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2.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79" r:id="rId2"/>
  </p:sldMasterIdLst>
  <p:notesMasterIdLst>
    <p:notesMasterId r:id="rId41"/>
  </p:notesMasterIdLst>
  <p:sldIdLst>
    <p:sldId id="256" r:id="rId3"/>
    <p:sldId id="260" r:id="rId4"/>
    <p:sldId id="266" r:id="rId5"/>
    <p:sldId id="261" r:id="rId6"/>
    <p:sldId id="262" r:id="rId7"/>
    <p:sldId id="268" r:id="rId8"/>
    <p:sldId id="269" r:id="rId9"/>
    <p:sldId id="270" r:id="rId10"/>
    <p:sldId id="263" r:id="rId11"/>
    <p:sldId id="267" r:id="rId12"/>
    <p:sldId id="264" r:id="rId13"/>
    <p:sldId id="271" r:id="rId14"/>
    <p:sldId id="272" r:id="rId15"/>
    <p:sldId id="273" r:id="rId16"/>
    <p:sldId id="274" r:id="rId17"/>
    <p:sldId id="275" r:id="rId18"/>
    <p:sldId id="276" r:id="rId19"/>
    <p:sldId id="277" r:id="rId20"/>
    <p:sldId id="278" r:id="rId21"/>
    <p:sldId id="282" r:id="rId22"/>
    <p:sldId id="283" r:id="rId23"/>
    <p:sldId id="279" r:id="rId24"/>
    <p:sldId id="280" r:id="rId25"/>
    <p:sldId id="281" r:id="rId26"/>
    <p:sldId id="284" r:id="rId27"/>
    <p:sldId id="285" r:id="rId28"/>
    <p:sldId id="286" r:id="rId29"/>
    <p:sldId id="287" r:id="rId30"/>
    <p:sldId id="288" r:id="rId31"/>
    <p:sldId id="289" r:id="rId32"/>
    <p:sldId id="290" r:id="rId33"/>
    <p:sldId id="291" r:id="rId34"/>
    <p:sldId id="295" r:id="rId35"/>
    <p:sldId id="292" r:id="rId36"/>
    <p:sldId id="293" r:id="rId37"/>
    <p:sldId id="294" r:id="rId38"/>
    <p:sldId id="296" r:id="rId39"/>
    <p:sldId id="297" r:id="rId40"/>
  </p:sldIdLst>
  <p:sldSz cx="12192000" cy="6858000"/>
  <p:notesSz cx="6858000" cy="9144000"/>
  <p:custDataLst>
    <p:tags r:id="rId42"/>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B9BD5"/>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88392" autoAdjust="0"/>
  </p:normalViewPr>
  <p:slideViewPr>
    <p:cSldViewPr snapToGrid="0">
      <p:cViewPr varScale="1">
        <p:scale>
          <a:sx n="114" d="100"/>
          <a:sy n="114" d="100"/>
        </p:scale>
        <p:origin x="474" y="10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gs" Target="tags/tag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C0D3C79-5080-4DB8-BA29-A1AFB135453D}" type="datetimeFigureOut">
              <a:rPr lang="zh-CN" altLang="en-US" smtClean="0"/>
              <a:t>2021/1/6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0638E9-0F18-4D5D-A320-5B9FAC67D5E9}"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亮亮图文旗舰店</a:t>
            </a:r>
          </a:p>
          <a:p>
            <a:r>
              <a:rPr lang="en-US" altLang="zh-CN" dirty="0"/>
              <a:t>https://liangliangtuwen.tmall.com</a:t>
            </a:r>
          </a:p>
        </p:txBody>
      </p:sp>
      <p:sp>
        <p:nvSpPr>
          <p:cNvPr id="4" name="灯片编号占位符 3"/>
          <p:cNvSpPr>
            <a:spLocks noGrp="1"/>
          </p:cNvSpPr>
          <p:nvPr>
            <p:ph type="sldNum" sz="quarter" idx="10"/>
          </p:nvPr>
        </p:nvSpPr>
        <p:spPr/>
        <p:txBody>
          <a:bodyPr/>
          <a:lstStyle/>
          <a:p>
            <a:fld id="{530638E9-0F18-4D5D-A320-5B9FAC67D5E9}"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30638E9-0F18-4D5D-A320-5B9FAC67D5E9}"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30638E9-0F18-4D5D-A320-5B9FAC67D5E9}"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BBF7D9F-F0B2-497E-BF7B-2B7E255A8C98}"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BBF7D9F-F0B2-497E-BF7B-2B7E255A8C98}"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BBF7D9F-F0B2-497E-BF7B-2B7E255A8C98}"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BBF7D9F-F0B2-497E-BF7B-2B7E255A8C98}"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BBF7D9F-F0B2-497E-BF7B-2B7E255A8C98}"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30638E9-0F18-4D5D-A320-5B9FAC67D5E9}" type="slidenum">
              <a:rPr lang="zh-CN" altLang="en-US" smtClean="0"/>
              <a:t>25</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BBF7D9F-F0B2-497E-BF7B-2B7E255A8C98}" type="slidenum">
              <a:rPr lang="zh-CN" altLang="en-US" smtClean="0"/>
              <a:t>26</a:t>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BBF7D9F-F0B2-497E-BF7B-2B7E255A8C98}" type="slidenum">
              <a:rPr lang="zh-CN" altLang="en-US" smtClean="0"/>
              <a:t>27</a:t>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BBF7D9F-F0B2-497E-BF7B-2B7E255A8C98}" type="slidenum">
              <a:rPr lang="zh-CN" altLang="en-US" smtClean="0"/>
              <a:t>28</a:t>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BBF7D9F-F0B2-497E-BF7B-2B7E255A8C98}" type="slidenum">
              <a:rPr lang="zh-CN" altLang="en-US" smtClean="0"/>
              <a:t>29</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30638E9-0F18-4D5D-A320-5B9FAC67D5E9}" type="slidenum">
              <a:rPr lang="zh-CN" altLang="en-US" smtClean="0"/>
              <a:t>3</a:t>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BBF7D9F-F0B2-497E-BF7B-2B7E255A8C98}" type="slidenum">
              <a:rPr lang="zh-CN" altLang="en-US" smtClean="0"/>
              <a:t>30</a:t>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31</a:t>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32</a:t>
            </a:fld>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30638E9-0F18-4D5D-A320-5B9FAC67D5E9}" type="slidenum">
              <a:rPr lang="zh-CN" altLang="en-US" smtClean="0"/>
              <a:t>33</a:t>
            </a:fld>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34</a:t>
            </a:fld>
            <a:endParaRPr lang="zh-CN"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35</a:t>
            </a:fld>
            <a:endParaRPr lang="zh-CN"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36</a:t>
            </a:fld>
            <a:endParaRPr lang="zh-CN"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37</a:t>
            </a:fld>
            <a:endParaRPr lang="zh-CN"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亮亮图文旗舰店</a:t>
            </a:r>
          </a:p>
          <a:p>
            <a:r>
              <a:rPr lang="en-US" altLang="zh-CN"/>
              <a:t>https://liangliangtuwen.tmall.com</a:t>
            </a:r>
          </a:p>
          <a:p>
            <a:endParaRPr lang="zh-CN" altLang="en-US"/>
          </a:p>
        </p:txBody>
      </p:sp>
      <p:sp>
        <p:nvSpPr>
          <p:cNvPr id="4" name="灯片编号占位符 3"/>
          <p:cNvSpPr>
            <a:spLocks noGrp="1"/>
          </p:cNvSpPr>
          <p:nvPr>
            <p:ph type="sldNum" sz="quarter" idx="10"/>
          </p:nvPr>
        </p:nvSpPr>
        <p:spPr/>
        <p:txBody>
          <a:bodyPr/>
          <a:lstStyle/>
          <a:p>
            <a:fld id="{530638E9-0F18-4D5D-A320-5B9FAC67D5E9}" type="slidenum">
              <a:rPr lang="zh-CN" altLang="en-US" smtClean="0"/>
              <a:t>38</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537CBA-0E44-4282-A4F0-C3BCC1A4C2D1}"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BBF7D9F-F0B2-497E-BF7B-2B7E255A8C98}"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BBF7D9F-F0B2-497E-BF7B-2B7E255A8C98}"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F308C0D0-1766-4EC5-B7DC-EEE60A3E419F}"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44FA6E1-6B83-4935-BD31-F33F54FC6619}"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F308C0D0-1766-4EC5-B7DC-EEE60A3E419F}"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44FA6E1-6B83-4935-BD31-F33F54FC6619}"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F308C0D0-1766-4EC5-B7DC-EEE60A3E419F}"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44FA6E1-6B83-4935-BD31-F33F54FC6619}"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
        <p:nvSpPr>
          <p:cNvPr id="8" name="矩形 7"/>
          <p:cNvSpPr/>
          <p:nvPr userDrawn="1"/>
        </p:nvSpPr>
        <p:spPr>
          <a:xfrm>
            <a:off x="0" y="2276871"/>
            <a:ext cx="3264363" cy="26882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1" name="矩形 10"/>
          <p:cNvSpPr/>
          <p:nvPr userDrawn="1"/>
        </p:nvSpPr>
        <p:spPr>
          <a:xfrm>
            <a:off x="8975543" y="2276871"/>
            <a:ext cx="3264363" cy="26882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nvGrpSpPr>
          <p:cNvPr id="12" name="组合 11"/>
          <p:cNvGrpSpPr/>
          <p:nvPr userDrawn="1"/>
        </p:nvGrpSpPr>
        <p:grpSpPr>
          <a:xfrm>
            <a:off x="7596491" y="2381809"/>
            <a:ext cx="576064" cy="577112"/>
            <a:chOff x="6084168" y="1274820"/>
            <a:chExt cx="432048" cy="432834"/>
          </a:xfrm>
        </p:grpSpPr>
        <p:sp>
          <p:nvSpPr>
            <p:cNvPr id="13" name="椭圆 22"/>
            <p:cNvSpPr>
              <a:spLocks noChangeArrowheads="1"/>
            </p:cNvSpPr>
            <p:nvPr/>
          </p:nvSpPr>
          <p:spPr bwMode="auto">
            <a:xfrm>
              <a:off x="6084168" y="1274820"/>
              <a:ext cx="432048" cy="432834"/>
            </a:xfrm>
            <a:prstGeom prst="ellipse">
              <a:avLst/>
            </a:prstGeom>
            <a:solidFill>
              <a:schemeClr val="accent1"/>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sz="2400">
                <a:solidFill>
                  <a:srgbClr val="FFFFFF"/>
                </a:solidFill>
                <a:latin typeface="Calibri" panose="020F0502020204030204" pitchFamily="34" charset="0"/>
              </a:endParaRPr>
            </a:p>
          </p:txBody>
        </p:sp>
        <p:sp>
          <p:nvSpPr>
            <p:cNvPr id="14" name="Freeform 59"/>
            <p:cNvSpPr>
              <a:spLocks noChangeArrowheads="1"/>
            </p:cNvSpPr>
            <p:nvPr/>
          </p:nvSpPr>
          <p:spPr bwMode="auto">
            <a:xfrm>
              <a:off x="6180302" y="1365898"/>
              <a:ext cx="239780" cy="250679"/>
            </a:xfrm>
            <a:custGeom>
              <a:avLst/>
              <a:gdLst>
                <a:gd name="T0" fmla="*/ 73627430 w 581"/>
                <a:gd name="T1" fmla="*/ 67678707 h 609"/>
                <a:gd name="T2" fmla="*/ 61659637 w 581"/>
                <a:gd name="T3" fmla="*/ 78678142 h 609"/>
                <a:gd name="T4" fmla="*/ 54244957 w 581"/>
                <a:gd name="T5" fmla="*/ 72208055 h 609"/>
                <a:gd name="T6" fmla="*/ 57106883 w 581"/>
                <a:gd name="T7" fmla="*/ 65867111 h 609"/>
                <a:gd name="T8" fmla="*/ 61659637 w 581"/>
                <a:gd name="T9" fmla="*/ 69490662 h 609"/>
                <a:gd name="T10" fmla="*/ 71806401 w 581"/>
                <a:gd name="T11" fmla="*/ 61338122 h 609"/>
                <a:gd name="T12" fmla="*/ 73627430 w 581"/>
                <a:gd name="T13" fmla="*/ 67678707 h 609"/>
                <a:gd name="T14" fmla="*/ 61659637 w 581"/>
                <a:gd name="T15" fmla="*/ 64055516 h 609"/>
                <a:gd name="T16" fmla="*/ 49691843 w 581"/>
                <a:gd name="T17" fmla="*/ 69490662 h 609"/>
                <a:gd name="T18" fmla="*/ 51513233 w 581"/>
                <a:gd name="T19" fmla="*/ 75054951 h 609"/>
                <a:gd name="T20" fmla="*/ 3772261 w 581"/>
                <a:gd name="T21" fmla="*/ 78678142 h 609"/>
                <a:gd name="T22" fmla="*/ 0 w 581"/>
                <a:gd name="T23" fmla="*/ 10999436 h 609"/>
                <a:gd name="T24" fmla="*/ 10146404 w 581"/>
                <a:gd name="T25" fmla="*/ 7246742 h 609"/>
                <a:gd name="T26" fmla="*/ 17561444 w 581"/>
                <a:gd name="T27" fmla="*/ 18246178 h 609"/>
                <a:gd name="T28" fmla="*/ 24845922 w 581"/>
                <a:gd name="T29" fmla="*/ 7246742 h 609"/>
                <a:gd name="T30" fmla="*/ 28488341 w 581"/>
                <a:gd name="T31" fmla="*/ 10999436 h 609"/>
                <a:gd name="T32" fmla="*/ 43318061 w 581"/>
                <a:gd name="T33" fmla="*/ 10999436 h 609"/>
                <a:gd name="T34" fmla="*/ 46960119 w 581"/>
                <a:gd name="T35" fmla="*/ 7246742 h 609"/>
                <a:gd name="T36" fmla="*/ 54244957 w 581"/>
                <a:gd name="T37" fmla="*/ 18246178 h 609"/>
                <a:gd name="T38" fmla="*/ 61659637 w 581"/>
                <a:gd name="T39" fmla="*/ 7246742 h 609"/>
                <a:gd name="T40" fmla="*/ 71806401 w 581"/>
                <a:gd name="T41" fmla="*/ 10999436 h 609"/>
                <a:gd name="T42" fmla="*/ 66212751 w 581"/>
                <a:gd name="T43" fmla="*/ 59526167 h 609"/>
                <a:gd name="T44" fmla="*/ 10146404 w 581"/>
                <a:gd name="T45" fmla="*/ 63149718 h 609"/>
                <a:gd name="T46" fmla="*/ 12878128 w 581"/>
                <a:gd name="T47" fmla="*/ 65867111 h 609"/>
                <a:gd name="T48" fmla="*/ 39545439 w 581"/>
                <a:gd name="T49" fmla="*/ 63149718 h 609"/>
                <a:gd name="T50" fmla="*/ 39545439 w 581"/>
                <a:gd name="T51" fmla="*/ 63149718 h 609"/>
                <a:gd name="T52" fmla="*/ 39545439 w 581"/>
                <a:gd name="T53" fmla="*/ 63149718 h 609"/>
                <a:gd name="T54" fmla="*/ 12878128 w 581"/>
                <a:gd name="T55" fmla="*/ 60431965 h 609"/>
                <a:gd name="T56" fmla="*/ 58017218 w 581"/>
                <a:gd name="T57" fmla="*/ 28339815 h 609"/>
                <a:gd name="T58" fmla="*/ 13788823 w 581"/>
                <a:gd name="T59" fmla="*/ 28339815 h 609"/>
                <a:gd name="T60" fmla="*/ 13788823 w 581"/>
                <a:gd name="T61" fmla="*/ 35715700 h 609"/>
                <a:gd name="T62" fmla="*/ 61659637 w 581"/>
                <a:gd name="T63" fmla="*/ 31963007 h 609"/>
                <a:gd name="T64" fmla="*/ 58017218 w 581"/>
                <a:gd name="T65" fmla="*/ 43868240 h 609"/>
                <a:gd name="T66" fmla="*/ 35903020 w 581"/>
                <a:gd name="T67" fmla="*/ 43868240 h 609"/>
                <a:gd name="T68" fmla="*/ 13788823 w 581"/>
                <a:gd name="T69" fmla="*/ 43868240 h 609"/>
                <a:gd name="T70" fmla="*/ 13788823 w 581"/>
                <a:gd name="T71" fmla="*/ 51244484 h 609"/>
                <a:gd name="T72" fmla="*/ 35903020 w 581"/>
                <a:gd name="T73" fmla="*/ 51244484 h 609"/>
                <a:gd name="T74" fmla="*/ 61659637 w 581"/>
                <a:gd name="T75" fmla="*/ 47491791 h 609"/>
                <a:gd name="T76" fmla="*/ 54244957 w 581"/>
                <a:gd name="T77" fmla="*/ 14622627 h 609"/>
                <a:gd name="T78" fmla="*/ 50602538 w 581"/>
                <a:gd name="T79" fmla="*/ 10999436 h 609"/>
                <a:gd name="T80" fmla="*/ 54244957 w 581"/>
                <a:gd name="T81" fmla="*/ 0 h 609"/>
                <a:gd name="T82" fmla="*/ 58017218 w 581"/>
                <a:gd name="T83" fmla="*/ 10999436 h 609"/>
                <a:gd name="T84" fmla="*/ 35903020 w 581"/>
                <a:gd name="T85" fmla="*/ 14622627 h 609"/>
                <a:gd name="T86" fmla="*/ 32260601 w 581"/>
                <a:gd name="T87" fmla="*/ 10999436 h 609"/>
                <a:gd name="T88" fmla="*/ 35903020 w 581"/>
                <a:gd name="T89" fmla="*/ 0 h 609"/>
                <a:gd name="T90" fmla="*/ 39545439 w 581"/>
                <a:gd name="T91" fmla="*/ 10999436 h 609"/>
                <a:gd name="T92" fmla="*/ 17561444 w 581"/>
                <a:gd name="T93" fmla="*/ 14622627 h 609"/>
                <a:gd name="T94" fmla="*/ 13788823 w 581"/>
                <a:gd name="T95" fmla="*/ 10999436 h 609"/>
                <a:gd name="T96" fmla="*/ 17561444 w 581"/>
                <a:gd name="T97" fmla="*/ 0 h 609"/>
                <a:gd name="T98" fmla="*/ 21203502 w 581"/>
                <a:gd name="T99" fmla="*/ 10999436 h 60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581" h="609">
                  <a:moveTo>
                    <a:pt x="566" y="523"/>
                  </a:moveTo>
                  <a:lnTo>
                    <a:pt x="566" y="523"/>
                  </a:lnTo>
                  <a:cubicBezTo>
                    <a:pt x="495" y="594"/>
                    <a:pt x="495" y="594"/>
                    <a:pt x="495" y="594"/>
                  </a:cubicBezTo>
                  <a:cubicBezTo>
                    <a:pt x="488" y="601"/>
                    <a:pt x="481" y="608"/>
                    <a:pt x="474" y="608"/>
                  </a:cubicBezTo>
                  <a:cubicBezTo>
                    <a:pt x="467" y="608"/>
                    <a:pt x="460" y="601"/>
                    <a:pt x="453" y="594"/>
                  </a:cubicBezTo>
                  <a:cubicBezTo>
                    <a:pt x="417" y="558"/>
                    <a:pt x="417" y="558"/>
                    <a:pt x="417" y="558"/>
                  </a:cubicBezTo>
                  <a:cubicBezTo>
                    <a:pt x="410" y="551"/>
                    <a:pt x="410" y="544"/>
                    <a:pt x="410" y="537"/>
                  </a:cubicBezTo>
                  <a:cubicBezTo>
                    <a:pt x="410" y="523"/>
                    <a:pt x="417" y="509"/>
                    <a:pt x="439" y="509"/>
                  </a:cubicBezTo>
                  <a:cubicBezTo>
                    <a:pt x="446" y="509"/>
                    <a:pt x="453" y="516"/>
                    <a:pt x="453" y="523"/>
                  </a:cubicBezTo>
                  <a:cubicBezTo>
                    <a:pt x="474" y="537"/>
                    <a:pt x="474" y="537"/>
                    <a:pt x="474" y="537"/>
                  </a:cubicBezTo>
                  <a:cubicBezTo>
                    <a:pt x="530" y="481"/>
                    <a:pt x="530" y="481"/>
                    <a:pt x="530" y="481"/>
                  </a:cubicBezTo>
                  <a:cubicBezTo>
                    <a:pt x="537" y="474"/>
                    <a:pt x="545" y="474"/>
                    <a:pt x="552" y="474"/>
                  </a:cubicBezTo>
                  <a:cubicBezTo>
                    <a:pt x="566" y="474"/>
                    <a:pt x="580" y="488"/>
                    <a:pt x="580" y="502"/>
                  </a:cubicBezTo>
                  <a:cubicBezTo>
                    <a:pt x="580" y="509"/>
                    <a:pt x="573" y="516"/>
                    <a:pt x="566" y="523"/>
                  </a:cubicBezTo>
                  <a:close/>
                  <a:moveTo>
                    <a:pt x="474" y="495"/>
                  </a:moveTo>
                  <a:lnTo>
                    <a:pt x="474" y="495"/>
                  </a:lnTo>
                  <a:cubicBezTo>
                    <a:pt x="467" y="488"/>
                    <a:pt x="453" y="481"/>
                    <a:pt x="439" y="481"/>
                  </a:cubicBezTo>
                  <a:cubicBezTo>
                    <a:pt x="403" y="481"/>
                    <a:pt x="382" y="509"/>
                    <a:pt x="382" y="537"/>
                  </a:cubicBezTo>
                  <a:cubicBezTo>
                    <a:pt x="382" y="558"/>
                    <a:pt x="389" y="573"/>
                    <a:pt x="396" y="580"/>
                  </a:cubicBezTo>
                  <a:cubicBezTo>
                    <a:pt x="424" y="608"/>
                    <a:pt x="424" y="608"/>
                    <a:pt x="424" y="608"/>
                  </a:cubicBezTo>
                  <a:cubicBezTo>
                    <a:pt x="29" y="608"/>
                    <a:pt x="29" y="608"/>
                    <a:pt x="29" y="608"/>
                  </a:cubicBezTo>
                  <a:cubicBezTo>
                    <a:pt x="15" y="608"/>
                    <a:pt x="0" y="594"/>
                    <a:pt x="0" y="580"/>
                  </a:cubicBezTo>
                  <a:cubicBezTo>
                    <a:pt x="0" y="85"/>
                    <a:pt x="0" y="85"/>
                    <a:pt x="0" y="85"/>
                  </a:cubicBezTo>
                  <a:cubicBezTo>
                    <a:pt x="0" y="71"/>
                    <a:pt x="15" y="56"/>
                    <a:pt x="29" y="56"/>
                  </a:cubicBezTo>
                  <a:cubicBezTo>
                    <a:pt x="78" y="56"/>
                    <a:pt x="78" y="56"/>
                    <a:pt x="78" y="56"/>
                  </a:cubicBezTo>
                  <a:cubicBezTo>
                    <a:pt x="78" y="85"/>
                    <a:pt x="78" y="85"/>
                    <a:pt x="78" y="85"/>
                  </a:cubicBezTo>
                  <a:cubicBezTo>
                    <a:pt x="78" y="120"/>
                    <a:pt x="106" y="141"/>
                    <a:pt x="135" y="141"/>
                  </a:cubicBezTo>
                  <a:cubicBezTo>
                    <a:pt x="163" y="141"/>
                    <a:pt x="191" y="120"/>
                    <a:pt x="191" y="85"/>
                  </a:cubicBezTo>
                  <a:cubicBezTo>
                    <a:pt x="191" y="56"/>
                    <a:pt x="191" y="56"/>
                    <a:pt x="191" y="56"/>
                  </a:cubicBezTo>
                  <a:cubicBezTo>
                    <a:pt x="219" y="56"/>
                    <a:pt x="219" y="56"/>
                    <a:pt x="219" y="56"/>
                  </a:cubicBezTo>
                  <a:cubicBezTo>
                    <a:pt x="219" y="85"/>
                    <a:pt x="219" y="85"/>
                    <a:pt x="219" y="85"/>
                  </a:cubicBezTo>
                  <a:cubicBezTo>
                    <a:pt x="219" y="120"/>
                    <a:pt x="248" y="141"/>
                    <a:pt x="276" y="141"/>
                  </a:cubicBezTo>
                  <a:cubicBezTo>
                    <a:pt x="304" y="141"/>
                    <a:pt x="333" y="120"/>
                    <a:pt x="333" y="85"/>
                  </a:cubicBezTo>
                  <a:cubicBezTo>
                    <a:pt x="333" y="56"/>
                    <a:pt x="333" y="56"/>
                    <a:pt x="333" y="56"/>
                  </a:cubicBezTo>
                  <a:cubicBezTo>
                    <a:pt x="361" y="56"/>
                    <a:pt x="361" y="56"/>
                    <a:pt x="361" y="56"/>
                  </a:cubicBezTo>
                  <a:cubicBezTo>
                    <a:pt x="361" y="85"/>
                    <a:pt x="361" y="85"/>
                    <a:pt x="361" y="85"/>
                  </a:cubicBezTo>
                  <a:cubicBezTo>
                    <a:pt x="361" y="120"/>
                    <a:pt x="389" y="141"/>
                    <a:pt x="417" y="141"/>
                  </a:cubicBezTo>
                  <a:cubicBezTo>
                    <a:pt x="446" y="141"/>
                    <a:pt x="474" y="120"/>
                    <a:pt x="474" y="85"/>
                  </a:cubicBezTo>
                  <a:cubicBezTo>
                    <a:pt x="474" y="56"/>
                    <a:pt x="474" y="56"/>
                    <a:pt x="474" y="56"/>
                  </a:cubicBezTo>
                  <a:cubicBezTo>
                    <a:pt x="523" y="56"/>
                    <a:pt x="523" y="56"/>
                    <a:pt x="523" y="56"/>
                  </a:cubicBezTo>
                  <a:cubicBezTo>
                    <a:pt x="537" y="56"/>
                    <a:pt x="552" y="71"/>
                    <a:pt x="552" y="85"/>
                  </a:cubicBezTo>
                  <a:cubicBezTo>
                    <a:pt x="552" y="445"/>
                    <a:pt x="552" y="445"/>
                    <a:pt x="552" y="445"/>
                  </a:cubicBezTo>
                  <a:cubicBezTo>
                    <a:pt x="530" y="445"/>
                    <a:pt x="516" y="452"/>
                    <a:pt x="509" y="460"/>
                  </a:cubicBezTo>
                  <a:lnTo>
                    <a:pt x="474" y="495"/>
                  </a:lnTo>
                  <a:close/>
                  <a:moveTo>
                    <a:pt x="78" y="488"/>
                  </a:moveTo>
                  <a:lnTo>
                    <a:pt x="78" y="488"/>
                  </a:lnTo>
                  <a:cubicBezTo>
                    <a:pt x="78" y="502"/>
                    <a:pt x="85" y="509"/>
                    <a:pt x="99" y="509"/>
                  </a:cubicBezTo>
                  <a:cubicBezTo>
                    <a:pt x="283" y="509"/>
                    <a:pt x="283" y="509"/>
                    <a:pt x="283" y="509"/>
                  </a:cubicBezTo>
                  <a:cubicBezTo>
                    <a:pt x="297" y="509"/>
                    <a:pt x="304" y="502"/>
                    <a:pt x="304" y="488"/>
                  </a:cubicBezTo>
                  <a:cubicBezTo>
                    <a:pt x="304" y="474"/>
                    <a:pt x="297" y="467"/>
                    <a:pt x="283" y="467"/>
                  </a:cubicBezTo>
                  <a:cubicBezTo>
                    <a:pt x="99" y="467"/>
                    <a:pt x="99" y="467"/>
                    <a:pt x="99" y="467"/>
                  </a:cubicBezTo>
                  <a:cubicBezTo>
                    <a:pt x="85" y="467"/>
                    <a:pt x="78" y="474"/>
                    <a:pt x="78" y="488"/>
                  </a:cubicBezTo>
                  <a:close/>
                  <a:moveTo>
                    <a:pt x="446" y="219"/>
                  </a:moveTo>
                  <a:lnTo>
                    <a:pt x="446" y="219"/>
                  </a:lnTo>
                  <a:cubicBezTo>
                    <a:pt x="106" y="219"/>
                    <a:pt x="106" y="219"/>
                    <a:pt x="106" y="219"/>
                  </a:cubicBezTo>
                  <a:cubicBezTo>
                    <a:pt x="92" y="219"/>
                    <a:pt x="78" y="233"/>
                    <a:pt x="78" y="247"/>
                  </a:cubicBezTo>
                  <a:cubicBezTo>
                    <a:pt x="78" y="262"/>
                    <a:pt x="92" y="276"/>
                    <a:pt x="106" y="276"/>
                  </a:cubicBezTo>
                  <a:cubicBezTo>
                    <a:pt x="446" y="276"/>
                    <a:pt x="446" y="276"/>
                    <a:pt x="446" y="276"/>
                  </a:cubicBezTo>
                  <a:cubicBezTo>
                    <a:pt x="460" y="276"/>
                    <a:pt x="474" y="262"/>
                    <a:pt x="474" y="247"/>
                  </a:cubicBezTo>
                  <a:cubicBezTo>
                    <a:pt x="474" y="233"/>
                    <a:pt x="460" y="219"/>
                    <a:pt x="446" y="219"/>
                  </a:cubicBezTo>
                  <a:close/>
                  <a:moveTo>
                    <a:pt x="446" y="339"/>
                  </a:moveTo>
                  <a:lnTo>
                    <a:pt x="446" y="339"/>
                  </a:lnTo>
                  <a:cubicBezTo>
                    <a:pt x="276" y="339"/>
                    <a:pt x="276" y="339"/>
                    <a:pt x="276" y="339"/>
                  </a:cubicBezTo>
                  <a:cubicBezTo>
                    <a:pt x="226" y="339"/>
                    <a:pt x="226" y="339"/>
                    <a:pt x="226" y="339"/>
                  </a:cubicBezTo>
                  <a:cubicBezTo>
                    <a:pt x="106" y="339"/>
                    <a:pt x="106" y="339"/>
                    <a:pt x="106" y="339"/>
                  </a:cubicBezTo>
                  <a:cubicBezTo>
                    <a:pt x="92" y="339"/>
                    <a:pt x="78" y="353"/>
                    <a:pt x="78" y="367"/>
                  </a:cubicBezTo>
                  <a:cubicBezTo>
                    <a:pt x="78" y="389"/>
                    <a:pt x="92" y="396"/>
                    <a:pt x="106" y="396"/>
                  </a:cubicBezTo>
                  <a:cubicBezTo>
                    <a:pt x="226" y="396"/>
                    <a:pt x="226" y="396"/>
                    <a:pt x="226" y="396"/>
                  </a:cubicBezTo>
                  <a:cubicBezTo>
                    <a:pt x="276" y="396"/>
                    <a:pt x="276" y="396"/>
                    <a:pt x="276" y="396"/>
                  </a:cubicBezTo>
                  <a:cubicBezTo>
                    <a:pt x="446" y="396"/>
                    <a:pt x="446" y="396"/>
                    <a:pt x="446" y="396"/>
                  </a:cubicBezTo>
                  <a:cubicBezTo>
                    <a:pt x="460" y="396"/>
                    <a:pt x="474" y="389"/>
                    <a:pt x="474" y="367"/>
                  </a:cubicBezTo>
                  <a:cubicBezTo>
                    <a:pt x="474" y="353"/>
                    <a:pt x="460" y="339"/>
                    <a:pt x="446" y="339"/>
                  </a:cubicBezTo>
                  <a:close/>
                  <a:moveTo>
                    <a:pt x="417" y="113"/>
                  </a:moveTo>
                  <a:lnTo>
                    <a:pt x="417" y="113"/>
                  </a:lnTo>
                  <a:cubicBezTo>
                    <a:pt x="403" y="113"/>
                    <a:pt x="389" y="106"/>
                    <a:pt x="389" y="85"/>
                  </a:cubicBezTo>
                  <a:cubicBezTo>
                    <a:pt x="389" y="28"/>
                    <a:pt x="389" y="28"/>
                    <a:pt x="389" y="28"/>
                  </a:cubicBezTo>
                  <a:cubicBezTo>
                    <a:pt x="389" y="14"/>
                    <a:pt x="403" y="0"/>
                    <a:pt x="417" y="0"/>
                  </a:cubicBezTo>
                  <a:cubicBezTo>
                    <a:pt x="431" y="0"/>
                    <a:pt x="446" y="14"/>
                    <a:pt x="446" y="28"/>
                  </a:cubicBezTo>
                  <a:cubicBezTo>
                    <a:pt x="446" y="85"/>
                    <a:pt x="446" y="85"/>
                    <a:pt x="446" y="85"/>
                  </a:cubicBezTo>
                  <a:cubicBezTo>
                    <a:pt x="446" y="106"/>
                    <a:pt x="431" y="113"/>
                    <a:pt x="417" y="113"/>
                  </a:cubicBezTo>
                  <a:close/>
                  <a:moveTo>
                    <a:pt x="276" y="113"/>
                  </a:moveTo>
                  <a:lnTo>
                    <a:pt x="276" y="113"/>
                  </a:lnTo>
                  <a:cubicBezTo>
                    <a:pt x="262" y="113"/>
                    <a:pt x="248" y="106"/>
                    <a:pt x="248" y="85"/>
                  </a:cubicBezTo>
                  <a:cubicBezTo>
                    <a:pt x="248" y="28"/>
                    <a:pt x="248" y="28"/>
                    <a:pt x="248" y="28"/>
                  </a:cubicBezTo>
                  <a:cubicBezTo>
                    <a:pt x="248" y="14"/>
                    <a:pt x="262" y="0"/>
                    <a:pt x="276" y="0"/>
                  </a:cubicBezTo>
                  <a:cubicBezTo>
                    <a:pt x="290" y="0"/>
                    <a:pt x="304" y="14"/>
                    <a:pt x="304" y="28"/>
                  </a:cubicBezTo>
                  <a:cubicBezTo>
                    <a:pt x="304" y="85"/>
                    <a:pt x="304" y="85"/>
                    <a:pt x="304" y="85"/>
                  </a:cubicBezTo>
                  <a:cubicBezTo>
                    <a:pt x="304" y="106"/>
                    <a:pt x="290" y="113"/>
                    <a:pt x="276" y="113"/>
                  </a:cubicBezTo>
                  <a:close/>
                  <a:moveTo>
                    <a:pt x="135" y="113"/>
                  </a:moveTo>
                  <a:lnTo>
                    <a:pt x="135" y="113"/>
                  </a:lnTo>
                  <a:cubicBezTo>
                    <a:pt x="121" y="113"/>
                    <a:pt x="106" y="106"/>
                    <a:pt x="106" y="85"/>
                  </a:cubicBezTo>
                  <a:cubicBezTo>
                    <a:pt x="106" y="28"/>
                    <a:pt x="106" y="28"/>
                    <a:pt x="106" y="28"/>
                  </a:cubicBezTo>
                  <a:cubicBezTo>
                    <a:pt x="106" y="14"/>
                    <a:pt x="121" y="0"/>
                    <a:pt x="135" y="0"/>
                  </a:cubicBezTo>
                  <a:cubicBezTo>
                    <a:pt x="149" y="0"/>
                    <a:pt x="163" y="14"/>
                    <a:pt x="163" y="28"/>
                  </a:cubicBezTo>
                  <a:cubicBezTo>
                    <a:pt x="163" y="85"/>
                    <a:pt x="163" y="85"/>
                    <a:pt x="163" y="85"/>
                  </a:cubicBezTo>
                  <a:cubicBezTo>
                    <a:pt x="163" y="106"/>
                    <a:pt x="149" y="113"/>
                    <a:pt x="135" y="113"/>
                  </a:cubicBezTo>
                  <a:close/>
                </a:path>
              </a:pathLst>
            </a:custGeom>
            <a:solidFill>
              <a:schemeClr val="bg1"/>
            </a:solidFill>
            <a:ln>
              <a:noFill/>
            </a:ln>
          </p:spPr>
          <p:txBody>
            <a:bodyPr wrap="none" lIns="45720" tIns="22860" rIns="45720" bIns="22860" anchor="ctr"/>
            <a:lstStyle/>
            <a:p>
              <a:endParaRPr lang="en-US" sz="2400">
                <a:latin typeface="Roboto Light"/>
              </a:endParaRPr>
            </a:p>
          </p:txBody>
        </p:sp>
      </p:grpSp>
      <p:grpSp>
        <p:nvGrpSpPr>
          <p:cNvPr id="15" name="组合 14"/>
          <p:cNvGrpSpPr/>
          <p:nvPr userDrawn="1"/>
        </p:nvGrpSpPr>
        <p:grpSpPr>
          <a:xfrm>
            <a:off x="5868299" y="2382333"/>
            <a:ext cx="576064" cy="576064"/>
            <a:chOff x="4788024" y="1275213"/>
            <a:chExt cx="432048" cy="432048"/>
          </a:xfrm>
        </p:grpSpPr>
        <p:sp>
          <p:nvSpPr>
            <p:cNvPr id="16" name="椭圆 65"/>
            <p:cNvSpPr>
              <a:spLocks noChangeArrowheads="1"/>
            </p:cNvSpPr>
            <p:nvPr/>
          </p:nvSpPr>
          <p:spPr bwMode="auto">
            <a:xfrm>
              <a:off x="4788024" y="1275213"/>
              <a:ext cx="432048" cy="432048"/>
            </a:xfrm>
            <a:prstGeom prst="ellipse">
              <a:avLst/>
            </a:prstGeom>
            <a:solidFill>
              <a:srgbClr val="5B9BD5"/>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sz="2400">
                <a:solidFill>
                  <a:srgbClr val="FFFFFF"/>
                </a:solidFill>
                <a:latin typeface="Calibri" panose="020F0502020204030204" pitchFamily="34" charset="0"/>
              </a:endParaRPr>
            </a:p>
          </p:txBody>
        </p:sp>
        <p:sp>
          <p:nvSpPr>
            <p:cNvPr id="17" name="Freeform 110"/>
            <p:cNvSpPr>
              <a:spLocks noChangeArrowheads="1"/>
            </p:cNvSpPr>
            <p:nvPr/>
          </p:nvSpPr>
          <p:spPr bwMode="auto">
            <a:xfrm>
              <a:off x="4891102" y="1366806"/>
              <a:ext cx="250679" cy="248862"/>
            </a:xfrm>
            <a:custGeom>
              <a:avLst/>
              <a:gdLst>
                <a:gd name="T0" fmla="*/ 78678142 w 609"/>
                <a:gd name="T1" fmla="*/ 71002280 h 602"/>
                <a:gd name="T2" fmla="*/ 78678142 w 609"/>
                <a:gd name="T3" fmla="*/ 71002280 h 602"/>
                <a:gd name="T4" fmla="*/ 71302258 w 609"/>
                <a:gd name="T5" fmla="*/ 78441997 h 602"/>
                <a:gd name="T6" fmla="*/ 65867111 w 609"/>
                <a:gd name="T7" fmla="*/ 76614673 h 602"/>
                <a:gd name="T8" fmla="*/ 44774038 w 609"/>
                <a:gd name="T9" fmla="*/ 54426302 h 602"/>
                <a:gd name="T10" fmla="*/ 29245613 w 609"/>
                <a:gd name="T11" fmla="*/ 59125033 h 602"/>
                <a:gd name="T12" fmla="*/ 0 w 609"/>
                <a:gd name="T13" fmla="*/ 29497307 h 602"/>
                <a:gd name="T14" fmla="*/ 29245613 w 609"/>
                <a:gd name="T15" fmla="*/ 0 h 602"/>
                <a:gd name="T16" fmla="*/ 58491226 w 609"/>
                <a:gd name="T17" fmla="*/ 29497307 h 602"/>
                <a:gd name="T18" fmla="*/ 54867675 w 609"/>
                <a:gd name="T19" fmla="*/ 44376380 h 602"/>
                <a:gd name="T20" fmla="*/ 75960749 w 609"/>
                <a:gd name="T21" fmla="*/ 65520668 h 602"/>
                <a:gd name="T22" fmla="*/ 78678142 w 609"/>
                <a:gd name="T23" fmla="*/ 71002280 h 602"/>
                <a:gd name="T24" fmla="*/ 29245613 w 609"/>
                <a:gd name="T25" fmla="*/ 7439717 h 602"/>
                <a:gd name="T26" fmla="*/ 29245613 w 609"/>
                <a:gd name="T27" fmla="*/ 7439717 h 602"/>
                <a:gd name="T28" fmla="*/ 7246742 w 609"/>
                <a:gd name="T29" fmla="*/ 29497307 h 602"/>
                <a:gd name="T30" fmla="*/ 29245613 w 609"/>
                <a:gd name="T31" fmla="*/ 51685677 h 602"/>
                <a:gd name="T32" fmla="*/ 51244484 w 609"/>
                <a:gd name="T33" fmla="*/ 29497307 h 602"/>
                <a:gd name="T34" fmla="*/ 29245613 w 609"/>
                <a:gd name="T35" fmla="*/ 7439717 h 602"/>
                <a:gd name="T36" fmla="*/ 42056644 w 609"/>
                <a:gd name="T37" fmla="*/ 33282375 h 602"/>
                <a:gd name="T38" fmla="*/ 42056644 w 609"/>
                <a:gd name="T39" fmla="*/ 33282375 h 602"/>
                <a:gd name="T40" fmla="*/ 32868804 w 609"/>
                <a:gd name="T41" fmla="*/ 33282375 h 602"/>
                <a:gd name="T42" fmla="*/ 32868804 w 609"/>
                <a:gd name="T43" fmla="*/ 41504973 h 602"/>
                <a:gd name="T44" fmla="*/ 29245613 w 609"/>
                <a:gd name="T45" fmla="*/ 45290042 h 602"/>
                <a:gd name="T46" fmla="*/ 25622062 w 609"/>
                <a:gd name="T47" fmla="*/ 41504973 h 602"/>
                <a:gd name="T48" fmla="*/ 25622062 w 609"/>
                <a:gd name="T49" fmla="*/ 33282375 h 602"/>
                <a:gd name="T50" fmla="*/ 17340380 w 609"/>
                <a:gd name="T51" fmla="*/ 33282375 h 602"/>
                <a:gd name="T52" fmla="*/ 13716829 w 609"/>
                <a:gd name="T53" fmla="*/ 29497307 h 602"/>
                <a:gd name="T54" fmla="*/ 17340380 w 609"/>
                <a:gd name="T55" fmla="*/ 25842658 h 602"/>
                <a:gd name="T56" fmla="*/ 25622062 w 609"/>
                <a:gd name="T57" fmla="*/ 25842658 h 602"/>
                <a:gd name="T58" fmla="*/ 25622062 w 609"/>
                <a:gd name="T59" fmla="*/ 16575978 h 602"/>
                <a:gd name="T60" fmla="*/ 29245613 w 609"/>
                <a:gd name="T61" fmla="*/ 12921329 h 602"/>
                <a:gd name="T62" fmla="*/ 32868804 w 609"/>
                <a:gd name="T63" fmla="*/ 16575978 h 602"/>
                <a:gd name="T64" fmla="*/ 32868804 w 609"/>
                <a:gd name="T65" fmla="*/ 25842658 h 602"/>
                <a:gd name="T66" fmla="*/ 42056644 w 609"/>
                <a:gd name="T67" fmla="*/ 25842658 h 602"/>
                <a:gd name="T68" fmla="*/ 45679835 w 609"/>
                <a:gd name="T69" fmla="*/ 29497307 h 602"/>
                <a:gd name="T70" fmla="*/ 42056644 w 609"/>
                <a:gd name="T71" fmla="*/ 33282375 h 60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09" h="602">
                  <a:moveTo>
                    <a:pt x="608" y="544"/>
                  </a:moveTo>
                  <a:lnTo>
                    <a:pt x="608" y="544"/>
                  </a:lnTo>
                  <a:cubicBezTo>
                    <a:pt x="608" y="573"/>
                    <a:pt x="579" y="601"/>
                    <a:pt x="551" y="601"/>
                  </a:cubicBezTo>
                  <a:cubicBezTo>
                    <a:pt x="530" y="601"/>
                    <a:pt x="516" y="594"/>
                    <a:pt x="509" y="587"/>
                  </a:cubicBezTo>
                  <a:cubicBezTo>
                    <a:pt x="346" y="417"/>
                    <a:pt x="346" y="417"/>
                    <a:pt x="346" y="417"/>
                  </a:cubicBezTo>
                  <a:cubicBezTo>
                    <a:pt x="311" y="438"/>
                    <a:pt x="269" y="453"/>
                    <a:pt x="226" y="453"/>
                  </a:cubicBezTo>
                  <a:cubicBezTo>
                    <a:pt x="106" y="453"/>
                    <a:pt x="0" y="347"/>
                    <a:pt x="0" y="226"/>
                  </a:cubicBezTo>
                  <a:cubicBezTo>
                    <a:pt x="0" y="99"/>
                    <a:pt x="106" y="0"/>
                    <a:pt x="226" y="0"/>
                  </a:cubicBezTo>
                  <a:cubicBezTo>
                    <a:pt x="353" y="0"/>
                    <a:pt x="452" y="99"/>
                    <a:pt x="452" y="226"/>
                  </a:cubicBezTo>
                  <a:cubicBezTo>
                    <a:pt x="452" y="269"/>
                    <a:pt x="445" y="304"/>
                    <a:pt x="424" y="340"/>
                  </a:cubicBezTo>
                  <a:cubicBezTo>
                    <a:pt x="587" y="502"/>
                    <a:pt x="587" y="502"/>
                    <a:pt x="587" y="502"/>
                  </a:cubicBezTo>
                  <a:cubicBezTo>
                    <a:pt x="601" y="516"/>
                    <a:pt x="608" y="530"/>
                    <a:pt x="608" y="544"/>
                  </a:cubicBezTo>
                  <a:close/>
                  <a:moveTo>
                    <a:pt x="226" y="57"/>
                  </a:moveTo>
                  <a:lnTo>
                    <a:pt x="226" y="57"/>
                  </a:lnTo>
                  <a:cubicBezTo>
                    <a:pt x="134" y="57"/>
                    <a:pt x="56" y="127"/>
                    <a:pt x="56" y="226"/>
                  </a:cubicBezTo>
                  <a:cubicBezTo>
                    <a:pt x="56" y="318"/>
                    <a:pt x="134" y="396"/>
                    <a:pt x="226" y="396"/>
                  </a:cubicBezTo>
                  <a:cubicBezTo>
                    <a:pt x="325" y="396"/>
                    <a:pt x="396" y="318"/>
                    <a:pt x="396" y="226"/>
                  </a:cubicBezTo>
                  <a:cubicBezTo>
                    <a:pt x="396" y="127"/>
                    <a:pt x="325" y="57"/>
                    <a:pt x="226" y="57"/>
                  </a:cubicBezTo>
                  <a:close/>
                  <a:moveTo>
                    <a:pt x="325" y="255"/>
                  </a:moveTo>
                  <a:lnTo>
                    <a:pt x="325" y="255"/>
                  </a:lnTo>
                  <a:cubicBezTo>
                    <a:pt x="254" y="255"/>
                    <a:pt x="254" y="255"/>
                    <a:pt x="254" y="255"/>
                  </a:cubicBezTo>
                  <a:cubicBezTo>
                    <a:pt x="254" y="318"/>
                    <a:pt x="254" y="318"/>
                    <a:pt x="254" y="318"/>
                  </a:cubicBezTo>
                  <a:cubicBezTo>
                    <a:pt x="254" y="333"/>
                    <a:pt x="247" y="347"/>
                    <a:pt x="226" y="347"/>
                  </a:cubicBezTo>
                  <a:cubicBezTo>
                    <a:pt x="212" y="347"/>
                    <a:pt x="198" y="333"/>
                    <a:pt x="198" y="318"/>
                  </a:cubicBezTo>
                  <a:cubicBezTo>
                    <a:pt x="198" y="255"/>
                    <a:pt x="198" y="255"/>
                    <a:pt x="198" y="255"/>
                  </a:cubicBezTo>
                  <a:cubicBezTo>
                    <a:pt x="134" y="255"/>
                    <a:pt x="134" y="255"/>
                    <a:pt x="134" y="255"/>
                  </a:cubicBezTo>
                  <a:cubicBezTo>
                    <a:pt x="120" y="255"/>
                    <a:pt x="106" y="241"/>
                    <a:pt x="106" y="226"/>
                  </a:cubicBezTo>
                  <a:cubicBezTo>
                    <a:pt x="106" y="205"/>
                    <a:pt x="120" y="198"/>
                    <a:pt x="134" y="198"/>
                  </a:cubicBezTo>
                  <a:cubicBezTo>
                    <a:pt x="198" y="198"/>
                    <a:pt x="198" y="198"/>
                    <a:pt x="198" y="198"/>
                  </a:cubicBezTo>
                  <a:cubicBezTo>
                    <a:pt x="198" y="127"/>
                    <a:pt x="198" y="127"/>
                    <a:pt x="198" y="127"/>
                  </a:cubicBezTo>
                  <a:cubicBezTo>
                    <a:pt x="198" y="113"/>
                    <a:pt x="212" y="99"/>
                    <a:pt x="226" y="99"/>
                  </a:cubicBezTo>
                  <a:cubicBezTo>
                    <a:pt x="247" y="99"/>
                    <a:pt x="254" y="113"/>
                    <a:pt x="254" y="127"/>
                  </a:cubicBezTo>
                  <a:cubicBezTo>
                    <a:pt x="254" y="198"/>
                    <a:pt x="254" y="198"/>
                    <a:pt x="254" y="198"/>
                  </a:cubicBezTo>
                  <a:cubicBezTo>
                    <a:pt x="325" y="198"/>
                    <a:pt x="325" y="198"/>
                    <a:pt x="325" y="198"/>
                  </a:cubicBezTo>
                  <a:cubicBezTo>
                    <a:pt x="339" y="198"/>
                    <a:pt x="353" y="205"/>
                    <a:pt x="353" y="226"/>
                  </a:cubicBezTo>
                  <a:cubicBezTo>
                    <a:pt x="353" y="241"/>
                    <a:pt x="339" y="255"/>
                    <a:pt x="325" y="255"/>
                  </a:cubicBezTo>
                  <a:close/>
                </a:path>
              </a:pathLst>
            </a:custGeom>
            <a:solidFill>
              <a:schemeClr val="bg1"/>
            </a:solidFill>
            <a:ln>
              <a:noFill/>
            </a:ln>
          </p:spPr>
          <p:txBody>
            <a:bodyPr wrap="none" lIns="45720" tIns="22860" rIns="45720" bIns="22860" anchor="ctr"/>
            <a:lstStyle/>
            <a:p>
              <a:endParaRPr lang="en-US" sz="2400">
                <a:latin typeface="Roboto Light"/>
              </a:endParaRPr>
            </a:p>
          </p:txBody>
        </p:sp>
      </p:grpSp>
      <p:grpSp>
        <p:nvGrpSpPr>
          <p:cNvPr id="18" name="组合 17"/>
          <p:cNvGrpSpPr/>
          <p:nvPr userDrawn="1"/>
        </p:nvGrpSpPr>
        <p:grpSpPr>
          <a:xfrm>
            <a:off x="6732395" y="2381809"/>
            <a:ext cx="577111" cy="577112"/>
            <a:chOff x="5436096" y="1274820"/>
            <a:chExt cx="432833" cy="432834"/>
          </a:xfrm>
        </p:grpSpPr>
        <p:sp>
          <p:nvSpPr>
            <p:cNvPr id="19" name="椭圆 18"/>
            <p:cNvSpPr>
              <a:spLocks noChangeArrowheads="1"/>
            </p:cNvSpPr>
            <p:nvPr/>
          </p:nvSpPr>
          <p:spPr bwMode="auto">
            <a:xfrm>
              <a:off x="5436096" y="1274820"/>
              <a:ext cx="432833" cy="432834"/>
            </a:xfrm>
            <a:prstGeom prst="ellipse">
              <a:avLst/>
            </a:prstGeom>
            <a:solidFill>
              <a:srgbClr val="5B9BD5"/>
            </a:solidFill>
            <a:ln>
              <a:noFill/>
            </a:ln>
            <a:extLst>
              <a:ext uri="{91240B29-F687-4F45-9708-019B960494DF}">
                <a14:hiddenLine xmlns:a14="http://schemas.microsoft.com/office/drawing/2010/main" w="9525">
                  <a:solidFill>
                    <a:srgbClr val="000000"/>
                  </a:solidFill>
                  <a:rou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sz="2400">
                <a:solidFill>
                  <a:srgbClr val="FFFFFF"/>
                </a:solidFill>
                <a:latin typeface="Calibri" panose="020F0502020204030204" pitchFamily="34" charset="0"/>
              </a:endParaRPr>
            </a:p>
          </p:txBody>
        </p:sp>
        <p:sp>
          <p:nvSpPr>
            <p:cNvPr id="20" name="Freeform 16"/>
            <p:cNvSpPr>
              <a:spLocks noChangeArrowheads="1"/>
            </p:cNvSpPr>
            <p:nvPr/>
          </p:nvSpPr>
          <p:spPr bwMode="auto">
            <a:xfrm>
              <a:off x="5554420" y="1377705"/>
              <a:ext cx="196183" cy="227065"/>
            </a:xfrm>
            <a:custGeom>
              <a:avLst/>
              <a:gdLst>
                <a:gd name="T0" fmla="*/ 58106390 w 475"/>
                <a:gd name="T1" fmla="*/ 71207247 h 552"/>
                <a:gd name="T2" fmla="*/ 58106390 w 475"/>
                <a:gd name="T3" fmla="*/ 71207247 h 552"/>
                <a:gd name="T4" fmla="*/ 54327993 w 475"/>
                <a:gd name="T5" fmla="*/ 71207247 h 552"/>
                <a:gd name="T6" fmla="*/ 54327993 w 475"/>
                <a:gd name="T7" fmla="*/ 0 h 552"/>
                <a:gd name="T8" fmla="*/ 58106390 w 475"/>
                <a:gd name="T9" fmla="*/ 0 h 552"/>
                <a:gd name="T10" fmla="*/ 61754124 w 475"/>
                <a:gd name="T11" fmla="*/ 3618618 h 552"/>
                <a:gd name="T12" fmla="*/ 61754124 w 475"/>
                <a:gd name="T13" fmla="*/ 67588630 h 552"/>
                <a:gd name="T14" fmla="*/ 58106390 w 475"/>
                <a:gd name="T15" fmla="*/ 71207247 h 552"/>
                <a:gd name="T16" fmla="*/ 7426131 w 475"/>
                <a:gd name="T17" fmla="*/ 67588630 h 552"/>
                <a:gd name="T18" fmla="*/ 7426131 w 475"/>
                <a:gd name="T19" fmla="*/ 67588630 h 552"/>
                <a:gd name="T20" fmla="*/ 7426131 w 475"/>
                <a:gd name="T21" fmla="*/ 63970012 h 552"/>
                <a:gd name="T22" fmla="*/ 13809846 w 475"/>
                <a:gd name="T23" fmla="*/ 63970012 h 552"/>
                <a:gd name="T24" fmla="*/ 21235977 w 475"/>
                <a:gd name="T25" fmla="*/ 56603721 h 552"/>
                <a:gd name="T26" fmla="*/ 13809846 w 475"/>
                <a:gd name="T27" fmla="*/ 49237429 h 552"/>
                <a:gd name="T28" fmla="*/ 7426131 w 475"/>
                <a:gd name="T29" fmla="*/ 49237429 h 552"/>
                <a:gd name="T30" fmla="*/ 7426131 w 475"/>
                <a:gd name="T31" fmla="*/ 42905028 h 552"/>
                <a:gd name="T32" fmla="*/ 13809846 w 475"/>
                <a:gd name="T33" fmla="*/ 42905028 h 552"/>
                <a:gd name="T34" fmla="*/ 21235977 w 475"/>
                <a:gd name="T35" fmla="*/ 35539095 h 552"/>
                <a:gd name="T36" fmla="*/ 13809846 w 475"/>
                <a:gd name="T37" fmla="*/ 28301860 h 552"/>
                <a:gd name="T38" fmla="*/ 7426131 w 475"/>
                <a:gd name="T39" fmla="*/ 28301860 h 552"/>
                <a:gd name="T40" fmla="*/ 7426131 w 475"/>
                <a:gd name="T41" fmla="*/ 21840403 h 552"/>
                <a:gd name="T42" fmla="*/ 13809846 w 475"/>
                <a:gd name="T43" fmla="*/ 21840403 h 552"/>
                <a:gd name="T44" fmla="*/ 21235977 w 475"/>
                <a:gd name="T45" fmla="*/ 14603167 h 552"/>
                <a:gd name="T46" fmla="*/ 13809846 w 475"/>
                <a:gd name="T47" fmla="*/ 7236876 h 552"/>
                <a:gd name="T48" fmla="*/ 7426131 w 475"/>
                <a:gd name="T49" fmla="*/ 7236876 h 552"/>
                <a:gd name="T50" fmla="*/ 7426131 w 475"/>
                <a:gd name="T51" fmla="*/ 3618618 h 552"/>
                <a:gd name="T52" fmla="*/ 11074226 w 475"/>
                <a:gd name="T53" fmla="*/ 0 h 552"/>
                <a:gd name="T54" fmla="*/ 50680259 w 475"/>
                <a:gd name="T55" fmla="*/ 0 h 552"/>
                <a:gd name="T56" fmla="*/ 50680259 w 475"/>
                <a:gd name="T57" fmla="*/ 71207247 h 552"/>
                <a:gd name="T58" fmla="*/ 11074226 w 475"/>
                <a:gd name="T59" fmla="*/ 71207247 h 552"/>
                <a:gd name="T60" fmla="*/ 7426131 w 475"/>
                <a:gd name="T61" fmla="*/ 67588630 h 552"/>
                <a:gd name="T62" fmla="*/ 17588243 w 475"/>
                <a:gd name="T63" fmla="*/ 14603167 h 552"/>
                <a:gd name="T64" fmla="*/ 17588243 w 475"/>
                <a:gd name="T65" fmla="*/ 14603167 h 552"/>
                <a:gd name="T66" fmla="*/ 13809846 w 475"/>
                <a:gd name="T67" fmla="*/ 18221785 h 552"/>
                <a:gd name="T68" fmla="*/ 3778036 w 475"/>
                <a:gd name="T69" fmla="*/ 18221785 h 552"/>
                <a:gd name="T70" fmla="*/ 0 w 475"/>
                <a:gd name="T71" fmla="*/ 14603167 h 552"/>
                <a:gd name="T72" fmla="*/ 3778036 w 475"/>
                <a:gd name="T73" fmla="*/ 10984909 h 552"/>
                <a:gd name="T74" fmla="*/ 13809846 w 475"/>
                <a:gd name="T75" fmla="*/ 10984909 h 552"/>
                <a:gd name="T76" fmla="*/ 17588243 w 475"/>
                <a:gd name="T77" fmla="*/ 14603167 h 552"/>
                <a:gd name="T78" fmla="*/ 3778036 w 475"/>
                <a:gd name="T79" fmla="*/ 31920478 h 552"/>
                <a:gd name="T80" fmla="*/ 3778036 w 475"/>
                <a:gd name="T81" fmla="*/ 31920478 h 552"/>
                <a:gd name="T82" fmla="*/ 13809846 w 475"/>
                <a:gd name="T83" fmla="*/ 31920478 h 552"/>
                <a:gd name="T84" fmla="*/ 17588243 w 475"/>
                <a:gd name="T85" fmla="*/ 35539095 h 552"/>
                <a:gd name="T86" fmla="*/ 13809846 w 475"/>
                <a:gd name="T87" fmla="*/ 39286770 h 552"/>
                <a:gd name="T88" fmla="*/ 3778036 w 475"/>
                <a:gd name="T89" fmla="*/ 39286770 h 552"/>
                <a:gd name="T90" fmla="*/ 0 w 475"/>
                <a:gd name="T91" fmla="*/ 35539095 h 552"/>
                <a:gd name="T92" fmla="*/ 3778036 w 475"/>
                <a:gd name="T93" fmla="*/ 31920478 h 552"/>
                <a:gd name="T94" fmla="*/ 3778036 w 475"/>
                <a:gd name="T95" fmla="*/ 52985462 h 552"/>
                <a:gd name="T96" fmla="*/ 3778036 w 475"/>
                <a:gd name="T97" fmla="*/ 52985462 h 552"/>
                <a:gd name="T98" fmla="*/ 13809846 w 475"/>
                <a:gd name="T99" fmla="*/ 52985462 h 552"/>
                <a:gd name="T100" fmla="*/ 17588243 w 475"/>
                <a:gd name="T101" fmla="*/ 56603721 h 552"/>
                <a:gd name="T102" fmla="*/ 13809846 w 475"/>
                <a:gd name="T103" fmla="*/ 60222338 h 552"/>
                <a:gd name="T104" fmla="*/ 3778036 w 475"/>
                <a:gd name="T105" fmla="*/ 60222338 h 552"/>
                <a:gd name="T106" fmla="*/ 0 w 475"/>
                <a:gd name="T107" fmla="*/ 56603721 h 552"/>
                <a:gd name="T108" fmla="*/ 3778036 w 475"/>
                <a:gd name="T109" fmla="*/ 52985462 h 55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75" h="552">
                  <a:moveTo>
                    <a:pt x="446" y="551"/>
                  </a:moveTo>
                  <a:lnTo>
                    <a:pt x="446" y="551"/>
                  </a:lnTo>
                  <a:cubicBezTo>
                    <a:pt x="417" y="551"/>
                    <a:pt x="417" y="551"/>
                    <a:pt x="417" y="551"/>
                  </a:cubicBezTo>
                  <a:cubicBezTo>
                    <a:pt x="417" y="0"/>
                    <a:pt x="417" y="0"/>
                    <a:pt x="417" y="0"/>
                  </a:cubicBezTo>
                  <a:cubicBezTo>
                    <a:pt x="446" y="0"/>
                    <a:pt x="446" y="0"/>
                    <a:pt x="446" y="0"/>
                  </a:cubicBezTo>
                  <a:cubicBezTo>
                    <a:pt x="460" y="0"/>
                    <a:pt x="474" y="14"/>
                    <a:pt x="474" y="28"/>
                  </a:cubicBezTo>
                  <a:cubicBezTo>
                    <a:pt x="474" y="523"/>
                    <a:pt x="474" y="523"/>
                    <a:pt x="474" y="523"/>
                  </a:cubicBezTo>
                  <a:cubicBezTo>
                    <a:pt x="474" y="537"/>
                    <a:pt x="460" y="551"/>
                    <a:pt x="446" y="551"/>
                  </a:cubicBezTo>
                  <a:close/>
                  <a:moveTo>
                    <a:pt x="57" y="523"/>
                  </a:moveTo>
                  <a:lnTo>
                    <a:pt x="57" y="523"/>
                  </a:lnTo>
                  <a:cubicBezTo>
                    <a:pt x="57" y="495"/>
                    <a:pt x="57" y="495"/>
                    <a:pt x="57" y="495"/>
                  </a:cubicBezTo>
                  <a:cubicBezTo>
                    <a:pt x="106" y="495"/>
                    <a:pt x="106" y="495"/>
                    <a:pt x="106" y="495"/>
                  </a:cubicBezTo>
                  <a:cubicBezTo>
                    <a:pt x="135" y="495"/>
                    <a:pt x="163" y="466"/>
                    <a:pt x="163" y="438"/>
                  </a:cubicBezTo>
                  <a:cubicBezTo>
                    <a:pt x="163" y="403"/>
                    <a:pt x="135" y="381"/>
                    <a:pt x="106" y="381"/>
                  </a:cubicBezTo>
                  <a:cubicBezTo>
                    <a:pt x="57" y="381"/>
                    <a:pt x="57" y="381"/>
                    <a:pt x="57" y="381"/>
                  </a:cubicBezTo>
                  <a:cubicBezTo>
                    <a:pt x="57" y="332"/>
                    <a:pt x="57" y="332"/>
                    <a:pt x="57" y="332"/>
                  </a:cubicBezTo>
                  <a:cubicBezTo>
                    <a:pt x="106" y="332"/>
                    <a:pt x="106" y="332"/>
                    <a:pt x="106" y="332"/>
                  </a:cubicBezTo>
                  <a:cubicBezTo>
                    <a:pt x="135" y="332"/>
                    <a:pt x="163" y="304"/>
                    <a:pt x="163" y="275"/>
                  </a:cubicBezTo>
                  <a:cubicBezTo>
                    <a:pt x="163" y="247"/>
                    <a:pt x="135" y="219"/>
                    <a:pt x="106" y="219"/>
                  </a:cubicBezTo>
                  <a:cubicBezTo>
                    <a:pt x="57" y="219"/>
                    <a:pt x="57" y="219"/>
                    <a:pt x="57" y="219"/>
                  </a:cubicBezTo>
                  <a:cubicBezTo>
                    <a:pt x="57" y="169"/>
                    <a:pt x="57" y="169"/>
                    <a:pt x="57" y="169"/>
                  </a:cubicBezTo>
                  <a:cubicBezTo>
                    <a:pt x="106" y="169"/>
                    <a:pt x="106" y="169"/>
                    <a:pt x="106" y="169"/>
                  </a:cubicBezTo>
                  <a:cubicBezTo>
                    <a:pt x="135" y="169"/>
                    <a:pt x="163" y="148"/>
                    <a:pt x="163" y="113"/>
                  </a:cubicBezTo>
                  <a:cubicBezTo>
                    <a:pt x="163" y="85"/>
                    <a:pt x="135" y="56"/>
                    <a:pt x="106" y="56"/>
                  </a:cubicBezTo>
                  <a:cubicBezTo>
                    <a:pt x="57" y="56"/>
                    <a:pt x="57" y="56"/>
                    <a:pt x="57" y="56"/>
                  </a:cubicBezTo>
                  <a:cubicBezTo>
                    <a:pt x="57" y="28"/>
                    <a:pt x="57" y="28"/>
                    <a:pt x="57" y="28"/>
                  </a:cubicBezTo>
                  <a:cubicBezTo>
                    <a:pt x="57" y="14"/>
                    <a:pt x="71" y="0"/>
                    <a:pt x="85" y="0"/>
                  </a:cubicBezTo>
                  <a:cubicBezTo>
                    <a:pt x="389" y="0"/>
                    <a:pt x="389" y="0"/>
                    <a:pt x="389" y="0"/>
                  </a:cubicBezTo>
                  <a:cubicBezTo>
                    <a:pt x="389" y="551"/>
                    <a:pt x="389" y="551"/>
                    <a:pt x="389" y="551"/>
                  </a:cubicBezTo>
                  <a:cubicBezTo>
                    <a:pt x="85" y="551"/>
                    <a:pt x="85" y="551"/>
                    <a:pt x="85" y="551"/>
                  </a:cubicBezTo>
                  <a:cubicBezTo>
                    <a:pt x="71" y="551"/>
                    <a:pt x="57" y="537"/>
                    <a:pt x="57" y="523"/>
                  </a:cubicBezTo>
                  <a:close/>
                  <a:moveTo>
                    <a:pt x="135" y="113"/>
                  </a:moveTo>
                  <a:lnTo>
                    <a:pt x="135" y="113"/>
                  </a:lnTo>
                  <a:cubicBezTo>
                    <a:pt x="135" y="134"/>
                    <a:pt x="120" y="141"/>
                    <a:pt x="106" y="141"/>
                  </a:cubicBezTo>
                  <a:cubicBezTo>
                    <a:pt x="29" y="141"/>
                    <a:pt x="29" y="141"/>
                    <a:pt x="29" y="141"/>
                  </a:cubicBezTo>
                  <a:cubicBezTo>
                    <a:pt x="15" y="141"/>
                    <a:pt x="0" y="134"/>
                    <a:pt x="0" y="113"/>
                  </a:cubicBezTo>
                  <a:cubicBezTo>
                    <a:pt x="0" y="99"/>
                    <a:pt x="15" y="85"/>
                    <a:pt x="29" y="85"/>
                  </a:cubicBezTo>
                  <a:cubicBezTo>
                    <a:pt x="106" y="85"/>
                    <a:pt x="106" y="85"/>
                    <a:pt x="106" y="85"/>
                  </a:cubicBezTo>
                  <a:cubicBezTo>
                    <a:pt x="120" y="85"/>
                    <a:pt x="135" y="99"/>
                    <a:pt x="135" y="113"/>
                  </a:cubicBezTo>
                  <a:close/>
                  <a:moveTo>
                    <a:pt x="29" y="247"/>
                  </a:moveTo>
                  <a:lnTo>
                    <a:pt x="29" y="247"/>
                  </a:lnTo>
                  <a:cubicBezTo>
                    <a:pt x="106" y="247"/>
                    <a:pt x="106" y="247"/>
                    <a:pt x="106" y="247"/>
                  </a:cubicBezTo>
                  <a:cubicBezTo>
                    <a:pt x="120" y="247"/>
                    <a:pt x="135" y="261"/>
                    <a:pt x="135" y="275"/>
                  </a:cubicBezTo>
                  <a:cubicBezTo>
                    <a:pt x="135" y="290"/>
                    <a:pt x="120" y="304"/>
                    <a:pt x="106" y="304"/>
                  </a:cubicBezTo>
                  <a:cubicBezTo>
                    <a:pt x="29" y="304"/>
                    <a:pt x="29" y="304"/>
                    <a:pt x="29" y="304"/>
                  </a:cubicBezTo>
                  <a:cubicBezTo>
                    <a:pt x="15" y="304"/>
                    <a:pt x="0" y="290"/>
                    <a:pt x="0" y="275"/>
                  </a:cubicBezTo>
                  <a:cubicBezTo>
                    <a:pt x="0" y="261"/>
                    <a:pt x="15" y="247"/>
                    <a:pt x="29" y="247"/>
                  </a:cubicBezTo>
                  <a:close/>
                  <a:moveTo>
                    <a:pt x="29" y="410"/>
                  </a:moveTo>
                  <a:lnTo>
                    <a:pt x="29" y="410"/>
                  </a:lnTo>
                  <a:cubicBezTo>
                    <a:pt x="106" y="410"/>
                    <a:pt x="106" y="410"/>
                    <a:pt x="106" y="410"/>
                  </a:cubicBezTo>
                  <a:cubicBezTo>
                    <a:pt x="120" y="410"/>
                    <a:pt x="135" y="417"/>
                    <a:pt x="135" y="438"/>
                  </a:cubicBezTo>
                  <a:cubicBezTo>
                    <a:pt x="135" y="452"/>
                    <a:pt x="120" y="466"/>
                    <a:pt x="106" y="466"/>
                  </a:cubicBezTo>
                  <a:cubicBezTo>
                    <a:pt x="29" y="466"/>
                    <a:pt x="29" y="466"/>
                    <a:pt x="29" y="466"/>
                  </a:cubicBezTo>
                  <a:cubicBezTo>
                    <a:pt x="15" y="466"/>
                    <a:pt x="0" y="452"/>
                    <a:pt x="0" y="438"/>
                  </a:cubicBezTo>
                  <a:cubicBezTo>
                    <a:pt x="0" y="417"/>
                    <a:pt x="15" y="410"/>
                    <a:pt x="29" y="410"/>
                  </a:cubicBezTo>
                  <a:close/>
                </a:path>
              </a:pathLst>
            </a:custGeom>
            <a:solidFill>
              <a:schemeClr val="bg1"/>
            </a:solidFill>
            <a:ln>
              <a:noFill/>
            </a:ln>
          </p:spPr>
          <p:txBody>
            <a:bodyPr wrap="none" lIns="45720" tIns="22860" rIns="45720" bIns="22860" anchor="ctr"/>
            <a:lstStyle/>
            <a:p>
              <a:endParaRPr lang="en-US" sz="2400">
                <a:latin typeface="Roboto Light"/>
              </a:endParaRPr>
            </a:p>
          </p:txBody>
        </p:sp>
      </p:grpSp>
      <p:grpSp>
        <p:nvGrpSpPr>
          <p:cNvPr id="21" name="组合 20"/>
          <p:cNvGrpSpPr/>
          <p:nvPr userDrawn="1"/>
        </p:nvGrpSpPr>
        <p:grpSpPr>
          <a:xfrm>
            <a:off x="4140107" y="2381809"/>
            <a:ext cx="577111" cy="577112"/>
            <a:chOff x="3491880" y="1274820"/>
            <a:chExt cx="432833" cy="432834"/>
          </a:xfrm>
        </p:grpSpPr>
        <p:sp>
          <p:nvSpPr>
            <p:cNvPr id="22" name="椭圆 16"/>
            <p:cNvSpPr>
              <a:spLocks noChangeArrowheads="1"/>
            </p:cNvSpPr>
            <p:nvPr/>
          </p:nvSpPr>
          <p:spPr bwMode="auto">
            <a:xfrm>
              <a:off x="3491880" y="1274820"/>
              <a:ext cx="432833" cy="432834"/>
            </a:xfrm>
            <a:prstGeom prst="ellipse">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sz="2400">
                <a:solidFill>
                  <a:srgbClr val="FFFFFF"/>
                </a:solidFill>
                <a:latin typeface="Calibri" panose="020F0502020204030204" pitchFamily="34" charset="0"/>
              </a:endParaRPr>
            </a:p>
          </p:txBody>
        </p:sp>
        <p:sp>
          <p:nvSpPr>
            <p:cNvPr id="23" name="Freeform 75"/>
            <p:cNvSpPr>
              <a:spLocks noChangeArrowheads="1"/>
            </p:cNvSpPr>
            <p:nvPr/>
          </p:nvSpPr>
          <p:spPr bwMode="auto">
            <a:xfrm>
              <a:off x="3583864" y="1385879"/>
              <a:ext cx="248863" cy="210716"/>
            </a:xfrm>
            <a:custGeom>
              <a:avLst/>
              <a:gdLst>
                <a:gd name="T0" fmla="*/ 74657633 w 602"/>
                <a:gd name="T1" fmla="*/ 66362244 h 510"/>
                <a:gd name="T2" fmla="*/ 74657633 w 602"/>
                <a:gd name="T3" fmla="*/ 66362244 h 510"/>
                <a:gd name="T4" fmla="*/ 3654665 w 602"/>
                <a:gd name="T5" fmla="*/ 66362244 h 510"/>
                <a:gd name="T6" fmla="*/ 0 w 602"/>
                <a:gd name="T7" fmla="*/ 62711741 h 510"/>
                <a:gd name="T8" fmla="*/ 0 w 602"/>
                <a:gd name="T9" fmla="*/ 3650503 h 510"/>
                <a:gd name="T10" fmla="*/ 3654665 w 602"/>
                <a:gd name="T11" fmla="*/ 0 h 510"/>
                <a:gd name="T12" fmla="*/ 7308970 w 602"/>
                <a:gd name="T13" fmla="*/ 3650503 h 510"/>
                <a:gd name="T14" fmla="*/ 7308970 w 602"/>
                <a:gd name="T15" fmla="*/ 50717076 h 510"/>
                <a:gd name="T16" fmla="*/ 7308970 w 602"/>
                <a:gd name="T17" fmla="*/ 50717076 h 510"/>
                <a:gd name="T18" fmla="*/ 7308970 w 602"/>
                <a:gd name="T19" fmla="*/ 58930528 h 510"/>
                <a:gd name="T20" fmla="*/ 74657633 w 602"/>
                <a:gd name="T21" fmla="*/ 58930528 h 510"/>
                <a:gd name="T22" fmla="*/ 78442719 w 602"/>
                <a:gd name="T23" fmla="*/ 62711741 h 510"/>
                <a:gd name="T24" fmla="*/ 74657633 w 602"/>
                <a:gd name="T25" fmla="*/ 66362244 h 510"/>
                <a:gd name="T26" fmla="*/ 66434636 w 602"/>
                <a:gd name="T27" fmla="*/ 55280025 h 510"/>
                <a:gd name="T28" fmla="*/ 66434636 w 602"/>
                <a:gd name="T29" fmla="*/ 55280025 h 510"/>
                <a:gd name="T30" fmla="*/ 58995246 w 602"/>
                <a:gd name="T31" fmla="*/ 55280025 h 510"/>
                <a:gd name="T32" fmla="*/ 55340580 w 602"/>
                <a:gd name="T33" fmla="*/ 51629522 h 510"/>
                <a:gd name="T34" fmla="*/ 55340580 w 602"/>
                <a:gd name="T35" fmla="*/ 25814941 h 510"/>
                <a:gd name="T36" fmla="*/ 58995246 w 602"/>
                <a:gd name="T37" fmla="*/ 22164077 h 510"/>
                <a:gd name="T38" fmla="*/ 66434636 w 602"/>
                <a:gd name="T39" fmla="*/ 22164077 h 510"/>
                <a:gd name="T40" fmla="*/ 70089301 w 602"/>
                <a:gd name="T41" fmla="*/ 25814941 h 510"/>
                <a:gd name="T42" fmla="*/ 70089301 w 602"/>
                <a:gd name="T43" fmla="*/ 51629522 h 510"/>
                <a:gd name="T44" fmla="*/ 66434636 w 602"/>
                <a:gd name="T45" fmla="*/ 55280025 h 510"/>
                <a:gd name="T46" fmla="*/ 45159830 w 602"/>
                <a:gd name="T47" fmla="*/ 55280025 h 510"/>
                <a:gd name="T48" fmla="*/ 45159830 w 602"/>
                <a:gd name="T49" fmla="*/ 55280025 h 510"/>
                <a:gd name="T50" fmla="*/ 37850860 w 602"/>
                <a:gd name="T51" fmla="*/ 55280025 h 510"/>
                <a:gd name="T52" fmla="*/ 34065774 w 602"/>
                <a:gd name="T53" fmla="*/ 51629522 h 510"/>
                <a:gd name="T54" fmla="*/ 34065774 w 602"/>
                <a:gd name="T55" fmla="*/ 11082219 h 510"/>
                <a:gd name="T56" fmla="*/ 37850860 w 602"/>
                <a:gd name="T57" fmla="*/ 7431355 h 510"/>
                <a:gd name="T58" fmla="*/ 45159830 w 602"/>
                <a:gd name="T59" fmla="*/ 7431355 h 510"/>
                <a:gd name="T60" fmla="*/ 48814495 w 602"/>
                <a:gd name="T61" fmla="*/ 11082219 h 510"/>
                <a:gd name="T62" fmla="*/ 48814495 w 602"/>
                <a:gd name="T63" fmla="*/ 51629522 h 510"/>
                <a:gd name="T64" fmla="*/ 45159830 w 602"/>
                <a:gd name="T65" fmla="*/ 55280025 h 510"/>
                <a:gd name="T66" fmla="*/ 24929472 w 602"/>
                <a:gd name="T67" fmla="*/ 55280025 h 510"/>
                <a:gd name="T68" fmla="*/ 24929472 w 602"/>
                <a:gd name="T69" fmla="*/ 55280025 h 510"/>
                <a:gd name="T70" fmla="*/ 17489720 w 602"/>
                <a:gd name="T71" fmla="*/ 55280025 h 510"/>
                <a:gd name="T72" fmla="*/ 13835055 w 602"/>
                <a:gd name="T73" fmla="*/ 51629522 h 510"/>
                <a:gd name="T74" fmla="*/ 13835055 w 602"/>
                <a:gd name="T75" fmla="*/ 44198166 h 510"/>
                <a:gd name="T76" fmla="*/ 17489720 w 602"/>
                <a:gd name="T77" fmla="*/ 40547302 h 510"/>
                <a:gd name="T78" fmla="*/ 24929472 w 602"/>
                <a:gd name="T79" fmla="*/ 40547302 h 510"/>
                <a:gd name="T80" fmla="*/ 28583776 w 602"/>
                <a:gd name="T81" fmla="*/ 44198166 h 510"/>
                <a:gd name="T82" fmla="*/ 28583776 w 602"/>
                <a:gd name="T83" fmla="*/ 51629522 h 510"/>
                <a:gd name="T84" fmla="*/ 24929472 w 602"/>
                <a:gd name="T85" fmla="*/ 55280025 h 51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02" h="510">
                  <a:moveTo>
                    <a:pt x="572" y="509"/>
                  </a:moveTo>
                  <a:lnTo>
                    <a:pt x="572" y="509"/>
                  </a:lnTo>
                  <a:cubicBezTo>
                    <a:pt x="28" y="509"/>
                    <a:pt x="28" y="509"/>
                    <a:pt x="28" y="509"/>
                  </a:cubicBezTo>
                  <a:cubicBezTo>
                    <a:pt x="14" y="509"/>
                    <a:pt x="0" y="502"/>
                    <a:pt x="0" y="481"/>
                  </a:cubicBezTo>
                  <a:cubicBezTo>
                    <a:pt x="0" y="28"/>
                    <a:pt x="0" y="28"/>
                    <a:pt x="0" y="28"/>
                  </a:cubicBezTo>
                  <a:cubicBezTo>
                    <a:pt x="0" y="14"/>
                    <a:pt x="14" y="0"/>
                    <a:pt x="28" y="0"/>
                  </a:cubicBezTo>
                  <a:cubicBezTo>
                    <a:pt x="42" y="0"/>
                    <a:pt x="56" y="14"/>
                    <a:pt x="56" y="28"/>
                  </a:cubicBezTo>
                  <a:cubicBezTo>
                    <a:pt x="56" y="389"/>
                    <a:pt x="56" y="389"/>
                    <a:pt x="56" y="389"/>
                  </a:cubicBezTo>
                  <a:cubicBezTo>
                    <a:pt x="56" y="452"/>
                    <a:pt x="56" y="452"/>
                    <a:pt x="56" y="452"/>
                  </a:cubicBezTo>
                  <a:cubicBezTo>
                    <a:pt x="572" y="452"/>
                    <a:pt x="572" y="452"/>
                    <a:pt x="572" y="452"/>
                  </a:cubicBezTo>
                  <a:cubicBezTo>
                    <a:pt x="594" y="452"/>
                    <a:pt x="601" y="467"/>
                    <a:pt x="601" y="481"/>
                  </a:cubicBezTo>
                  <a:cubicBezTo>
                    <a:pt x="601" y="502"/>
                    <a:pt x="594" y="509"/>
                    <a:pt x="572" y="509"/>
                  </a:cubicBezTo>
                  <a:close/>
                  <a:moveTo>
                    <a:pt x="509" y="424"/>
                  </a:moveTo>
                  <a:lnTo>
                    <a:pt x="509" y="424"/>
                  </a:lnTo>
                  <a:cubicBezTo>
                    <a:pt x="452" y="424"/>
                    <a:pt x="452" y="424"/>
                    <a:pt x="452" y="424"/>
                  </a:cubicBezTo>
                  <a:cubicBezTo>
                    <a:pt x="438" y="424"/>
                    <a:pt x="424" y="417"/>
                    <a:pt x="424" y="396"/>
                  </a:cubicBezTo>
                  <a:cubicBezTo>
                    <a:pt x="424" y="198"/>
                    <a:pt x="424" y="198"/>
                    <a:pt x="424" y="198"/>
                  </a:cubicBezTo>
                  <a:cubicBezTo>
                    <a:pt x="424" y="184"/>
                    <a:pt x="438" y="170"/>
                    <a:pt x="452" y="170"/>
                  </a:cubicBezTo>
                  <a:cubicBezTo>
                    <a:pt x="509" y="170"/>
                    <a:pt x="509" y="170"/>
                    <a:pt x="509" y="170"/>
                  </a:cubicBezTo>
                  <a:cubicBezTo>
                    <a:pt x="523" y="170"/>
                    <a:pt x="537" y="184"/>
                    <a:pt x="537" y="198"/>
                  </a:cubicBezTo>
                  <a:cubicBezTo>
                    <a:pt x="537" y="396"/>
                    <a:pt x="537" y="396"/>
                    <a:pt x="537" y="396"/>
                  </a:cubicBezTo>
                  <a:cubicBezTo>
                    <a:pt x="537" y="417"/>
                    <a:pt x="523" y="424"/>
                    <a:pt x="509" y="424"/>
                  </a:cubicBezTo>
                  <a:close/>
                  <a:moveTo>
                    <a:pt x="346" y="424"/>
                  </a:moveTo>
                  <a:lnTo>
                    <a:pt x="346" y="424"/>
                  </a:lnTo>
                  <a:cubicBezTo>
                    <a:pt x="290" y="424"/>
                    <a:pt x="290" y="424"/>
                    <a:pt x="290" y="424"/>
                  </a:cubicBezTo>
                  <a:cubicBezTo>
                    <a:pt x="276" y="424"/>
                    <a:pt x="261" y="417"/>
                    <a:pt x="261" y="396"/>
                  </a:cubicBezTo>
                  <a:cubicBezTo>
                    <a:pt x="261" y="85"/>
                    <a:pt x="261" y="85"/>
                    <a:pt x="261" y="85"/>
                  </a:cubicBezTo>
                  <a:cubicBezTo>
                    <a:pt x="261" y="71"/>
                    <a:pt x="276" y="57"/>
                    <a:pt x="290" y="57"/>
                  </a:cubicBezTo>
                  <a:cubicBezTo>
                    <a:pt x="346" y="57"/>
                    <a:pt x="346" y="57"/>
                    <a:pt x="346" y="57"/>
                  </a:cubicBezTo>
                  <a:cubicBezTo>
                    <a:pt x="367" y="57"/>
                    <a:pt x="374" y="71"/>
                    <a:pt x="374" y="85"/>
                  </a:cubicBezTo>
                  <a:cubicBezTo>
                    <a:pt x="374" y="396"/>
                    <a:pt x="374" y="396"/>
                    <a:pt x="374" y="396"/>
                  </a:cubicBezTo>
                  <a:cubicBezTo>
                    <a:pt x="374" y="417"/>
                    <a:pt x="367" y="424"/>
                    <a:pt x="346" y="424"/>
                  </a:cubicBezTo>
                  <a:close/>
                  <a:moveTo>
                    <a:pt x="191" y="424"/>
                  </a:moveTo>
                  <a:lnTo>
                    <a:pt x="191" y="424"/>
                  </a:lnTo>
                  <a:cubicBezTo>
                    <a:pt x="134" y="424"/>
                    <a:pt x="134" y="424"/>
                    <a:pt x="134" y="424"/>
                  </a:cubicBezTo>
                  <a:cubicBezTo>
                    <a:pt x="113" y="424"/>
                    <a:pt x="106" y="417"/>
                    <a:pt x="106" y="396"/>
                  </a:cubicBezTo>
                  <a:cubicBezTo>
                    <a:pt x="106" y="339"/>
                    <a:pt x="106" y="339"/>
                    <a:pt x="106" y="339"/>
                  </a:cubicBezTo>
                  <a:cubicBezTo>
                    <a:pt x="106" y="325"/>
                    <a:pt x="113" y="311"/>
                    <a:pt x="134" y="311"/>
                  </a:cubicBezTo>
                  <a:cubicBezTo>
                    <a:pt x="191" y="311"/>
                    <a:pt x="191" y="311"/>
                    <a:pt x="191" y="311"/>
                  </a:cubicBezTo>
                  <a:cubicBezTo>
                    <a:pt x="205" y="311"/>
                    <a:pt x="219" y="325"/>
                    <a:pt x="219" y="339"/>
                  </a:cubicBezTo>
                  <a:cubicBezTo>
                    <a:pt x="219" y="396"/>
                    <a:pt x="219" y="396"/>
                    <a:pt x="219" y="396"/>
                  </a:cubicBezTo>
                  <a:cubicBezTo>
                    <a:pt x="219" y="417"/>
                    <a:pt x="205" y="424"/>
                    <a:pt x="191" y="424"/>
                  </a:cubicBezTo>
                  <a:close/>
                </a:path>
              </a:pathLst>
            </a:custGeom>
            <a:solidFill>
              <a:schemeClr val="bg1"/>
            </a:solidFill>
            <a:ln>
              <a:noFill/>
            </a:ln>
          </p:spPr>
          <p:txBody>
            <a:bodyPr wrap="none" lIns="45720" tIns="22860" rIns="45720" bIns="22860" anchor="ctr"/>
            <a:lstStyle/>
            <a:p>
              <a:endParaRPr lang="en-US" sz="2400">
                <a:latin typeface="Roboto Light"/>
              </a:endParaRPr>
            </a:p>
          </p:txBody>
        </p:sp>
      </p:grpSp>
      <p:grpSp>
        <p:nvGrpSpPr>
          <p:cNvPr id="24" name="组合 23"/>
          <p:cNvGrpSpPr/>
          <p:nvPr userDrawn="1"/>
        </p:nvGrpSpPr>
        <p:grpSpPr>
          <a:xfrm>
            <a:off x="5004203" y="2381809"/>
            <a:ext cx="577111" cy="577112"/>
            <a:chOff x="4139952" y="1274820"/>
            <a:chExt cx="432833" cy="432834"/>
          </a:xfrm>
        </p:grpSpPr>
        <p:sp>
          <p:nvSpPr>
            <p:cNvPr id="25" name="椭圆 16"/>
            <p:cNvSpPr>
              <a:spLocks noChangeArrowheads="1"/>
            </p:cNvSpPr>
            <p:nvPr/>
          </p:nvSpPr>
          <p:spPr bwMode="auto">
            <a:xfrm>
              <a:off x="4139952" y="1274820"/>
              <a:ext cx="432833" cy="432834"/>
            </a:xfrm>
            <a:prstGeom prst="ellipse">
              <a:avLst/>
            </a:prstGeom>
            <a:solidFill>
              <a:srgbClr val="3992DB"/>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sz="2400">
                <a:solidFill>
                  <a:srgbClr val="FFFFFF"/>
                </a:solidFill>
                <a:latin typeface="Calibri" panose="020F0502020204030204" pitchFamily="34" charset="0"/>
              </a:endParaRPr>
            </a:p>
          </p:txBody>
        </p:sp>
        <p:sp>
          <p:nvSpPr>
            <p:cNvPr id="26" name="Freeform 84"/>
            <p:cNvSpPr>
              <a:spLocks noChangeArrowheads="1"/>
            </p:cNvSpPr>
            <p:nvPr/>
          </p:nvSpPr>
          <p:spPr bwMode="auto">
            <a:xfrm>
              <a:off x="4241546" y="1366806"/>
              <a:ext cx="248863" cy="248863"/>
            </a:xfrm>
            <a:custGeom>
              <a:avLst/>
              <a:gdLst>
                <a:gd name="T0" fmla="*/ 43332858 w 602"/>
                <a:gd name="T1" fmla="*/ 34979440 h 602"/>
                <a:gd name="T2" fmla="*/ 43332858 w 602"/>
                <a:gd name="T3" fmla="*/ 34979440 h 602"/>
                <a:gd name="T4" fmla="*/ 43332858 w 602"/>
                <a:gd name="T5" fmla="*/ 0 h 602"/>
                <a:gd name="T6" fmla="*/ 78442719 w 602"/>
                <a:gd name="T7" fmla="*/ 34979440 h 602"/>
                <a:gd name="T8" fmla="*/ 43332858 w 602"/>
                <a:gd name="T9" fmla="*/ 34979440 h 602"/>
                <a:gd name="T10" fmla="*/ 36023527 w 602"/>
                <a:gd name="T11" fmla="*/ 78442719 h 602"/>
                <a:gd name="T12" fmla="*/ 36023527 w 602"/>
                <a:gd name="T13" fmla="*/ 78442719 h 602"/>
                <a:gd name="T14" fmla="*/ 0 w 602"/>
                <a:gd name="T15" fmla="*/ 42419192 h 602"/>
                <a:gd name="T16" fmla="*/ 36023527 w 602"/>
                <a:gd name="T17" fmla="*/ 7308970 h 602"/>
                <a:gd name="T18" fmla="*/ 36023527 w 602"/>
                <a:gd name="T19" fmla="*/ 42419192 h 602"/>
                <a:gd name="T20" fmla="*/ 71002968 w 602"/>
                <a:gd name="T21" fmla="*/ 42419192 h 602"/>
                <a:gd name="T22" fmla="*/ 36023527 w 602"/>
                <a:gd name="T23" fmla="*/ 78442719 h 60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602" h="602">
                  <a:moveTo>
                    <a:pt x="332" y="268"/>
                  </a:moveTo>
                  <a:lnTo>
                    <a:pt x="332" y="268"/>
                  </a:lnTo>
                  <a:cubicBezTo>
                    <a:pt x="332" y="0"/>
                    <a:pt x="332" y="0"/>
                    <a:pt x="332" y="0"/>
                  </a:cubicBezTo>
                  <a:cubicBezTo>
                    <a:pt x="481" y="0"/>
                    <a:pt x="601" y="120"/>
                    <a:pt x="601" y="268"/>
                  </a:cubicBezTo>
                  <a:lnTo>
                    <a:pt x="332" y="268"/>
                  </a:lnTo>
                  <a:close/>
                  <a:moveTo>
                    <a:pt x="276" y="601"/>
                  </a:moveTo>
                  <a:lnTo>
                    <a:pt x="276" y="601"/>
                  </a:lnTo>
                  <a:cubicBezTo>
                    <a:pt x="120" y="601"/>
                    <a:pt x="0" y="480"/>
                    <a:pt x="0" y="325"/>
                  </a:cubicBezTo>
                  <a:cubicBezTo>
                    <a:pt x="0" y="176"/>
                    <a:pt x="120" y="56"/>
                    <a:pt x="276" y="56"/>
                  </a:cubicBezTo>
                  <a:cubicBezTo>
                    <a:pt x="276" y="325"/>
                    <a:pt x="276" y="325"/>
                    <a:pt x="276" y="325"/>
                  </a:cubicBezTo>
                  <a:cubicBezTo>
                    <a:pt x="544" y="325"/>
                    <a:pt x="544" y="325"/>
                    <a:pt x="544" y="325"/>
                  </a:cubicBezTo>
                  <a:cubicBezTo>
                    <a:pt x="544" y="480"/>
                    <a:pt x="424" y="601"/>
                    <a:pt x="276" y="601"/>
                  </a:cubicBezTo>
                  <a:close/>
                </a:path>
              </a:pathLst>
            </a:custGeom>
            <a:solidFill>
              <a:schemeClr val="bg1"/>
            </a:solidFill>
            <a:ln>
              <a:noFill/>
            </a:ln>
          </p:spPr>
          <p:txBody>
            <a:bodyPr wrap="none" lIns="45720" tIns="22860" rIns="45720" bIns="22860" anchor="ctr"/>
            <a:lstStyle/>
            <a:p>
              <a:endParaRPr lang="en-US" sz="2400">
                <a:latin typeface="Roboto Light"/>
              </a:endParaRPr>
            </a:p>
          </p:txBody>
        </p:sp>
      </p:grpSp>
      <p:sp>
        <p:nvSpPr>
          <p:cNvPr id="28" name="文本占位符 27"/>
          <p:cNvSpPr>
            <a:spLocks noGrp="1"/>
          </p:cNvSpPr>
          <p:nvPr>
            <p:ph type="body" sz="quarter" idx="10" hasCustomPrompt="1"/>
          </p:nvPr>
        </p:nvSpPr>
        <p:spPr>
          <a:xfrm>
            <a:off x="11700" y="2281763"/>
            <a:ext cx="3099972" cy="2683407"/>
          </a:xfrm>
        </p:spPr>
        <p:txBody>
          <a:bodyPr anchor="ctr">
            <a:noAutofit/>
          </a:bodyPr>
          <a:lstStyle>
            <a:lvl1pPr marL="0" indent="0" algn="ctr">
              <a:buNone/>
              <a:defRPr sz="16600">
                <a:solidFill>
                  <a:schemeClr val="bg1"/>
                </a:solidFill>
              </a:defRPr>
            </a:lvl1pPr>
          </a:lstStyle>
          <a:p>
            <a:pPr lvl="0"/>
            <a:r>
              <a:rPr lang="en-US" altLang="zh-CN" dirty="0"/>
              <a:t>02</a:t>
            </a:r>
            <a:endParaRPr lang="zh-CN" altLang="en-US" dirty="0"/>
          </a:p>
        </p:txBody>
      </p:sp>
      <p:sp>
        <p:nvSpPr>
          <p:cNvPr id="30" name="文本占位符 29"/>
          <p:cNvSpPr>
            <a:spLocks noGrp="1"/>
          </p:cNvSpPr>
          <p:nvPr>
            <p:ph type="body" sz="quarter" idx="11" hasCustomPrompt="1"/>
          </p:nvPr>
        </p:nvSpPr>
        <p:spPr>
          <a:xfrm>
            <a:off x="4013618" y="3106476"/>
            <a:ext cx="4285425" cy="566283"/>
          </a:xfrm>
        </p:spPr>
        <p:txBody>
          <a:bodyPr>
            <a:normAutofit/>
          </a:bodyPr>
          <a:lstStyle>
            <a:lvl1pPr marL="0" indent="0" algn="ctr">
              <a:buNone/>
              <a:defRPr sz="3200">
                <a:solidFill>
                  <a:schemeClr val="bg1"/>
                </a:solidFill>
              </a:defRPr>
            </a:lvl1pPr>
          </a:lstStyle>
          <a:p>
            <a:pPr lvl="0"/>
            <a:r>
              <a:rPr lang="zh-CN" altLang="en-US" dirty="0"/>
              <a:t>点击输入标题内容</a:t>
            </a:r>
          </a:p>
        </p:txBody>
      </p:sp>
      <p:sp>
        <p:nvSpPr>
          <p:cNvPr id="31" name="文本占位符 29"/>
          <p:cNvSpPr>
            <a:spLocks noGrp="1"/>
          </p:cNvSpPr>
          <p:nvPr>
            <p:ph type="body" sz="quarter" idx="12" hasCustomPrompt="1"/>
          </p:nvPr>
        </p:nvSpPr>
        <p:spPr>
          <a:xfrm>
            <a:off x="4030142" y="3820314"/>
            <a:ext cx="4285425" cy="566283"/>
          </a:xfrm>
        </p:spPr>
        <p:txBody>
          <a:bodyPr>
            <a:normAutofit/>
          </a:bodyPr>
          <a:lstStyle>
            <a:lvl1pPr marL="0" indent="0" algn="l">
              <a:buNone/>
              <a:defRPr sz="1600">
                <a:solidFill>
                  <a:schemeClr val="tx1">
                    <a:lumMod val="50000"/>
                    <a:lumOff val="50000"/>
                  </a:schemeClr>
                </a:solidFill>
              </a:defRPr>
            </a:lvl1pPr>
          </a:lstStyle>
          <a:p>
            <a:pPr lvl="0"/>
            <a:r>
              <a:rPr lang="zh-CN" altLang="en-US" dirty="0"/>
              <a:t>点击输入标题内容</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fade">
                                      <p:cBhvr>
                                        <p:cTn id="12" dur="500"/>
                                        <p:tgtEl>
                                          <p:spTgt spid="28"/>
                                        </p:tgtEl>
                                      </p:cBhvr>
                                    </p:animEffect>
                                  </p:childTnLst>
                                </p:cTn>
                              </p:par>
                            </p:childTnLst>
                          </p:cTn>
                        </p:par>
                      </p:childTnLst>
                    </p:cTn>
                  </p:par>
                  <p:par>
                    <p:cTn id="13" fill="hold">
                      <p:stCondLst>
                        <p:cond delay="indefinite"/>
                      </p:stCondLst>
                      <p:childTnLst>
                        <p:par>
                          <p:cTn id="14" fill="hold">
                            <p:stCondLst>
                              <p:cond delay="0"/>
                            </p:stCondLst>
                            <p:childTnLst>
                              <p:par>
                                <p:cTn id="15" presetID="41" presetClass="entr" presetSubtype="0" fill="hold" grpId="0" nodeType="clickEffect">
                                  <p:stCondLst>
                                    <p:cond delay="0"/>
                                  </p:stCondLst>
                                  <p:iterate type="lt">
                                    <p:tmPct val="10000"/>
                                  </p:iterate>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ppt_x</p:attrName>
                                        </p:attrNameLst>
                                      </p:cBhvr>
                                      <p:tavLst>
                                        <p:tav tm="0">
                                          <p:val>
                                            <p:strVal val="#ppt_x"/>
                                          </p:val>
                                        </p:tav>
                                        <p:tav tm="50000">
                                          <p:val>
                                            <p:strVal val="#ppt_x+.1"/>
                                          </p:val>
                                        </p:tav>
                                        <p:tav tm="100000">
                                          <p:val>
                                            <p:strVal val="#ppt_x"/>
                                          </p:val>
                                        </p:tav>
                                      </p:tavLst>
                                    </p:anim>
                                    <p:anim calcmode="lin" valueType="num">
                                      <p:cBhvr>
                                        <p:cTn id="18" dur="500" fill="hold"/>
                                        <p:tgtEl>
                                          <p:spTgt spid="30"/>
                                        </p:tgtEl>
                                        <p:attrNameLst>
                                          <p:attrName>ppt_y</p:attrName>
                                        </p:attrNameLst>
                                      </p:cBhvr>
                                      <p:tavLst>
                                        <p:tav tm="0">
                                          <p:val>
                                            <p:strVal val="#ppt_y"/>
                                          </p:val>
                                        </p:tav>
                                        <p:tav tm="100000">
                                          <p:val>
                                            <p:strVal val="#ppt_y"/>
                                          </p:val>
                                        </p:tav>
                                      </p:tavLst>
                                    </p:anim>
                                    <p:anim calcmode="lin" valueType="num">
                                      <p:cBhvr>
                                        <p:cTn id="19" dur="500" fill="hold"/>
                                        <p:tgtEl>
                                          <p:spTgt spid="30"/>
                                        </p:tgtEl>
                                        <p:attrNameLst>
                                          <p:attrName>ppt_h</p:attrName>
                                        </p:attrNameLst>
                                      </p:cBhvr>
                                      <p:tavLst>
                                        <p:tav tm="0">
                                          <p:val>
                                            <p:strVal val="#ppt_h/10"/>
                                          </p:val>
                                        </p:tav>
                                        <p:tav tm="50000">
                                          <p:val>
                                            <p:strVal val="#ppt_h+.01"/>
                                          </p:val>
                                        </p:tav>
                                        <p:tav tm="100000">
                                          <p:val>
                                            <p:strVal val="#ppt_h"/>
                                          </p:val>
                                        </p:tav>
                                      </p:tavLst>
                                    </p:anim>
                                    <p:anim calcmode="lin" valueType="num">
                                      <p:cBhvr>
                                        <p:cTn id="20" dur="500" fill="hold"/>
                                        <p:tgtEl>
                                          <p:spTgt spid="30"/>
                                        </p:tgtEl>
                                        <p:attrNameLst>
                                          <p:attrName>ppt_w</p:attrName>
                                        </p:attrNameLst>
                                      </p:cBhvr>
                                      <p:tavLst>
                                        <p:tav tm="0">
                                          <p:val>
                                            <p:strVal val="#ppt_w/10"/>
                                          </p:val>
                                        </p:tav>
                                        <p:tav tm="50000">
                                          <p:val>
                                            <p:strVal val="#ppt_w+.01"/>
                                          </p:val>
                                        </p:tav>
                                        <p:tav tm="100000">
                                          <p:val>
                                            <p:strVal val="#ppt_w"/>
                                          </p:val>
                                        </p:tav>
                                      </p:tavLst>
                                    </p:anim>
                                    <p:animEffect transition="in" filter="fade">
                                      <p:cBhvr>
                                        <p:cTn id="21" dur="500" tmFilter="0,0; .5, 1; 1, 1"/>
                                        <p:tgtEl>
                                          <p:spTgt spid="30"/>
                                        </p:tgtEl>
                                      </p:cBhvr>
                                    </p:animEffect>
                                  </p:childTnLst>
                                </p:cTn>
                              </p:par>
                            </p:childTnLst>
                          </p:cTn>
                        </p:par>
                      </p:childTnLst>
                    </p:cTn>
                  </p:par>
                  <p:par>
                    <p:cTn id="22" fill="hold">
                      <p:stCondLst>
                        <p:cond delay="indefinite"/>
                      </p:stCondLst>
                      <p:childTnLst>
                        <p:par>
                          <p:cTn id="23" fill="hold">
                            <p:stCondLst>
                              <p:cond delay="0"/>
                            </p:stCondLst>
                            <p:childTnLst>
                              <p:par>
                                <p:cTn id="24" presetID="41" presetClass="entr" presetSubtype="0" fill="hold" grpId="0" nodeType="clickEffect">
                                  <p:stCondLst>
                                    <p:cond delay="0"/>
                                  </p:stCondLst>
                                  <p:iterate type="lt">
                                    <p:tmPct val="10000"/>
                                  </p:iterate>
                                  <p:childTnLst>
                                    <p:set>
                                      <p:cBhvr>
                                        <p:cTn id="25" dur="1" fill="hold">
                                          <p:stCondLst>
                                            <p:cond delay="0"/>
                                          </p:stCondLst>
                                        </p:cTn>
                                        <p:tgtEl>
                                          <p:spTgt spid="31"/>
                                        </p:tgtEl>
                                        <p:attrNameLst>
                                          <p:attrName>style.visibility</p:attrName>
                                        </p:attrNameLst>
                                      </p:cBhvr>
                                      <p:to>
                                        <p:strVal val="visible"/>
                                      </p:to>
                                    </p:set>
                                    <p:anim calcmode="lin" valueType="num">
                                      <p:cBhvr>
                                        <p:cTn id="26" dur="500" fill="hold"/>
                                        <p:tgtEl>
                                          <p:spTgt spid="31"/>
                                        </p:tgtEl>
                                        <p:attrNameLst>
                                          <p:attrName>ppt_x</p:attrName>
                                        </p:attrNameLst>
                                      </p:cBhvr>
                                      <p:tavLst>
                                        <p:tav tm="0">
                                          <p:val>
                                            <p:strVal val="#ppt_x"/>
                                          </p:val>
                                        </p:tav>
                                        <p:tav tm="50000">
                                          <p:val>
                                            <p:strVal val="#ppt_x+.1"/>
                                          </p:val>
                                        </p:tav>
                                        <p:tav tm="100000">
                                          <p:val>
                                            <p:strVal val="#ppt_x"/>
                                          </p:val>
                                        </p:tav>
                                      </p:tavLst>
                                    </p:anim>
                                    <p:anim calcmode="lin" valueType="num">
                                      <p:cBhvr>
                                        <p:cTn id="27" dur="500" fill="hold"/>
                                        <p:tgtEl>
                                          <p:spTgt spid="31"/>
                                        </p:tgtEl>
                                        <p:attrNameLst>
                                          <p:attrName>ppt_y</p:attrName>
                                        </p:attrNameLst>
                                      </p:cBhvr>
                                      <p:tavLst>
                                        <p:tav tm="0">
                                          <p:val>
                                            <p:strVal val="#ppt_y"/>
                                          </p:val>
                                        </p:tav>
                                        <p:tav tm="100000">
                                          <p:val>
                                            <p:strVal val="#ppt_y"/>
                                          </p:val>
                                        </p:tav>
                                      </p:tavLst>
                                    </p:anim>
                                    <p:anim calcmode="lin" valueType="num">
                                      <p:cBhvr>
                                        <p:cTn id="28" dur="500" fill="hold"/>
                                        <p:tgtEl>
                                          <p:spTgt spid="31"/>
                                        </p:tgtEl>
                                        <p:attrNameLst>
                                          <p:attrName>ppt_h</p:attrName>
                                        </p:attrNameLst>
                                      </p:cBhvr>
                                      <p:tavLst>
                                        <p:tav tm="0">
                                          <p:val>
                                            <p:strVal val="#ppt_h/10"/>
                                          </p:val>
                                        </p:tav>
                                        <p:tav tm="50000">
                                          <p:val>
                                            <p:strVal val="#ppt_h+.01"/>
                                          </p:val>
                                        </p:tav>
                                        <p:tav tm="100000">
                                          <p:val>
                                            <p:strVal val="#ppt_h"/>
                                          </p:val>
                                        </p:tav>
                                      </p:tavLst>
                                    </p:anim>
                                    <p:anim calcmode="lin" valueType="num">
                                      <p:cBhvr>
                                        <p:cTn id="29" dur="500" fill="hold"/>
                                        <p:tgtEl>
                                          <p:spTgt spid="31"/>
                                        </p:tgtEl>
                                        <p:attrNameLst>
                                          <p:attrName>ppt_w</p:attrName>
                                        </p:attrNameLst>
                                      </p:cBhvr>
                                      <p:tavLst>
                                        <p:tav tm="0">
                                          <p:val>
                                            <p:strVal val="#ppt_w/10"/>
                                          </p:val>
                                        </p:tav>
                                        <p:tav tm="50000">
                                          <p:val>
                                            <p:strVal val="#ppt_w+.01"/>
                                          </p:val>
                                        </p:tav>
                                        <p:tav tm="100000">
                                          <p:val>
                                            <p:strVal val="#ppt_w"/>
                                          </p:val>
                                        </p:tav>
                                      </p:tavLst>
                                    </p:anim>
                                    <p:animEffect transition="in" filter="fade">
                                      <p:cBhvr>
                                        <p:cTn id="30" dur="500" tmFilter="0,0; .5, 1; 1, 1"/>
                                        <p:tgtEl>
                                          <p:spTgt spid="31"/>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wipe(down)">
                                      <p:cBhvr>
                                        <p:cTn id="35" dur="500"/>
                                        <p:tgtEl>
                                          <p:spTgt spid="11"/>
                                        </p:tgtEl>
                                      </p:cBhvr>
                                    </p:animEffect>
                                  </p:childTnLst>
                                </p:cTn>
                              </p:par>
                            </p:childTnLst>
                          </p:cTn>
                        </p:par>
                        <p:par>
                          <p:cTn id="36" fill="hold">
                            <p:stCondLst>
                              <p:cond delay="500"/>
                            </p:stCondLst>
                            <p:childTnLst>
                              <p:par>
                                <p:cTn id="37" presetID="53" presetClass="entr" presetSubtype="16" fill="hold"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childTnLst>
                                </p:cTn>
                              </p:par>
                              <p:par>
                                <p:cTn id="42" presetID="53" presetClass="entr" presetSubtype="16" fill="hold" nodeType="withEffect">
                                  <p:stCondLst>
                                    <p:cond delay="200"/>
                                  </p:stCondLst>
                                  <p:childTnLst>
                                    <p:set>
                                      <p:cBhvr>
                                        <p:cTn id="43" dur="1" fill="hold">
                                          <p:stCondLst>
                                            <p:cond delay="0"/>
                                          </p:stCondLst>
                                        </p:cTn>
                                        <p:tgtEl>
                                          <p:spTgt spid="24"/>
                                        </p:tgtEl>
                                        <p:attrNameLst>
                                          <p:attrName>style.visibility</p:attrName>
                                        </p:attrNameLst>
                                      </p:cBhvr>
                                      <p:to>
                                        <p:strVal val="visible"/>
                                      </p:to>
                                    </p:set>
                                    <p:anim calcmode="lin" valueType="num">
                                      <p:cBhvr>
                                        <p:cTn id="44" dur="500" fill="hold"/>
                                        <p:tgtEl>
                                          <p:spTgt spid="24"/>
                                        </p:tgtEl>
                                        <p:attrNameLst>
                                          <p:attrName>ppt_w</p:attrName>
                                        </p:attrNameLst>
                                      </p:cBhvr>
                                      <p:tavLst>
                                        <p:tav tm="0">
                                          <p:val>
                                            <p:fltVal val="0"/>
                                          </p:val>
                                        </p:tav>
                                        <p:tav tm="100000">
                                          <p:val>
                                            <p:strVal val="#ppt_w"/>
                                          </p:val>
                                        </p:tav>
                                      </p:tavLst>
                                    </p:anim>
                                    <p:anim calcmode="lin" valueType="num">
                                      <p:cBhvr>
                                        <p:cTn id="45" dur="500" fill="hold"/>
                                        <p:tgtEl>
                                          <p:spTgt spid="24"/>
                                        </p:tgtEl>
                                        <p:attrNameLst>
                                          <p:attrName>ppt_h</p:attrName>
                                        </p:attrNameLst>
                                      </p:cBhvr>
                                      <p:tavLst>
                                        <p:tav tm="0">
                                          <p:val>
                                            <p:fltVal val="0"/>
                                          </p:val>
                                        </p:tav>
                                        <p:tav tm="100000">
                                          <p:val>
                                            <p:strVal val="#ppt_h"/>
                                          </p:val>
                                        </p:tav>
                                      </p:tavLst>
                                    </p:anim>
                                    <p:animEffect transition="in" filter="fade">
                                      <p:cBhvr>
                                        <p:cTn id="46" dur="500"/>
                                        <p:tgtEl>
                                          <p:spTgt spid="24"/>
                                        </p:tgtEl>
                                      </p:cBhvr>
                                    </p:animEffect>
                                  </p:childTnLst>
                                </p:cTn>
                              </p:par>
                              <p:par>
                                <p:cTn id="47" presetID="53" presetClass="entr" presetSubtype="16" fill="hold" nodeType="withEffect">
                                  <p:stCondLst>
                                    <p:cond delay="40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fltVal val="0"/>
                                          </p:val>
                                        </p:tav>
                                        <p:tav tm="100000">
                                          <p:val>
                                            <p:strVal val="#ppt_w"/>
                                          </p:val>
                                        </p:tav>
                                      </p:tavLst>
                                    </p:anim>
                                    <p:anim calcmode="lin" valueType="num">
                                      <p:cBhvr>
                                        <p:cTn id="50" dur="500" fill="hold"/>
                                        <p:tgtEl>
                                          <p:spTgt spid="15"/>
                                        </p:tgtEl>
                                        <p:attrNameLst>
                                          <p:attrName>ppt_h</p:attrName>
                                        </p:attrNameLst>
                                      </p:cBhvr>
                                      <p:tavLst>
                                        <p:tav tm="0">
                                          <p:val>
                                            <p:fltVal val="0"/>
                                          </p:val>
                                        </p:tav>
                                        <p:tav tm="100000">
                                          <p:val>
                                            <p:strVal val="#ppt_h"/>
                                          </p:val>
                                        </p:tav>
                                      </p:tavLst>
                                    </p:anim>
                                    <p:animEffect transition="in" filter="fade">
                                      <p:cBhvr>
                                        <p:cTn id="51" dur="500"/>
                                        <p:tgtEl>
                                          <p:spTgt spid="15"/>
                                        </p:tgtEl>
                                      </p:cBhvr>
                                    </p:animEffect>
                                  </p:childTnLst>
                                </p:cTn>
                              </p:par>
                              <p:par>
                                <p:cTn id="52" presetID="53" presetClass="entr" presetSubtype="16" fill="hold" nodeType="withEffect">
                                  <p:stCondLst>
                                    <p:cond delay="600"/>
                                  </p:stCondLst>
                                  <p:childTnLst>
                                    <p:set>
                                      <p:cBhvr>
                                        <p:cTn id="53" dur="1" fill="hold">
                                          <p:stCondLst>
                                            <p:cond delay="0"/>
                                          </p:stCondLst>
                                        </p:cTn>
                                        <p:tgtEl>
                                          <p:spTgt spid="18"/>
                                        </p:tgtEl>
                                        <p:attrNameLst>
                                          <p:attrName>style.visibility</p:attrName>
                                        </p:attrNameLst>
                                      </p:cBhvr>
                                      <p:to>
                                        <p:strVal val="visible"/>
                                      </p:to>
                                    </p:set>
                                    <p:anim calcmode="lin" valueType="num">
                                      <p:cBhvr>
                                        <p:cTn id="54" dur="500" fill="hold"/>
                                        <p:tgtEl>
                                          <p:spTgt spid="18"/>
                                        </p:tgtEl>
                                        <p:attrNameLst>
                                          <p:attrName>ppt_w</p:attrName>
                                        </p:attrNameLst>
                                      </p:cBhvr>
                                      <p:tavLst>
                                        <p:tav tm="0">
                                          <p:val>
                                            <p:fltVal val="0"/>
                                          </p:val>
                                        </p:tav>
                                        <p:tav tm="100000">
                                          <p:val>
                                            <p:strVal val="#ppt_w"/>
                                          </p:val>
                                        </p:tav>
                                      </p:tavLst>
                                    </p:anim>
                                    <p:anim calcmode="lin" valueType="num">
                                      <p:cBhvr>
                                        <p:cTn id="55" dur="500" fill="hold"/>
                                        <p:tgtEl>
                                          <p:spTgt spid="18"/>
                                        </p:tgtEl>
                                        <p:attrNameLst>
                                          <p:attrName>ppt_h</p:attrName>
                                        </p:attrNameLst>
                                      </p:cBhvr>
                                      <p:tavLst>
                                        <p:tav tm="0">
                                          <p:val>
                                            <p:fltVal val="0"/>
                                          </p:val>
                                        </p:tav>
                                        <p:tav tm="100000">
                                          <p:val>
                                            <p:strVal val="#ppt_h"/>
                                          </p:val>
                                        </p:tav>
                                      </p:tavLst>
                                    </p:anim>
                                    <p:animEffect transition="in" filter="fade">
                                      <p:cBhvr>
                                        <p:cTn id="56" dur="500"/>
                                        <p:tgtEl>
                                          <p:spTgt spid="18"/>
                                        </p:tgtEl>
                                      </p:cBhvr>
                                    </p:animEffect>
                                  </p:childTnLst>
                                </p:cTn>
                              </p:par>
                              <p:par>
                                <p:cTn id="57" presetID="53" presetClass="entr" presetSubtype="16" fill="hold" nodeType="withEffect">
                                  <p:stCondLst>
                                    <p:cond delay="800"/>
                                  </p:stCondLst>
                                  <p:childTnLst>
                                    <p:set>
                                      <p:cBhvr>
                                        <p:cTn id="58" dur="1" fill="hold">
                                          <p:stCondLst>
                                            <p:cond delay="0"/>
                                          </p:stCondLst>
                                        </p:cTn>
                                        <p:tgtEl>
                                          <p:spTgt spid="12"/>
                                        </p:tgtEl>
                                        <p:attrNameLst>
                                          <p:attrName>style.visibility</p:attrName>
                                        </p:attrNameLst>
                                      </p:cBhvr>
                                      <p:to>
                                        <p:strVal val="visible"/>
                                      </p:to>
                                    </p:set>
                                    <p:anim calcmode="lin" valueType="num">
                                      <p:cBhvr>
                                        <p:cTn id="59" dur="500" fill="hold"/>
                                        <p:tgtEl>
                                          <p:spTgt spid="12"/>
                                        </p:tgtEl>
                                        <p:attrNameLst>
                                          <p:attrName>ppt_w</p:attrName>
                                        </p:attrNameLst>
                                      </p:cBhvr>
                                      <p:tavLst>
                                        <p:tav tm="0">
                                          <p:val>
                                            <p:fltVal val="0"/>
                                          </p:val>
                                        </p:tav>
                                        <p:tav tm="100000">
                                          <p:val>
                                            <p:strVal val="#ppt_w"/>
                                          </p:val>
                                        </p:tav>
                                      </p:tavLst>
                                    </p:anim>
                                    <p:anim calcmode="lin" valueType="num">
                                      <p:cBhvr>
                                        <p:cTn id="60" dur="500" fill="hold"/>
                                        <p:tgtEl>
                                          <p:spTgt spid="12"/>
                                        </p:tgtEl>
                                        <p:attrNameLst>
                                          <p:attrName>ppt_h</p:attrName>
                                        </p:attrNameLst>
                                      </p:cBhvr>
                                      <p:tavLst>
                                        <p:tav tm="0">
                                          <p:val>
                                            <p:fltVal val="0"/>
                                          </p:val>
                                        </p:tav>
                                        <p:tav tm="100000">
                                          <p:val>
                                            <p:strVal val="#ppt_h"/>
                                          </p:val>
                                        </p:tav>
                                      </p:tavLst>
                                    </p:anim>
                                    <p:animEffect transition="in" filter="fade">
                                      <p:cBhvr>
                                        <p:cTn id="6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28" grpId="0">
        <p:tmplLst>
          <p:tmpl>
            <p:tnLst>
              <p:par>
                <p:cTn presetID="10" presetClass="entr" presetSubtype="0" fill="hold" nodeType="clickEffect">
                  <p:stCondLst>
                    <p:cond delay="0"/>
                  </p:stCondLst>
                  <p:childTnLst>
                    <p:set>
                      <p:cBhvr>
                        <p:cTn dur="1" fill="hold">
                          <p:stCondLst>
                            <p:cond delay="0"/>
                          </p:stCondLst>
                        </p:cTn>
                        <p:tgtEl>
                          <p:spTgt spid="28"/>
                        </p:tgtEl>
                        <p:attrNameLst>
                          <p:attrName>style.visibility</p:attrName>
                        </p:attrNameLst>
                      </p:cBhvr>
                      <p:to>
                        <p:strVal val="visible"/>
                      </p:to>
                    </p:set>
                    <p:animEffect transition="in" filter="fade">
                      <p:cBhvr>
                        <p:cTn dur="500"/>
                        <p:tgtEl>
                          <p:spTgt spid="28"/>
                        </p:tgtEl>
                      </p:cBhvr>
                    </p:animEffect>
                  </p:childTnLst>
                </p:cTn>
              </p:par>
            </p:tnLst>
          </p:tmpl>
        </p:tmplLst>
      </p:bldP>
      <p:bldP spid="30" grpId="0">
        <p:tmplLst>
          <p:tmpl>
            <p:tnLst>
              <p:par>
                <p:cTn presetID="41" presetClass="entr" presetSubtype="0" fill="hold" nodeType="clickEffect">
                  <p:stCondLst>
                    <p:cond delay="0"/>
                  </p:stCondLst>
                  <p:iterate type="lt">
                    <p:tmPct val="10000"/>
                  </p:iterate>
                  <p:childTnLst>
                    <p:set>
                      <p:cBhvr>
                        <p:cTn dur="1" fill="hold">
                          <p:stCondLst>
                            <p:cond delay="0"/>
                          </p:stCondLst>
                        </p:cTn>
                        <p:tgtEl>
                          <p:spTgt spid="30"/>
                        </p:tgtEl>
                        <p:attrNameLst>
                          <p:attrName>style.visibility</p:attrName>
                        </p:attrNameLst>
                      </p:cBhvr>
                      <p:to>
                        <p:strVal val="visible"/>
                      </p:to>
                    </p:set>
                    <p:anim calcmode="lin" valueType="num">
                      <p:cBhvr>
                        <p:cTn dur="500" fill="hold"/>
                        <p:tgtEl>
                          <p:spTgt spid="30"/>
                        </p:tgtEl>
                        <p:attrNameLst>
                          <p:attrName>ppt_x</p:attrName>
                        </p:attrNameLst>
                      </p:cBhvr>
                      <p:tavLst>
                        <p:tav tm="0">
                          <p:val>
                            <p:strVal val="#ppt_x"/>
                          </p:val>
                        </p:tav>
                        <p:tav tm="50000">
                          <p:val>
                            <p:strVal val="#ppt_x+.1"/>
                          </p:val>
                        </p:tav>
                        <p:tav tm="100000">
                          <p:val>
                            <p:strVal val="#ppt_x"/>
                          </p:val>
                        </p:tav>
                      </p:tavLst>
                    </p:anim>
                    <p:anim calcmode="lin" valueType="num">
                      <p:cBhvr>
                        <p:cTn dur="500" fill="hold"/>
                        <p:tgtEl>
                          <p:spTgt spid="30"/>
                        </p:tgtEl>
                        <p:attrNameLst>
                          <p:attrName>ppt_y</p:attrName>
                        </p:attrNameLst>
                      </p:cBhvr>
                      <p:tavLst>
                        <p:tav tm="0">
                          <p:val>
                            <p:strVal val="#ppt_y"/>
                          </p:val>
                        </p:tav>
                        <p:tav tm="100000">
                          <p:val>
                            <p:strVal val="#ppt_y"/>
                          </p:val>
                        </p:tav>
                      </p:tavLst>
                    </p:anim>
                    <p:anim calcmode="lin" valueType="num">
                      <p:cBhvr>
                        <p:cTn dur="500" fill="hold"/>
                        <p:tgtEl>
                          <p:spTgt spid="30"/>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p:tgtEl>
                          <p:spTgt spid="30"/>
                        </p:tgtEl>
                        <p:attrNameLst>
                          <p:attrName>ppt_w</p:attrName>
                        </p:attrNameLst>
                      </p:cBhvr>
                      <p:tavLst>
                        <p:tav tm="0">
                          <p:val>
                            <p:strVal val="#ppt_w/10"/>
                          </p:val>
                        </p:tav>
                        <p:tav tm="50000">
                          <p:val>
                            <p:strVal val="#ppt_w+.01"/>
                          </p:val>
                        </p:tav>
                        <p:tav tm="100000">
                          <p:val>
                            <p:strVal val="#ppt_w"/>
                          </p:val>
                        </p:tav>
                      </p:tavLst>
                    </p:anim>
                    <p:animEffect transition="in" filter="fade">
                      <p:cBhvr>
                        <p:cTn dur="500" tmFilter="0,0; .5, 1; 1, 1"/>
                        <p:tgtEl>
                          <p:spTgt spid="30"/>
                        </p:tgtEl>
                      </p:cBhvr>
                    </p:animEffect>
                  </p:childTnLst>
                </p:cTn>
              </p:par>
            </p:tnLst>
          </p:tmpl>
        </p:tmplLst>
      </p:bldP>
      <p:bldP spid="31" grpId="0">
        <p:tmplLst>
          <p:tmpl>
            <p:tnLst>
              <p:par>
                <p:cTn presetID="41" presetClass="entr" presetSubtype="0" fill="hold" nodeType="clickEffect">
                  <p:stCondLst>
                    <p:cond delay="0"/>
                  </p:stCondLst>
                  <p:iterate type="lt">
                    <p:tmPct val="10000"/>
                  </p:iterate>
                  <p:childTnLst>
                    <p:set>
                      <p:cBhvr>
                        <p:cTn dur="1" fill="hold">
                          <p:stCondLst>
                            <p:cond delay="0"/>
                          </p:stCondLst>
                        </p:cTn>
                        <p:tgtEl>
                          <p:spTgt spid="31"/>
                        </p:tgtEl>
                        <p:attrNameLst>
                          <p:attrName>style.visibility</p:attrName>
                        </p:attrNameLst>
                      </p:cBhvr>
                      <p:to>
                        <p:strVal val="visible"/>
                      </p:to>
                    </p:set>
                    <p:anim calcmode="lin" valueType="num">
                      <p:cBhvr>
                        <p:cTn dur="500" fill="hold"/>
                        <p:tgtEl>
                          <p:spTgt spid="31"/>
                        </p:tgtEl>
                        <p:attrNameLst>
                          <p:attrName>ppt_x</p:attrName>
                        </p:attrNameLst>
                      </p:cBhvr>
                      <p:tavLst>
                        <p:tav tm="0">
                          <p:val>
                            <p:strVal val="#ppt_x"/>
                          </p:val>
                        </p:tav>
                        <p:tav tm="50000">
                          <p:val>
                            <p:strVal val="#ppt_x+.1"/>
                          </p:val>
                        </p:tav>
                        <p:tav tm="100000">
                          <p:val>
                            <p:strVal val="#ppt_x"/>
                          </p:val>
                        </p:tav>
                      </p:tavLst>
                    </p:anim>
                    <p:anim calcmode="lin" valueType="num">
                      <p:cBhvr>
                        <p:cTn dur="500" fill="hold"/>
                        <p:tgtEl>
                          <p:spTgt spid="31"/>
                        </p:tgtEl>
                        <p:attrNameLst>
                          <p:attrName>ppt_y</p:attrName>
                        </p:attrNameLst>
                      </p:cBhvr>
                      <p:tavLst>
                        <p:tav tm="0">
                          <p:val>
                            <p:strVal val="#ppt_y"/>
                          </p:val>
                        </p:tav>
                        <p:tav tm="100000">
                          <p:val>
                            <p:strVal val="#ppt_y"/>
                          </p:val>
                        </p:tav>
                      </p:tavLst>
                    </p:anim>
                    <p:anim calcmode="lin" valueType="num">
                      <p:cBhvr>
                        <p:cTn dur="500" fill="hold"/>
                        <p:tgtEl>
                          <p:spTgt spid="31"/>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p:tgtEl>
                          <p:spTgt spid="31"/>
                        </p:tgtEl>
                        <p:attrNameLst>
                          <p:attrName>ppt_w</p:attrName>
                        </p:attrNameLst>
                      </p:cBhvr>
                      <p:tavLst>
                        <p:tav tm="0">
                          <p:val>
                            <p:strVal val="#ppt_w/10"/>
                          </p:val>
                        </p:tav>
                        <p:tav tm="50000">
                          <p:val>
                            <p:strVal val="#ppt_w+.01"/>
                          </p:val>
                        </p:tav>
                        <p:tav tm="100000">
                          <p:val>
                            <p:strVal val="#ppt_w"/>
                          </p:val>
                        </p:tav>
                      </p:tavLst>
                    </p:anim>
                    <p:animEffect transition="in" filter="fade">
                      <p:cBhvr>
                        <p:cTn dur="500" tmFilter="0,0; .5, 1; 1, 1"/>
                        <p:tgtEl>
                          <p:spTgt spid="31"/>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标题和内容">
    <p:spTree>
      <p:nvGrpSpPr>
        <p:cNvPr id="1" name=""/>
        <p:cNvGrpSpPr/>
        <p:nvPr/>
      </p:nvGrpSpPr>
      <p:grpSpPr>
        <a:xfrm>
          <a:off x="0" y="0"/>
          <a:ext cx="0" cy="0"/>
          <a:chOff x="0" y="0"/>
          <a:chExt cx="0" cy="0"/>
        </a:xfrm>
      </p:grpSpPr>
      <p:cxnSp>
        <p:nvCxnSpPr>
          <p:cNvPr id="7" name="直接连接符 6"/>
          <p:cNvCxnSpPr/>
          <p:nvPr userDrawn="1"/>
        </p:nvCxnSpPr>
        <p:spPr>
          <a:xfrm>
            <a:off x="1007435" y="833864"/>
            <a:ext cx="10465163"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nvGrpSpPr>
          <p:cNvPr id="12" name="Group 7"/>
          <p:cNvGrpSpPr/>
          <p:nvPr userDrawn="1"/>
        </p:nvGrpSpPr>
        <p:grpSpPr bwMode="auto">
          <a:xfrm>
            <a:off x="431371" y="390527"/>
            <a:ext cx="520496" cy="274639"/>
            <a:chOff x="0" y="0"/>
            <a:chExt cx="1041399" cy="549275"/>
          </a:xfrm>
        </p:grpSpPr>
        <p:sp>
          <p:nvSpPr>
            <p:cNvPr id="13" name="Freeform 16"/>
            <p:cNvSpPr/>
            <p:nvPr/>
          </p:nvSpPr>
          <p:spPr bwMode="auto">
            <a:xfrm>
              <a:off x="0" y="0"/>
              <a:ext cx="361950" cy="549275"/>
            </a:xfrm>
            <a:custGeom>
              <a:avLst/>
              <a:gdLst>
                <a:gd name="T0" fmla="*/ 4 w 400"/>
                <a:gd name="T1" fmla="*/ 92 h 608"/>
                <a:gd name="T2" fmla="*/ 96 w 400"/>
                <a:gd name="T3" fmla="*/ 0 h 608"/>
                <a:gd name="T4" fmla="*/ 400 w 400"/>
                <a:gd name="T5" fmla="*/ 304 h 608"/>
                <a:gd name="T6" fmla="*/ 96 w 400"/>
                <a:gd name="T7" fmla="*/ 608 h 608"/>
                <a:gd name="T8" fmla="*/ 0 w 400"/>
                <a:gd name="T9" fmla="*/ 512 h 608"/>
                <a:gd name="T10" fmla="*/ 212 w 400"/>
                <a:gd name="T11" fmla="*/ 300 h 608"/>
                <a:gd name="T12" fmla="*/ 4 w 400"/>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400" h="608">
                  <a:moveTo>
                    <a:pt x="4" y="92"/>
                  </a:moveTo>
                  <a:lnTo>
                    <a:pt x="96" y="0"/>
                  </a:lnTo>
                  <a:lnTo>
                    <a:pt x="400" y="304"/>
                  </a:lnTo>
                  <a:lnTo>
                    <a:pt x="96" y="608"/>
                  </a:lnTo>
                  <a:lnTo>
                    <a:pt x="0" y="512"/>
                  </a:lnTo>
                  <a:lnTo>
                    <a:pt x="212" y="300"/>
                  </a:lnTo>
                  <a:lnTo>
                    <a:pt x="4" y="92"/>
                  </a:lnTo>
                  <a:close/>
                </a:path>
              </a:pathLst>
            </a:custGeom>
            <a:solidFill>
              <a:srgbClr val="005DA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p>
          </p:txBody>
        </p:sp>
        <p:sp>
          <p:nvSpPr>
            <p:cNvPr id="14" name="Freeform 17"/>
            <p:cNvSpPr/>
            <p:nvPr/>
          </p:nvSpPr>
          <p:spPr bwMode="auto">
            <a:xfrm>
              <a:off x="338137" y="0"/>
              <a:ext cx="360362" cy="549275"/>
            </a:xfrm>
            <a:custGeom>
              <a:avLst/>
              <a:gdLst>
                <a:gd name="T0" fmla="*/ 4 w 399"/>
                <a:gd name="T1" fmla="*/ 92 h 608"/>
                <a:gd name="T2" fmla="*/ 96 w 399"/>
                <a:gd name="T3" fmla="*/ 0 h 608"/>
                <a:gd name="T4" fmla="*/ 399 w 399"/>
                <a:gd name="T5" fmla="*/ 304 h 608"/>
                <a:gd name="T6" fmla="*/ 96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6" y="0"/>
                  </a:lnTo>
                  <a:lnTo>
                    <a:pt x="399" y="304"/>
                  </a:lnTo>
                  <a:lnTo>
                    <a:pt x="96" y="608"/>
                  </a:lnTo>
                  <a:lnTo>
                    <a:pt x="0" y="512"/>
                  </a:lnTo>
                  <a:lnTo>
                    <a:pt x="212" y="300"/>
                  </a:lnTo>
                  <a:lnTo>
                    <a:pt x="4" y="92"/>
                  </a:lnTo>
                  <a:close/>
                </a:path>
              </a:pathLst>
            </a:custGeom>
            <a:solidFill>
              <a:srgbClr val="3992D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p>
          </p:txBody>
        </p:sp>
        <p:sp>
          <p:nvSpPr>
            <p:cNvPr id="15" name="Freeform 18"/>
            <p:cNvSpPr/>
            <p:nvPr/>
          </p:nvSpPr>
          <p:spPr bwMode="auto">
            <a:xfrm>
              <a:off x="681037" y="0"/>
              <a:ext cx="360362" cy="549275"/>
            </a:xfrm>
            <a:custGeom>
              <a:avLst/>
              <a:gdLst>
                <a:gd name="T0" fmla="*/ 4 w 399"/>
                <a:gd name="T1" fmla="*/ 92 h 608"/>
                <a:gd name="T2" fmla="*/ 95 w 399"/>
                <a:gd name="T3" fmla="*/ 0 h 608"/>
                <a:gd name="T4" fmla="*/ 399 w 399"/>
                <a:gd name="T5" fmla="*/ 304 h 608"/>
                <a:gd name="T6" fmla="*/ 95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5" y="0"/>
                  </a:lnTo>
                  <a:lnTo>
                    <a:pt x="399" y="304"/>
                  </a:lnTo>
                  <a:lnTo>
                    <a:pt x="95" y="608"/>
                  </a:lnTo>
                  <a:lnTo>
                    <a:pt x="0" y="512"/>
                  </a:lnTo>
                  <a:lnTo>
                    <a:pt x="212" y="300"/>
                  </a:lnTo>
                  <a:lnTo>
                    <a:pt x="4" y="92"/>
                  </a:lnTo>
                  <a:close/>
                </a:path>
              </a:pathLst>
            </a:custGeom>
            <a:solidFill>
              <a:srgbClr val="F796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p>
          </p:txBody>
        </p:sp>
      </p:grpSp>
      <p:sp>
        <p:nvSpPr>
          <p:cNvPr id="18" name="TextBox 15"/>
          <p:cNvSpPr txBox="1"/>
          <p:nvPr userDrawn="1"/>
        </p:nvSpPr>
        <p:spPr>
          <a:xfrm>
            <a:off x="10800524" y="322661"/>
            <a:ext cx="895129" cy="461665"/>
          </a:xfrm>
          <a:prstGeom prst="rect">
            <a:avLst/>
          </a:prstGeom>
          <a:noFill/>
        </p:spPr>
        <p:txBody>
          <a:bodyPr wrap="square" rtlCol="0">
            <a:spAutoFit/>
          </a:bodyPr>
          <a:lstStyle/>
          <a:p>
            <a:pPr algn="ctr"/>
            <a:fld id="{2EEF1883-7A0E-4F66-9932-E581691AD397}" type="slidenum">
              <a:rPr lang="zh-CN" altLang="en-US" sz="2400" b="0" smtClean="0">
                <a:solidFill>
                  <a:schemeClr val="accent1"/>
                </a:solidFill>
                <a:latin typeface="微软雅黑 Light" panose="020B0502040204020203" pitchFamily="34" charset="-122"/>
                <a:ea typeface="微软雅黑 Light" panose="020B0502040204020203" pitchFamily="34" charset="-122"/>
              </a:rPr>
              <a:t>‹#›</a:t>
            </a:fld>
            <a:r>
              <a:rPr lang="zh-CN" altLang="en-US" sz="2400" b="0" dirty="0">
                <a:solidFill>
                  <a:schemeClr val="accent1"/>
                </a:solidFill>
                <a:latin typeface="微软雅黑 Light" panose="020B0502040204020203" pitchFamily="34" charset="-122"/>
                <a:ea typeface="微软雅黑 Light" panose="020B0502040204020203" pitchFamily="34" charset="-122"/>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标题和内容">
    <p:spTree>
      <p:nvGrpSpPr>
        <p:cNvPr id="1" name=""/>
        <p:cNvGrpSpPr/>
        <p:nvPr/>
      </p:nvGrpSpPr>
      <p:grpSpPr>
        <a:xfrm>
          <a:off x="0" y="0"/>
          <a:ext cx="0" cy="0"/>
          <a:chOff x="0" y="0"/>
          <a:chExt cx="0" cy="0"/>
        </a:xfrm>
      </p:grpSpPr>
      <p:cxnSp>
        <p:nvCxnSpPr>
          <p:cNvPr id="7" name="直接连接符 6"/>
          <p:cNvCxnSpPr/>
          <p:nvPr userDrawn="1"/>
        </p:nvCxnSpPr>
        <p:spPr>
          <a:xfrm>
            <a:off x="1007435" y="833864"/>
            <a:ext cx="10465163"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nvGrpSpPr>
          <p:cNvPr id="12" name="Group 7"/>
          <p:cNvGrpSpPr/>
          <p:nvPr userDrawn="1"/>
        </p:nvGrpSpPr>
        <p:grpSpPr bwMode="auto">
          <a:xfrm>
            <a:off x="431371" y="390527"/>
            <a:ext cx="520496" cy="274639"/>
            <a:chOff x="0" y="0"/>
            <a:chExt cx="1041399" cy="549275"/>
          </a:xfrm>
        </p:grpSpPr>
        <p:sp>
          <p:nvSpPr>
            <p:cNvPr id="13" name="Freeform 16"/>
            <p:cNvSpPr/>
            <p:nvPr/>
          </p:nvSpPr>
          <p:spPr bwMode="auto">
            <a:xfrm>
              <a:off x="0" y="0"/>
              <a:ext cx="361950" cy="549275"/>
            </a:xfrm>
            <a:custGeom>
              <a:avLst/>
              <a:gdLst>
                <a:gd name="T0" fmla="*/ 4 w 400"/>
                <a:gd name="T1" fmla="*/ 92 h 608"/>
                <a:gd name="T2" fmla="*/ 96 w 400"/>
                <a:gd name="T3" fmla="*/ 0 h 608"/>
                <a:gd name="T4" fmla="*/ 400 w 400"/>
                <a:gd name="T5" fmla="*/ 304 h 608"/>
                <a:gd name="T6" fmla="*/ 96 w 400"/>
                <a:gd name="T7" fmla="*/ 608 h 608"/>
                <a:gd name="T8" fmla="*/ 0 w 400"/>
                <a:gd name="T9" fmla="*/ 512 h 608"/>
                <a:gd name="T10" fmla="*/ 212 w 400"/>
                <a:gd name="T11" fmla="*/ 300 h 608"/>
                <a:gd name="T12" fmla="*/ 4 w 400"/>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400" h="608">
                  <a:moveTo>
                    <a:pt x="4" y="92"/>
                  </a:moveTo>
                  <a:lnTo>
                    <a:pt x="96" y="0"/>
                  </a:lnTo>
                  <a:lnTo>
                    <a:pt x="400" y="304"/>
                  </a:lnTo>
                  <a:lnTo>
                    <a:pt x="96" y="608"/>
                  </a:lnTo>
                  <a:lnTo>
                    <a:pt x="0" y="512"/>
                  </a:lnTo>
                  <a:lnTo>
                    <a:pt x="212" y="300"/>
                  </a:lnTo>
                  <a:lnTo>
                    <a:pt x="4" y="92"/>
                  </a:lnTo>
                  <a:close/>
                </a:path>
              </a:pathLst>
            </a:custGeom>
            <a:solidFill>
              <a:srgbClr val="005DA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p>
          </p:txBody>
        </p:sp>
        <p:sp>
          <p:nvSpPr>
            <p:cNvPr id="14" name="Freeform 17"/>
            <p:cNvSpPr/>
            <p:nvPr/>
          </p:nvSpPr>
          <p:spPr bwMode="auto">
            <a:xfrm>
              <a:off x="338137" y="0"/>
              <a:ext cx="360362" cy="549275"/>
            </a:xfrm>
            <a:custGeom>
              <a:avLst/>
              <a:gdLst>
                <a:gd name="T0" fmla="*/ 4 w 399"/>
                <a:gd name="T1" fmla="*/ 92 h 608"/>
                <a:gd name="T2" fmla="*/ 96 w 399"/>
                <a:gd name="T3" fmla="*/ 0 h 608"/>
                <a:gd name="T4" fmla="*/ 399 w 399"/>
                <a:gd name="T5" fmla="*/ 304 h 608"/>
                <a:gd name="T6" fmla="*/ 96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6" y="0"/>
                  </a:lnTo>
                  <a:lnTo>
                    <a:pt x="399" y="304"/>
                  </a:lnTo>
                  <a:lnTo>
                    <a:pt x="96" y="608"/>
                  </a:lnTo>
                  <a:lnTo>
                    <a:pt x="0" y="512"/>
                  </a:lnTo>
                  <a:lnTo>
                    <a:pt x="212" y="300"/>
                  </a:lnTo>
                  <a:lnTo>
                    <a:pt x="4" y="92"/>
                  </a:lnTo>
                  <a:close/>
                </a:path>
              </a:pathLst>
            </a:custGeom>
            <a:solidFill>
              <a:srgbClr val="3992D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p>
          </p:txBody>
        </p:sp>
        <p:sp>
          <p:nvSpPr>
            <p:cNvPr id="15" name="Freeform 18"/>
            <p:cNvSpPr/>
            <p:nvPr/>
          </p:nvSpPr>
          <p:spPr bwMode="auto">
            <a:xfrm>
              <a:off x="681037" y="0"/>
              <a:ext cx="360362" cy="549275"/>
            </a:xfrm>
            <a:custGeom>
              <a:avLst/>
              <a:gdLst>
                <a:gd name="T0" fmla="*/ 4 w 399"/>
                <a:gd name="T1" fmla="*/ 92 h 608"/>
                <a:gd name="T2" fmla="*/ 95 w 399"/>
                <a:gd name="T3" fmla="*/ 0 h 608"/>
                <a:gd name="T4" fmla="*/ 399 w 399"/>
                <a:gd name="T5" fmla="*/ 304 h 608"/>
                <a:gd name="T6" fmla="*/ 95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5" y="0"/>
                  </a:lnTo>
                  <a:lnTo>
                    <a:pt x="399" y="304"/>
                  </a:lnTo>
                  <a:lnTo>
                    <a:pt x="95" y="608"/>
                  </a:lnTo>
                  <a:lnTo>
                    <a:pt x="0" y="512"/>
                  </a:lnTo>
                  <a:lnTo>
                    <a:pt x="212" y="300"/>
                  </a:lnTo>
                  <a:lnTo>
                    <a:pt x="4" y="92"/>
                  </a:lnTo>
                  <a:close/>
                </a:path>
              </a:pathLst>
            </a:custGeom>
            <a:solidFill>
              <a:srgbClr val="F796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p>
          </p:txBody>
        </p:sp>
      </p:grpSp>
      <p:sp>
        <p:nvSpPr>
          <p:cNvPr id="18" name="TextBox 15"/>
          <p:cNvSpPr txBox="1"/>
          <p:nvPr userDrawn="1"/>
        </p:nvSpPr>
        <p:spPr>
          <a:xfrm>
            <a:off x="10800524" y="322661"/>
            <a:ext cx="895129" cy="461665"/>
          </a:xfrm>
          <a:prstGeom prst="rect">
            <a:avLst/>
          </a:prstGeom>
          <a:noFill/>
        </p:spPr>
        <p:txBody>
          <a:bodyPr wrap="square" rtlCol="0">
            <a:spAutoFit/>
          </a:bodyPr>
          <a:lstStyle/>
          <a:p>
            <a:pPr algn="ctr"/>
            <a:fld id="{2EEF1883-7A0E-4F66-9932-E581691AD397}" type="slidenum">
              <a:rPr lang="zh-CN" altLang="en-US" sz="2400" b="0" smtClean="0">
                <a:solidFill>
                  <a:schemeClr val="accent1"/>
                </a:solidFill>
                <a:latin typeface="微软雅黑 Light" panose="020B0502040204020203" pitchFamily="34" charset="-122"/>
                <a:ea typeface="微软雅黑 Light" panose="020B0502040204020203" pitchFamily="34" charset="-122"/>
              </a:rPr>
              <a:t>‹#›</a:t>
            </a:fld>
            <a:r>
              <a:rPr lang="zh-CN" altLang="en-US" sz="2400" b="0" dirty="0">
                <a:solidFill>
                  <a:schemeClr val="accent1"/>
                </a:solidFill>
                <a:latin typeface="微软雅黑 Light" panose="020B0502040204020203" pitchFamily="34" charset="-122"/>
                <a:ea typeface="微软雅黑 Light" panose="020B0502040204020203" pitchFamily="34" charset="-122"/>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标题和内容">
    <p:spTree>
      <p:nvGrpSpPr>
        <p:cNvPr id="1" name=""/>
        <p:cNvGrpSpPr/>
        <p:nvPr/>
      </p:nvGrpSpPr>
      <p:grpSpPr>
        <a:xfrm>
          <a:off x="0" y="0"/>
          <a:ext cx="0" cy="0"/>
          <a:chOff x="0" y="0"/>
          <a:chExt cx="0" cy="0"/>
        </a:xfrm>
      </p:grpSpPr>
      <p:cxnSp>
        <p:nvCxnSpPr>
          <p:cNvPr id="7" name="直接连接符 6"/>
          <p:cNvCxnSpPr/>
          <p:nvPr userDrawn="1"/>
        </p:nvCxnSpPr>
        <p:spPr>
          <a:xfrm>
            <a:off x="1007435" y="833864"/>
            <a:ext cx="10465163"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nvGrpSpPr>
          <p:cNvPr id="12" name="Group 7"/>
          <p:cNvGrpSpPr/>
          <p:nvPr userDrawn="1"/>
        </p:nvGrpSpPr>
        <p:grpSpPr bwMode="auto">
          <a:xfrm>
            <a:off x="431371" y="390527"/>
            <a:ext cx="520496" cy="274639"/>
            <a:chOff x="0" y="0"/>
            <a:chExt cx="1041399" cy="549275"/>
          </a:xfrm>
        </p:grpSpPr>
        <p:sp>
          <p:nvSpPr>
            <p:cNvPr id="13" name="Freeform 16"/>
            <p:cNvSpPr/>
            <p:nvPr/>
          </p:nvSpPr>
          <p:spPr bwMode="auto">
            <a:xfrm>
              <a:off x="0" y="0"/>
              <a:ext cx="361950" cy="549275"/>
            </a:xfrm>
            <a:custGeom>
              <a:avLst/>
              <a:gdLst>
                <a:gd name="T0" fmla="*/ 4 w 400"/>
                <a:gd name="T1" fmla="*/ 92 h 608"/>
                <a:gd name="T2" fmla="*/ 96 w 400"/>
                <a:gd name="T3" fmla="*/ 0 h 608"/>
                <a:gd name="T4" fmla="*/ 400 w 400"/>
                <a:gd name="T5" fmla="*/ 304 h 608"/>
                <a:gd name="T6" fmla="*/ 96 w 400"/>
                <a:gd name="T7" fmla="*/ 608 h 608"/>
                <a:gd name="T8" fmla="*/ 0 w 400"/>
                <a:gd name="T9" fmla="*/ 512 h 608"/>
                <a:gd name="T10" fmla="*/ 212 w 400"/>
                <a:gd name="T11" fmla="*/ 300 h 608"/>
                <a:gd name="T12" fmla="*/ 4 w 400"/>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400" h="608">
                  <a:moveTo>
                    <a:pt x="4" y="92"/>
                  </a:moveTo>
                  <a:lnTo>
                    <a:pt x="96" y="0"/>
                  </a:lnTo>
                  <a:lnTo>
                    <a:pt x="400" y="304"/>
                  </a:lnTo>
                  <a:lnTo>
                    <a:pt x="96" y="608"/>
                  </a:lnTo>
                  <a:lnTo>
                    <a:pt x="0" y="512"/>
                  </a:lnTo>
                  <a:lnTo>
                    <a:pt x="212" y="300"/>
                  </a:lnTo>
                  <a:lnTo>
                    <a:pt x="4" y="92"/>
                  </a:lnTo>
                  <a:close/>
                </a:path>
              </a:pathLst>
            </a:custGeom>
            <a:solidFill>
              <a:srgbClr val="005DA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p>
          </p:txBody>
        </p:sp>
        <p:sp>
          <p:nvSpPr>
            <p:cNvPr id="14" name="Freeform 17"/>
            <p:cNvSpPr/>
            <p:nvPr/>
          </p:nvSpPr>
          <p:spPr bwMode="auto">
            <a:xfrm>
              <a:off x="338137" y="0"/>
              <a:ext cx="360362" cy="549275"/>
            </a:xfrm>
            <a:custGeom>
              <a:avLst/>
              <a:gdLst>
                <a:gd name="T0" fmla="*/ 4 w 399"/>
                <a:gd name="T1" fmla="*/ 92 h 608"/>
                <a:gd name="T2" fmla="*/ 96 w 399"/>
                <a:gd name="T3" fmla="*/ 0 h 608"/>
                <a:gd name="T4" fmla="*/ 399 w 399"/>
                <a:gd name="T5" fmla="*/ 304 h 608"/>
                <a:gd name="T6" fmla="*/ 96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6" y="0"/>
                  </a:lnTo>
                  <a:lnTo>
                    <a:pt x="399" y="304"/>
                  </a:lnTo>
                  <a:lnTo>
                    <a:pt x="96" y="608"/>
                  </a:lnTo>
                  <a:lnTo>
                    <a:pt x="0" y="512"/>
                  </a:lnTo>
                  <a:lnTo>
                    <a:pt x="212" y="300"/>
                  </a:lnTo>
                  <a:lnTo>
                    <a:pt x="4" y="92"/>
                  </a:lnTo>
                  <a:close/>
                </a:path>
              </a:pathLst>
            </a:custGeom>
            <a:solidFill>
              <a:srgbClr val="3992D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p>
          </p:txBody>
        </p:sp>
        <p:sp>
          <p:nvSpPr>
            <p:cNvPr id="15" name="Freeform 18"/>
            <p:cNvSpPr/>
            <p:nvPr/>
          </p:nvSpPr>
          <p:spPr bwMode="auto">
            <a:xfrm>
              <a:off x="681037" y="0"/>
              <a:ext cx="360362" cy="549275"/>
            </a:xfrm>
            <a:custGeom>
              <a:avLst/>
              <a:gdLst>
                <a:gd name="T0" fmla="*/ 4 w 399"/>
                <a:gd name="T1" fmla="*/ 92 h 608"/>
                <a:gd name="T2" fmla="*/ 95 w 399"/>
                <a:gd name="T3" fmla="*/ 0 h 608"/>
                <a:gd name="T4" fmla="*/ 399 w 399"/>
                <a:gd name="T5" fmla="*/ 304 h 608"/>
                <a:gd name="T6" fmla="*/ 95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5" y="0"/>
                  </a:lnTo>
                  <a:lnTo>
                    <a:pt x="399" y="304"/>
                  </a:lnTo>
                  <a:lnTo>
                    <a:pt x="95" y="608"/>
                  </a:lnTo>
                  <a:lnTo>
                    <a:pt x="0" y="512"/>
                  </a:lnTo>
                  <a:lnTo>
                    <a:pt x="212" y="300"/>
                  </a:lnTo>
                  <a:lnTo>
                    <a:pt x="4" y="92"/>
                  </a:lnTo>
                  <a:close/>
                </a:path>
              </a:pathLst>
            </a:custGeom>
            <a:solidFill>
              <a:srgbClr val="F796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p>
          </p:txBody>
        </p:sp>
      </p:grpSp>
      <p:sp>
        <p:nvSpPr>
          <p:cNvPr id="18" name="TextBox 15"/>
          <p:cNvSpPr txBox="1"/>
          <p:nvPr userDrawn="1"/>
        </p:nvSpPr>
        <p:spPr>
          <a:xfrm>
            <a:off x="10800524" y="322661"/>
            <a:ext cx="895129" cy="461665"/>
          </a:xfrm>
          <a:prstGeom prst="rect">
            <a:avLst/>
          </a:prstGeom>
          <a:noFill/>
        </p:spPr>
        <p:txBody>
          <a:bodyPr wrap="square" rtlCol="0">
            <a:spAutoFit/>
          </a:bodyPr>
          <a:lstStyle/>
          <a:p>
            <a:pPr algn="ctr"/>
            <a:fld id="{2EEF1883-7A0E-4F66-9932-E581691AD397}" type="slidenum">
              <a:rPr lang="zh-CN" altLang="en-US" sz="2400" b="0" smtClean="0">
                <a:solidFill>
                  <a:schemeClr val="accent1"/>
                </a:solidFill>
                <a:latin typeface="微软雅黑 Light" panose="020B0502040204020203" pitchFamily="34" charset="-122"/>
                <a:ea typeface="微软雅黑 Light" panose="020B0502040204020203" pitchFamily="34" charset="-122"/>
              </a:rPr>
              <a:t>‹#›</a:t>
            </a:fld>
            <a:r>
              <a:rPr lang="zh-CN" altLang="en-US" sz="2400" b="0" dirty="0">
                <a:solidFill>
                  <a:schemeClr val="accent1"/>
                </a:solidFill>
                <a:latin typeface="微软雅黑 Light" panose="020B0502040204020203" pitchFamily="34" charset="-122"/>
                <a:ea typeface="微软雅黑 Light" panose="020B0502040204020203" pitchFamily="34" charset="-122"/>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_标题和内容">
    <p:spTree>
      <p:nvGrpSpPr>
        <p:cNvPr id="1" name=""/>
        <p:cNvGrpSpPr/>
        <p:nvPr/>
      </p:nvGrpSpPr>
      <p:grpSpPr>
        <a:xfrm>
          <a:off x="0" y="0"/>
          <a:ext cx="0" cy="0"/>
          <a:chOff x="0" y="0"/>
          <a:chExt cx="0" cy="0"/>
        </a:xfrm>
      </p:grpSpPr>
      <p:cxnSp>
        <p:nvCxnSpPr>
          <p:cNvPr id="7" name="直接连接符 6"/>
          <p:cNvCxnSpPr/>
          <p:nvPr userDrawn="1"/>
        </p:nvCxnSpPr>
        <p:spPr>
          <a:xfrm>
            <a:off x="1007435" y="833864"/>
            <a:ext cx="10465163"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nvGrpSpPr>
          <p:cNvPr id="12" name="Group 7"/>
          <p:cNvGrpSpPr/>
          <p:nvPr userDrawn="1"/>
        </p:nvGrpSpPr>
        <p:grpSpPr bwMode="auto">
          <a:xfrm>
            <a:off x="431371" y="390527"/>
            <a:ext cx="520496" cy="274639"/>
            <a:chOff x="0" y="0"/>
            <a:chExt cx="1041399" cy="549275"/>
          </a:xfrm>
        </p:grpSpPr>
        <p:sp>
          <p:nvSpPr>
            <p:cNvPr id="13" name="Freeform 16"/>
            <p:cNvSpPr/>
            <p:nvPr/>
          </p:nvSpPr>
          <p:spPr bwMode="auto">
            <a:xfrm>
              <a:off x="0" y="0"/>
              <a:ext cx="361950" cy="549275"/>
            </a:xfrm>
            <a:custGeom>
              <a:avLst/>
              <a:gdLst>
                <a:gd name="T0" fmla="*/ 4 w 400"/>
                <a:gd name="T1" fmla="*/ 92 h 608"/>
                <a:gd name="T2" fmla="*/ 96 w 400"/>
                <a:gd name="T3" fmla="*/ 0 h 608"/>
                <a:gd name="T4" fmla="*/ 400 w 400"/>
                <a:gd name="T5" fmla="*/ 304 h 608"/>
                <a:gd name="T6" fmla="*/ 96 w 400"/>
                <a:gd name="T7" fmla="*/ 608 h 608"/>
                <a:gd name="T8" fmla="*/ 0 w 400"/>
                <a:gd name="T9" fmla="*/ 512 h 608"/>
                <a:gd name="T10" fmla="*/ 212 w 400"/>
                <a:gd name="T11" fmla="*/ 300 h 608"/>
                <a:gd name="T12" fmla="*/ 4 w 400"/>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400" h="608">
                  <a:moveTo>
                    <a:pt x="4" y="92"/>
                  </a:moveTo>
                  <a:lnTo>
                    <a:pt x="96" y="0"/>
                  </a:lnTo>
                  <a:lnTo>
                    <a:pt x="400" y="304"/>
                  </a:lnTo>
                  <a:lnTo>
                    <a:pt x="96" y="608"/>
                  </a:lnTo>
                  <a:lnTo>
                    <a:pt x="0" y="512"/>
                  </a:lnTo>
                  <a:lnTo>
                    <a:pt x="212" y="300"/>
                  </a:lnTo>
                  <a:lnTo>
                    <a:pt x="4" y="92"/>
                  </a:lnTo>
                  <a:close/>
                </a:path>
              </a:pathLst>
            </a:custGeom>
            <a:solidFill>
              <a:srgbClr val="005DA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p>
          </p:txBody>
        </p:sp>
        <p:sp>
          <p:nvSpPr>
            <p:cNvPr id="14" name="Freeform 17"/>
            <p:cNvSpPr/>
            <p:nvPr/>
          </p:nvSpPr>
          <p:spPr bwMode="auto">
            <a:xfrm>
              <a:off x="338137" y="0"/>
              <a:ext cx="360362" cy="549275"/>
            </a:xfrm>
            <a:custGeom>
              <a:avLst/>
              <a:gdLst>
                <a:gd name="T0" fmla="*/ 4 w 399"/>
                <a:gd name="T1" fmla="*/ 92 h 608"/>
                <a:gd name="T2" fmla="*/ 96 w 399"/>
                <a:gd name="T3" fmla="*/ 0 h 608"/>
                <a:gd name="T4" fmla="*/ 399 w 399"/>
                <a:gd name="T5" fmla="*/ 304 h 608"/>
                <a:gd name="T6" fmla="*/ 96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6" y="0"/>
                  </a:lnTo>
                  <a:lnTo>
                    <a:pt x="399" y="304"/>
                  </a:lnTo>
                  <a:lnTo>
                    <a:pt x="96" y="608"/>
                  </a:lnTo>
                  <a:lnTo>
                    <a:pt x="0" y="512"/>
                  </a:lnTo>
                  <a:lnTo>
                    <a:pt x="212" y="300"/>
                  </a:lnTo>
                  <a:lnTo>
                    <a:pt x="4" y="92"/>
                  </a:lnTo>
                  <a:close/>
                </a:path>
              </a:pathLst>
            </a:custGeom>
            <a:solidFill>
              <a:srgbClr val="3992D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p>
          </p:txBody>
        </p:sp>
        <p:sp>
          <p:nvSpPr>
            <p:cNvPr id="15" name="Freeform 18"/>
            <p:cNvSpPr/>
            <p:nvPr/>
          </p:nvSpPr>
          <p:spPr bwMode="auto">
            <a:xfrm>
              <a:off x="681037" y="0"/>
              <a:ext cx="360362" cy="549275"/>
            </a:xfrm>
            <a:custGeom>
              <a:avLst/>
              <a:gdLst>
                <a:gd name="T0" fmla="*/ 4 w 399"/>
                <a:gd name="T1" fmla="*/ 92 h 608"/>
                <a:gd name="T2" fmla="*/ 95 w 399"/>
                <a:gd name="T3" fmla="*/ 0 h 608"/>
                <a:gd name="T4" fmla="*/ 399 w 399"/>
                <a:gd name="T5" fmla="*/ 304 h 608"/>
                <a:gd name="T6" fmla="*/ 95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5" y="0"/>
                  </a:lnTo>
                  <a:lnTo>
                    <a:pt x="399" y="304"/>
                  </a:lnTo>
                  <a:lnTo>
                    <a:pt x="95" y="608"/>
                  </a:lnTo>
                  <a:lnTo>
                    <a:pt x="0" y="512"/>
                  </a:lnTo>
                  <a:lnTo>
                    <a:pt x="212" y="300"/>
                  </a:lnTo>
                  <a:lnTo>
                    <a:pt x="4" y="92"/>
                  </a:lnTo>
                  <a:close/>
                </a:path>
              </a:pathLst>
            </a:custGeom>
            <a:solidFill>
              <a:srgbClr val="F796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p>
          </p:txBody>
        </p:sp>
      </p:grpSp>
      <p:sp>
        <p:nvSpPr>
          <p:cNvPr id="18" name="TextBox 15"/>
          <p:cNvSpPr txBox="1"/>
          <p:nvPr userDrawn="1"/>
        </p:nvSpPr>
        <p:spPr>
          <a:xfrm>
            <a:off x="10800524" y="322661"/>
            <a:ext cx="895129" cy="461665"/>
          </a:xfrm>
          <a:prstGeom prst="rect">
            <a:avLst/>
          </a:prstGeom>
          <a:noFill/>
        </p:spPr>
        <p:txBody>
          <a:bodyPr wrap="square" rtlCol="0">
            <a:spAutoFit/>
          </a:bodyPr>
          <a:lstStyle/>
          <a:p>
            <a:pPr algn="ctr"/>
            <a:fld id="{2EEF1883-7A0E-4F66-9932-E581691AD397}" type="slidenum">
              <a:rPr lang="zh-CN" altLang="en-US" sz="2400" b="0" smtClean="0">
                <a:solidFill>
                  <a:schemeClr val="accent1"/>
                </a:solidFill>
                <a:latin typeface="微软雅黑 Light" panose="020B0502040204020203" pitchFamily="34" charset="-122"/>
                <a:ea typeface="微软雅黑 Light" panose="020B0502040204020203" pitchFamily="34" charset="-122"/>
              </a:rPr>
              <a:t>‹#›</a:t>
            </a:fld>
            <a:r>
              <a:rPr lang="zh-CN" altLang="en-US" sz="2400" b="0" dirty="0">
                <a:solidFill>
                  <a:schemeClr val="accent1"/>
                </a:solidFill>
                <a:latin typeface="微软雅黑 Light" panose="020B0502040204020203" pitchFamily="34" charset="-122"/>
                <a:ea typeface="微软雅黑 Light" panose="020B0502040204020203" pitchFamily="34" charset="-122"/>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6_标题和内容">
    <p:spTree>
      <p:nvGrpSpPr>
        <p:cNvPr id="1" name=""/>
        <p:cNvGrpSpPr/>
        <p:nvPr/>
      </p:nvGrpSpPr>
      <p:grpSpPr>
        <a:xfrm>
          <a:off x="0" y="0"/>
          <a:ext cx="0" cy="0"/>
          <a:chOff x="0" y="0"/>
          <a:chExt cx="0" cy="0"/>
        </a:xfrm>
      </p:grpSpPr>
      <p:cxnSp>
        <p:nvCxnSpPr>
          <p:cNvPr id="7" name="直接连接符 6"/>
          <p:cNvCxnSpPr/>
          <p:nvPr userDrawn="1"/>
        </p:nvCxnSpPr>
        <p:spPr>
          <a:xfrm>
            <a:off x="1007435" y="833864"/>
            <a:ext cx="10465163"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nvGrpSpPr>
          <p:cNvPr id="12" name="Group 7"/>
          <p:cNvGrpSpPr/>
          <p:nvPr userDrawn="1"/>
        </p:nvGrpSpPr>
        <p:grpSpPr bwMode="auto">
          <a:xfrm>
            <a:off x="431371" y="390527"/>
            <a:ext cx="520496" cy="274639"/>
            <a:chOff x="0" y="0"/>
            <a:chExt cx="1041399" cy="549275"/>
          </a:xfrm>
        </p:grpSpPr>
        <p:sp>
          <p:nvSpPr>
            <p:cNvPr id="13" name="Freeform 16"/>
            <p:cNvSpPr/>
            <p:nvPr/>
          </p:nvSpPr>
          <p:spPr bwMode="auto">
            <a:xfrm>
              <a:off x="0" y="0"/>
              <a:ext cx="361950" cy="549275"/>
            </a:xfrm>
            <a:custGeom>
              <a:avLst/>
              <a:gdLst>
                <a:gd name="T0" fmla="*/ 4 w 400"/>
                <a:gd name="T1" fmla="*/ 92 h 608"/>
                <a:gd name="T2" fmla="*/ 96 w 400"/>
                <a:gd name="T3" fmla="*/ 0 h 608"/>
                <a:gd name="T4" fmla="*/ 400 w 400"/>
                <a:gd name="T5" fmla="*/ 304 h 608"/>
                <a:gd name="T6" fmla="*/ 96 w 400"/>
                <a:gd name="T7" fmla="*/ 608 h 608"/>
                <a:gd name="T8" fmla="*/ 0 w 400"/>
                <a:gd name="T9" fmla="*/ 512 h 608"/>
                <a:gd name="T10" fmla="*/ 212 w 400"/>
                <a:gd name="T11" fmla="*/ 300 h 608"/>
                <a:gd name="T12" fmla="*/ 4 w 400"/>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400" h="608">
                  <a:moveTo>
                    <a:pt x="4" y="92"/>
                  </a:moveTo>
                  <a:lnTo>
                    <a:pt x="96" y="0"/>
                  </a:lnTo>
                  <a:lnTo>
                    <a:pt x="400" y="304"/>
                  </a:lnTo>
                  <a:lnTo>
                    <a:pt x="96" y="608"/>
                  </a:lnTo>
                  <a:lnTo>
                    <a:pt x="0" y="512"/>
                  </a:lnTo>
                  <a:lnTo>
                    <a:pt x="212" y="300"/>
                  </a:lnTo>
                  <a:lnTo>
                    <a:pt x="4" y="92"/>
                  </a:lnTo>
                  <a:close/>
                </a:path>
              </a:pathLst>
            </a:custGeom>
            <a:solidFill>
              <a:srgbClr val="005DA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p>
          </p:txBody>
        </p:sp>
        <p:sp>
          <p:nvSpPr>
            <p:cNvPr id="14" name="Freeform 17"/>
            <p:cNvSpPr/>
            <p:nvPr/>
          </p:nvSpPr>
          <p:spPr bwMode="auto">
            <a:xfrm>
              <a:off x="338137" y="0"/>
              <a:ext cx="360362" cy="549275"/>
            </a:xfrm>
            <a:custGeom>
              <a:avLst/>
              <a:gdLst>
                <a:gd name="T0" fmla="*/ 4 w 399"/>
                <a:gd name="T1" fmla="*/ 92 h 608"/>
                <a:gd name="T2" fmla="*/ 96 w 399"/>
                <a:gd name="T3" fmla="*/ 0 h 608"/>
                <a:gd name="T4" fmla="*/ 399 w 399"/>
                <a:gd name="T5" fmla="*/ 304 h 608"/>
                <a:gd name="T6" fmla="*/ 96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6" y="0"/>
                  </a:lnTo>
                  <a:lnTo>
                    <a:pt x="399" y="304"/>
                  </a:lnTo>
                  <a:lnTo>
                    <a:pt x="96" y="608"/>
                  </a:lnTo>
                  <a:lnTo>
                    <a:pt x="0" y="512"/>
                  </a:lnTo>
                  <a:lnTo>
                    <a:pt x="212" y="300"/>
                  </a:lnTo>
                  <a:lnTo>
                    <a:pt x="4" y="92"/>
                  </a:lnTo>
                  <a:close/>
                </a:path>
              </a:pathLst>
            </a:custGeom>
            <a:solidFill>
              <a:srgbClr val="3992D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p>
          </p:txBody>
        </p:sp>
        <p:sp>
          <p:nvSpPr>
            <p:cNvPr id="15" name="Freeform 18"/>
            <p:cNvSpPr/>
            <p:nvPr/>
          </p:nvSpPr>
          <p:spPr bwMode="auto">
            <a:xfrm>
              <a:off x="681037" y="0"/>
              <a:ext cx="360362" cy="549275"/>
            </a:xfrm>
            <a:custGeom>
              <a:avLst/>
              <a:gdLst>
                <a:gd name="T0" fmla="*/ 4 w 399"/>
                <a:gd name="T1" fmla="*/ 92 h 608"/>
                <a:gd name="T2" fmla="*/ 95 w 399"/>
                <a:gd name="T3" fmla="*/ 0 h 608"/>
                <a:gd name="T4" fmla="*/ 399 w 399"/>
                <a:gd name="T5" fmla="*/ 304 h 608"/>
                <a:gd name="T6" fmla="*/ 95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5" y="0"/>
                  </a:lnTo>
                  <a:lnTo>
                    <a:pt x="399" y="304"/>
                  </a:lnTo>
                  <a:lnTo>
                    <a:pt x="95" y="608"/>
                  </a:lnTo>
                  <a:lnTo>
                    <a:pt x="0" y="512"/>
                  </a:lnTo>
                  <a:lnTo>
                    <a:pt x="212" y="300"/>
                  </a:lnTo>
                  <a:lnTo>
                    <a:pt x="4" y="92"/>
                  </a:lnTo>
                  <a:close/>
                </a:path>
              </a:pathLst>
            </a:custGeom>
            <a:solidFill>
              <a:srgbClr val="F796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p>
          </p:txBody>
        </p:sp>
      </p:grpSp>
      <p:sp>
        <p:nvSpPr>
          <p:cNvPr id="18" name="TextBox 15"/>
          <p:cNvSpPr txBox="1"/>
          <p:nvPr userDrawn="1"/>
        </p:nvSpPr>
        <p:spPr>
          <a:xfrm>
            <a:off x="10800524" y="322661"/>
            <a:ext cx="895129" cy="461665"/>
          </a:xfrm>
          <a:prstGeom prst="rect">
            <a:avLst/>
          </a:prstGeom>
          <a:noFill/>
        </p:spPr>
        <p:txBody>
          <a:bodyPr wrap="square" rtlCol="0">
            <a:spAutoFit/>
          </a:bodyPr>
          <a:lstStyle/>
          <a:p>
            <a:pPr algn="ctr"/>
            <a:fld id="{2EEF1883-7A0E-4F66-9932-E581691AD397}" type="slidenum">
              <a:rPr lang="zh-CN" altLang="en-US" sz="2400" b="0" smtClean="0">
                <a:solidFill>
                  <a:schemeClr val="accent1"/>
                </a:solidFill>
                <a:latin typeface="微软雅黑 Light" panose="020B0502040204020203" pitchFamily="34" charset="-122"/>
                <a:ea typeface="微软雅黑 Light" panose="020B0502040204020203" pitchFamily="34" charset="-122"/>
              </a:rPr>
              <a:t>‹#›</a:t>
            </a:fld>
            <a:r>
              <a:rPr lang="zh-CN" altLang="en-US" sz="2400" b="0" dirty="0">
                <a:solidFill>
                  <a:schemeClr val="accent1"/>
                </a:solidFill>
                <a:latin typeface="微软雅黑 Light" panose="020B0502040204020203" pitchFamily="34" charset="-122"/>
                <a:ea typeface="微软雅黑 Light" panose="020B0502040204020203" pitchFamily="34" charset="-122"/>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标题和内容">
    <p:spTree>
      <p:nvGrpSpPr>
        <p:cNvPr id="1" name=""/>
        <p:cNvGrpSpPr/>
        <p:nvPr/>
      </p:nvGrpSpPr>
      <p:grpSpPr>
        <a:xfrm>
          <a:off x="0" y="0"/>
          <a:ext cx="0" cy="0"/>
          <a:chOff x="0" y="0"/>
          <a:chExt cx="0" cy="0"/>
        </a:xfrm>
      </p:grpSpPr>
      <p:cxnSp>
        <p:nvCxnSpPr>
          <p:cNvPr id="7" name="直接连接符 6"/>
          <p:cNvCxnSpPr/>
          <p:nvPr userDrawn="1"/>
        </p:nvCxnSpPr>
        <p:spPr>
          <a:xfrm>
            <a:off x="1007435" y="833864"/>
            <a:ext cx="10465163"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nvGrpSpPr>
          <p:cNvPr id="12" name="Group 7"/>
          <p:cNvGrpSpPr/>
          <p:nvPr userDrawn="1"/>
        </p:nvGrpSpPr>
        <p:grpSpPr bwMode="auto">
          <a:xfrm>
            <a:off x="431371" y="390527"/>
            <a:ext cx="520496" cy="274639"/>
            <a:chOff x="0" y="0"/>
            <a:chExt cx="1041399" cy="549275"/>
          </a:xfrm>
        </p:grpSpPr>
        <p:sp>
          <p:nvSpPr>
            <p:cNvPr id="13" name="Freeform 16"/>
            <p:cNvSpPr/>
            <p:nvPr/>
          </p:nvSpPr>
          <p:spPr bwMode="auto">
            <a:xfrm>
              <a:off x="0" y="0"/>
              <a:ext cx="361950" cy="549275"/>
            </a:xfrm>
            <a:custGeom>
              <a:avLst/>
              <a:gdLst>
                <a:gd name="T0" fmla="*/ 4 w 400"/>
                <a:gd name="T1" fmla="*/ 92 h 608"/>
                <a:gd name="T2" fmla="*/ 96 w 400"/>
                <a:gd name="T3" fmla="*/ 0 h 608"/>
                <a:gd name="T4" fmla="*/ 400 w 400"/>
                <a:gd name="T5" fmla="*/ 304 h 608"/>
                <a:gd name="T6" fmla="*/ 96 w 400"/>
                <a:gd name="T7" fmla="*/ 608 h 608"/>
                <a:gd name="T8" fmla="*/ 0 w 400"/>
                <a:gd name="T9" fmla="*/ 512 h 608"/>
                <a:gd name="T10" fmla="*/ 212 w 400"/>
                <a:gd name="T11" fmla="*/ 300 h 608"/>
                <a:gd name="T12" fmla="*/ 4 w 400"/>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400" h="608">
                  <a:moveTo>
                    <a:pt x="4" y="92"/>
                  </a:moveTo>
                  <a:lnTo>
                    <a:pt x="96" y="0"/>
                  </a:lnTo>
                  <a:lnTo>
                    <a:pt x="400" y="304"/>
                  </a:lnTo>
                  <a:lnTo>
                    <a:pt x="96" y="608"/>
                  </a:lnTo>
                  <a:lnTo>
                    <a:pt x="0" y="512"/>
                  </a:lnTo>
                  <a:lnTo>
                    <a:pt x="212" y="300"/>
                  </a:lnTo>
                  <a:lnTo>
                    <a:pt x="4" y="92"/>
                  </a:lnTo>
                  <a:close/>
                </a:path>
              </a:pathLst>
            </a:custGeom>
            <a:solidFill>
              <a:srgbClr val="005DA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p>
          </p:txBody>
        </p:sp>
        <p:sp>
          <p:nvSpPr>
            <p:cNvPr id="14" name="Freeform 17"/>
            <p:cNvSpPr/>
            <p:nvPr/>
          </p:nvSpPr>
          <p:spPr bwMode="auto">
            <a:xfrm>
              <a:off x="338137" y="0"/>
              <a:ext cx="360362" cy="549275"/>
            </a:xfrm>
            <a:custGeom>
              <a:avLst/>
              <a:gdLst>
                <a:gd name="T0" fmla="*/ 4 w 399"/>
                <a:gd name="T1" fmla="*/ 92 h 608"/>
                <a:gd name="T2" fmla="*/ 96 w 399"/>
                <a:gd name="T3" fmla="*/ 0 h 608"/>
                <a:gd name="T4" fmla="*/ 399 w 399"/>
                <a:gd name="T5" fmla="*/ 304 h 608"/>
                <a:gd name="T6" fmla="*/ 96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6" y="0"/>
                  </a:lnTo>
                  <a:lnTo>
                    <a:pt x="399" y="304"/>
                  </a:lnTo>
                  <a:lnTo>
                    <a:pt x="96" y="608"/>
                  </a:lnTo>
                  <a:lnTo>
                    <a:pt x="0" y="512"/>
                  </a:lnTo>
                  <a:lnTo>
                    <a:pt x="212" y="300"/>
                  </a:lnTo>
                  <a:lnTo>
                    <a:pt x="4" y="92"/>
                  </a:lnTo>
                  <a:close/>
                </a:path>
              </a:pathLst>
            </a:custGeom>
            <a:solidFill>
              <a:srgbClr val="3992D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p>
          </p:txBody>
        </p:sp>
        <p:sp>
          <p:nvSpPr>
            <p:cNvPr id="15" name="Freeform 18"/>
            <p:cNvSpPr/>
            <p:nvPr/>
          </p:nvSpPr>
          <p:spPr bwMode="auto">
            <a:xfrm>
              <a:off x="681037" y="0"/>
              <a:ext cx="360362" cy="549275"/>
            </a:xfrm>
            <a:custGeom>
              <a:avLst/>
              <a:gdLst>
                <a:gd name="T0" fmla="*/ 4 w 399"/>
                <a:gd name="T1" fmla="*/ 92 h 608"/>
                <a:gd name="T2" fmla="*/ 95 w 399"/>
                <a:gd name="T3" fmla="*/ 0 h 608"/>
                <a:gd name="T4" fmla="*/ 399 w 399"/>
                <a:gd name="T5" fmla="*/ 304 h 608"/>
                <a:gd name="T6" fmla="*/ 95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5" y="0"/>
                  </a:lnTo>
                  <a:lnTo>
                    <a:pt x="399" y="304"/>
                  </a:lnTo>
                  <a:lnTo>
                    <a:pt x="95" y="608"/>
                  </a:lnTo>
                  <a:lnTo>
                    <a:pt x="0" y="512"/>
                  </a:lnTo>
                  <a:lnTo>
                    <a:pt x="212" y="300"/>
                  </a:lnTo>
                  <a:lnTo>
                    <a:pt x="4" y="92"/>
                  </a:lnTo>
                  <a:close/>
                </a:path>
              </a:pathLst>
            </a:custGeom>
            <a:solidFill>
              <a:srgbClr val="F796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p>
          </p:txBody>
        </p:sp>
      </p:grpSp>
      <p:sp>
        <p:nvSpPr>
          <p:cNvPr id="18" name="TextBox 15"/>
          <p:cNvSpPr txBox="1"/>
          <p:nvPr userDrawn="1"/>
        </p:nvSpPr>
        <p:spPr>
          <a:xfrm>
            <a:off x="10800524" y="322661"/>
            <a:ext cx="895129" cy="461665"/>
          </a:xfrm>
          <a:prstGeom prst="rect">
            <a:avLst/>
          </a:prstGeom>
          <a:noFill/>
        </p:spPr>
        <p:txBody>
          <a:bodyPr wrap="square" rtlCol="0">
            <a:spAutoFit/>
          </a:bodyPr>
          <a:lstStyle/>
          <a:p>
            <a:pPr algn="ctr"/>
            <a:fld id="{2EEF1883-7A0E-4F66-9932-E581691AD397}" type="slidenum">
              <a:rPr lang="zh-CN" altLang="en-US" sz="2400" b="0" smtClean="0">
                <a:solidFill>
                  <a:schemeClr val="accent1"/>
                </a:solidFill>
                <a:latin typeface="微软雅黑 Light" panose="020B0502040204020203" pitchFamily="34" charset="-122"/>
                <a:ea typeface="微软雅黑 Light" panose="020B0502040204020203" pitchFamily="34" charset="-122"/>
              </a:rPr>
              <a:t>‹#›</a:t>
            </a:fld>
            <a:r>
              <a:rPr lang="zh-CN" altLang="en-US" sz="2400" b="0" dirty="0">
                <a:solidFill>
                  <a:schemeClr val="accent1"/>
                </a:solidFill>
                <a:latin typeface="微软雅黑 Light" panose="020B0502040204020203" pitchFamily="34" charset="-122"/>
                <a:ea typeface="微软雅黑 Light" panose="020B0502040204020203" pitchFamily="34" charset="-122"/>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8_标题和内容">
    <p:spTree>
      <p:nvGrpSpPr>
        <p:cNvPr id="1" name=""/>
        <p:cNvGrpSpPr/>
        <p:nvPr/>
      </p:nvGrpSpPr>
      <p:grpSpPr>
        <a:xfrm>
          <a:off x="0" y="0"/>
          <a:ext cx="0" cy="0"/>
          <a:chOff x="0" y="0"/>
          <a:chExt cx="0" cy="0"/>
        </a:xfrm>
      </p:grpSpPr>
      <p:cxnSp>
        <p:nvCxnSpPr>
          <p:cNvPr id="7" name="直接连接符 6"/>
          <p:cNvCxnSpPr/>
          <p:nvPr userDrawn="1"/>
        </p:nvCxnSpPr>
        <p:spPr>
          <a:xfrm>
            <a:off x="1007435" y="833864"/>
            <a:ext cx="10465163"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nvGrpSpPr>
          <p:cNvPr id="12" name="Group 7"/>
          <p:cNvGrpSpPr/>
          <p:nvPr userDrawn="1"/>
        </p:nvGrpSpPr>
        <p:grpSpPr bwMode="auto">
          <a:xfrm>
            <a:off x="431371" y="390527"/>
            <a:ext cx="520496" cy="274639"/>
            <a:chOff x="0" y="0"/>
            <a:chExt cx="1041399" cy="549275"/>
          </a:xfrm>
        </p:grpSpPr>
        <p:sp>
          <p:nvSpPr>
            <p:cNvPr id="13" name="Freeform 16"/>
            <p:cNvSpPr/>
            <p:nvPr/>
          </p:nvSpPr>
          <p:spPr bwMode="auto">
            <a:xfrm>
              <a:off x="0" y="0"/>
              <a:ext cx="361950" cy="549275"/>
            </a:xfrm>
            <a:custGeom>
              <a:avLst/>
              <a:gdLst>
                <a:gd name="T0" fmla="*/ 4 w 400"/>
                <a:gd name="T1" fmla="*/ 92 h 608"/>
                <a:gd name="T2" fmla="*/ 96 w 400"/>
                <a:gd name="T3" fmla="*/ 0 h 608"/>
                <a:gd name="T4" fmla="*/ 400 w 400"/>
                <a:gd name="T5" fmla="*/ 304 h 608"/>
                <a:gd name="T6" fmla="*/ 96 w 400"/>
                <a:gd name="T7" fmla="*/ 608 h 608"/>
                <a:gd name="T8" fmla="*/ 0 w 400"/>
                <a:gd name="T9" fmla="*/ 512 h 608"/>
                <a:gd name="T10" fmla="*/ 212 w 400"/>
                <a:gd name="T11" fmla="*/ 300 h 608"/>
                <a:gd name="T12" fmla="*/ 4 w 400"/>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400" h="608">
                  <a:moveTo>
                    <a:pt x="4" y="92"/>
                  </a:moveTo>
                  <a:lnTo>
                    <a:pt x="96" y="0"/>
                  </a:lnTo>
                  <a:lnTo>
                    <a:pt x="400" y="304"/>
                  </a:lnTo>
                  <a:lnTo>
                    <a:pt x="96" y="608"/>
                  </a:lnTo>
                  <a:lnTo>
                    <a:pt x="0" y="512"/>
                  </a:lnTo>
                  <a:lnTo>
                    <a:pt x="212" y="300"/>
                  </a:lnTo>
                  <a:lnTo>
                    <a:pt x="4" y="92"/>
                  </a:lnTo>
                  <a:close/>
                </a:path>
              </a:pathLst>
            </a:custGeom>
            <a:solidFill>
              <a:srgbClr val="005DA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p>
          </p:txBody>
        </p:sp>
        <p:sp>
          <p:nvSpPr>
            <p:cNvPr id="14" name="Freeform 17"/>
            <p:cNvSpPr/>
            <p:nvPr/>
          </p:nvSpPr>
          <p:spPr bwMode="auto">
            <a:xfrm>
              <a:off x="338137" y="0"/>
              <a:ext cx="360362" cy="549275"/>
            </a:xfrm>
            <a:custGeom>
              <a:avLst/>
              <a:gdLst>
                <a:gd name="T0" fmla="*/ 4 w 399"/>
                <a:gd name="T1" fmla="*/ 92 h 608"/>
                <a:gd name="T2" fmla="*/ 96 w 399"/>
                <a:gd name="T3" fmla="*/ 0 h 608"/>
                <a:gd name="T4" fmla="*/ 399 w 399"/>
                <a:gd name="T5" fmla="*/ 304 h 608"/>
                <a:gd name="T6" fmla="*/ 96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6" y="0"/>
                  </a:lnTo>
                  <a:lnTo>
                    <a:pt x="399" y="304"/>
                  </a:lnTo>
                  <a:lnTo>
                    <a:pt x="96" y="608"/>
                  </a:lnTo>
                  <a:lnTo>
                    <a:pt x="0" y="512"/>
                  </a:lnTo>
                  <a:lnTo>
                    <a:pt x="212" y="300"/>
                  </a:lnTo>
                  <a:lnTo>
                    <a:pt x="4" y="92"/>
                  </a:lnTo>
                  <a:close/>
                </a:path>
              </a:pathLst>
            </a:custGeom>
            <a:solidFill>
              <a:srgbClr val="3992D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p>
          </p:txBody>
        </p:sp>
        <p:sp>
          <p:nvSpPr>
            <p:cNvPr id="15" name="Freeform 18"/>
            <p:cNvSpPr/>
            <p:nvPr/>
          </p:nvSpPr>
          <p:spPr bwMode="auto">
            <a:xfrm>
              <a:off x="681037" y="0"/>
              <a:ext cx="360362" cy="549275"/>
            </a:xfrm>
            <a:custGeom>
              <a:avLst/>
              <a:gdLst>
                <a:gd name="T0" fmla="*/ 4 w 399"/>
                <a:gd name="T1" fmla="*/ 92 h 608"/>
                <a:gd name="T2" fmla="*/ 95 w 399"/>
                <a:gd name="T3" fmla="*/ 0 h 608"/>
                <a:gd name="T4" fmla="*/ 399 w 399"/>
                <a:gd name="T5" fmla="*/ 304 h 608"/>
                <a:gd name="T6" fmla="*/ 95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5" y="0"/>
                  </a:lnTo>
                  <a:lnTo>
                    <a:pt x="399" y="304"/>
                  </a:lnTo>
                  <a:lnTo>
                    <a:pt x="95" y="608"/>
                  </a:lnTo>
                  <a:lnTo>
                    <a:pt x="0" y="512"/>
                  </a:lnTo>
                  <a:lnTo>
                    <a:pt x="212" y="300"/>
                  </a:lnTo>
                  <a:lnTo>
                    <a:pt x="4" y="92"/>
                  </a:lnTo>
                  <a:close/>
                </a:path>
              </a:pathLst>
            </a:custGeom>
            <a:solidFill>
              <a:srgbClr val="F796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p>
          </p:txBody>
        </p:sp>
      </p:grpSp>
      <p:sp>
        <p:nvSpPr>
          <p:cNvPr id="18" name="TextBox 15"/>
          <p:cNvSpPr txBox="1"/>
          <p:nvPr userDrawn="1"/>
        </p:nvSpPr>
        <p:spPr>
          <a:xfrm>
            <a:off x="10800524" y="322661"/>
            <a:ext cx="895129" cy="461665"/>
          </a:xfrm>
          <a:prstGeom prst="rect">
            <a:avLst/>
          </a:prstGeom>
          <a:noFill/>
        </p:spPr>
        <p:txBody>
          <a:bodyPr wrap="square" rtlCol="0">
            <a:spAutoFit/>
          </a:bodyPr>
          <a:lstStyle/>
          <a:p>
            <a:pPr algn="ctr"/>
            <a:fld id="{2EEF1883-7A0E-4F66-9932-E581691AD397}" type="slidenum">
              <a:rPr lang="zh-CN" altLang="en-US" sz="2400" b="0" smtClean="0">
                <a:solidFill>
                  <a:schemeClr val="accent1"/>
                </a:solidFill>
                <a:latin typeface="微软雅黑 Light" panose="020B0502040204020203" pitchFamily="34" charset="-122"/>
                <a:ea typeface="微软雅黑 Light" panose="020B0502040204020203" pitchFamily="34" charset="-122"/>
              </a:rPr>
              <a:t>‹#›</a:t>
            </a:fld>
            <a:r>
              <a:rPr lang="zh-CN" altLang="en-US" sz="2400" b="0" dirty="0">
                <a:solidFill>
                  <a:schemeClr val="accent1"/>
                </a:solidFill>
                <a:latin typeface="微软雅黑 Light" panose="020B0502040204020203" pitchFamily="34" charset="-122"/>
                <a:ea typeface="微软雅黑 Light" panose="020B0502040204020203" pitchFamily="34" charset="-122"/>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F308C0D0-1766-4EC5-B7DC-EEE60A3E419F}"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44FA6E1-6B83-4935-BD31-F33F54FC6619}" type="slidenum">
              <a:rPr lang="zh-CN" altLang="en-US" smtClean="0"/>
              <a:t>‹#›</a:t>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_标题和内容">
    <p:spTree>
      <p:nvGrpSpPr>
        <p:cNvPr id="1" name=""/>
        <p:cNvGrpSpPr/>
        <p:nvPr/>
      </p:nvGrpSpPr>
      <p:grpSpPr>
        <a:xfrm>
          <a:off x="0" y="0"/>
          <a:ext cx="0" cy="0"/>
          <a:chOff x="0" y="0"/>
          <a:chExt cx="0" cy="0"/>
        </a:xfrm>
      </p:grpSpPr>
      <p:cxnSp>
        <p:nvCxnSpPr>
          <p:cNvPr id="7" name="直接连接符 6"/>
          <p:cNvCxnSpPr/>
          <p:nvPr userDrawn="1"/>
        </p:nvCxnSpPr>
        <p:spPr>
          <a:xfrm>
            <a:off x="1007435" y="833864"/>
            <a:ext cx="10465163"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nvGrpSpPr>
          <p:cNvPr id="12" name="Group 7"/>
          <p:cNvGrpSpPr/>
          <p:nvPr userDrawn="1"/>
        </p:nvGrpSpPr>
        <p:grpSpPr bwMode="auto">
          <a:xfrm>
            <a:off x="431371" y="390527"/>
            <a:ext cx="520496" cy="274639"/>
            <a:chOff x="0" y="0"/>
            <a:chExt cx="1041399" cy="549275"/>
          </a:xfrm>
        </p:grpSpPr>
        <p:sp>
          <p:nvSpPr>
            <p:cNvPr id="13" name="Freeform 16"/>
            <p:cNvSpPr/>
            <p:nvPr/>
          </p:nvSpPr>
          <p:spPr bwMode="auto">
            <a:xfrm>
              <a:off x="0" y="0"/>
              <a:ext cx="361950" cy="549275"/>
            </a:xfrm>
            <a:custGeom>
              <a:avLst/>
              <a:gdLst>
                <a:gd name="T0" fmla="*/ 4 w 400"/>
                <a:gd name="T1" fmla="*/ 92 h 608"/>
                <a:gd name="T2" fmla="*/ 96 w 400"/>
                <a:gd name="T3" fmla="*/ 0 h 608"/>
                <a:gd name="T4" fmla="*/ 400 w 400"/>
                <a:gd name="T5" fmla="*/ 304 h 608"/>
                <a:gd name="T6" fmla="*/ 96 w 400"/>
                <a:gd name="T7" fmla="*/ 608 h 608"/>
                <a:gd name="T8" fmla="*/ 0 w 400"/>
                <a:gd name="T9" fmla="*/ 512 h 608"/>
                <a:gd name="T10" fmla="*/ 212 w 400"/>
                <a:gd name="T11" fmla="*/ 300 h 608"/>
                <a:gd name="T12" fmla="*/ 4 w 400"/>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400" h="608">
                  <a:moveTo>
                    <a:pt x="4" y="92"/>
                  </a:moveTo>
                  <a:lnTo>
                    <a:pt x="96" y="0"/>
                  </a:lnTo>
                  <a:lnTo>
                    <a:pt x="400" y="304"/>
                  </a:lnTo>
                  <a:lnTo>
                    <a:pt x="96" y="608"/>
                  </a:lnTo>
                  <a:lnTo>
                    <a:pt x="0" y="512"/>
                  </a:lnTo>
                  <a:lnTo>
                    <a:pt x="212" y="300"/>
                  </a:lnTo>
                  <a:lnTo>
                    <a:pt x="4" y="92"/>
                  </a:lnTo>
                  <a:close/>
                </a:path>
              </a:pathLst>
            </a:custGeom>
            <a:solidFill>
              <a:srgbClr val="005DA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p>
          </p:txBody>
        </p:sp>
        <p:sp>
          <p:nvSpPr>
            <p:cNvPr id="14" name="Freeform 17"/>
            <p:cNvSpPr/>
            <p:nvPr/>
          </p:nvSpPr>
          <p:spPr bwMode="auto">
            <a:xfrm>
              <a:off x="338137" y="0"/>
              <a:ext cx="360362" cy="549275"/>
            </a:xfrm>
            <a:custGeom>
              <a:avLst/>
              <a:gdLst>
                <a:gd name="T0" fmla="*/ 4 w 399"/>
                <a:gd name="T1" fmla="*/ 92 h 608"/>
                <a:gd name="T2" fmla="*/ 96 w 399"/>
                <a:gd name="T3" fmla="*/ 0 h 608"/>
                <a:gd name="T4" fmla="*/ 399 w 399"/>
                <a:gd name="T5" fmla="*/ 304 h 608"/>
                <a:gd name="T6" fmla="*/ 96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6" y="0"/>
                  </a:lnTo>
                  <a:lnTo>
                    <a:pt x="399" y="304"/>
                  </a:lnTo>
                  <a:lnTo>
                    <a:pt x="96" y="608"/>
                  </a:lnTo>
                  <a:lnTo>
                    <a:pt x="0" y="512"/>
                  </a:lnTo>
                  <a:lnTo>
                    <a:pt x="212" y="300"/>
                  </a:lnTo>
                  <a:lnTo>
                    <a:pt x="4" y="92"/>
                  </a:lnTo>
                  <a:close/>
                </a:path>
              </a:pathLst>
            </a:custGeom>
            <a:solidFill>
              <a:srgbClr val="3992D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p>
          </p:txBody>
        </p:sp>
        <p:sp>
          <p:nvSpPr>
            <p:cNvPr id="15" name="Freeform 18"/>
            <p:cNvSpPr/>
            <p:nvPr/>
          </p:nvSpPr>
          <p:spPr bwMode="auto">
            <a:xfrm>
              <a:off x="681037" y="0"/>
              <a:ext cx="360362" cy="549275"/>
            </a:xfrm>
            <a:custGeom>
              <a:avLst/>
              <a:gdLst>
                <a:gd name="T0" fmla="*/ 4 w 399"/>
                <a:gd name="T1" fmla="*/ 92 h 608"/>
                <a:gd name="T2" fmla="*/ 95 w 399"/>
                <a:gd name="T3" fmla="*/ 0 h 608"/>
                <a:gd name="T4" fmla="*/ 399 w 399"/>
                <a:gd name="T5" fmla="*/ 304 h 608"/>
                <a:gd name="T6" fmla="*/ 95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5" y="0"/>
                  </a:lnTo>
                  <a:lnTo>
                    <a:pt x="399" y="304"/>
                  </a:lnTo>
                  <a:lnTo>
                    <a:pt x="95" y="608"/>
                  </a:lnTo>
                  <a:lnTo>
                    <a:pt x="0" y="512"/>
                  </a:lnTo>
                  <a:lnTo>
                    <a:pt x="212" y="300"/>
                  </a:lnTo>
                  <a:lnTo>
                    <a:pt x="4" y="92"/>
                  </a:lnTo>
                  <a:close/>
                </a:path>
              </a:pathLst>
            </a:custGeom>
            <a:solidFill>
              <a:srgbClr val="F796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p>
          </p:txBody>
        </p:sp>
      </p:grpSp>
      <p:sp>
        <p:nvSpPr>
          <p:cNvPr id="18" name="TextBox 15"/>
          <p:cNvSpPr txBox="1"/>
          <p:nvPr userDrawn="1"/>
        </p:nvSpPr>
        <p:spPr>
          <a:xfrm>
            <a:off x="10800524" y="322661"/>
            <a:ext cx="895129" cy="461665"/>
          </a:xfrm>
          <a:prstGeom prst="rect">
            <a:avLst/>
          </a:prstGeom>
          <a:noFill/>
        </p:spPr>
        <p:txBody>
          <a:bodyPr wrap="square" rtlCol="0">
            <a:spAutoFit/>
          </a:bodyPr>
          <a:lstStyle/>
          <a:p>
            <a:pPr algn="ctr"/>
            <a:fld id="{2EEF1883-7A0E-4F66-9932-E581691AD397}" type="slidenum">
              <a:rPr lang="zh-CN" altLang="en-US" sz="2400" b="0" smtClean="0">
                <a:solidFill>
                  <a:schemeClr val="accent1"/>
                </a:solidFill>
                <a:latin typeface="微软雅黑 Light" panose="020B0502040204020203" pitchFamily="34" charset="-122"/>
                <a:ea typeface="微软雅黑 Light" panose="020B0502040204020203" pitchFamily="34" charset="-122"/>
              </a:rPr>
              <a:t>‹#›</a:t>
            </a:fld>
            <a:r>
              <a:rPr lang="zh-CN" altLang="en-US" sz="2400" b="0" dirty="0">
                <a:solidFill>
                  <a:schemeClr val="accent1"/>
                </a:solidFill>
                <a:latin typeface="微软雅黑 Light" panose="020B0502040204020203" pitchFamily="34" charset="-122"/>
                <a:ea typeface="微软雅黑 Light" panose="020B0502040204020203" pitchFamily="34" charset="-122"/>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0_标题和内容">
    <p:spTree>
      <p:nvGrpSpPr>
        <p:cNvPr id="1" name=""/>
        <p:cNvGrpSpPr/>
        <p:nvPr/>
      </p:nvGrpSpPr>
      <p:grpSpPr>
        <a:xfrm>
          <a:off x="0" y="0"/>
          <a:ext cx="0" cy="0"/>
          <a:chOff x="0" y="0"/>
          <a:chExt cx="0" cy="0"/>
        </a:xfrm>
      </p:grpSpPr>
      <p:cxnSp>
        <p:nvCxnSpPr>
          <p:cNvPr id="7" name="直接连接符 6"/>
          <p:cNvCxnSpPr/>
          <p:nvPr userDrawn="1"/>
        </p:nvCxnSpPr>
        <p:spPr>
          <a:xfrm>
            <a:off x="1007435" y="833864"/>
            <a:ext cx="10465163"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nvGrpSpPr>
          <p:cNvPr id="12" name="Group 7"/>
          <p:cNvGrpSpPr/>
          <p:nvPr userDrawn="1"/>
        </p:nvGrpSpPr>
        <p:grpSpPr bwMode="auto">
          <a:xfrm>
            <a:off x="431371" y="390527"/>
            <a:ext cx="520496" cy="274639"/>
            <a:chOff x="0" y="0"/>
            <a:chExt cx="1041399" cy="549275"/>
          </a:xfrm>
        </p:grpSpPr>
        <p:sp>
          <p:nvSpPr>
            <p:cNvPr id="13" name="Freeform 16"/>
            <p:cNvSpPr/>
            <p:nvPr/>
          </p:nvSpPr>
          <p:spPr bwMode="auto">
            <a:xfrm>
              <a:off x="0" y="0"/>
              <a:ext cx="361950" cy="549275"/>
            </a:xfrm>
            <a:custGeom>
              <a:avLst/>
              <a:gdLst>
                <a:gd name="T0" fmla="*/ 4 w 400"/>
                <a:gd name="T1" fmla="*/ 92 h 608"/>
                <a:gd name="T2" fmla="*/ 96 w 400"/>
                <a:gd name="T3" fmla="*/ 0 h 608"/>
                <a:gd name="T4" fmla="*/ 400 w 400"/>
                <a:gd name="T5" fmla="*/ 304 h 608"/>
                <a:gd name="T6" fmla="*/ 96 w 400"/>
                <a:gd name="T7" fmla="*/ 608 h 608"/>
                <a:gd name="T8" fmla="*/ 0 w 400"/>
                <a:gd name="T9" fmla="*/ 512 h 608"/>
                <a:gd name="T10" fmla="*/ 212 w 400"/>
                <a:gd name="T11" fmla="*/ 300 h 608"/>
                <a:gd name="T12" fmla="*/ 4 w 400"/>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400" h="608">
                  <a:moveTo>
                    <a:pt x="4" y="92"/>
                  </a:moveTo>
                  <a:lnTo>
                    <a:pt x="96" y="0"/>
                  </a:lnTo>
                  <a:lnTo>
                    <a:pt x="400" y="304"/>
                  </a:lnTo>
                  <a:lnTo>
                    <a:pt x="96" y="608"/>
                  </a:lnTo>
                  <a:lnTo>
                    <a:pt x="0" y="512"/>
                  </a:lnTo>
                  <a:lnTo>
                    <a:pt x="212" y="300"/>
                  </a:lnTo>
                  <a:lnTo>
                    <a:pt x="4" y="92"/>
                  </a:lnTo>
                  <a:close/>
                </a:path>
              </a:pathLst>
            </a:custGeom>
            <a:solidFill>
              <a:srgbClr val="005DA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p>
          </p:txBody>
        </p:sp>
        <p:sp>
          <p:nvSpPr>
            <p:cNvPr id="14" name="Freeform 17"/>
            <p:cNvSpPr/>
            <p:nvPr/>
          </p:nvSpPr>
          <p:spPr bwMode="auto">
            <a:xfrm>
              <a:off x="338137" y="0"/>
              <a:ext cx="360362" cy="549275"/>
            </a:xfrm>
            <a:custGeom>
              <a:avLst/>
              <a:gdLst>
                <a:gd name="T0" fmla="*/ 4 w 399"/>
                <a:gd name="T1" fmla="*/ 92 h 608"/>
                <a:gd name="T2" fmla="*/ 96 w 399"/>
                <a:gd name="T3" fmla="*/ 0 h 608"/>
                <a:gd name="T4" fmla="*/ 399 w 399"/>
                <a:gd name="T5" fmla="*/ 304 h 608"/>
                <a:gd name="T6" fmla="*/ 96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6" y="0"/>
                  </a:lnTo>
                  <a:lnTo>
                    <a:pt x="399" y="304"/>
                  </a:lnTo>
                  <a:lnTo>
                    <a:pt x="96" y="608"/>
                  </a:lnTo>
                  <a:lnTo>
                    <a:pt x="0" y="512"/>
                  </a:lnTo>
                  <a:lnTo>
                    <a:pt x="212" y="300"/>
                  </a:lnTo>
                  <a:lnTo>
                    <a:pt x="4" y="92"/>
                  </a:lnTo>
                  <a:close/>
                </a:path>
              </a:pathLst>
            </a:custGeom>
            <a:solidFill>
              <a:srgbClr val="3992D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p>
          </p:txBody>
        </p:sp>
        <p:sp>
          <p:nvSpPr>
            <p:cNvPr id="15" name="Freeform 18"/>
            <p:cNvSpPr/>
            <p:nvPr/>
          </p:nvSpPr>
          <p:spPr bwMode="auto">
            <a:xfrm>
              <a:off x="681037" y="0"/>
              <a:ext cx="360362" cy="549275"/>
            </a:xfrm>
            <a:custGeom>
              <a:avLst/>
              <a:gdLst>
                <a:gd name="T0" fmla="*/ 4 w 399"/>
                <a:gd name="T1" fmla="*/ 92 h 608"/>
                <a:gd name="T2" fmla="*/ 95 w 399"/>
                <a:gd name="T3" fmla="*/ 0 h 608"/>
                <a:gd name="T4" fmla="*/ 399 w 399"/>
                <a:gd name="T5" fmla="*/ 304 h 608"/>
                <a:gd name="T6" fmla="*/ 95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5" y="0"/>
                  </a:lnTo>
                  <a:lnTo>
                    <a:pt x="399" y="304"/>
                  </a:lnTo>
                  <a:lnTo>
                    <a:pt x="95" y="608"/>
                  </a:lnTo>
                  <a:lnTo>
                    <a:pt x="0" y="512"/>
                  </a:lnTo>
                  <a:lnTo>
                    <a:pt x="212" y="300"/>
                  </a:lnTo>
                  <a:lnTo>
                    <a:pt x="4" y="92"/>
                  </a:lnTo>
                  <a:close/>
                </a:path>
              </a:pathLst>
            </a:custGeom>
            <a:solidFill>
              <a:srgbClr val="F796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p>
          </p:txBody>
        </p:sp>
      </p:grpSp>
      <p:sp>
        <p:nvSpPr>
          <p:cNvPr id="18" name="TextBox 15"/>
          <p:cNvSpPr txBox="1"/>
          <p:nvPr userDrawn="1"/>
        </p:nvSpPr>
        <p:spPr>
          <a:xfrm>
            <a:off x="10800524" y="322661"/>
            <a:ext cx="895129" cy="461665"/>
          </a:xfrm>
          <a:prstGeom prst="rect">
            <a:avLst/>
          </a:prstGeom>
          <a:noFill/>
        </p:spPr>
        <p:txBody>
          <a:bodyPr wrap="square" rtlCol="0">
            <a:spAutoFit/>
          </a:bodyPr>
          <a:lstStyle/>
          <a:p>
            <a:pPr algn="ctr"/>
            <a:fld id="{2EEF1883-7A0E-4F66-9932-E581691AD397}" type="slidenum">
              <a:rPr lang="zh-CN" altLang="en-US" sz="2400" b="0" smtClean="0">
                <a:solidFill>
                  <a:schemeClr val="accent1"/>
                </a:solidFill>
                <a:latin typeface="微软雅黑 Light" panose="020B0502040204020203" pitchFamily="34" charset="-122"/>
                <a:ea typeface="微软雅黑 Light" panose="020B0502040204020203" pitchFamily="34" charset="-122"/>
              </a:rPr>
              <a:t>‹#›</a:t>
            </a:fld>
            <a:r>
              <a:rPr lang="zh-CN" altLang="en-US" sz="2400" b="0" dirty="0">
                <a:solidFill>
                  <a:schemeClr val="accent1"/>
                </a:solidFill>
                <a:latin typeface="微软雅黑 Light" panose="020B0502040204020203" pitchFamily="34" charset="-122"/>
                <a:ea typeface="微软雅黑 Light" panose="020B0502040204020203" pitchFamily="34" charset="-122"/>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1_标题和内容">
    <p:spTree>
      <p:nvGrpSpPr>
        <p:cNvPr id="1" name=""/>
        <p:cNvGrpSpPr/>
        <p:nvPr/>
      </p:nvGrpSpPr>
      <p:grpSpPr>
        <a:xfrm>
          <a:off x="0" y="0"/>
          <a:ext cx="0" cy="0"/>
          <a:chOff x="0" y="0"/>
          <a:chExt cx="0" cy="0"/>
        </a:xfrm>
      </p:grpSpPr>
      <p:cxnSp>
        <p:nvCxnSpPr>
          <p:cNvPr id="7" name="直接连接符 6"/>
          <p:cNvCxnSpPr/>
          <p:nvPr userDrawn="1"/>
        </p:nvCxnSpPr>
        <p:spPr>
          <a:xfrm>
            <a:off x="1007435" y="833864"/>
            <a:ext cx="10465163"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nvGrpSpPr>
          <p:cNvPr id="12" name="Group 7"/>
          <p:cNvGrpSpPr/>
          <p:nvPr userDrawn="1"/>
        </p:nvGrpSpPr>
        <p:grpSpPr bwMode="auto">
          <a:xfrm>
            <a:off x="431371" y="390527"/>
            <a:ext cx="520496" cy="274639"/>
            <a:chOff x="0" y="0"/>
            <a:chExt cx="1041399" cy="549275"/>
          </a:xfrm>
        </p:grpSpPr>
        <p:sp>
          <p:nvSpPr>
            <p:cNvPr id="13" name="Freeform 16"/>
            <p:cNvSpPr/>
            <p:nvPr/>
          </p:nvSpPr>
          <p:spPr bwMode="auto">
            <a:xfrm>
              <a:off x="0" y="0"/>
              <a:ext cx="361950" cy="549275"/>
            </a:xfrm>
            <a:custGeom>
              <a:avLst/>
              <a:gdLst>
                <a:gd name="T0" fmla="*/ 4 w 400"/>
                <a:gd name="T1" fmla="*/ 92 h 608"/>
                <a:gd name="T2" fmla="*/ 96 w 400"/>
                <a:gd name="T3" fmla="*/ 0 h 608"/>
                <a:gd name="T4" fmla="*/ 400 w 400"/>
                <a:gd name="T5" fmla="*/ 304 h 608"/>
                <a:gd name="T6" fmla="*/ 96 w 400"/>
                <a:gd name="T7" fmla="*/ 608 h 608"/>
                <a:gd name="T8" fmla="*/ 0 w 400"/>
                <a:gd name="T9" fmla="*/ 512 h 608"/>
                <a:gd name="T10" fmla="*/ 212 w 400"/>
                <a:gd name="T11" fmla="*/ 300 h 608"/>
                <a:gd name="T12" fmla="*/ 4 w 400"/>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400" h="608">
                  <a:moveTo>
                    <a:pt x="4" y="92"/>
                  </a:moveTo>
                  <a:lnTo>
                    <a:pt x="96" y="0"/>
                  </a:lnTo>
                  <a:lnTo>
                    <a:pt x="400" y="304"/>
                  </a:lnTo>
                  <a:lnTo>
                    <a:pt x="96" y="608"/>
                  </a:lnTo>
                  <a:lnTo>
                    <a:pt x="0" y="512"/>
                  </a:lnTo>
                  <a:lnTo>
                    <a:pt x="212" y="300"/>
                  </a:lnTo>
                  <a:lnTo>
                    <a:pt x="4" y="92"/>
                  </a:lnTo>
                  <a:close/>
                </a:path>
              </a:pathLst>
            </a:custGeom>
            <a:solidFill>
              <a:srgbClr val="005DA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p>
          </p:txBody>
        </p:sp>
        <p:sp>
          <p:nvSpPr>
            <p:cNvPr id="14" name="Freeform 17"/>
            <p:cNvSpPr/>
            <p:nvPr/>
          </p:nvSpPr>
          <p:spPr bwMode="auto">
            <a:xfrm>
              <a:off x="338137" y="0"/>
              <a:ext cx="360362" cy="549275"/>
            </a:xfrm>
            <a:custGeom>
              <a:avLst/>
              <a:gdLst>
                <a:gd name="T0" fmla="*/ 4 w 399"/>
                <a:gd name="T1" fmla="*/ 92 h 608"/>
                <a:gd name="T2" fmla="*/ 96 w 399"/>
                <a:gd name="T3" fmla="*/ 0 h 608"/>
                <a:gd name="T4" fmla="*/ 399 w 399"/>
                <a:gd name="T5" fmla="*/ 304 h 608"/>
                <a:gd name="T6" fmla="*/ 96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6" y="0"/>
                  </a:lnTo>
                  <a:lnTo>
                    <a:pt x="399" y="304"/>
                  </a:lnTo>
                  <a:lnTo>
                    <a:pt x="96" y="608"/>
                  </a:lnTo>
                  <a:lnTo>
                    <a:pt x="0" y="512"/>
                  </a:lnTo>
                  <a:lnTo>
                    <a:pt x="212" y="300"/>
                  </a:lnTo>
                  <a:lnTo>
                    <a:pt x="4" y="92"/>
                  </a:lnTo>
                  <a:close/>
                </a:path>
              </a:pathLst>
            </a:custGeom>
            <a:solidFill>
              <a:srgbClr val="3992D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p>
          </p:txBody>
        </p:sp>
        <p:sp>
          <p:nvSpPr>
            <p:cNvPr id="15" name="Freeform 18"/>
            <p:cNvSpPr/>
            <p:nvPr/>
          </p:nvSpPr>
          <p:spPr bwMode="auto">
            <a:xfrm>
              <a:off x="681037" y="0"/>
              <a:ext cx="360362" cy="549275"/>
            </a:xfrm>
            <a:custGeom>
              <a:avLst/>
              <a:gdLst>
                <a:gd name="T0" fmla="*/ 4 w 399"/>
                <a:gd name="T1" fmla="*/ 92 h 608"/>
                <a:gd name="T2" fmla="*/ 95 w 399"/>
                <a:gd name="T3" fmla="*/ 0 h 608"/>
                <a:gd name="T4" fmla="*/ 399 w 399"/>
                <a:gd name="T5" fmla="*/ 304 h 608"/>
                <a:gd name="T6" fmla="*/ 95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5" y="0"/>
                  </a:lnTo>
                  <a:lnTo>
                    <a:pt x="399" y="304"/>
                  </a:lnTo>
                  <a:lnTo>
                    <a:pt x="95" y="608"/>
                  </a:lnTo>
                  <a:lnTo>
                    <a:pt x="0" y="512"/>
                  </a:lnTo>
                  <a:lnTo>
                    <a:pt x="212" y="300"/>
                  </a:lnTo>
                  <a:lnTo>
                    <a:pt x="4" y="92"/>
                  </a:lnTo>
                  <a:close/>
                </a:path>
              </a:pathLst>
            </a:custGeom>
            <a:solidFill>
              <a:srgbClr val="F796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p>
          </p:txBody>
        </p:sp>
      </p:grpSp>
      <p:sp>
        <p:nvSpPr>
          <p:cNvPr id="18" name="TextBox 15"/>
          <p:cNvSpPr txBox="1"/>
          <p:nvPr userDrawn="1"/>
        </p:nvSpPr>
        <p:spPr>
          <a:xfrm>
            <a:off x="10800524" y="322661"/>
            <a:ext cx="895129" cy="461665"/>
          </a:xfrm>
          <a:prstGeom prst="rect">
            <a:avLst/>
          </a:prstGeom>
          <a:noFill/>
        </p:spPr>
        <p:txBody>
          <a:bodyPr wrap="square" rtlCol="0">
            <a:spAutoFit/>
          </a:bodyPr>
          <a:lstStyle/>
          <a:p>
            <a:pPr algn="ctr"/>
            <a:fld id="{2EEF1883-7A0E-4F66-9932-E581691AD397}" type="slidenum">
              <a:rPr lang="zh-CN" altLang="en-US" sz="2400" b="0" smtClean="0">
                <a:solidFill>
                  <a:schemeClr val="accent1"/>
                </a:solidFill>
                <a:latin typeface="微软雅黑 Light" panose="020B0502040204020203" pitchFamily="34" charset="-122"/>
                <a:ea typeface="微软雅黑 Light" panose="020B0502040204020203" pitchFamily="34" charset="-122"/>
              </a:rPr>
              <a:t>‹#›</a:t>
            </a:fld>
            <a:r>
              <a:rPr lang="zh-CN" altLang="en-US" sz="2400" b="0" dirty="0">
                <a:solidFill>
                  <a:schemeClr val="accent1"/>
                </a:solidFill>
                <a:latin typeface="微软雅黑 Light" panose="020B0502040204020203" pitchFamily="34" charset="-122"/>
                <a:ea typeface="微软雅黑 Light" panose="020B0502040204020203" pitchFamily="34" charset="-122"/>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2_标题和内容">
    <p:spTree>
      <p:nvGrpSpPr>
        <p:cNvPr id="1" name=""/>
        <p:cNvGrpSpPr/>
        <p:nvPr/>
      </p:nvGrpSpPr>
      <p:grpSpPr>
        <a:xfrm>
          <a:off x="0" y="0"/>
          <a:ext cx="0" cy="0"/>
          <a:chOff x="0" y="0"/>
          <a:chExt cx="0" cy="0"/>
        </a:xfrm>
      </p:grpSpPr>
      <p:cxnSp>
        <p:nvCxnSpPr>
          <p:cNvPr id="7" name="直接连接符 6"/>
          <p:cNvCxnSpPr/>
          <p:nvPr userDrawn="1"/>
        </p:nvCxnSpPr>
        <p:spPr>
          <a:xfrm>
            <a:off x="1007435" y="833864"/>
            <a:ext cx="10465163"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nvGrpSpPr>
          <p:cNvPr id="12" name="Group 7"/>
          <p:cNvGrpSpPr/>
          <p:nvPr userDrawn="1"/>
        </p:nvGrpSpPr>
        <p:grpSpPr bwMode="auto">
          <a:xfrm>
            <a:off x="431371" y="390527"/>
            <a:ext cx="520496" cy="274639"/>
            <a:chOff x="0" y="0"/>
            <a:chExt cx="1041399" cy="549275"/>
          </a:xfrm>
        </p:grpSpPr>
        <p:sp>
          <p:nvSpPr>
            <p:cNvPr id="13" name="Freeform 16"/>
            <p:cNvSpPr/>
            <p:nvPr/>
          </p:nvSpPr>
          <p:spPr bwMode="auto">
            <a:xfrm>
              <a:off x="0" y="0"/>
              <a:ext cx="361950" cy="549275"/>
            </a:xfrm>
            <a:custGeom>
              <a:avLst/>
              <a:gdLst>
                <a:gd name="T0" fmla="*/ 4 w 400"/>
                <a:gd name="T1" fmla="*/ 92 h 608"/>
                <a:gd name="T2" fmla="*/ 96 w 400"/>
                <a:gd name="T3" fmla="*/ 0 h 608"/>
                <a:gd name="T4" fmla="*/ 400 w 400"/>
                <a:gd name="T5" fmla="*/ 304 h 608"/>
                <a:gd name="T6" fmla="*/ 96 w 400"/>
                <a:gd name="T7" fmla="*/ 608 h 608"/>
                <a:gd name="T8" fmla="*/ 0 w 400"/>
                <a:gd name="T9" fmla="*/ 512 h 608"/>
                <a:gd name="T10" fmla="*/ 212 w 400"/>
                <a:gd name="T11" fmla="*/ 300 h 608"/>
                <a:gd name="T12" fmla="*/ 4 w 400"/>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400" h="608">
                  <a:moveTo>
                    <a:pt x="4" y="92"/>
                  </a:moveTo>
                  <a:lnTo>
                    <a:pt x="96" y="0"/>
                  </a:lnTo>
                  <a:lnTo>
                    <a:pt x="400" y="304"/>
                  </a:lnTo>
                  <a:lnTo>
                    <a:pt x="96" y="608"/>
                  </a:lnTo>
                  <a:lnTo>
                    <a:pt x="0" y="512"/>
                  </a:lnTo>
                  <a:lnTo>
                    <a:pt x="212" y="300"/>
                  </a:lnTo>
                  <a:lnTo>
                    <a:pt x="4" y="92"/>
                  </a:lnTo>
                  <a:close/>
                </a:path>
              </a:pathLst>
            </a:custGeom>
            <a:solidFill>
              <a:srgbClr val="005DA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p>
          </p:txBody>
        </p:sp>
        <p:sp>
          <p:nvSpPr>
            <p:cNvPr id="14" name="Freeform 17"/>
            <p:cNvSpPr/>
            <p:nvPr/>
          </p:nvSpPr>
          <p:spPr bwMode="auto">
            <a:xfrm>
              <a:off x="338137" y="0"/>
              <a:ext cx="360362" cy="549275"/>
            </a:xfrm>
            <a:custGeom>
              <a:avLst/>
              <a:gdLst>
                <a:gd name="T0" fmla="*/ 4 w 399"/>
                <a:gd name="T1" fmla="*/ 92 h 608"/>
                <a:gd name="T2" fmla="*/ 96 w 399"/>
                <a:gd name="T3" fmla="*/ 0 h 608"/>
                <a:gd name="T4" fmla="*/ 399 w 399"/>
                <a:gd name="T5" fmla="*/ 304 h 608"/>
                <a:gd name="T6" fmla="*/ 96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6" y="0"/>
                  </a:lnTo>
                  <a:lnTo>
                    <a:pt x="399" y="304"/>
                  </a:lnTo>
                  <a:lnTo>
                    <a:pt x="96" y="608"/>
                  </a:lnTo>
                  <a:lnTo>
                    <a:pt x="0" y="512"/>
                  </a:lnTo>
                  <a:lnTo>
                    <a:pt x="212" y="300"/>
                  </a:lnTo>
                  <a:lnTo>
                    <a:pt x="4" y="92"/>
                  </a:lnTo>
                  <a:close/>
                </a:path>
              </a:pathLst>
            </a:custGeom>
            <a:solidFill>
              <a:srgbClr val="3992D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p>
          </p:txBody>
        </p:sp>
        <p:sp>
          <p:nvSpPr>
            <p:cNvPr id="15" name="Freeform 18"/>
            <p:cNvSpPr/>
            <p:nvPr/>
          </p:nvSpPr>
          <p:spPr bwMode="auto">
            <a:xfrm>
              <a:off x="681037" y="0"/>
              <a:ext cx="360362" cy="549275"/>
            </a:xfrm>
            <a:custGeom>
              <a:avLst/>
              <a:gdLst>
                <a:gd name="T0" fmla="*/ 4 w 399"/>
                <a:gd name="T1" fmla="*/ 92 h 608"/>
                <a:gd name="T2" fmla="*/ 95 w 399"/>
                <a:gd name="T3" fmla="*/ 0 h 608"/>
                <a:gd name="T4" fmla="*/ 399 w 399"/>
                <a:gd name="T5" fmla="*/ 304 h 608"/>
                <a:gd name="T6" fmla="*/ 95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5" y="0"/>
                  </a:lnTo>
                  <a:lnTo>
                    <a:pt x="399" y="304"/>
                  </a:lnTo>
                  <a:lnTo>
                    <a:pt x="95" y="608"/>
                  </a:lnTo>
                  <a:lnTo>
                    <a:pt x="0" y="512"/>
                  </a:lnTo>
                  <a:lnTo>
                    <a:pt x="212" y="300"/>
                  </a:lnTo>
                  <a:lnTo>
                    <a:pt x="4" y="92"/>
                  </a:lnTo>
                  <a:close/>
                </a:path>
              </a:pathLst>
            </a:custGeom>
            <a:solidFill>
              <a:srgbClr val="F796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p>
          </p:txBody>
        </p:sp>
      </p:grpSp>
      <p:sp>
        <p:nvSpPr>
          <p:cNvPr id="18" name="TextBox 15"/>
          <p:cNvSpPr txBox="1"/>
          <p:nvPr userDrawn="1"/>
        </p:nvSpPr>
        <p:spPr>
          <a:xfrm>
            <a:off x="10800524" y="322661"/>
            <a:ext cx="895129" cy="461665"/>
          </a:xfrm>
          <a:prstGeom prst="rect">
            <a:avLst/>
          </a:prstGeom>
          <a:noFill/>
        </p:spPr>
        <p:txBody>
          <a:bodyPr wrap="square" rtlCol="0">
            <a:spAutoFit/>
          </a:bodyPr>
          <a:lstStyle/>
          <a:p>
            <a:pPr algn="ctr"/>
            <a:fld id="{2EEF1883-7A0E-4F66-9932-E581691AD397}" type="slidenum">
              <a:rPr lang="zh-CN" altLang="en-US" sz="2400" b="0" smtClean="0">
                <a:solidFill>
                  <a:schemeClr val="accent1"/>
                </a:solidFill>
                <a:latin typeface="微软雅黑 Light" panose="020B0502040204020203" pitchFamily="34" charset="-122"/>
                <a:ea typeface="微软雅黑 Light" panose="020B0502040204020203" pitchFamily="34" charset="-122"/>
              </a:rPr>
              <a:t>‹#›</a:t>
            </a:fld>
            <a:r>
              <a:rPr lang="zh-CN" altLang="en-US" sz="2400" b="0" dirty="0">
                <a:solidFill>
                  <a:schemeClr val="accent1"/>
                </a:solidFill>
                <a:latin typeface="微软雅黑 Light" panose="020B0502040204020203" pitchFamily="34" charset="-122"/>
                <a:ea typeface="微软雅黑 Light" panose="020B0502040204020203" pitchFamily="34" charset="-122"/>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3_标题和内容">
    <p:spTree>
      <p:nvGrpSpPr>
        <p:cNvPr id="1" name=""/>
        <p:cNvGrpSpPr/>
        <p:nvPr/>
      </p:nvGrpSpPr>
      <p:grpSpPr>
        <a:xfrm>
          <a:off x="0" y="0"/>
          <a:ext cx="0" cy="0"/>
          <a:chOff x="0" y="0"/>
          <a:chExt cx="0" cy="0"/>
        </a:xfrm>
      </p:grpSpPr>
      <p:cxnSp>
        <p:nvCxnSpPr>
          <p:cNvPr id="7" name="直接连接符 6"/>
          <p:cNvCxnSpPr/>
          <p:nvPr userDrawn="1"/>
        </p:nvCxnSpPr>
        <p:spPr>
          <a:xfrm>
            <a:off x="1007435" y="833864"/>
            <a:ext cx="10465163"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nvGrpSpPr>
          <p:cNvPr id="12" name="Group 7"/>
          <p:cNvGrpSpPr/>
          <p:nvPr userDrawn="1"/>
        </p:nvGrpSpPr>
        <p:grpSpPr bwMode="auto">
          <a:xfrm>
            <a:off x="431371" y="390527"/>
            <a:ext cx="520496" cy="274639"/>
            <a:chOff x="0" y="0"/>
            <a:chExt cx="1041399" cy="549275"/>
          </a:xfrm>
        </p:grpSpPr>
        <p:sp>
          <p:nvSpPr>
            <p:cNvPr id="13" name="Freeform 16"/>
            <p:cNvSpPr/>
            <p:nvPr/>
          </p:nvSpPr>
          <p:spPr bwMode="auto">
            <a:xfrm>
              <a:off x="0" y="0"/>
              <a:ext cx="361950" cy="549275"/>
            </a:xfrm>
            <a:custGeom>
              <a:avLst/>
              <a:gdLst>
                <a:gd name="T0" fmla="*/ 4 w 400"/>
                <a:gd name="T1" fmla="*/ 92 h 608"/>
                <a:gd name="T2" fmla="*/ 96 w 400"/>
                <a:gd name="T3" fmla="*/ 0 h 608"/>
                <a:gd name="T4" fmla="*/ 400 w 400"/>
                <a:gd name="T5" fmla="*/ 304 h 608"/>
                <a:gd name="T6" fmla="*/ 96 w 400"/>
                <a:gd name="T7" fmla="*/ 608 h 608"/>
                <a:gd name="T8" fmla="*/ 0 w 400"/>
                <a:gd name="T9" fmla="*/ 512 h 608"/>
                <a:gd name="T10" fmla="*/ 212 w 400"/>
                <a:gd name="T11" fmla="*/ 300 h 608"/>
                <a:gd name="T12" fmla="*/ 4 w 400"/>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400" h="608">
                  <a:moveTo>
                    <a:pt x="4" y="92"/>
                  </a:moveTo>
                  <a:lnTo>
                    <a:pt x="96" y="0"/>
                  </a:lnTo>
                  <a:lnTo>
                    <a:pt x="400" y="304"/>
                  </a:lnTo>
                  <a:lnTo>
                    <a:pt x="96" y="608"/>
                  </a:lnTo>
                  <a:lnTo>
                    <a:pt x="0" y="512"/>
                  </a:lnTo>
                  <a:lnTo>
                    <a:pt x="212" y="300"/>
                  </a:lnTo>
                  <a:lnTo>
                    <a:pt x="4" y="92"/>
                  </a:lnTo>
                  <a:close/>
                </a:path>
              </a:pathLst>
            </a:custGeom>
            <a:solidFill>
              <a:srgbClr val="005DA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p>
          </p:txBody>
        </p:sp>
        <p:sp>
          <p:nvSpPr>
            <p:cNvPr id="14" name="Freeform 17"/>
            <p:cNvSpPr/>
            <p:nvPr/>
          </p:nvSpPr>
          <p:spPr bwMode="auto">
            <a:xfrm>
              <a:off x="338137" y="0"/>
              <a:ext cx="360362" cy="549275"/>
            </a:xfrm>
            <a:custGeom>
              <a:avLst/>
              <a:gdLst>
                <a:gd name="T0" fmla="*/ 4 w 399"/>
                <a:gd name="T1" fmla="*/ 92 h 608"/>
                <a:gd name="T2" fmla="*/ 96 w 399"/>
                <a:gd name="T3" fmla="*/ 0 h 608"/>
                <a:gd name="T4" fmla="*/ 399 w 399"/>
                <a:gd name="T5" fmla="*/ 304 h 608"/>
                <a:gd name="T6" fmla="*/ 96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6" y="0"/>
                  </a:lnTo>
                  <a:lnTo>
                    <a:pt x="399" y="304"/>
                  </a:lnTo>
                  <a:lnTo>
                    <a:pt x="96" y="608"/>
                  </a:lnTo>
                  <a:lnTo>
                    <a:pt x="0" y="512"/>
                  </a:lnTo>
                  <a:lnTo>
                    <a:pt x="212" y="300"/>
                  </a:lnTo>
                  <a:lnTo>
                    <a:pt x="4" y="92"/>
                  </a:lnTo>
                  <a:close/>
                </a:path>
              </a:pathLst>
            </a:custGeom>
            <a:solidFill>
              <a:srgbClr val="3992D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p>
          </p:txBody>
        </p:sp>
        <p:sp>
          <p:nvSpPr>
            <p:cNvPr id="15" name="Freeform 18"/>
            <p:cNvSpPr/>
            <p:nvPr/>
          </p:nvSpPr>
          <p:spPr bwMode="auto">
            <a:xfrm>
              <a:off x="681037" y="0"/>
              <a:ext cx="360362" cy="549275"/>
            </a:xfrm>
            <a:custGeom>
              <a:avLst/>
              <a:gdLst>
                <a:gd name="T0" fmla="*/ 4 w 399"/>
                <a:gd name="T1" fmla="*/ 92 h 608"/>
                <a:gd name="T2" fmla="*/ 95 w 399"/>
                <a:gd name="T3" fmla="*/ 0 h 608"/>
                <a:gd name="T4" fmla="*/ 399 w 399"/>
                <a:gd name="T5" fmla="*/ 304 h 608"/>
                <a:gd name="T6" fmla="*/ 95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5" y="0"/>
                  </a:lnTo>
                  <a:lnTo>
                    <a:pt x="399" y="304"/>
                  </a:lnTo>
                  <a:lnTo>
                    <a:pt x="95" y="608"/>
                  </a:lnTo>
                  <a:lnTo>
                    <a:pt x="0" y="512"/>
                  </a:lnTo>
                  <a:lnTo>
                    <a:pt x="212" y="300"/>
                  </a:lnTo>
                  <a:lnTo>
                    <a:pt x="4" y="92"/>
                  </a:lnTo>
                  <a:close/>
                </a:path>
              </a:pathLst>
            </a:custGeom>
            <a:solidFill>
              <a:srgbClr val="F796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p>
          </p:txBody>
        </p:sp>
      </p:grpSp>
      <p:sp>
        <p:nvSpPr>
          <p:cNvPr id="18" name="TextBox 15"/>
          <p:cNvSpPr txBox="1"/>
          <p:nvPr userDrawn="1"/>
        </p:nvSpPr>
        <p:spPr>
          <a:xfrm>
            <a:off x="10800524" y="322661"/>
            <a:ext cx="895129" cy="461665"/>
          </a:xfrm>
          <a:prstGeom prst="rect">
            <a:avLst/>
          </a:prstGeom>
          <a:noFill/>
        </p:spPr>
        <p:txBody>
          <a:bodyPr wrap="square" rtlCol="0">
            <a:spAutoFit/>
          </a:bodyPr>
          <a:lstStyle/>
          <a:p>
            <a:pPr algn="ctr"/>
            <a:fld id="{2EEF1883-7A0E-4F66-9932-E581691AD397}" type="slidenum">
              <a:rPr lang="zh-CN" altLang="en-US" sz="2400" b="0" smtClean="0">
                <a:solidFill>
                  <a:schemeClr val="accent1"/>
                </a:solidFill>
                <a:latin typeface="微软雅黑 Light" panose="020B0502040204020203" pitchFamily="34" charset="-122"/>
                <a:ea typeface="微软雅黑 Light" panose="020B0502040204020203" pitchFamily="34" charset="-122"/>
              </a:rPr>
              <a:t>‹#›</a:t>
            </a:fld>
            <a:r>
              <a:rPr lang="zh-CN" altLang="en-US" sz="2400" b="0" dirty="0">
                <a:solidFill>
                  <a:schemeClr val="accent1"/>
                </a:solidFill>
                <a:latin typeface="微软雅黑 Light" panose="020B0502040204020203" pitchFamily="34" charset="-122"/>
                <a:ea typeface="微软雅黑 Light" panose="020B0502040204020203" pitchFamily="34" charset="-122"/>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4_标题和内容">
    <p:spTree>
      <p:nvGrpSpPr>
        <p:cNvPr id="1" name=""/>
        <p:cNvGrpSpPr/>
        <p:nvPr/>
      </p:nvGrpSpPr>
      <p:grpSpPr>
        <a:xfrm>
          <a:off x="0" y="0"/>
          <a:ext cx="0" cy="0"/>
          <a:chOff x="0" y="0"/>
          <a:chExt cx="0" cy="0"/>
        </a:xfrm>
      </p:grpSpPr>
      <p:cxnSp>
        <p:nvCxnSpPr>
          <p:cNvPr id="7" name="直接连接符 6"/>
          <p:cNvCxnSpPr/>
          <p:nvPr userDrawn="1"/>
        </p:nvCxnSpPr>
        <p:spPr>
          <a:xfrm>
            <a:off x="1007435" y="833864"/>
            <a:ext cx="10465163"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nvGrpSpPr>
          <p:cNvPr id="12" name="Group 7"/>
          <p:cNvGrpSpPr/>
          <p:nvPr userDrawn="1"/>
        </p:nvGrpSpPr>
        <p:grpSpPr bwMode="auto">
          <a:xfrm>
            <a:off x="431371" y="390527"/>
            <a:ext cx="520496" cy="274639"/>
            <a:chOff x="0" y="0"/>
            <a:chExt cx="1041399" cy="549275"/>
          </a:xfrm>
        </p:grpSpPr>
        <p:sp>
          <p:nvSpPr>
            <p:cNvPr id="13" name="Freeform 16"/>
            <p:cNvSpPr/>
            <p:nvPr/>
          </p:nvSpPr>
          <p:spPr bwMode="auto">
            <a:xfrm>
              <a:off x="0" y="0"/>
              <a:ext cx="361950" cy="549275"/>
            </a:xfrm>
            <a:custGeom>
              <a:avLst/>
              <a:gdLst>
                <a:gd name="T0" fmla="*/ 4 w 400"/>
                <a:gd name="T1" fmla="*/ 92 h 608"/>
                <a:gd name="T2" fmla="*/ 96 w 400"/>
                <a:gd name="T3" fmla="*/ 0 h 608"/>
                <a:gd name="T4" fmla="*/ 400 w 400"/>
                <a:gd name="T5" fmla="*/ 304 h 608"/>
                <a:gd name="T6" fmla="*/ 96 w 400"/>
                <a:gd name="T7" fmla="*/ 608 h 608"/>
                <a:gd name="T8" fmla="*/ 0 w 400"/>
                <a:gd name="T9" fmla="*/ 512 h 608"/>
                <a:gd name="T10" fmla="*/ 212 w 400"/>
                <a:gd name="T11" fmla="*/ 300 h 608"/>
                <a:gd name="T12" fmla="*/ 4 w 400"/>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400" h="608">
                  <a:moveTo>
                    <a:pt x="4" y="92"/>
                  </a:moveTo>
                  <a:lnTo>
                    <a:pt x="96" y="0"/>
                  </a:lnTo>
                  <a:lnTo>
                    <a:pt x="400" y="304"/>
                  </a:lnTo>
                  <a:lnTo>
                    <a:pt x="96" y="608"/>
                  </a:lnTo>
                  <a:lnTo>
                    <a:pt x="0" y="512"/>
                  </a:lnTo>
                  <a:lnTo>
                    <a:pt x="212" y="300"/>
                  </a:lnTo>
                  <a:lnTo>
                    <a:pt x="4" y="92"/>
                  </a:lnTo>
                  <a:close/>
                </a:path>
              </a:pathLst>
            </a:custGeom>
            <a:solidFill>
              <a:srgbClr val="005DA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p>
          </p:txBody>
        </p:sp>
        <p:sp>
          <p:nvSpPr>
            <p:cNvPr id="14" name="Freeform 17"/>
            <p:cNvSpPr/>
            <p:nvPr/>
          </p:nvSpPr>
          <p:spPr bwMode="auto">
            <a:xfrm>
              <a:off x="338137" y="0"/>
              <a:ext cx="360362" cy="549275"/>
            </a:xfrm>
            <a:custGeom>
              <a:avLst/>
              <a:gdLst>
                <a:gd name="T0" fmla="*/ 4 w 399"/>
                <a:gd name="T1" fmla="*/ 92 h 608"/>
                <a:gd name="T2" fmla="*/ 96 w 399"/>
                <a:gd name="T3" fmla="*/ 0 h 608"/>
                <a:gd name="T4" fmla="*/ 399 w 399"/>
                <a:gd name="T5" fmla="*/ 304 h 608"/>
                <a:gd name="T6" fmla="*/ 96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6" y="0"/>
                  </a:lnTo>
                  <a:lnTo>
                    <a:pt x="399" y="304"/>
                  </a:lnTo>
                  <a:lnTo>
                    <a:pt x="96" y="608"/>
                  </a:lnTo>
                  <a:lnTo>
                    <a:pt x="0" y="512"/>
                  </a:lnTo>
                  <a:lnTo>
                    <a:pt x="212" y="300"/>
                  </a:lnTo>
                  <a:lnTo>
                    <a:pt x="4" y="92"/>
                  </a:lnTo>
                  <a:close/>
                </a:path>
              </a:pathLst>
            </a:custGeom>
            <a:solidFill>
              <a:srgbClr val="3992D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p>
          </p:txBody>
        </p:sp>
        <p:sp>
          <p:nvSpPr>
            <p:cNvPr id="15" name="Freeform 18"/>
            <p:cNvSpPr/>
            <p:nvPr/>
          </p:nvSpPr>
          <p:spPr bwMode="auto">
            <a:xfrm>
              <a:off x="681037" y="0"/>
              <a:ext cx="360362" cy="549275"/>
            </a:xfrm>
            <a:custGeom>
              <a:avLst/>
              <a:gdLst>
                <a:gd name="T0" fmla="*/ 4 w 399"/>
                <a:gd name="T1" fmla="*/ 92 h 608"/>
                <a:gd name="T2" fmla="*/ 95 w 399"/>
                <a:gd name="T3" fmla="*/ 0 h 608"/>
                <a:gd name="T4" fmla="*/ 399 w 399"/>
                <a:gd name="T5" fmla="*/ 304 h 608"/>
                <a:gd name="T6" fmla="*/ 95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5" y="0"/>
                  </a:lnTo>
                  <a:lnTo>
                    <a:pt x="399" y="304"/>
                  </a:lnTo>
                  <a:lnTo>
                    <a:pt x="95" y="608"/>
                  </a:lnTo>
                  <a:lnTo>
                    <a:pt x="0" y="512"/>
                  </a:lnTo>
                  <a:lnTo>
                    <a:pt x="212" y="300"/>
                  </a:lnTo>
                  <a:lnTo>
                    <a:pt x="4" y="92"/>
                  </a:lnTo>
                  <a:close/>
                </a:path>
              </a:pathLst>
            </a:custGeom>
            <a:solidFill>
              <a:srgbClr val="F796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p>
          </p:txBody>
        </p:sp>
      </p:grpSp>
      <p:sp>
        <p:nvSpPr>
          <p:cNvPr id="18" name="TextBox 15"/>
          <p:cNvSpPr txBox="1"/>
          <p:nvPr userDrawn="1"/>
        </p:nvSpPr>
        <p:spPr>
          <a:xfrm>
            <a:off x="10800524" y="322661"/>
            <a:ext cx="895129" cy="461665"/>
          </a:xfrm>
          <a:prstGeom prst="rect">
            <a:avLst/>
          </a:prstGeom>
          <a:noFill/>
        </p:spPr>
        <p:txBody>
          <a:bodyPr wrap="square" rtlCol="0">
            <a:spAutoFit/>
          </a:bodyPr>
          <a:lstStyle/>
          <a:p>
            <a:pPr algn="ctr"/>
            <a:fld id="{2EEF1883-7A0E-4F66-9932-E581691AD397}" type="slidenum">
              <a:rPr lang="zh-CN" altLang="en-US" sz="2400" b="0" smtClean="0">
                <a:solidFill>
                  <a:schemeClr val="accent1"/>
                </a:solidFill>
                <a:latin typeface="微软雅黑 Light" panose="020B0502040204020203" pitchFamily="34" charset="-122"/>
                <a:ea typeface="微软雅黑 Light" panose="020B0502040204020203" pitchFamily="34" charset="-122"/>
              </a:rPr>
              <a:t>‹#›</a:t>
            </a:fld>
            <a:r>
              <a:rPr lang="zh-CN" altLang="en-US" sz="2400" b="0" dirty="0">
                <a:solidFill>
                  <a:schemeClr val="accent1"/>
                </a:solidFill>
                <a:latin typeface="微软雅黑 Light" panose="020B0502040204020203" pitchFamily="34" charset="-122"/>
                <a:ea typeface="微软雅黑 Light" panose="020B0502040204020203" pitchFamily="34" charset="-122"/>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5_标题和内容">
    <p:spTree>
      <p:nvGrpSpPr>
        <p:cNvPr id="1" name=""/>
        <p:cNvGrpSpPr/>
        <p:nvPr/>
      </p:nvGrpSpPr>
      <p:grpSpPr>
        <a:xfrm>
          <a:off x="0" y="0"/>
          <a:ext cx="0" cy="0"/>
          <a:chOff x="0" y="0"/>
          <a:chExt cx="0" cy="0"/>
        </a:xfrm>
      </p:grpSpPr>
      <p:cxnSp>
        <p:nvCxnSpPr>
          <p:cNvPr id="7" name="直接连接符 6"/>
          <p:cNvCxnSpPr/>
          <p:nvPr userDrawn="1"/>
        </p:nvCxnSpPr>
        <p:spPr>
          <a:xfrm>
            <a:off x="1007435" y="833864"/>
            <a:ext cx="10465163"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nvGrpSpPr>
          <p:cNvPr id="12" name="Group 7"/>
          <p:cNvGrpSpPr/>
          <p:nvPr userDrawn="1"/>
        </p:nvGrpSpPr>
        <p:grpSpPr bwMode="auto">
          <a:xfrm>
            <a:off x="431371" y="390527"/>
            <a:ext cx="520496" cy="274639"/>
            <a:chOff x="0" y="0"/>
            <a:chExt cx="1041399" cy="549275"/>
          </a:xfrm>
        </p:grpSpPr>
        <p:sp>
          <p:nvSpPr>
            <p:cNvPr id="13" name="Freeform 16"/>
            <p:cNvSpPr/>
            <p:nvPr/>
          </p:nvSpPr>
          <p:spPr bwMode="auto">
            <a:xfrm>
              <a:off x="0" y="0"/>
              <a:ext cx="361950" cy="549275"/>
            </a:xfrm>
            <a:custGeom>
              <a:avLst/>
              <a:gdLst>
                <a:gd name="T0" fmla="*/ 4 w 400"/>
                <a:gd name="T1" fmla="*/ 92 h 608"/>
                <a:gd name="T2" fmla="*/ 96 w 400"/>
                <a:gd name="T3" fmla="*/ 0 h 608"/>
                <a:gd name="T4" fmla="*/ 400 w 400"/>
                <a:gd name="T5" fmla="*/ 304 h 608"/>
                <a:gd name="T6" fmla="*/ 96 w 400"/>
                <a:gd name="T7" fmla="*/ 608 h 608"/>
                <a:gd name="T8" fmla="*/ 0 w 400"/>
                <a:gd name="T9" fmla="*/ 512 h 608"/>
                <a:gd name="T10" fmla="*/ 212 w 400"/>
                <a:gd name="T11" fmla="*/ 300 h 608"/>
                <a:gd name="T12" fmla="*/ 4 w 400"/>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400" h="608">
                  <a:moveTo>
                    <a:pt x="4" y="92"/>
                  </a:moveTo>
                  <a:lnTo>
                    <a:pt x="96" y="0"/>
                  </a:lnTo>
                  <a:lnTo>
                    <a:pt x="400" y="304"/>
                  </a:lnTo>
                  <a:lnTo>
                    <a:pt x="96" y="608"/>
                  </a:lnTo>
                  <a:lnTo>
                    <a:pt x="0" y="512"/>
                  </a:lnTo>
                  <a:lnTo>
                    <a:pt x="212" y="300"/>
                  </a:lnTo>
                  <a:lnTo>
                    <a:pt x="4" y="92"/>
                  </a:lnTo>
                  <a:close/>
                </a:path>
              </a:pathLst>
            </a:custGeom>
            <a:solidFill>
              <a:srgbClr val="005DA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p>
          </p:txBody>
        </p:sp>
        <p:sp>
          <p:nvSpPr>
            <p:cNvPr id="14" name="Freeform 17"/>
            <p:cNvSpPr/>
            <p:nvPr/>
          </p:nvSpPr>
          <p:spPr bwMode="auto">
            <a:xfrm>
              <a:off x="338137" y="0"/>
              <a:ext cx="360362" cy="549275"/>
            </a:xfrm>
            <a:custGeom>
              <a:avLst/>
              <a:gdLst>
                <a:gd name="T0" fmla="*/ 4 w 399"/>
                <a:gd name="T1" fmla="*/ 92 h 608"/>
                <a:gd name="T2" fmla="*/ 96 w 399"/>
                <a:gd name="T3" fmla="*/ 0 h 608"/>
                <a:gd name="T4" fmla="*/ 399 w 399"/>
                <a:gd name="T5" fmla="*/ 304 h 608"/>
                <a:gd name="T6" fmla="*/ 96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6" y="0"/>
                  </a:lnTo>
                  <a:lnTo>
                    <a:pt x="399" y="304"/>
                  </a:lnTo>
                  <a:lnTo>
                    <a:pt x="96" y="608"/>
                  </a:lnTo>
                  <a:lnTo>
                    <a:pt x="0" y="512"/>
                  </a:lnTo>
                  <a:lnTo>
                    <a:pt x="212" y="300"/>
                  </a:lnTo>
                  <a:lnTo>
                    <a:pt x="4" y="92"/>
                  </a:lnTo>
                  <a:close/>
                </a:path>
              </a:pathLst>
            </a:custGeom>
            <a:solidFill>
              <a:srgbClr val="3992D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p>
          </p:txBody>
        </p:sp>
        <p:sp>
          <p:nvSpPr>
            <p:cNvPr id="15" name="Freeform 18"/>
            <p:cNvSpPr/>
            <p:nvPr/>
          </p:nvSpPr>
          <p:spPr bwMode="auto">
            <a:xfrm>
              <a:off x="681037" y="0"/>
              <a:ext cx="360362" cy="549275"/>
            </a:xfrm>
            <a:custGeom>
              <a:avLst/>
              <a:gdLst>
                <a:gd name="T0" fmla="*/ 4 w 399"/>
                <a:gd name="T1" fmla="*/ 92 h 608"/>
                <a:gd name="T2" fmla="*/ 95 w 399"/>
                <a:gd name="T3" fmla="*/ 0 h 608"/>
                <a:gd name="T4" fmla="*/ 399 w 399"/>
                <a:gd name="T5" fmla="*/ 304 h 608"/>
                <a:gd name="T6" fmla="*/ 95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5" y="0"/>
                  </a:lnTo>
                  <a:lnTo>
                    <a:pt x="399" y="304"/>
                  </a:lnTo>
                  <a:lnTo>
                    <a:pt x="95" y="608"/>
                  </a:lnTo>
                  <a:lnTo>
                    <a:pt x="0" y="512"/>
                  </a:lnTo>
                  <a:lnTo>
                    <a:pt x="212" y="300"/>
                  </a:lnTo>
                  <a:lnTo>
                    <a:pt x="4" y="92"/>
                  </a:lnTo>
                  <a:close/>
                </a:path>
              </a:pathLst>
            </a:custGeom>
            <a:solidFill>
              <a:srgbClr val="F796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p>
          </p:txBody>
        </p:sp>
      </p:grpSp>
      <p:sp>
        <p:nvSpPr>
          <p:cNvPr id="18" name="TextBox 15"/>
          <p:cNvSpPr txBox="1"/>
          <p:nvPr userDrawn="1"/>
        </p:nvSpPr>
        <p:spPr>
          <a:xfrm>
            <a:off x="10800524" y="322661"/>
            <a:ext cx="895129" cy="461665"/>
          </a:xfrm>
          <a:prstGeom prst="rect">
            <a:avLst/>
          </a:prstGeom>
          <a:noFill/>
        </p:spPr>
        <p:txBody>
          <a:bodyPr wrap="square" rtlCol="0">
            <a:spAutoFit/>
          </a:bodyPr>
          <a:lstStyle/>
          <a:p>
            <a:pPr algn="ctr"/>
            <a:fld id="{2EEF1883-7A0E-4F66-9932-E581691AD397}" type="slidenum">
              <a:rPr lang="zh-CN" altLang="en-US" sz="2400" b="0" smtClean="0">
                <a:solidFill>
                  <a:schemeClr val="accent1"/>
                </a:solidFill>
                <a:latin typeface="微软雅黑 Light" panose="020B0502040204020203" pitchFamily="34" charset="-122"/>
                <a:ea typeface="微软雅黑 Light" panose="020B0502040204020203" pitchFamily="34" charset="-122"/>
              </a:rPr>
              <a:t>‹#›</a:t>
            </a:fld>
            <a:r>
              <a:rPr lang="zh-CN" altLang="en-US" sz="2400" b="0" dirty="0">
                <a:solidFill>
                  <a:schemeClr val="accent1"/>
                </a:solidFill>
                <a:latin typeface="微软雅黑 Light" panose="020B0502040204020203" pitchFamily="34" charset="-122"/>
                <a:ea typeface="微软雅黑 Light" panose="020B0502040204020203" pitchFamily="34" charset="-122"/>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6_标题和内容">
    <p:spTree>
      <p:nvGrpSpPr>
        <p:cNvPr id="1" name=""/>
        <p:cNvGrpSpPr/>
        <p:nvPr/>
      </p:nvGrpSpPr>
      <p:grpSpPr>
        <a:xfrm>
          <a:off x="0" y="0"/>
          <a:ext cx="0" cy="0"/>
          <a:chOff x="0" y="0"/>
          <a:chExt cx="0" cy="0"/>
        </a:xfrm>
      </p:grpSpPr>
      <p:cxnSp>
        <p:nvCxnSpPr>
          <p:cNvPr id="7" name="直接连接符 6"/>
          <p:cNvCxnSpPr/>
          <p:nvPr userDrawn="1"/>
        </p:nvCxnSpPr>
        <p:spPr>
          <a:xfrm>
            <a:off x="1007435" y="833864"/>
            <a:ext cx="10465163"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nvGrpSpPr>
          <p:cNvPr id="12" name="Group 7"/>
          <p:cNvGrpSpPr/>
          <p:nvPr userDrawn="1"/>
        </p:nvGrpSpPr>
        <p:grpSpPr bwMode="auto">
          <a:xfrm>
            <a:off x="431371" y="390527"/>
            <a:ext cx="520496" cy="274639"/>
            <a:chOff x="0" y="0"/>
            <a:chExt cx="1041399" cy="549275"/>
          </a:xfrm>
        </p:grpSpPr>
        <p:sp>
          <p:nvSpPr>
            <p:cNvPr id="13" name="Freeform 16"/>
            <p:cNvSpPr/>
            <p:nvPr/>
          </p:nvSpPr>
          <p:spPr bwMode="auto">
            <a:xfrm>
              <a:off x="0" y="0"/>
              <a:ext cx="361950" cy="549275"/>
            </a:xfrm>
            <a:custGeom>
              <a:avLst/>
              <a:gdLst>
                <a:gd name="T0" fmla="*/ 4 w 400"/>
                <a:gd name="T1" fmla="*/ 92 h 608"/>
                <a:gd name="T2" fmla="*/ 96 w 400"/>
                <a:gd name="T3" fmla="*/ 0 h 608"/>
                <a:gd name="T4" fmla="*/ 400 w 400"/>
                <a:gd name="T5" fmla="*/ 304 h 608"/>
                <a:gd name="T6" fmla="*/ 96 w 400"/>
                <a:gd name="T7" fmla="*/ 608 h 608"/>
                <a:gd name="T8" fmla="*/ 0 w 400"/>
                <a:gd name="T9" fmla="*/ 512 h 608"/>
                <a:gd name="T10" fmla="*/ 212 w 400"/>
                <a:gd name="T11" fmla="*/ 300 h 608"/>
                <a:gd name="T12" fmla="*/ 4 w 400"/>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400" h="608">
                  <a:moveTo>
                    <a:pt x="4" y="92"/>
                  </a:moveTo>
                  <a:lnTo>
                    <a:pt x="96" y="0"/>
                  </a:lnTo>
                  <a:lnTo>
                    <a:pt x="400" y="304"/>
                  </a:lnTo>
                  <a:lnTo>
                    <a:pt x="96" y="608"/>
                  </a:lnTo>
                  <a:lnTo>
                    <a:pt x="0" y="512"/>
                  </a:lnTo>
                  <a:lnTo>
                    <a:pt x="212" y="300"/>
                  </a:lnTo>
                  <a:lnTo>
                    <a:pt x="4" y="92"/>
                  </a:lnTo>
                  <a:close/>
                </a:path>
              </a:pathLst>
            </a:custGeom>
            <a:solidFill>
              <a:srgbClr val="005DA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p>
          </p:txBody>
        </p:sp>
        <p:sp>
          <p:nvSpPr>
            <p:cNvPr id="14" name="Freeform 17"/>
            <p:cNvSpPr/>
            <p:nvPr/>
          </p:nvSpPr>
          <p:spPr bwMode="auto">
            <a:xfrm>
              <a:off x="338137" y="0"/>
              <a:ext cx="360362" cy="549275"/>
            </a:xfrm>
            <a:custGeom>
              <a:avLst/>
              <a:gdLst>
                <a:gd name="T0" fmla="*/ 4 w 399"/>
                <a:gd name="T1" fmla="*/ 92 h 608"/>
                <a:gd name="T2" fmla="*/ 96 w 399"/>
                <a:gd name="T3" fmla="*/ 0 h 608"/>
                <a:gd name="T4" fmla="*/ 399 w 399"/>
                <a:gd name="T5" fmla="*/ 304 h 608"/>
                <a:gd name="T6" fmla="*/ 96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6" y="0"/>
                  </a:lnTo>
                  <a:lnTo>
                    <a:pt x="399" y="304"/>
                  </a:lnTo>
                  <a:lnTo>
                    <a:pt x="96" y="608"/>
                  </a:lnTo>
                  <a:lnTo>
                    <a:pt x="0" y="512"/>
                  </a:lnTo>
                  <a:lnTo>
                    <a:pt x="212" y="300"/>
                  </a:lnTo>
                  <a:lnTo>
                    <a:pt x="4" y="92"/>
                  </a:lnTo>
                  <a:close/>
                </a:path>
              </a:pathLst>
            </a:custGeom>
            <a:solidFill>
              <a:srgbClr val="3992D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p>
          </p:txBody>
        </p:sp>
        <p:sp>
          <p:nvSpPr>
            <p:cNvPr id="15" name="Freeform 18"/>
            <p:cNvSpPr/>
            <p:nvPr/>
          </p:nvSpPr>
          <p:spPr bwMode="auto">
            <a:xfrm>
              <a:off x="681037" y="0"/>
              <a:ext cx="360362" cy="549275"/>
            </a:xfrm>
            <a:custGeom>
              <a:avLst/>
              <a:gdLst>
                <a:gd name="T0" fmla="*/ 4 w 399"/>
                <a:gd name="T1" fmla="*/ 92 h 608"/>
                <a:gd name="T2" fmla="*/ 95 w 399"/>
                <a:gd name="T3" fmla="*/ 0 h 608"/>
                <a:gd name="T4" fmla="*/ 399 w 399"/>
                <a:gd name="T5" fmla="*/ 304 h 608"/>
                <a:gd name="T6" fmla="*/ 95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5" y="0"/>
                  </a:lnTo>
                  <a:lnTo>
                    <a:pt x="399" y="304"/>
                  </a:lnTo>
                  <a:lnTo>
                    <a:pt x="95" y="608"/>
                  </a:lnTo>
                  <a:lnTo>
                    <a:pt x="0" y="512"/>
                  </a:lnTo>
                  <a:lnTo>
                    <a:pt x="212" y="300"/>
                  </a:lnTo>
                  <a:lnTo>
                    <a:pt x="4" y="92"/>
                  </a:lnTo>
                  <a:close/>
                </a:path>
              </a:pathLst>
            </a:custGeom>
            <a:solidFill>
              <a:srgbClr val="F796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p>
          </p:txBody>
        </p:sp>
      </p:grpSp>
      <p:sp>
        <p:nvSpPr>
          <p:cNvPr id="18" name="TextBox 15"/>
          <p:cNvSpPr txBox="1"/>
          <p:nvPr userDrawn="1"/>
        </p:nvSpPr>
        <p:spPr>
          <a:xfrm>
            <a:off x="10800524" y="322661"/>
            <a:ext cx="895129" cy="461665"/>
          </a:xfrm>
          <a:prstGeom prst="rect">
            <a:avLst/>
          </a:prstGeom>
          <a:noFill/>
        </p:spPr>
        <p:txBody>
          <a:bodyPr wrap="square" rtlCol="0">
            <a:spAutoFit/>
          </a:bodyPr>
          <a:lstStyle/>
          <a:p>
            <a:pPr algn="ctr"/>
            <a:fld id="{2EEF1883-7A0E-4F66-9932-E581691AD397}" type="slidenum">
              <a:rPr lang="zh-CN" altLang="en-US" sz="2400" b="0" smtClean="0">
                <a:solidFill>
                  <a:schemeClr val="accent1"/>
                </a:solidFill>
                <a:latin typeface="微软雅黑 Light" panose="020B0502040204020203" pitchFamily="34" charset="-122"/>
                <a:ea typeface="微软雅黑 Light" panose="020B0502040204020203" pitchFamily="34" charset="-122"/>
              </a:rPr>
              <a:t>‹#›</a:t>
            </a:fld>
            <a:r>
              <a:rPr lang="zh-CN" altLang="en-US" sz="2400" b="0" dirty="0">
                <a:solidFill>
                  <a:schemeClr val="accent1"/>
                </a:solidFill>
                <a:latin typeface="微软雅黑 Light" panose="020B0502040204020203" pitchFamily="34" charset="-122"/>
                <a:ea typeface="微软雅黑 Light" panose="020B0502040204020203" pitchFamily="34" charset="-122"/>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7_标题和内容">
    <p:spTree>
      <p:nvGrpSpPr>
        <p:cNvPr id="1" name=""/>
        <p:cNvGrpSpPr/>
        <p:nvPr/>
      </p:nvGrpSpPr>
      <p:grpSpPr>
        <a:xfrm>
          <a:off x="0" y="0"/>
          <a:ext cx="0" cy="0"/>
          <a:chOff x="0" y="0"/>
          <a:chExt cx="0" cy="0"/>
        </a:xfrm>
      </p:grpSpPr>
      <p:cxnSp>
        <p:nvCxnSpPr>
          <p:cNvPr id="7" name="直接连接符 6"/>
          <p:cNvCxnSpPr/>
          <p:nvPr userDrawn="1"/>
        </p:nvCxnSpPr>
        <p:spPr>
          <a:xfrm>
            <a:off x="1007435" y="833864"/>
            <a:ext cx="10465163"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nvGrpSpPr>
          <p:cNvPr id="12" name="Group 7"/>
          <p:cNvGrpSpPr/>
          <p:nvPr userDrawn="1"/>
        </p:nvGrpSpPr>
        <p:grpSpPr bwMode="auto">
          <a:xfrm>
            <a:off x="431371" y="390527"/>
            <a:ext cx="520496" cy="274639"/>
            <a:chOff x="0" y="0"/>
            <a:chExt cx="1041399" cy="549275"/>
          </a:xfrm>
        </p:grpSpPr>
        <p:sp>
          <p:nvSpPr>
            <p:cNvPr id="13" name="Freeform 16"/>
            <p:cNvSpPr/>
            <p:nvPr/>
          </p:nvSpPr>
          <p:spPr bwMode="auto">
            <a:xfrm>
              <a:off x="0" y="0"/>
              <a:ext cx="361950" cy="549275"/>
            </a:xfrm>
            <a:custGeom>
              <a:avLst/>
              <a:gdLst>
                <a:gd name="T0" fmla="*/ 4 w 400"/>
                <a:gd name="T1" fmla="*/ 92 h 608"/>
                <a:gd name="T2" fmla="*/ 96 w 400"/>
                <a:gd name="T3" fmla="*/ 0 h 608"/>
                <a:gd name="T4" fmla="*/ 400 w 400"/>
                <a:gd name="T5" fmla="*/ 304 h 608"/>
                <a:gd name="T6" fmla="*/ 96 w 400"/>
                <a:gd name="T7" fmla="*/ 608 h 608"/>
                <a:gd name="T8" fmla="*/ 0 w 400"/>
                <a:gd name="T9" fmla="*/ 512 h 608"/>
                <a:gd name="T10" fmla="*/ 212 w 400"/>
                <a:gd name="T11" fmla="*/ 300 h 608"/>
                <a:gd name="T12" fmla="*/ 4 w 400"/>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400" h="608">
                  <a:moveTo>
                    <a:pt x="4" y="92"/>
                  </a:moveTo>
                  <a:lnTo>
                    <a:pt x="96" y="0"/>
                  </a:lnTo>
                  <a:lnTo>
                    <a:pt x="400" y="304"/>
                  </a:lnTo>
                  <a:lnTo>
                    <a:pt x="96" y="608"/>
                  </a:lnTo>
                  <a:lnTo>
                    <a:pt x="0" y="512"/>
                  </a:lnTo>
                  <a:lnTo>
                    <a:pt x="212" y="300"/>
                  </a:lnTo>
                  <a:lnTo>
                    <a:pt x="4" y="92"/>
                  </a:lnTo>
                  <a:close/>
                </a:path>
              </a:pathLst>
            </a:custGeom>
            <a:solidFill>
              <a:srgbClr val="005DA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p>
          </p:txBody>
        </p:sp>
        <p:sp>
          <p:nvSpPr>
            <p:cNvPr id="14" name="Freeform 17"/>
            <p:cNvSpPr/>
            <p:nvPr/>
          </p:nvSpPr>
          <p:spPr bwMode="auto">
            <a:xfrm>
              <a:off x="338137" y="0"/>
              <a:ext cx="360362" cy="549275"/>
            </a:xfrm>
            <a:custGeom>
              <a:avLst/>
              <a:gdLst>
                <a:gd name="T0" fmla="*/ 4 w 399"/>
                <a:gd name="T1" fmla="*/ 92 h 608"/>
                <a:gd name="T2" fmla="*/ 96 w 399"/>
                <a:gd name="T3" fmla="*/ 0 h 608"/>
                <a:gd name="T4" fmla="*/ 399 w 399"/>
                <a:gd name="T5" fmla="*/ 304 h 608"/>
                <a:gd name="T6" fmla="*/ 96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6" y="0"/>
                  </a:lnTo>
                  <a:lnTo>
                    <a:pt x="399" y="304"/>
                  </a:lnTo>
                  <a:lnTo>
                    <a:pt x="96" y="608"/>
                  </a:lnTo>
                  <a:lnTo>
                    <a:pt x="0" y="512"/>
                  </a:lnTo>
                  <a:lnTo>
                    <a:pt x="212" y="300"/>
                  </a:lnTo>
                  <a:lnTo>
                    <a:pt x="4" y="92"/>
                  </a:lnTo>
                  <a:close/>
                </a:path>
              </a:pathLst>
            </a:custGeom>
            <a:solidFill>
              <a:srgbClr val="3992D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p>
          </p:txBody>
        </p:sp>
        <p:sp>
          <p:nvSpPr>
            <p:cNvPr id="15" name="Freeform 18"/>
            <p:cNvSpPr/>
            <p:nvPr/>
          </p:nvSpPr>
          <p:spPr bwMode="auto">
            <a:xfrm>
              <a:off x="681037" y="0"/>
              <a:ext cx="360362" cy="549275"/>
            </a:xfrm>
            <a:custGeom>
              <a:avLst/>
              <a:gdLst>
                <a:gd name="T0" fmla="*/ 4 w 399"/>
                <a:gd name="T1" fmla="*/ 92 h 608"/>
                <a:gd name="T2" fmla="*/ 95 w 399"/>
                <a:gd name="T3" fmla="*/ 0 h 608"/>
                <a:gd name="T4" fmla="*/ 399 w 399"/>
                <a:gd name="T5" fmla="*/ 304 h 608"/>
                <a:gd name="T6" fmla="*/ 95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5" y="0"/>
                  </a:lnTo>
                  <a:lnTo>
                    <a:pt x="399" y="304"/>
                  </a:lnTo>
                  <a:lnTo>
                    <a:pt x="95" y="608"/>
                  </a:lnTo>
                  <a:lnTo>
                    <a:pt x="0" y="512"/>
                  </a:lnTo>
                  <a:lnTo>
                    <a:pt x="212" y="300"/>
                  </a:lnTo>
                  <a:lnTo>
                    <a:pt x="4" y="92"/>
                  </a:lnTo>
                  <a:close/>
                </a:path>
              </a:pathLst>
            </a:custGeom>
            <a:solidFill>
              <a:srgbClr val="F796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p>
          </p:txBody>
        </p:sp>
      </p:grpSp>
      <p:sp>
        <p:nvSpPr>
          <p:cNvPr id="18" name="TextBox 15"/>
          <p:cNvSpPr txBox="1"/>
          <p:nvPr userDrawn="1"/>
        </p:nvSpPr>
        <p:spPr>
          <a:xfrm>
            <a:off x="10800524" y="322661"/>
            <a:ext cx="895129" cy="461665"/>
          </a:xfrm>
          <a:prstGeom prst="rect">
            <a:avLst/>
          </a:prstGeom>
          <a:noFill/>
        </p:spPr>
        <p:txBody>
          <a:bodyPr wrap="square" rtlCol="0">
            <a:spAutoFit/>
          </a:bodyPr>
          <a:lstStyle/>
          <a:p>
            <a:pPr algn="ctr"/>
            <a:fld id="{2EEF1883-7A0E-4F66-9932-E581691AD397}" type="slidenum">
              <a:rPr lang="zh-CN" altLang="en-US" sz="2400" b="0" smtClean="0">
                <a:solidFill>
                  <a:schemeClr val="accent1"/>
                </a:solidFill>
                <a:latin typeface="微软雅黑 Light" panose="020B0502040204020203" pitchFamily="34" charset="-122"/>
                <a:ea typeface="微软雅黑 Light" panose="020B0502040204020203" pitchFamily="34" charset="-122"/>
              </a:rPr>
              <a:t>‹#›</a:t>
            </a:fld>
            <a:r>
              <a:rPr lang="zh-CN" altLang="en-US" sz="2400" b="0" dirty="0">
                <a:solidFill>
                  <a:schemeClr val="accent1"/>
                </a:solidFill>
                <a:latin typeface="微软雅黑 Light" panose="020B0502040204020203" pitchFamily="34" charset="-122"/>
                <a:ea typeface="微软雅黑 Light" panose="020B0502040204020203" pitchFamily="34" charset="-122"/>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8_标题和内容">
    <p:spTree>
      <p:nvGrpSpPr>
        <p:cNvPr id="1" name=""/>
        <p:cNvGrpSpPr/>
        <p:nvPr/>
      </p:nvGrpSpPr>
      <p:grpSpPr>
        <a:xfrm>
          <a:off x="0" y="0"/>
          <a:ext cx="0" cy="0"/>
          <a:chOff x="0" y="0"/>
          <a:chExt cx="0" cy="0"/>
        </a:xfrm>
      </p:grpSpPr>
      <p:cxnSp>
        <p:nvCxnSpPr>
          <p:cNvPr id="7" name="直接连接符 6"/>
          <p:cNvCxnSpPr/>
          <p:nvPr userDrawn="1"/>
        </p:nvCxnSpPr>
        <p:spPr>
          <a:xfrm>
            <a:off x="1007435" y="833864"/>
            <a:ext cx="10465163"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nvGrpSpPr>
          <p:cNvPr id="12" name="Group 7"/>
          <p:cNvGrpSpPr/>
          <p:nvPr userDrawn="1"/>
        </p:nvGrpSpPr>
        <p:grpSpPr bwMode="auto">
          <a:xfrm>
            <a:off x="431371" y="390527"/>
            <a:ext cx="520496" cy="274639"/>
            <a:chOff x="0" y="0"/>
            <a:chExt cx="1041399" cy="549275"/>
          </a:xfrm>
        </p:grpSpPr>
        <p:sp>
          <p:nvSpPr>
            <p:cNvPr id="13" name="Freeform 16"/>
            <p:cNvSpPr/>
            <p:nvPr/>
          </p:nvSpPr>
          <p:spPr bwMode="auto">
            <a:xfrm>
              <a:off x="0" y="0"/>
              <a:ext cx="361950" cy="549275"/>
            </a:xfrm>
            <a:custGeom>
              <a:avLst/>
              <a:gdLst>
                <a:gd name="T0" fmla="*/ 4 w 400"/>
                <a:gd name="T1" fmla="*/ 92 h 608"/>
                <a:gd name="T2" fmla="*/ 96 w 400"/>
                <a:gd name="T3" fmla="*/ 0 h 608"/>
                <a:gd name="T4" fmla="*/ 400 w 400"/>
                <a:gd name="T5" fmla="*/ 304 h 608"/>
                <a:gd name="T6" fmla="*/ 96 w 400"/>
                <a:gd name="T7" fmla="*/ 608 h 608"/>
                <a:gd name="T8" fmla="*/ 0 w 400"/>
                <a:gd name="T9" fmla="*/ 512 h 608"/>
                <a:gd name="T10" fmla="*/ 212 w 400"/>
                <a:gd name="T11" fmla="*/ 300 h 608"/>
                <a:gd name="T12" fmla="*/ 4 w 400"/>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400" h="608">
                  <a:moveTo>
                    <a:pt x="4" y="92"/>
                  </a:moveTo>
                  <a:lnTo>
                    <a:pt x="96" y="0"/>
                  </a:lnTo>
                  <a:lnTo>
                    <a:pt x="400" y="304"/>
                  </a:lnTo>
                  <a:lnTo>
                    <a:pt x="96" y="608"/>
                  </a:lnTo>
                  <a:lnTo>
                    <a:pt x="0" y="512"/>
                  </a:lnTo>
                  <a:lnTo>
                    <a:pt x="212" y="300"/>
                  </a:lnTo>
                  <a:lnTo>
                    <a:pt x="4" y="92"/>
                  </a:lnTo>
                  <a:close/>
                </a:path>
              </a:pathLst>
            </a:custGeom>
            <a:solidFill>
              <a:srgbClr val="005DA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p>
          </p:txBody>
        </p:sp>
        <p:sp>
          <p:nvSpPr>
            <p:cNvPr id="14" name="Freeform 17"/>
            <p:cNvSpPr/>
            <p:nvPr/>
          </p:nvSpPr>
          <p:spPr bwMode="auto">
            <a:xfrm>
              <a:off x="338137" y="0"/>
              <a:ext cx="360362" cy="549275"/>
            </a:xfrm>
            <a:custGeom>
              <a:avLst/>
              <a:gdLst>
                <a:gd name="T0" fmla="*/ 4 w 399"/>
                <a:gd name="T1" fmla="*/ 92 h 608"/>
                <a:gd name="T2" fmla="*/ 96 w 399"/>
                <a:gd name="T3" fmla="*/ 0 h 608"/>
                <a:gd name="T4" fmla="*/ 399 w 399"/>
                <a:gd name="T5" fmla="*/ 304 h 608"/>
                <a:gd name="T6" fmla="*/ 96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6" y="0"/>
                  </a:lnTo>
                  <a:lnTo>
                    <a:pt x="399" y="304"/>
                  </a:lnTo>
                  <a:lnTo>
                    <a:pt x="96" y="608"/>
                  </a:lnTo>
                  <a:lnTo>
                    <a:pt x="0" y="512"/>
                  </a:lnTo>
                  <a:lnTo>
                    <a:pt x="212" y="300"/>
                  </a:lnTo>
                  <a:lnTo>
                    <a:pt x="4" y="92"/>
                  </a:lnTo>
                  <a:close/>
                </a:path>
              </a:pathLst>
            </a:custGeom>
            <a:solidFill>
              <a:srgbClr val="3992D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p>
          </p:txBody>
        </p:sp>
        <p:sp>
          <p:nvSpPr>
            <p:cNvPr id="15" name="Freeform 18"/>
            <p:cNvSpPr/>
            <p:nvPr/>
          </p:nvSpPr>
          <p:spPr bwMode="auto">
            <a:xfrm>
              <a:off x="681037" y="0"/>
              <a:ext cx="360362" cy="549275"/>
            </a:xfrm>
            <a:custGeom>
              <a:avLst/>
              <a:gdLst>
                <a:gd name="T0" fmla="*/ 4 w 399"/>
                <a:gd name="T1" fmla="*/ 92 h 608"/>
                <a:gd name="T2" fmla="*/ 95 w 399"/>
                <a:gd name="T3" fmla="*/ 0 h 608"/>
                <a:gd name="T4" fmla="*/ 399 w 399"/>
                <a:gd name="T5" fmla="*/ 304 h 608"/>
                <a:gd name="T6" fmla="*/ 95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5" y="0"/>
                  </a:lnTo>
                  <a:lnTo>
                    <a:pt x="399" y="304"/>
                  </a:lnTo>
                  <a:lnTo>
                    <a:pt x="95" y="608"/>
                  </a:lnTo>
                  <a:lnTo>
                    <a:pt x="0" y="512"/>
                  </a:lnTo>
                  <a:lnTo>
                    <a:pt x="212" y="300"/>
                  </a:lnTo>
                  <a:lnTo>
                    <a:pt x="4" y="92"/>
                  </a:lnTo>
                  <a:close/>
                </a:path>
              </a:pathLst>
            </a:custGeom>
            <a:solidFill>
              <a:srgbClr val="F796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p>
          </p:txBody>
        </p:sp>
      </p:grpSp>
      <p:sp>
        <p:nvSpPr>
          <p:cNvPr id="18" name="TextBox 15"/>
          <p:cNvSpPr txBox="1"/>
          <p:nvPr userDrawn="1"/>
        </p:nvSpPr>
        <p:spPr>
          <a:xfrm>
            <a:off x="10800524" y="322661"/>
            <a:ext cx="895129" cy="461665"/>
          </a:xfrm>
          <a:prstGeom prst="rect">
            <a:avLst/>
          </a:prstGeom>
          <a:noFill/>
        </p:spPr>
        <p:txBody>
          <a:bodyPr wrap="square" rtlCol="0">
            <a:spAutoFit/>
          </a:bodyPr>
          <a:lstStyle/>
          <a:p>
            <a:pPr algn="ctr"/>
            <a:fld id="{2EEF1883-7A0E-4F66-9932-E581691AD397}" type="slidenum">
              <a:rPr lang="zh-CN" altLang="en-US" sz="2400" b="0" smtClean="0">
                <a:solidFill>
                  <a:schemeClr val="accent1"/>
                </a:solidFill>
                <a:latin typeface="微软雅黑 Light" panose="020B0502040204020203" pitchFamily="34" charset="-122"/>
                <a:ea typeface="微软雅黑 Light" panose="020B0502040204020203" pitchFamily="34" charset="-122"/>
              </a:rPr>
              <a:t>‹#›</a:t>
            </a:fld>
            <a:r>
              <a:rPr lang="zh-CN" altLang="en-US" sz="2400" b="0" dirty="0">
                <a:solidFill>
                  <a:schemeClr val="accent1"/>
                </a:solidFill>
                <a:latin typeface="微软雅黑 Light" panose="020B0502040204020203" pitchFamily="34" charset="-122"/>
                <a:ea typeface="微软雅黑 Light" panose="020B0502040204020203" pitchFamily="34" charset="-122"/>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bg>
      <p:bgPr>
        <a:blipFill dpi="0" rotWithShape="1">
          <a:blip r:embed="rId2" cstate="print">
            <a:lum/>
          </a:blip>
          <a:srcRect/>
          <a:stretch>
            <a:fillRect t="-4000" b="-4000"/>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F308C0D0-1766-4EC5-B7DC-EEE60A3E419F}" type="datetimeFigureOut">
              <a:rPr lang="zh-CN" altLang="en-US" smtClean="0"/>
              <a:t>2021/1/6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D44FA6E1-6B83-4935-BD31-F33F54FC6619}" type="slidenum">
              <a:rPr lang="zh-CN" altLang="en-US" smtClean="0"/>
              <a:t>‹#›</a:t>
            </a:fld>
            <a:endParaRPr lang="zh-CN" alt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cxnSp>
        <p:nvCxnSpPr>
          <p:cNvPr id="7" name="直接连接符 6"/>
          <p:cNvCxnSpPr/>
          <p:nvPr userDrawn="1"/>
        </p:nvCxnSpPr>
        <p:spPr>
          <a:xfrm>
            <a:off x="1007435" y="833864"/>
            <a:ext cx="10465163"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nvGrpSpPr>
          <p:cNvPr id="12" name="Group 7"/>
          <p:cNvGrpSpPr/>
          <p:nvPr userDrawn="1"/>
        </p:nvGrpSpPr>
        <p:grpSpPr bwMode="auto">
          <a:xfrm>
            <a:off x="431371" y="390527"/>
            <a:ext cx="520496" cy="274639"/>
            <a:chOff x="0" y="0"/>
            <a:chExt cx="1041399" cy="549275"/>
          </a:xfrm>
        </p:grpSpPr>
        <p:sp>
          <p:nvSpPr>
            <p:cNvPr id="13" name="Freeform 16"/>
            <p:cNvSpPr/>
            <p:nvPr/>
          </p:nvSpPr>
          <p:spPr bwMode="auto">
            <a:xfrm>
              <a:off x="0" y="0"/>
              <a:ext cx="361950" cy="549275"/>
            </a:xfrm>
            <a:custGeom>
              <a:avLst/>
              <a:gdLst>
                <a:gd name="T0" fmla="*/ 4 w 400"/>
                <a:gd name="T1" fmla="*/ 92 h 608"/>
                <a:gd name="T2" fmla="*/ 96 w 400"/>
                <a:gd name="T3" fmla="*/ 0 h 608"/>
                <a:gd name="T4" fmla="*/ 400 w 400"/>
                <a:gd name="T5" fmla="*/ 304 h 608"/>
                <a:gd name="T6" fmla="*/ 96 w 400"/>
                <a:gd name="T7" fmla="*/ 608 h 608"/>
                <a:gd name="T8" fmla="*/ 0 w 400"/>
                <a:gd name="T9" fmla="*/ 512 h 608"/>
                <a:gd name="T10" fmla="*/ 212 w 400"/>
                <a:gd name="T11" fmla="*/ 300 h 608"/>
                <a:gd name="T12" fmla="*/ 4 w 400"/>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400" h="608">
                  <a:moveTo>
                    <a:pt x="4" y="92"/>
                  </a:moveTo>
                  <a:lnTo>
                    <a:pt x="96" y="0"/>
                  </a:lnTo>
                  <a:lnTo>
                    <a:pt x="400" y="304"/>
                  </a:lnTo>
                  <a:lnTo>
                    <a:pt x="96" y="608"/>
                  </a:lnTo>
                  <a:lnTo>
                    <a:pt x="0" y="512"/>
                  </a:lnTo>
                  <a:lnTo>
                    <a:pt x="212" y="300"/>
                  </a:lnTo>
                  <a:lnTo>
                    <a:pt x="4" y="92"/>
                  </a:lnTo>
                  <a:close/>
                </a:path>
              </a:pathLst>
            </a:custGeom>
            <a:solidFill>
              <a:srgbClr val="005DA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solidFill>
                  <a:prstClr val="black"/>
                </a:solidFill>
              </a:endParaRPr>
            </a:p>
          </p:txBody>
        </p:sp>
        <p:sp>
          <p:nvSpPr>
            <p:cNvPr id="14" name="Freeform 17"/>
            <p:cNvSpPr/>
            <p:nvPr/>
          </p:nvSpPr>
          <p:spPr bwMode="auto">
            <a:xfrm>
              <a:off x="338137" y="0"/>
              <a:ext cx="360362" cy="549275"/>
            </a:xfrm>
            <a:custGeom>
              <a:avLst/>
              <a:gdLst>
                <a:gd name="T0" fmla="*/ 4 w 399"/>
                <a:gd name="T1" fmla="*/ 92 h 608"/>
                <a:gd name="T2" fmla="*/ 96 w 399"/>
                <a:gd name="T3" fmla="*/ 0 h 608"/>
                <a:gd name="T4" fmla="*/ 399 w 399"/>
                <a:gd name="T5" fmla="*/ 304 h 608"/>
                <a:gd name="T6" fmla="*/ 96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6" y="0"/>
                  </a:lnTo>
                  <a:lnTo>
                    <a:pt x="399" y="304"/>
                  </a:lnTo>
                  <a:lnTo>
                    <a:pt x="96" y="608"/>
                  </a:lnTo>
                  <a:lnTo>
                    <a:pt x="0" y="512"/>
                  </a:lnTo>
                  <a:lnTo>
                    <a:pt x="212" y="300"/>
                  </a:lnTo>
                  <a:lnTo>
                    <a:pt x="4" y="92"/>
                  </a:lnTo>
                  <a:close/>
                </a:path>
              </a:pathLst>
            </a:custGeom>
            <a:solidFill>
              <a:srgbClr val="3992D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solidFill>
                  <a:prstClr val="black"/>
                </a:solidFill>
              </a:endParaRPr>
            </a:p>
          </p:txBody>
        </p:sp>
        <p:sp>
          <p:nvSpPr>
            <p:cNvPr id="15" name="Freeform 18"/>
            <p:cNvSpPr/>
            <p:nvPr/>
          </p:nvSpPr>
          <p:spPr bwMode="auto">
            <a:xfrm>
              <a:off x="681037" y="0"/>
              <a:ext cx="360362" cy="549275"/>
            </a:xfrm>
            <a:custGeom>
              <a:avLst/>
              <a:gdLst>
                <a:gd name="T0" fmla="*/ 4 w 399"/>
                <a:gd name="T1" fmla="*/ 92 h 608"/>
                <a:gd name="T2" fmla="*/ 95 w 399"/>
                <a:gd name="T3" fmla="*/ 0 h 608"/>
                <a:gd name="T4" fmla="*/ 399 w 399"/>
                <a:gd name="T5" fmla="*/ 304 h 608"/>
                <a:gd name="T6" fmla="*/ 95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5" y="0"/>
                  </a:lnTo>
                  <a:lnTo>
                    <a:pt x="399" y="304"/>
                  </a:lnTo>
                  <a:lnTo>
                    <a:pt x="95" y="608"/>
                  </a:lnTo>
                  <a:lnTo>
                    <a:pt x="0" y="512"/>
                  </a:lnTo>
                  <a:lnTo>
                    <a:pt x="212" y="300"/>
                  </a:lnTo>
                  <a:lnTo>
                    <a:pt x="4" y="92"/>
                  </a:lnTo>
                  <a:close/>
                </a:path>
              </a:pathLst>
            </a:custGeom>
            <a:solidFill>
              <a:srgbClr val="F796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solidFill>
                  <a:prstClr val="black"/>
                </a:solidFill>
              </a:endParaRPr>
            </a:p>
          </p:txBody>
        </p:sp>
      </p:grpSp>
      <p:sp>
        <p:nvSpPr>
          <p:cNvPr id="18" name="TextBox 15"/>
          <p:cNvSpPr txBox="1"/>
          <p:nvPr userDrawn="1"/>
        </p:nvSpPr>
        <p:spPr>
          <a:xfrm>
            <a:off x="10800524" y="322661"/>
            <a:ext cx="895129" cy="461665"/>
          </a:xfrm>
          <a:prstGeom prst="rect">
            <a:avLst/>
          </a:prstGeom>
          <a:noFill/>
        </p:spPr>
        <p:txBody>
          <a:bodyPr wrap="square" rtlCol="0">
            <a:spAutoFit/>
          </a:bodyPr>
          <a:lstStyle/>
          <a:p>
            <a:pPr algn="ctr"/>
            <a:fld id="{2EEF1883-7A0E-4F66-9932-E581691AD397}" type="slidenum">
              <a:rPr lang="zh-CN" altLang="en-US" sz="2400" smtClean="0">
                <a:solidFill>
                  <a:srgbClr val="005DA2"/>
                </a:solidFill>
                <a:latin typeface="微软雅黑 Light" panose="020B0502040204020203" pitchFamily="34" charset="-122"/>
                <a:ea typeface="微软雅黑 Light" panose="020B0502040204020203" pitchFamily="34" charset="-122"/>
              </a:rPr>
              <a:t>‹#›</a:t>
            </a:fld>
            <a:r>
              <a:rPr lang="zh-CN" altLang="en-US" sz="2400" dirty="0">
                <a:solidFill>
                  <a:srgbClr val="005DA2"/>
                </a:solidFill>
                <a:latin typeface="微软雅黑 Light" panose="020B0502040204020203" pitchFamily="34" charset="-122"/>
                <a:ea typeface="微软雅黑 Light" panose="020B0502040204020203" pitchFamily="34" charset="-122"/>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pic>
        <p:nvPicPr>
          <p:cNvPr id="9" name="图片 8"/>
          <p:cNvPicPr>
            <a:picLocks noChangeAspect="1"/>
          </p:cNvPicPr>
          <p:nvPr userDrawn="1"/>
        </p:nvPicPr>
        <p:blipFill rotWithShape="1">
          <a:blip r:embed="rId2" cstate="print">
            <a:extLst>
              <a:ext uri="{28A0092B-C50C-407E-A947-70E740481C1C}">
                <a14:useLocalDpi xmlns:a14="http://schemas.microsoft.com/office/drawing/2010/main" val="0"/>
              </a:ext>
            </a:extLst>
          </a:blip>
          <a:srcRect l="12028" r="22678" b="23052"/>
          <a:stretch>
            <a:fillRect/>
          </a:stretch>
        </p:blipFill>
        <p:spPr>
          <a:xfrm>
            <a:off x="0" y="5649087"/>
            <a:ext cx="12210757" cy="1208913"/>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F308C0D0-1766-4EC5-B7DC-EEE60A3E419F}" type="datetimeFigureOut">
              <a:rPr lang="zh-CN" altLang="en-US" smtClean="0"/>
              <a:t>2021/1/6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D44FA6E1-6B83-4935-BD31-F33F54FC6619}"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F308C0D0-1766-4EC5-B7DC-EEE60A3E419F}" type="datetimeFigureOut">
              <a:rPr lang="zh-CN" altLang="en-US" smtClean="0"/>
              <a:t>2021/1/6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D44FA6E1-6B83-4935-BD31-F33F54FC6619}"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空白">
    <p:spTree>
      <p:nvGrpSpPr>
        <p:cNvPr id="1" name=""/>
        <p:cNvGrpSpPr/>
        <p:nvPr/>
      </p:nvGrpSpPr>
      <p:grpSpPr>
        <a:xfrm>
          <a:off x="0" y="0"/>
          <a:ext cx="0" cy="0"/>
          <a:chOff x="0" y="0"/>
          <a:chExt cx="0" cy="0"/>
        </a:xfrm>
      </p:grpSpPr>
      <p:cxnSp>
        <p:nvCxnSpPr>
          <p:cNvPr id="5" name="直接连接符 4"/>
          <p:cNvCxnSpPr/>
          <p:nvPr userDrawn="1"/>
        </p:nvCxnSpPr>
        <p:spPr>
          <a:xfrm>
            <a:off x="1007435" y="833864"/>
            <a:ext cx="10465163" cy="0"/>
          </a:xfrm>
          <a:prstGeom prst="line">
            <a:avLst/>
          </a:prstGeom>
          <a:ln>
            <a:solidFill>
              <a:srgbClr val="5B9BD5"/>
            </a:solidFill>
          </a:ln>
        </p:spPr>
        <p:style>
          <a:lnRef idx="1">
            <a:schemeClr val="accent1"/>
          </a:lnRef>
          <a:fillRef idx="0">
            <a:schemeClr val="accent1"/>
          </a:fillRef>
          <a:effectRef idx="0">
            <a:schemeClr val="accent1"/>
          </a:effectRef>
          <a:fontRef idx="minor">
            <a:schemeClr val="tx1"/>
          </a:fontRef>
        </p:style>
      </p:cxnSp>
      <p:grpSp>
        <p:nvGrpSpPr>
          <p:cNvPr id="6" name="Group 7"/>
          <p:cNvGrpSpPr/>
          <p:nvPr userDrawn="1"/>
        </p:nvGrpSpPr>
        <p:grpSpPr bwMode="auto">
          <a:xfrm>
            <a:off x="431371" y="390527"/>
            <a:ext cx="520496" cy="274639"/>
            <a:chOff x="0" y="0"/>
            <a:chExt cx="1041399" cy="549275"/>
          </a:xfrm>
          <a:solidFill>
            <a:srgbClr val="5B9BD5"/>
          </a:solidFill>
        </p:grpSpPr>
        <p:sp>
          <p:nvSpPr>
            <p:cNvPr id="7" name="Freeform 16"/>
            <p:cNvSpPr/>
            <p:nvPr/>
          </p:nvSpPr>
          <p:spPr bwMode="auto">
            <a:xfrm>
              <a:off x="0" y="0"/>
              <a:ext cx="361950" cy="549275"/>
            </a:xfrm>
            <a:custGeom>
              <a:avLst/>
              <a:gdLst>
                <a:gd name="T0" fmla="*/ 4 w 400"/>
                <a:gd name="T1" fmla="*/ 92 h 608"/>
                <a:gd name="T2" fmla="*/ 96 w 400"/>
                <a:gd name="T3" fmla="*/ 0 h 608"/>
                <a:gd name="T4" fmla="*/ 400 w 400"/>
                <a:gd name="T5" fmla="*/ 304 h 608"/>
                <a:gd name="T6" fmla="*/ 96 w 400"/>
                <a:gd name="T7" fmla="*/ 608 h 608"/>
                <a:gd name="T8" fmla="*/ 0 w 400"/>
                <a:gd name="T9" fmla="*/ 512 h 608"/>
                <a:gd name="T10" fmla="*/ 212 w 400"/>
                <a:gd name="T11" fmla="*/ 300 h 608"/>
                <a:gd name="T12" fmla="*/ 4 w 400"/>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400" h="608">
                  <a:moveTo>
                    <a:pt x="4" y="92"/>
                  </a:moveTo>
                  <a:lnTo>
                    <a:pt x="96" y="0"/>
                  </a:lnTo>
                  <a:lnTo>
                    <a:pt x="400" y="304"/>
                  </a:lnTo>
                  <a:lnTo>
                    <a:pt x="96" y="608"/>
                  </a:lnTo>
                  <a:lnTo>
                    <a:pt x="0" y="512"/>
                  </a:lnTo>
                  <a:lnTo>
                    <a:pt x="212" y="300"/>
                  </a:lnTo>
                  <a:lnTo>
                    <a:pt x="4" y="9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solidFill>
                  <a:schemeClr val="bg1"/>
                </a:solidFill>
              </a:endParaRPr>
            </a:p>
          </p:txBody>
        </p:sp>
        <p:sp>
          <p:nvSpPr>
            <p:cNvPr id="8" name="Freeform 17"/>
            <p:cNvSpPr/>
            <p:nvPr/>
          </p:nvSpPr>
          <p:spPr bwMode="auto">
            <a:xfrm>
              <a:off x="338137" y="0"/>
              <a:ext cx="360362" cy="549275"/>
            </a:xfrm>
            <a:custGeom>
              <a:avLst/>
              <a:gdLst>
                <a:gd name="T0" fmla="*/ 4 w 399"/>
                <a:gd name="T1" fmla="*/ 92 h 608"/>
                <a:gd name="T2" fmla="*/ 96 w 399"/>
                <a:gd name="T3" fmla="*/ 0 h 608"/>
                <a:gd name="T4" fmla="*/ 399 w 399"/>
                <a:gd name="T5" fmla="*/ 304 h 608"/>
                <a:gd name="T6" fmla="*/ 96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6" y="0"/>
                  </a:lnTo>
                  <a:lnTo>
                    <a:pt x="399" y="304"/>
                  </a:lnTo>
                  <a:lnTo>
                    <a:pt x="96" y="608"/>
                  </a:lnTo>
                  <a:lnTo>
                    <a:pt x="0" y="512"/>
                  </a:lnTo>
                  <a:lnTo>
                    <a:pt x="212" y="300"/>
                  </a:lnTo>
                  <a:lnTo>
                    <a:pt x="4" y="9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solidFill>
                  <a:schemeClr val="bg1"/>
                </a:solidFill>
              </a:endParaRPr>
            </a:p>
          </p:txBody>
        </p:sp>
        <p:sp>
          <p:nvSpPr>
            <p:cNvPr id="9" name="Freeform 18"/>
            <p:cNvSpPr/>
            <p:nvPr/>
          </p:nvSpPr>
          <p:spPr bwMode="auto">
            <a:xfrm>
              <a:off x="681037" y="0"/>
              <a:ext cx="360362" cy="549275"/>
            </a:xfrm>
            <a:custGeom>
              <a:avLst/>
              <a:gdLst>
                <a:gd name="T0" fmla="*/ 4 w 399"/>
                <a:gd name="T1" fmla="*/ 92 h 608"/>
                <a:gd name="T2" fmla="*/ 95 w 399"/>
                <a:gd name="T3" fmla="*/ 0 h 608"/>
                <a:gd name="T4" fmla="*/ 399 w 399"/>
                <a:gd name="T5" fmla="*/ 304 h 608"/>
                <a:gd name="T6" fmla="*/ 95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5" y="0"/>
                  </a:lnTo>
                  <a:lnTo>
                    <a:pt x="399" y="304"/>
                  </a:lnTo>
                  <a:lnTo>
                    <a:pt x="95" y="608"/>
                  </a:lnTo>
                  <a:lnTo>
                    <a:pt x="0" y="512"/>
                  </a:lnTo>
                  <a:lnTo>
                    <a:pt x="212" y="300"/>
                  </a:lnTo>
                  <a:lnTo>
                    <a:pt x="4" y="9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solidFill>
                  <a:schemeClr val="bg1"/>
                </a:solidFill>
              </a:endParaRPr>
            </a:p>
          </p:txBody>
        </p:sp>
      </p:grpSp>
      <p:sp>
        <p:nvSpPr>
          <p:cNvPr id="10" name="TextBox 15"/>
          <p:cNvSpPr txBox="1"/>
          <p:nvPr userDrawn="1"/>
        </p:nvSpPr>
        <p:spPr>
          <a:xfrm>
            <a:off x="10800524" y="322661"/>
            <a:ext cx="895129" cy="461665"/>
          </a:xfrm>
          <a:prstGeom prst="rect">
            <a:avLst/>
          </a:prstGeom>
          <a:noFill/>
        </p:spPr>
        <p:txBody>
          <a:bodyPr wrap="square" rtlCol="0">
            <a:spAutoFit/>
          </a:bodyPr>
          <a:lstStyle/>
          <a:p>
            <a:pPr algn="ctr"/>
            <a:fld id="{2EEF1883-7A0E-4F66-9932-E581691AD397}" type="slidenum">
              <a:rPr lang="zh-CN" altLang="en-US" sz="2400" smtClean="0">
                <a:solidFill>
                  <a:srgbClr val="5B9BD5"/>
                </a:solidFill>
                <a:latin typeface="微软雅黑 Light" panose="020B0502040204020203" pitchFamily="34" charset="-122"/>
                <a:ea typeface="微软雅黑 Light" panose="020B0502040204020203" pitchFamily="34" charset="-122"/>
              </a:rPr>
              <a:t>‹#›</a:t>
            </a:fld>
            <a:r>
              <a:rPr lang="zh-CN" altLang="en-US" sz="2400" dirty="0">
                <a:solidFill>
                  <a:srgbClr val="5B9BD5"/>
                </a:solidFill>
                <a:latin typeface="微软雅黑 Light" panose="020B0502040204020203" pitchFamily="34" charset="-122"/>
                <a:ea typeface="微软雅黑 Light" panose="020B0502040204020203" pitchFamily="34" charset="-122"/>
              </a:rPr>
              <a:t> </a:t>
            </a:r>
          </a:p>
        </p:txBody>
      </p:sp>
      <p:sp>
        <p:nvSpPr>
          <p:cNvPr id="12" name="文本占位符 11"/>
          <p:cNvSpPr>
            <a:spLocks noGrp="1"/>
          </p:cNvSpPr>
          <p:nvPr>
            <p:ph type="body" sz="quarter" idx="10" hasCustomPrompt="1"/>
          </p:nvPr>
        </p:nvSpPr>
        <p:spPr>
          <a:xfrm>
            <a:off x="1111348" y="301629"/>
            <a:ext cx="3924300" cy="458787"/>
          </a:xfrm>
        </p:spPr>
        <p:txBody>
          <a:bodyPr anchor="ctr">
            <a:normAutofit/>
          </a:bodyPr>
          <a:lstStyle>
            <a:lvl1pPr marL="0" indent="0">
              <a:buNone/>
              <a:defRPr sz="2400">
                <a:solidFill>
                  <a:schemeClr val="bg1">
                    <a:lumMod val="95000"/>
                  </a:schemeClr>
                </a:solidFill>
              </a:defRPr>
            </a:lvl1pPr>
          </a:lstStyle>
          <a:p>
            <a:pPr lvl="0"/>
            <a:r>
              <a:rPr lang="zh-CN" altLang="en-US" dirty="0"/>
              <a:t>点击输入标题内容</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par>
                          <p:cTn id="13" fill="hold">
                            <p:stCondLst>
                              <p:cond delay="1000"/>
                            </p:stCondLst>
                            <p:childTnLst>
                              <p:par>
                                <p:cTn id="14" presetID="41" presetClass="entr" presetSubtype="0" fill="hold" grpId="0" nodeType="afterEffect">
                                  <p:stCondLst>
                                    <p:cond delay="0"/>
                                  </p:stCondLst>
                                  <p:iterate type="lt">
                                    <p:tmPct val="10000"/>
                                  </p:iterate>
                                  <p:childTnLst>
                                    <p:set>
                                      <p:cBhvr>
                                        <p:cTn id="15" dur="1" fill="hold">
                                          <p:stCondLst>
                                            <p:cond delay="0"/>
                                          </p:stCondLst>
                                        </p:cTn>
                                        <p:tgtEl>
                                          <p:spTgt spid="12">
                                            <p:txEl>
                                              <p:pRg st="0" end="0"/>
                                            </p:txEl>
                                          </p:spTgt>
                                        </p:tgtEl>
                                        <p:attrNameLst>
                                          <p:attrName>style.visibility</p:attrName>
                                        </p:attrNameLst>
                                      </p:cBhvr>
                                      <p:to>
                                        <p:strVal val="visible"/>
                                      </p:to>
                                    </p:set>
                                    <p:anim calcmode="lin" valueType="num">
                                      <p:cBhvr>
                                        <p:cTn id="16" dur="500" fill="hold"/>
                                        <p:tgtEl>
                                          <p:spTgt spid="1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12">
                                            <p:txEl>
                                              <p:pRg st="0" end="0"/>
                                            </p:txEl>
                                          </p:spTgt>
                                        </p:tgtEl>
                                        <p:attrNameLst>
                                          <p:attrName>ppt_y</p:attrName>
                                        </p:attrNameLst>
                                      </p:cBhvr>
                                      <p:tavLst>
                                        <p:tav tm="0">
                                          <p:val>
                                            <p:strVal val="#ppt_y"/>
                                          </p:val>
                                        </p:tav>
                                        <p:tav tm="100000">
                                          <p:val>
                                            <p:strVal val="#ppt_y"/>
                                          </p:val>
                                        </p:tav>
                                      </p:tavLst>
                                    </p:anim>
                                    <p:anim calcmode="lin" valueType="num">
                                      <p:cBhvr>
                                        <p:cTn id="18" dur="500" fill="hold"/>
                                        <p:tgtEl>
                                          <p:spTgt spid="1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1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12">
                                            <p:txEl>
                                              <p:pRg st="0" end="0"/>
                                            </p:txEl>
                                          </p:spTgt>
                                        </p:tgtEl>
                                      </p:cBhvr>
                                    </p:animEffect>
                                  </p:childTnLst>
                                </p:cTn>
                              </p:par>
                            </p:childTnLst>
                          </p:cTn>
                        </p:par>
                        <p:par>
                          <p:cTn id="21" fill="hold">
                            <p:stCondLst>
                              <p:cond delay="1850"/>
                            </p:stCondLst>
                            <p:childTnLst>
                              <p:par>
                                <p:cTn id="22" presetID="22" presetClass="entr" presetSubtype="4"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wipe(down)">
                                      <p:cBhvr>
                                        <p:cTn id="2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build="p">
        <p:tmplLst>
          <p:tmpl lvl="1">
            <p:tnLst>
              <p:par>
                <p:cTn presetID="41" presetClass="entr" presetSubtype="0" fill="hold" nodeType="afterEffect">
                  <p:stCondLst>
                    <p:cond delay="0"/>
                  </p:stCondLst>
                  <p:iterate type="lt">
                    <p:tmPct val="10000"/>
                  </p:iterate>
                  <p:childTnLst>
                    <p:set>
                      <p:cBhvr>
                        <p:cTn dur="1" fill="hold">
                          <p:stCondLst>
                            <p:cond delay="0"/>
                          </p:stCondLst>
                        </p:cTn>
                        <p:tgtEl>
                          <p:spTgt spid="12"/>
                        </p:tgtEl>
                        <p:attrNameLst>
                          <p:attrName>style.visibility</p:attrName>
                        </p:attrNameLst>
                      </p:cBhvr>
                      <p:to>
                        <p:strVal val="visible"/>
                      </p:to>
                    </p:set>
                    <p:anim calcmode="lin" valueType="num">
                      <p:cBhvr>
                        <p:cTn dur="500" fill="hold"/>
                        <p:tgtEl>
                          <p:spTgt spid="12"/>
                        </p:tgtEl>
                        <p:attrNameLst>
                          <p:attrName>ppt_x</p:attrName>
                        </p:attrNameLst>
                      </p:cBhvr>
                      <p:tavLst>
                        <p:tav tm="0">
                          <p:val>
                            <p:strVal val="#ppt_x"/>
                          </p:val>
                        </p:tav>
                        <p:tav tm="50000">
                          <p:val>
                            <p:strVal val="#ppt_x+.1"/>
                          </p:val>
                        </p:tav>
                        <p:tav tm="100000">
                          <p:val>
                            <p:strVal val="#ppt_x"/>
                          </p:val>
                        </p:tav>
                      </p:tavLst>
                    </p:anim>
                    <p:anim calcmode="lin" valueType="num">
                      <p:cBhvr>
                        <p:cTn dur="500" fill="hold"/>
                        <p:tgtEl>
                          <p:spTgt spid="12"/>
                        </p:tgtEl>
                        <p:attrNameLst>
                          <p:attrName>ppt_y</p:attrName>
                        </p:attrNameLst>
                      </p:cBhvr>
                      <p:tavLst>
                        <p:tav tm="0">
                          <p:val>
                            <p:strVal val="#ppt_y"/>
                          </p:val>
                        </p:tav>
                        <p:tav tm="100000">
                          <p:val>
                            <p:strVal val="#ppt_y"/>
                          </p:val>
                        </p:tav>
                      </p:tavLst>
                    </p:anim>
                    <p:anim calcmode="lin" valueType="num">
                      <p:cBhvr>
                        <p:cTn dur="500" fill="hold"/>
                        <p:tgtEl>
                          <p:spTgt spid="12"/>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p:tgtEl>
                          <p:spTgt spid="12"/>
                        </p:tgtEl>
                        <p:attrNameLst>
                          <p:attrName>ppt_w</p:attrName>
                        </p:attrNameLst>
                      </p:cBhvr>
                      <p:tavLst>
                        <p:tav tm="0">
                          <p:val>
                            <p:strVal val="#ppt_w/10"/>
                          </p:val>
                        </p:tav>
                        <p:tav tm="50000">
                          <p:val>
                            <p:strVal val="#ppt_w+.01"/>
                          </p:val>
                        </p:tav>
                        <p:tav tm="100000">
                          <p:val>
                            <p:strVal val="#ppt_w"/>
                          </p:val>
                        </p:tav>
                      </p:tavLst>
                    </p:anim>
                    <p:animEffect transition="in" filter="fade">
                      <p:cBhvr>
                        <p:cTn dur="500" tmFilter="0,0; .5, 1; 1, 1"/>
                        <p:tgtEl>
                          <p:spTgt spid="12"/>
                        </p:tgtEl>
                      </p:cBhvr>
                    </p:animEffect>
                  </p:childTnLst>
                </p:cTn>
              </p:par>
            </p:tnLst>
          </p:tmpl>
        </p:tmplLst>
      </p:bldP>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F308C0D0-1766-4EC5-B7DC-EEE60A3E419F}"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44FA6E1-6B83-4935-BD31-F33F54FC6619}"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heme" Target="../theme/theme2.xml"/><Relationship Id="rId1"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32" cstate="print">
            <a:lum/>
          </a:blip>
          <a:srcRect/>
          <a:stretch>
            <a:fillRect t="-4000" b="-4000"/>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08C0D0-1766-4EC5-B7DC-EEE60A3E419F}" type="datetimeFigureOut">
              <a:rPr lang="zh-CN" altLang="en-US" smtClean="0"/>
              <a:t>2021/1/6</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4FA6E1-6B83-4935-BD31-F33F54FC6619}"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cstate="print">
            <a:lum/>
          </a:blip>
          <a:srcRect/>
          <a:stretch>
            <a:fillRect t="-3000" b="-3000"/>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530820CF-B880-4189-942D-D702A7CBA730}" type="datetimeFigureOut">
              <a:rPr lang="zh-CN" altLang="en-US" smtClean="0">
                <a:solidFill>
                  <a:prstClr val="black">
                    <a:tint val="75000"/>
                  </a:prstClr>
                </a:solidFill>
              </a:rPr>
              <a:t>2021/1/6</a:t>
            </a:fld>
            <a:endParaRPr lang="zh-CN" altLang="en-US">
              <a:solidFill>
                <a:prstClr val="black">
                  <a:tint val="75000"/>
                </a:prstClr>
              </a:solidFill>
            </a:endParaRPr>
          </a:p>
        </p:txBody>
      </p:sp>
      <p:sp>
        <p:nvSpPr>
          <p:cNvPr id="5" name="页脚占位符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zh-CN" altLang="en-US">
              <a:solidFill>
                <a:prstClr val="black">
                  <a:tint val="75000"/>
                </a:prstClr>
              </a:solidFill>
            </a:endParaRPr>
          </a:p>
        </p:txBody>
      </p:sp>
      <p:sp>
        <p:nvSpPr>
          <p:cNvPr id="6" name="灯片编号占位符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0C913308-F349-4B6D-A68A-DD1791B4A57B}" type="slidenum">
              <a:rPr lang="zh-CN" altLang="en-US" smtClean="0">
                <a:solidFill>
                  <a:prstClr val="black">
                    <a:tint val="75000"/>
                  </a:prstClr>
                </a:solidFill>
              </a:rPr>
              <a:t>‹#›</a:t>
            </a:fld>
            <a:endParaRPr lang="zh-CN" alt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80" r:id="rId1"/>
  </p:sldLayoutIdLst>
  <p:txStyles>
    <p:titleStyle>
      <a:lvl1pPr algn="ctr" defTabSz="1218565" rtl="0" eaLnBrk="1" latinLnBrk="0" hangingPunct="1">
        <a:spcBef>
          <a:spcPct val="0"/>
        </a:spcBef>
        <a:buNone/>
        <a:defRPr sz="5865" kern="1200">
          <a:solidFill>
            <a:schemeClr val="tx1"/>
          </a:solidFill>
          <a:latin typeface="+mj-lt"/>
          <a:ea typeface="+mj-ea"/>
          <a:cs typeface="+mj-cs"/>
        </a:defRPr>
      </a:lvl1pPr>
    </p:titleStyle>
    <p:bodyStyle>
      <a:lvl1pPr marL="457200" indent="-457200" algn="l" defTabSz="1218565" rtl="0" eaLnBrk="1" latinLnBrk="0" hangingPunct="1">
        <a:spcBef>
          <a:spcPct val="20000"/>
        </a:spcBef>
        <a:buFont typeface="Arial" panose="020B0604020202020204" pitchFamily="34" charset="0"/>
        <a:buChar char="•"/>
        <a:defRPr sz="4265" kern="1200">
          <a:solidFill>
            <a:schemeClr val="tx1"/>
          </a:solidFill>
          <a:latin typeface="+mn-lt"/>
          <a:ea typeface="+mn-ea"/>
          <a:cs typeface="+mn-cs"/>
        </a:defRPr>
      </a:lvl1pPr>
      <a:lvl2pPr marL="990600" indent="-381000" algn="l" defTabSz="1218565" rtl="0" eaLnBrk="1" latinLnBrk="0" hangingPunct="1">
        <a:spcBef>
          <a:spcPct val="20000"/>
        </a:spcBef>
        <a:buFont typeface="Arial" panose="020B0604020202020204" pitchFamily="34" charset="0"/>
        <a:buChar char="–"/>
        <a:defRPr sz="3735" kern="1200">
          <a:solidFill>
            <a:schemeClr val="tx1"/>
          </a:solidFill>
          <a:latin typeface="+mn-lt"/>
          <a:ea typeface="+mn-ea"/>
          <a:cs typeface="+mn-cs"/>
        </a:defRPr>
      </a:lvl2pPr>
      <a:lvl3pPr marL="1524000" indent="-304800" algn="l" defTabSz="1218565"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600" indent="-304800" algn="l" defTabSz="1218565"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4pPr>
      <a:lvl5pPr marL="2743200" indent="-304800" algn="l" defTabSz="1218565"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5pPr>
      <a:lvl6pPr marL="3352800" indent="-304800" algn="l" defTabSz="1218565"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6pPr>
      <a:lvl7pPr marL="3962400" indent="-304800" algn="l" defTabSz="1218565"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7pPr>
      <a:lvl8pPr marL="4572000" indent="-304800" algn="l" defTabSz="1218565"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8pPr>
      <a:lvl9pPr marL="5181600" indent="-304800" algn="l" defTabSz="1218565"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9pPr>
    </p:bodyStyle>
    <p:other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5.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tags" Target="../tags/tag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矩形 30"/>
          <p:cNvSpPr/>
          <p:nvPr/>
        </p:nvSpPr>
        <p:spPr>
          <a:xfrm>
            <a:off x="0" y="2857579"/>
            <a:ext cx="12192000" cy="2865974"/>
          </a:xfrm>
          <a:prstGeom prst="rect">
            <a:avLst/>
          </a:prstGeom>
          <a:solidFill>
            <a:srgbClr val="5B9BD5">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6" name="TextBox 40"/>
          <p:cNvSpPr txBox="1"/>
          <p:nvPr/>
        </p:nvSpPr>
        <p:spPr>
          <a:xfrm>
            <a:off x="3067788" y="3196584"/>
            <a:ext cx="6311343" cy="1077218"/>
          </a:xfrm>
          <a:prstGeom prst="rect">
            <a:avLst/>
          </a:prstGeom>
          <a:noFill/>
        </p:spPr>
        <p:txBody>
          <a:bodyPr wrap="none" rtlCol="0">
            <a:spAutoFit/>
          </a:bodyPr>
          <a:lstStyle/>
          <a:p>
            <a:pPr algn="ctr"/>
            <a:r>
              <a:rPr lang="zh-CN" altLang="en-US" sz="6400" b="1" dirty="0">
                <a:solidFill>
                  <a:schemeClr val="bg1"/>
                </a:solidFill>
                <a:cs typeface="+mn-ea"/>
                <a:sym typeface="+mn-lt"/>
              </a:rPr>
              <a:t>毕业论文答辩</a:t>
            </a:r>
            <a:r>
              <a:rPr lang="en-US" altLang="zh-CN" sz="6400" dirty="0">
                <a:solidFill>
                  <a:schemeClr val="bg1"/>
                </a:solidFill>
                <a:cs typeface="+mn-ea"/>
                <a:sym typeface="+mn-lt"/>
              </a:rPr>
              <a:t>PPT</a:t>
            </a:r>
            <a:endParaRPr lang="zh-CN" altLang="en-US" sz="6400" dirty="0">
              <a:solidFill>
                <a:schemeClr val="bg1"/>
              </a:solidFill>
              <a:cs typeface="+mn-ea"/>
              <a:sym typeface="+mn-lt"/>
            </a:endParaRPr>
          </a:p>
        </p:txBody>
      </p:sp>
      <p:sp>
        <p:nvSpPr>
          <p:cNvPr id="27" name="TextBox 41"/>
          <p:cNvSpPr txBox="1"/>
          <p:nvPr/>
        </p:nvSpPr>
        <p:spPr>
          <a:xfrm>
            <a:off x="4582617" y="4290566"/>
            <a:ext cx="3281680" cy="460375"/>
          </a:xfrm>
          <a:prstGeom prst="rect">
            <a:avLst/>
          </a:prstGeom>
          <a:noFill/>
        </p:spPr>
        <p:txBody>
          <a:bodyPr wrap="none" rtlCol="0">
            <a:spAutoFit/>
          </a:bodyPr>
          <a:lstStyle/>
          <a:p>
            <a:pPr algn="ctr"/>
            <a:r>
              <a:rPr lang="en-US" altLang="zh-CN" sz="2400" dirty="0">
                <a:solidFill>
                  <a:schemeClr val="bg1"/>
                </a:solidFill>
                <a:latin typeface="微软雅黑" panose="020B0503020204020204" pitchFamily="34" charset="-122"/>
                <a:ea typeface="微软雅黑" panose="020B0503020204020204" pitchFamily="34" charset="-122"/>
                <a:cs typeface="+mn-ea"/>
                <a:sym typeface="+mn-lt"/>
              </a:rPr>
              <a:t>XX</a:t>
            </a:r>
            <a:r>
              <a:rPr lang="zh-CN" altLang="en-US" sz="2400" dirty="0">
                <a:solidFill>
                  <a:schemeClr val="bg1"/>
                </a:solidFill>
                <a:latin typeface="微软雅黑" panose="020B0503020204020204" pitchFamily="34" charset="-122"/>
                <a:ea typeface="微软雅黑" panose="020B0503020204020204" pitchFamily="34" charset="-122"/>
                <a:cs typeface="+mn-ea"/>
                <a:sym typeface="+mn-lt"/>
              </a:rPr>
              <a:t>学院</a:t>
            </a:r>
            <a:r>
              <a:rPr lang="en-US" altLang="zh-CN" sz="2400" dirty="0">
                <a:solidFill>
                  <a:schemeClr val="bg1"/>
                </a:solidFill>
                <a:latin typeface="微软雅黑" panose="020B0503020204020204" pitchFamily="34" charset="-122"/>
                <a:ea typeface="微软雅黑" panose="020B0503020204020204" pitchFamily="34" charset="-122"/>
                <a:cs typeface="+mn-ea"/>
                <a:sym typeface="+mn-lt"/>
              </a:rPr>
              <a:t>XX</a:t>
            </a:r>
            <a:r>
              <a:rPr lang="zh-CN" altLang="en-US" sz="2400" dirty="0">
                <a:solidFill>
                  <a:schemeClr val="bg1"/>
                </a:solidFill>
                <a:latin typeface="微软雅黑" panose="020B0503020204020204" pitchFamily="34" charset="-122"/>
                <a:ea typeface="微软雅黑" panose="020B0503020204020204" pitchFamily="34" charset="-122"/>
                <a:cs typeface="+mn-ea"/>
                <a:sym typeface="+mn-lt"/>
              </a:rPr>
              <a:t>系</a:t>
            </a:r>
            <a:r>
              <a:rPr lang="en-US" altLang="zh-CN" sz="2400" dirty="0">
                <a:solidFill>
                  <a:schemeClr val="bg1"/>
                </a:solidFill>
                <a:latin typeface="微软雅黑" panose="020B0503020204020204" pitchFamily="34" charset="-122"/>
                <a:ea typeface="微软雅黑" panose="020B0503020204020204" pitchFamily="34" charset="-122"/>
                <a:cs typeface="+mn-ea"/>
                <a:sym typeface="+mn-lt"/>
              </a:rPr>
              <a:t>XX</a:t>
            </a:r>
            <a:r>
              <a:rPr lang="zh-CN" altLang="en-US" sz="2400" dirty="0">
                <a:solidFill>
                  <a:schemeClr val="bg1"/>
                </a:solidFill>
                <a:latin typeface="微软雅黑" panose="020B0503020204020204" pitchFamily="34" charset="-122"/>
                <a:ea typeface="微软雅黑" panose="020B0503020204020204" pitchFamily="34" charset="-122"/>
                <a:cs typeface="+mn-ea"/>
                <a:sym typeface="+mn-lt"/>
              </a:rPr>
              <a:t>级</a:t>
            </a:r>
            <a:r>
              <a:rPr lang="en-US" altLang="zh-CN" sz="2400" dirty="0">
                <a:solidFill>
                  <a:schemeClr val="bg1"/>
                </a:solidFill>
                <a:latin typeface="微软雅黑" panose="020B0503020204020204" pitchFamily="34" charset="-122"/>
                <a:ea typeface="微软雅黑" panose="020B0503020204020204" pitchFamily="34" charset="-122"/>
                <a:cs typeface="+mn-ea"/>
                <a:sym typeface="+mn-lt"/>
              </a:rPr>
              <a:t>XX</a:t>
            </a:r>
            <a:r>
              <a:rPr lang="zh-CN" altLang="en-US" sz="2400" dirty="0">
                <a:solidFill>
                  <a:schemeClr val="bg1"/>
                </a:solidFill>
                <a:latin typeface="微软雅黑" panose="020B0503020204020204" pitchFamily="34" charset="-122"/>
                <a:ea typeface="微软雅黑" panose="020B0503020204020204" pitchFamily="34" charset="-122"/>
                <a:cs typeface="+mn-ea"/>
                <a:sym typeface="+mn-lt"/>
              </a:rPr>
              <a:t>班</a:t>
            </a:r>
          </a:p>
        </p:txBody>
      </p:sp>
      <p:sp>
        <p:nvSpPr>
          <p:cNvPr id="28" name="TextBox 43"/>
          <p:cNvSpPr txBox="1"/>
          <p:nvPr/>
        </p:nvSpPr>
        <p:spPr>
          <a:xfrm>
            <a:off x="4834097" y="4993441"/>
            <a:ext cx="2882520" cy="338554"/>
          </a:xfrm>
          <a:prstGeom prst="rect">
            <a:avLst/>
          </a:prstGeom>
          <a:noFill/>
        </p:spPr>
        <p:txBody>
          <a:bodyPr wrap="none" rtlCol="0">
            <a:spAutoFit/>
          </a:bodyPr>
          <a:lstStyle/>
          <a:p>
            <a:pPr algn="ctr"/>
            <a:r>
              <a:rPr lang="zh-CN" altLang="en-US" sz="1600" b="1">
                <a:solidFill>
                  <a:schemeClr val="bg1"/>
                </a:solidFill>
                <a:latin typeface="微软雅黑" panose="020B0503020204020204" pitchFamily="34" charset="-122"/>
                <a:ea typeface="微软雅黑" panose="020B0503020204020204" pitchFamily="34" charset="-122"/>
                <a:cs typeface="+mn-ea"/>
                <a:sym typeface="+mn-lt"/>
              </a:rPr>
              <a:t>答辩人：</a:t>
            </a:r>
            <a:r>
              <a:rPr lang="en-US" altLang="zh-CN" sz="1600" b="1">
                <a:solidFill>
                  <a:schemeClr val="bg1"/>
                </a:solidFill>
                <a:latin typeface="微软雅黑" panose="020B0503020204020204" pitchFamily="34" charset="-122"/>
                <a:ea typeface="微软雅黑" panose="020B0503020204020204" pitchFamily="34" charset="-122"/>
                <a:cs typeface="+mn-ea"/>
                <a:sym typeface="+mn-lt"/>
              </a:rPr>
              <a:t>xiazaii   </a:t>
            </a:r>
            <a:r>
              <a:rPr lang="zh-CN" altLang="en-US" sz="1600" b="1">
                <a:solidFill>
                  <a:schemeClr val="bg1"/>
                </a:solidFill>
                <a:latin typeface="微软雅黑" panose="020B0503020204020204" pitchFamily="34" charset="-122"/>
                <a:ea typeface="微软雅黑" panose="020B0503020204020204" pitchFamily="34" charset="-122"/>
                <a:cs typeface="+mn-ea"/>
                <a:sym typeface="+mn-lt"/>
              </a:rPr>
              <a:t>导师：</a:t>
            </a:r>
            <a:r>
              <a:rPr lang="en-US" altLang="zh-CN" sz="1600" b="1">
                <a:solidFill>
                  <a:schemeClr val="bg1"/>
                </a:solidFill>
                <a:latin typeface="微软雅黑" panose="020B0503020204020204" pitchFamily="34" charset="-122"/>
                <a:ea typeface="微软雅黑" panose="020B0503020204020204" pitchFamily="34" charset="-122"/>
                <a:cs typeface="+mn-ea"/>
                <a:sym typeface="+mn-lt"/>
              </a:rPr>
              <a:t>XXX</a:t>
            </a:r>
            <a:endParaRPr lang="zh-CN" altLang="en-US" sz="1600" b="1" dirty="0">
              <a:solidFill>
                <a:schemeClr val="bg1"/>
              </a:solidFill>
              <a:latin typeface="微软雅黑" panose="020B0503020204020204" pitchFamily="34" charset="-122"/>
              <a:ea typeface="微软雅黑" panose="020B0503020204020204" pitchFamily="34" charset="-122"/>
              <a:cs typeface="+mn-ea"/>
              <a:sym typeface="+mn-lt"/>
            </a:endParaRPr>
          </a:p>
        </p:txBody>
      </p:sp>
      <p:cxnSp>
        <p:nvCxnSpPr>
          <p:cNvPr id="29" name="直接连接符 28"/>
          <p:cNvCxnSpPr/>
          <p:nvPr/>
        </p:nvCxnSpPr>
        <p:spPr>
          <a:xfrm>
            <a:off x="3563351" y="4783008"/>
            <a:ext cx="5424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32" name="Time Will Tell.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cstate="print"/>
          <a:stretch>
            <a:fillRect/>
          </a:stretch>
        </p:blipFill>
        <p:spPr>
          <a:xfrm>
            <a:off x="9234781" y="0"/>
            <a:ext cx="336542" cy="33642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advTm="0">
        <p:blinds dir="vert"/>
      </p:transition>
    </mc:Choice>
    <mc:Fallback xmlns="">
      <p:transition spd="slow" advTm="0">
        <p:blinds dir="vert"/>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32"/>
                                            </p:tgtEl>
                                          </p:cBhvr>
                                        </p:cmd>
                                      </p:childTnLst>
                                    </p:cTn>
                                  </p:par>
                                </p:childTnLst>
                              </p:cTn>
                            </p:par>
                            <p:par>
                              <p:cTn id="7" fill="hold">
                                <p:stCondLst>
                                  <p:cond delay="0"/>
                                </p:stCondLst>
                                <p:childTnLst>
                                  <p:par>
                                    <p:cTn id="8" presetID="16" presetClass="entr" presetSubtype="21" fill="hold" grpId="0" nodeType="after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barn(inVertical)">
                                          <p:cBhvr>
                                            <p:cTn id="10" dur="500"/>
                                            <p:tgtEl>
                                              <p:spTgt spid="31"/>
                                            </p:tgtEl>
                                          </p:cBhvr>
                                        </p:animEffect>
                                      </p:childTnLst>
                                    </p:cTn>
                                  </p:par>
                                </p:childTnLst>
                              </p:cTn>
                            </p:par>
                            <p:par>
                              <p:cTn id="11" fill="hold">
                                <p:stCondLst>
                                  <p:cond delay="500"/>
                                </p:stCondLst>
                                <p:childTnLst>
                                  <p:par>
                                    <p:cTn id="12" presetID="22" presetClass="entr" presetSubtype="4" fill="hold" grpId="0" nodeType="afterEffect">
                                      <p:stCondLst>
                                        <p:cond delay="500"/>
                                      </p:stCondLst>
                                      <p:iterate type="lt">
                                        <p:tmPct val="10000"/>
                                      </p:iterate>
                                      <p:childTnLst>
                                        <p:set>
                                          <p:cBhvr>
                                            <p:cTn id="13" dur="1" fill="hold">
                                              <p:stCondLst>
                                                <p:cond delay="0"/>
                                              </p:stCondLst>
                                            </p:cTn>
                                            <p:tgtEl>
                                              <p:spTgt spid="26"/>
                                            </p:tgtEl>
                                            <p:attrNameLst>
                                              <p:attrName>style.visibility</p:attrName>
                                            </p:attrNameLst>
                                          </p:cBhvr>
                                          <p:to>
                                            <p:strVal val="visible"/>
                                          </p:to>
                                        </p:set>
                                        <p:animEffect transition="in" filter="wipe(down)">
                                          <p:cBhvr>
                                            <p:cTn id="14" dur="1000"/>
                                            <p:tgtEl>
                                              <p:spTgt spid="26"/>
                                            </p:tgtEl>
                                          </p:cBhvr>
                                        </p:animEffect>
                                      </p:childTnLst>
                                    </p:cTn>
                                  </p:par>
                                </p:childTnLst>
                              </p:cTn>
                            </p:par>
                            <p:par>
                              <p:cTn id="15" fill="hold">
                                <p:stCondLst>
                                  <p:cond delay="2799"/>
                                </p:stCondLst>
                                <p:childTnLst>
                                  <p:par>
                                    <p:cTn id="16" presetID="22" presetClass="entr" presetSubtype="8" fill="hold" grpId="0" nodeType="afterEffect">
                                      <p:stCondLst>
                                        <p:cond delay="0"/>
                                      </p:stCondLst>
                                      <p:childTnLst>
                                        <p:set>
                                          <p:cBhvr>
                                            <p:cTn id="17" dur="1" fill="hold">
                                              <p:stCondLst>
                                                <p:cond delay="0"/>
                                              </p:stCondLst>
                                            </p:cTn>
                                            <p:tgtEl>
                                              <p:spTgt spid="27"/>
                                            </p:tgtEl>
                                            <p:attrNameLst>
                                              <p:attrName>style.visibility</p:attrName>
                                            </p:attrNameLst>
                                          </p:cBhvr>
                                          <p:to>
                                            <p:strVal val="visible"/>
                                          </p:to>
                                        </p:set>
                                        <p:animEffect transition="in" filter="wipe(left)">
                                          <p:cBhvr>
                                            <p:cTn id="18" dur="1000"/>
                                            <p:tgtEl>
                                              <p:spTgt spid="27"/>
                                            </p:tgtEl>
                                          </p:cBhvr>
                                        </p:animEffect>
                                      </p:childTnLst>
                                    </p:cTn>
                                  </p:par>
                                </p:childTnLst>
                              </p:cTn>
                            </p:par>
                            <p:par>
                              <p:cTn id="19" fill="hold">
                                <p:stCondLst>
                                  <p:cond delay="3799"/>
                                </p:stCondLst>
                                <p:childTnLst>
                                  <p:par>
                                    <p:cTn id="20" presetID="2" presetClass="entr" presetSubtype="4" fill="hold" nodeType="afterEffect" p14:presetBounceEnd="50000">
                                      <p:stCondLst>
                                        <p:cond delay="0"/>
                                      </p:stCondLst>
                                      <p:childTnLst>
                                        <p:set>
                                          <p:cBhvr>
                                            <p:cTn id="21" dur="1" fill="hold">
                                              <p:stCondLst>
                                                <p:cond delay="0"/>
                                              </p:stCondLst>
                                            </p:cTn>
                                            <p:tgtEl>
                                              <p:spTgt spid="29"/>
                                            </p:tgtEl>
                                            <p:attrNameLst>
                                              <p:attrName>style.visibility</p:attrName>
                                            </p:attrNameLst>
                                          </p:cBhvr>
                                          <p:to>
                                            <p:strVal val="visible"/>
                                          </p:to>
                                        </p:set>
                                        <p:anim calcmode="lin" valueType="num" p14:bounceEnd="50000">
                                          <p:cBhvr additive="base">
                                            <p:cTn id="22" dur="500" fill="hold"/>
                                            <p:tgtEl>
                                              <p:spTgt spid="29"/>
                                            </p:tgtEl>
                                            <p:attrNameLst>
                                              <p:attrName>ppt_x</p:attrName>
                                            </p:attrNameLst>
                                          </p:cBhvr>
                                          <p:tavLst>
                                            <p:tav tm="0">
                                              <p:val>
                                                <p:strVal val="#ppt_x"/>
                                              </p:val>
                                            </p:tav>
                                            <p:tav tm="100000">
                                              <p:val>
                                                <p:strVal val="#ppt_x"/>
                                              </p:val>
                                            </p:tav>
                                          </p:tavLst>
                                        </p:anim>
                                        <p:anim calcmode="lin" valueType="num" p14:bounceEnd="50000">
                                          <p:cBhvr additive="base">
                                            <p:cTn id="23" dur="500" fill="hold"/>
                                            <p:tgtEl>
                                              <p:spTgt spid="29"/>
                                            </p:tgtEl>
                                            <p:attrNameLst>
                                              <p:attrName>ppt_y</p:attrName>
                                            </p:attrNameLst>
                                          </p:cBhvr>
                                          <p:tavLst>
                                            <p:tav tm="0">
                                              <p:val>
                                                <p:strVal val="1+#ppt_h/2"/>
                                              </p:val>
                                            </p:tav>
                                            <p:tav tm="100000">
                                              <p:val>
                                                <p:strVal val="#ppt_y"/>
                                              </p:val>
                                            </p:tav>
                                          </p:tavLst>
                                        </p:anim>
                                      </p:childTnLst>
                                    </p:cTn>
                                  </p:par>
                                </p:childTnLst>
                              </p:cTn>
                            </p:par>
                            <p:par>
                              <p:cTn id="24" fill="hold">
                                <p:stCondLst>
                                  <p:cond delay="4299"/>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2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28" repeatCount="indefinite" fill="remove" display="0">
                      <p:stCondLst>
                        <p:cond delay="indefinite"/>
                      </p:stCondLst>
                      <p:endCondLst>
                        <p:cond evt="onStopAudio" delay="0">
                          <p:tgtEl>
                            <p:sldTgt/>
                          </p:tgtEl>
                        </p:cond>
                      </p:endCondLst>
                    </p:cTn>
                    <p:tgtEl>
                      <p:spTgt spid="32"/>
                    </p:tgtEl>
                  </p:cMediaNode>
                </p:audio>
              </p:childTnLst>
            </p:cTn>
          </p:par>
        </p:tnLst>
        <p:bldLst>
          <p:bldP spid="31" grpId="0" animBg="1"/>
          <p:bldP spid="26" grpId="0"/>
          <p:bldP spid="27" grpId="0"/>
          <p:bldP spid="28"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32"/>
                                            </p:tgtEl>
                                          </p:cBhvr>
                                        </p:cmd>
                                      </p:childTnLst>
                                    </p:cTn>
                                  </p:par>
                                </p:childTnLst>
                              </p:cTn>
                            </p:par>
                            <p:par>
                              <p:cTn id="7" fill="hold">
                                <p:stCondLst>
                                  <p:cond delay="0"/>
                                </p:stCondLst>
                                <p:childTnLst>
                                  <p:par>
                                    <p:cTn id="8" presetID="16" presetClass="entr" presetSubtype="21" fill="hold" grpId="0" nodeType="after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barn(inVertical)">
                                          <p:cBhvr>
                                            <p:cTn id="10" dur="500"/>
                                            <p:tgtEl>
                                              <p:spTgt spid="31"/>
                                            </p:tgtEl>
                                          </p:cBhvr>
                                        </p:animEffect>
                                      </p:childTnLst>
                                    </p:cTn>
                                  </p:par>
                                </p:childTnLst>
                              </p:cTn>
                            </p:par>
                            <p:par>
                              <p:cTn id="11" fill="hold">
                                <p:stCondLst>
                                  <p:cond delay="500"/>
                                </p:stCondLst>
                                <p:childTnLst>
                                  <p:par>
                                    <p:cTn id="12" presetID="22" presetClass="entr" presetSubtype="4" fill="hold" grpId="0" nodeType="afterEffect">
                                      <p:stCondLst>
                                        <p:cond delay="500"/>
                                      </p:stCondLst>
                                      <p:iterate type="lt">
                                        <p:tmPct val="10000"/>
                                      </p:iterate>
                                      <p:childTnLst>
                                        <p:set>
                                          <p:cBhvr>
                                            <p:cTn id="13" dur="1" fill="hold">
                                              <p:stCondLst>
                                                <p:cond delay="0"/>
                                              </p:stCondLst>
                                            </p:cTn>
                                            <p:tgtEl>
                                              <p:spTgt spid="26"/>
                                            </p:tgtEl>
                                            <p:attrNameLst>
                                              <p:attrName>style.visibility</p:attrName>
                                            </p:attrNameLst>
                                          </p:cBhvr>
                                          <p:to>
                                            <p:strVal val="visible"/>
                                          </p:to>
                                        </p:set>
                                        <p:animEffect transition="in" filter="wipe(down)">
                                          <p:cBhvr>
                                            <p:cTn id="14" dur="1000"/>
                                            <p:tgtEl>
                                              <p:spTgt spid="26"/>
                                            </p:tgtEl>
                                          </p:cBhvr>
                                        </p:animEffect>
                                      </p:childTnLst>
                                    </p:cTn>
                                  </p:par>
                                </p:childTnLst>
                              </p:cTn>
                            </p:par>
                            <p:par>
                              <p:cTn id="15" fill="hold">
                                <p:stCondLst>
                                  <p:cond delay="2799"/>
                                </p:stCondLst>
                                <p:childTnLst>
                                  <p:par>
                                    <p:cTn id="16" presetID="22" presetClass="entr" presetSubtype="8" fill="hold" grpId="0" nodeType="afterEffect">
                                      <p:stCondLst>
                                        <p:cond delay="0"/>
                                      </p:stCondLst>
                                      <p:childTnLst>
                                        <p:set>
                                          <p:cBhvr>
                                            <p:cTn id="17" dur="1" fill="hold">
                                              <p:stCondLst>
                                                <p:cond delay="0"/>
                                              </p:stCondLst>
                                            </p:cTn>
                                            <p:tgtEl>
                                              <p:spTgt spid="27"/>
                                            </p:tgtEl>
                                            <p:attrNameLst>
                                              <p:attrName>style.visibility</p:attrName>
                                            </p:attrNameLst>
                                          </p:cBhvr>
                                          <p:to>
                                            <p:strVal val="visible"/>
                                          </p:to>
                                        </p:set>
                                        <p:animEffect transition="in" filter="wipe(left)">
                                          <p:cBhvr>
                                            <p:cTn id="18" dur="1000"/>
                                            <p:tgtEl>
                                              <p:spTgt spid="27"/>
                                            </p:tgtEl>
                                          </p:cBhvr>
                                        </p:animEffect>
                                      </p:childTnLst>
                                    </p:cTn>
                                  </p:par>
                                </p:childTnLst>
                              </p:cTn>
                            </p:par>
                            <p:par>
                              <p:cTn id="19" fill="hold">
                                <p:stCondLst>
                                  <p:cond delay="3799"/>
                                </p:stCondLst>
                                <p:childTnLst>
                                  <p:par>
                                    <p:cTn id="20" presetID="2" presetClass="entr" presetSubtype="4" fill="hold" nodeType="afterEffect">
                                      <p:stCondLst>
                                        <p:cond delay="0"/>
                                      </p:stCondLst>
                                      <p:childTnLst>
                                        <p:set>
                                          <p:cBhvr>
                                            <p:cTn id="21" dur="1" fill="hold">
                                              <p:stCondLst>
                                                <p:cond delay="0"/>
                                              </p:stCondLst>
                                            </p:cTn>
                                            <p:tgtEl>
                                              <p:spTgt spid="29"/>
                                            </p:tgtEl>
                                            <p:attrNameLst>
                                              <p:attrName>style.visibility</p:attrName>
                                            </p:attrNameLst>
                                          </p:cBhvr>
                                          <p:to>
                                            <p:strVal val="visible"/>
                                          </p:to>
                                        </p:set>
                                        <p:anim calcmode="lin" valueType="num">
                                          <p:cBhvr additive="base">
                                            <p:cTn id="22" dur="500" fill="hold"/>
                                            <p:tgtEl>
                                              <p:spTgt spid="29"/>
                                            </p:tgtEl>
                                            <p:attrNameLst>
                                              <p:attrName>ppt_x</p:attrName>
                                            </p:attrNameLst>
                                          </p:cBhvr>
                                          <p:tavLst>
                                            <p:tav tm="0">
                                              <p:val>
                                                <p:strVal val="#ppt_x"/>
                                              </p:val>
                                            </p:tav>
                                            <p:tav tm="100000">
                                              <p:val>
                                                <p:strVal val="#ppt_x"/>
                                              </p:val>
                                            </p:tav>
                                          </p:tavLst>
                                        </p:anim>
                                        <p:anim calcmode="lin" valueType="num">
                                          <p:cBhvr additive="base">
                                            <p:cTn id="23" dur="500" fill="hold"/>
                                            <p:tgtEl>
                                              <p:spTgt spid="29"/>
                                            </p:tgtEl>
                                            <p:attrNameLst>
                                              <p:attrName>ppt_y</p:attrName>
                                            </p:attrNameLst>
                                          </p:cBhvr>
                                          <p:tavLst>
                                            <p:tav tm="0">
                                              <p:val>
                                                <p:strVal val="1+#ppt_h/2"/>
                                              </p:val>
                                            </p:tav>
                                            <p:tav tm="100000">
                                              <p:val>
                                                <p:strVal val="#ppt_y"/>
                                              </p:val>
                                            </p:tav>
                                          </p:tavLst>
                                        </p:anim>
                                      </p:childTnLst>
                                    </p:cTn>
                                  </p:par>
                                </p:childTnLst>
                              </p:cTn>
                            </p:par>
                            <p:par>
                              <p:cTn id="24" fill="hold">
                                <p:stCondLst>
                                  <p:cond delay="4299"/>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2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28" repeatCount="indefinite" fill="remove" display="0">
                      <p:stCondLst>
                        <p:cond delay="indefinite"/>
                      </p:stCondLst>
                      <p:endCondLst>
                        <p:cond evt="onStopAudio" delay="0">
                          <p:tgtEl>
                            <p:sldTgt/>
                          </p:tgtEl>
                        </p:cond>
                      </p:endCondLst>
                    </p:cTn>
                    <p:tgtEl>
                      <p:spTgt spid="32"/>
                    </p:tgtEl>
                  </p:cMediaNode>
                </p:audio>
              </p:childTnLst>
            </p:cTn>
          </p:par>
        </p:tnLst>
        <p:bldLst>
          <p:bldP spid="31" grpId="0" animBg="1"/>
          <p:bldP spid="26" grpId="0"/>
          <p:bldP spid="27" grpId="0"/>
          <p:bldP spid="28" grpId="0"/>
        </p:bldLst>
      </p:timing>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sz="quarter" idx="10"/>
          </p:nvPr>
        </p:nvSpPr>
        <p:spPr/>
        <p:txBody>
          <a:bodyPr/>
          <a:lstStyle/>
          <a:p>
            <a:r>
              <a:rPr lang="en-US" altLang="zh-CN" dirty="0">
                <a:cs typeface="+mn-ea"/>
                <a:sym typeface="+mn-lt"/>
              </a:rPr>
              <a:t>02</a:t>
            </a:r>
            <a:endParaRPr lang="zh-CN" altLang="en-US" dirty="0">
              <a:cs typeface="+mn-ea"/>
              <a:sym typeface="+mn-lt"/>
            </a:endParaRPr>
          </a:p>
        </p:txBody>
      </p:sp>
      <p:sp>
        <p:nvSpPr>
          <p:cNvPr id="4" name="文本占位符 3"/>
          <p:cNvSpPr>
            <a:spLocks noGrp="1"/>
          </p:cNvSpPr>
          <p:nvPr>
            <p:ph type="body" sz="quarter" idx="11"/>
          </p:nvPr>
        </p:nvSpPr>
        <p:spPr/>
        <p:txBody>
          <a:bodyPr/>
          <a:lstStyle/>
          <a:p>
            <a:r>
              <a:rPr lang="zh-CN" altLang="en-US" dirty="0">
                <a:cs typeface="+mn-ea"/>
                <a:sym typeface="+mn-lt"/>
              </a:rPr>
              <a:t>研究方法与研究思路</a:t>
            </a:r>
          </a:p>
        </p:txBody>
      </p:sp>
      <p:sp>
        <p:nvSpPr>
          <p:cNvPr id="5" name="文本占位符 4"/>
          <p:cNvSpPr>
            <a:spLocks noGrp="1"/>
          </p:cNvSpPr>
          <p:nvPr>
            <p:ph type="body" sz="quarter" idx="12"/>
          </p:nvPr>
        </p:nvSpPr>
        <p:spPr/>
        <p:txBody>
          <a:bodyPr>
            <a:normAutofit fontScale="92500"/>
          </a:bodyPr>
          <a:lstStyle/>
          <a:p>
            <a:r>
              <a:rPr lang="zh-CN" altLang="en-US" dirty="0">
                <a:cs typeface="+mn-ea"/>
                <a:sym typeface="+mn-lt"/>
              </a:rPr>
              <a:t>点击输入本栏的具体文字简明扼要的说明分项内容点击输入本栏的具体文字简明扼要的说明分项</a:t>
            </a:r>
          </a:p>
          <a:p>
            <a:endParaRPr lang="zh-CN" altLang="en-US" dirty="0">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hape 5166"/>
          <p:cNvSpPr/>
          <p:nvPr/>
        </p:nvSpPr>
        <p:spPr>
          <a:xfrm>
            <a:off x="2592459" y="1876576"/>
            <a:ext cx="1624076" cy="1438817"/>
          </a:xfrm>
          <a:custGeom>
            <a:avLst/>
            <a:gdLst/>
            <a:ahLst/>
            <a:cxnLst>
              <a:cxn ang="0">
                <a:pos x="wd2" y="hd2"/>
              </a:cxn>
              <a:cxn ang="5400000">
                <a:pos x="wd2" y="hd2"/>
              </a:cxn>
              <a:cxn ang="10800000">
                <a:pos x="wd2" y="hd2"/>
              </a:cxn>
              <a:cxn ang="16200000">
                <a:pos x="wd2" y="hd2"/>
              </a:cxn>
            </a:cxnLst>
            <a:rect l="0" t="0" r="r" b="b"/>
            <a:pathLst>
              <a:path w="21600" h="21600" extrusionOk="0">
                <a:moveTo>
                  <a:pt x="17131" y="0"/>
                </a:moveTo>
                <a:lnTo>
                  <a:pt x="4125" y="12945"/>
                </a:lnTo>
                <a:lnTo>
                  <a:pt x="0" y="21600"/>
                </a:lnTo>
                <a:lnTo>
                  <a:pt x="21600" y="7769"/>
                </a:lnTo>
                <a:lnTo>
                  <a:pt x="17131" y="0"/>
                </a:lnTo>
                <a:close/>
              </a:path>
            </a:pathLst>
          </a:custGeom>
          <a:noFill/>
          <a:ln w="12700" cap="flat">
            <a:solidFill>
              <a:srgbClr val="5B9BD5"/>
            </a:solidFill>
            <a:miter lim="400000"/>
          </a:ln>
          <a:effectLst/>
        </p:spPr>
        <p:txBody>
          <a:bodyPr wrap="square" lIns="50800" tIns="50800" rIns="50800" bIns="50800" numCol="1" anchor="ctr">
            <a:noAutofit/>
          </a:bodyPr>
          <a:lstStyle/>
          <a:p>
            <a:pPr algn="ctr">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lang="en-US" sz="1600" dirty="0">
              <a:solidFill>
                <a:schemeClr val="bg1"/>
              </a:solidFill>
              <a:cs typeface="+mn-ea"/>
              <a:sym typeface="+mn-lt"/>
            </a:endParaRPr>
          </a:p>
        </p:txBody>
      </p:sp>
      <p:sp>
        <p:nvSpPr>
          <p:cNvPr id="15" name="Shape 5167"/>
          <p:cNvSpPr/>
          <p:nvPr/>
        </p:nvSpPr>
        <p:spPr>
          <a:xfrm>
            <a:off x="2099939" y="2729598"/>
            <a:ext cx="2615245" cy="1497889"/>
          </a:xfrm>
          <a:custGeom>
            <a:avLst/>
            <a:gdLst/>
            <a:ahLst/>
            <a:cxnLst>
              <a:cxn ang="0">
                <a:pos x="wd2" y="hd2"/>
              </a:cxn>
              <a:cxn ang="5400000">
                <a:pos x="wd2" y="hd2"/>
              </a:cxn>
              <a:cxn ang="10800000">
                <a:pos x="wd2" y="hd2"/>
              </a:cxn>
              <a:cxn ang="16200000">
                <a:pos x="wd2" y="hd2"/>
              </a:cxn>
            </a:cxnLst>
            <a:rect l="0" t="0" r="r" b="b"/>
            <a:pathLst>
              <a:path w="21600" h="21600" extrusionOk="0">
                <a:moveTo>
                  <a:pt x="19039" y="0"/>
                </a:moveTo>
                <a:lnTo>
                  <a:pt x="2561" y="13286"/>
                </a:lnTo>
                <a:lnTo>
                  <a:pt x="0" y="21600"/>
                </a:lnTo>
                <a:lnTo>
                  <a:pt x="21600" y="8314"/>
                </a:lnTo>
                <a:cubicBezTo>
                  <a:pt x="21600" y="8314"/>
                  <a:pt x="19039" y="0"/>
                  <a:pt x="19039" y="0"/>
                </a:cubicBezTo>
                <a:close/>
              </a:path>
            </a:pathLst>
          </a:custGeom>
          <a:noFill/>
          <a:ln w="12700" cap="flat">
            <a:solidFill>
              <a:srgbClr val="5B9BD5"/>
            </a:solidFill>
            <a:miter lim="400000"/>
          </a:ln>
          <a:effectLst/>
        </p:spPr>
        <p:txBody>
          <a:bodyPr wrap="square" lIns="50800" tIns="50800" rIns="50800" bIns="50800" numCol="1" anchor="ctr">
            <a:noAutofit/>
          </a:bodyPr>
          <a:lstStyle/>
          <a:p>
            <a:pPr algn="ctr">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lang="en-US" sz="1600" dirty="0">
              <a:solidFill>
                <a:schemeClr val="bg1"/>
              </a:solidFill>
              <a:cs typeface="+mn-ea"/>
              <a:sym typeface="+mn-lt"/>
            </a:endParaRPr>
          </a:p>
        </p:txBody>
      </p:sp>
      <p:sp>
        <p:nvSpPr>
          <p:cNvPr id="16" name="Shape 5168"/>
          <p:cNvSpPr/>
          <p:nvPr/>
        </p:nvSpPr>
        <p:spPr>
          <a:xfrm>
            <a:off x="1607419" y="3654532"/>
            <a:ext cx="3606415" cy="1497883"/>
          </a:xfrm>
          <a:custGeom>
            <a:avLst/>
            <a:gdLst/>
            <a:ahLst/>
            <a:cxnLst>
              <a:cxn ang="0">
                <a:pos x="wd2" y="hd2"/>
              </a:cxn>
              <a:cxn ang="5400000">
                <a:pos x="wd2" y="hd2"/>
              </a:cxn>
              <a:cxn ang="10800000">
                <a:pos x="wd2" y="hd2"/>
              </a:cxn>
              <a:cxn ang="16200000">
                <a:pos x="wd2" y="hd2"/>
              </a:cxn>
            </a:cxnLst>
            <a:rect l="0" t="0" r="r" b="b"/>
            <a:pathLst>
              <a:path w="21600" h="21600" extrusionOk="0">
                <a:moveTo>
                  <a:pt x="19743" y="0"/>
                </a:moveTo>
                <a:lnTo>
                  <a:pt x="1857" y="13286"/>
                </a:lnTo>
                <a:lnTo>
                  <a:pt x="0" y="21600"/>
                </a:lnTo>
                <a:lnTo>
                  <a:pt x="21600" y="8314"/>
                </a:lnTo>
                <a:cubicBezTo>
                  <a:pt x="21600" y="8314"/>
                  <a:pt x="19743" y="0"/>
                  <a:pt x="19743" y="0"/>
                </a:cubicBezTo>
                <a:close/>
              </a:path>
            </a:pathLst>
          </a:custGeom>
          <a:noFill/>
          <a:ln w="12700" cap="flat">
            <a:solidFill>
              <a:srgbClr val="5B9BD5"/>
            </a:solidFill>
            <a:miter lim="400000"/>
          </a:ln>
          <a:effectLst/>
        </p:spPr>
        <p:txBody>
          <a:bodyPr wrap="square" lIns="50800" tIns="50800" rIns="50800" bIns="50800" numCol="1" anchor="ctr">
            <a:noAutofit/>
          </a:bodyPr>
          <a:lstStyle/>
          <a:p>
            <a:pPr algn="ctr">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lang="en-US" sz="1600" dirty="0">
              <a:solidFill>
                <a:schemeClr val="bg1"/>
              </a:solidFill>
              <a:cs typeface="+mn-ea"/>
              <a:sym typeface="+mn-lt"/>
            </a:endParaRPr>
          </a:p>
        </p:txBody>
      </p:sp>
      <p:sp>
        <p:nvSpPr>
          <p:cNvPr id="17" name="Shape 5169"/>
          <p:cNvSpPr/>
          <p:nvPr/>
        </p:nvSpPr>
        <p:spPr>
          <a:xfrm>
            <a:off x="1103446" y="4579466"/>
            <a:ext cx="4597575" cy="1497876"/>
          </a:xfrm>
          <a:custGeom>
            <a:avLst/>
            <a:gdLst/>
            <a:ahLst/>
            <a:cxnLst>
              <a:cxn ang="0">
                <a:pos x="wd2" y="hd2"/>
              </a:cxn>
              <a:cxn ang="5400000">
                <a:pos x="wd2" y="hd2"/>
              </a:cxn>
              <a:cxn ang="10800000">
                <a:pos x="wd2" y="hd2"/>
              </a:cxn>
              <a:cxn ang="16200000">
                <a:pos x="wd2" y="hd2"/>
              </a:cxn>
            </a:cxnLst>
            <a:rect l="0" t="0" r="r" b="b"/>
            <a:pathLst>
              <a:path w="21600" h="21600" extrusionOk="0">
                <a:moveTo>
                  <a:pt x="1457" y="13286"/>
                </a:moveTo>
                <a:lnTo>
                  <a:pt x="0" y="21600"/>
                </a:lnTo>
                <a:lnTo>
                  <a:pt x="21600" y="8314"/>
                </a:lnTo>
                <a:lnTo>
                  <a:pt x="20143" y="0"/>
                </a:lnTo>
                <a:cubicBezTo>
                  <a:pt x="20143" y="0"/>
                  <a:pt x="1457" y="13286"/>
                  <a:pt x="1457" y="13286"/>
                </a:cubicBezTo>
                <a:close/>
              </a:path>
            </a:pathLst>
          </a:custGeom>
          <a:noFill/>
          <a:ln w="12700" cap="flat">
            <a:solidFill>
              <a:srgbClr val="5B9BD5"/>
            </a:solidFill>
            <a:miter lim="400000"/>
          </a:ln>
          <a:effectLst/>
        </p:spPr>
        <p:txBody>
          <a:bodyPr wrap="square" lIns="50800" tIns="50800" rIns="50800" bIns="50800" numCol="1" anchor="ctr">
            <a:noAutofit/>
          </a:bodyPr>
          <a:lstStyle/>
          <a:p>
            <a:pPr algn="ctr">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lang="en-US" sz="1600" dirty="0">
              <a:solidFill>
                <a:schemeClr val="bg1"/>
              </a:solidFill>
              <a:cs typeface="+mn-ea"/>
              <a:sym typeface="+mn-lt"/>
            </a:endParaRPr>
          </a:p>
        </p:txBody>
      </p:sp>
      <p:grpSp>
        <p:nvGrpSpPr>
          <p:cNvPr id="38" name="组合 37"/>
          <p:cNvGrpSpPr/>
          <p:nvPr/>
        </p:nvGrpSpPr>
        <p:grpSpPr>
          <a:xfrm>
            <a:off x="3084981" y="1477975"/>
            <a:ext cx="1143841" cy="980623"/>
            <a:chOff x="2313735" y="1108481"/>
            <a:chExt cx="857881" cy="735467"/>
          </a:xfrm>
          <a:noFill/>
        </p:grpSpPr>
        <p:sp>
          <p:nvSpPr>
            <p:cNvPr id="4" name="Shape 5171"/>
            <p:cNvSpPr/>
            <p:nvPr/>
          </p:nvSpPr>
          <p:spPr>
            <a:xfrm>
              <a:off x="2313735" y="1108481"/>
              <a:ext cx="849654" cy="687055"/>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5B9BD5"/>
            </a:solidFill>
            <a:ln w="12700" cap="flat">
              <a:solidFill>
                <a:srgbClr val="5B9BD5"/>
              </a:solidFill>
              <a:miter lim="400000"/>
            </a:ln>
            <a:effectLst/>
          </p:spPr>
          <p:txBody>
            <a:bodyPr wrap="square" lIns="0" tIns="0" rIns="0" bIns="0" numCol="1" anchor="t">
              <a:noAutofit/>
            </a:bodyPr>
            <a:lstStyle/>
            <a:p>
              <a:pPr lvl="0" algn="ctr">
                <a:defRPr>
                  <a:solidFill>
                    <a:srgbClr val="4C4C4C"/>
                  </a:solidFill>
                </a:defRPr>
              </a:pPr>
              <a:endParaRPr lang="en-US" sz="1600" dirty="0">
                <a:solidFill>
                  <a:schemeClr val="bg1"/>
                </a:solidFill>
                <a:cs typeface="+mn-ea"/>
                <a:sym typeface="+mn-lt"/>
              </a:endParaRPr>
            </a:p>
          </p:txBody>
        </p:sp>
        <p:sp>
          <p:nvSpPr>
            <p:cNvPr id="9" name="Shape 5176"/>
            <p:cNvSpPr/>
            <p:nvPr/>
          </p:nvSpPr>
          <p:spPr>
            <a:xfrm>
              <a:off x="2329102" y="1491630"/>
              <a:ext cx="842514" cy="352318"/>
            </a:xfrm>
            <a:prstGeom prst="rect">
              <a:avLst/>
            </a:prstGeom>
            <a:grpFill/>
            <a:ln w="12700" cap="flat">
              <a:noFill/>
              <a:miter lim="400000"/>
            </a:ln>
            <a:effectLst/>
          </p:spPr>
          <p:txBody>
            <a:bodyPr wrap="square" lIns="0" tIns="0" rIns="0" bIns="0" numCol="1" anchor="ctr">
              <a:noAutofit/>
            </a:bodyPr>
            <a:lstStyle>
              <a:lvl1pPr defTabSz="584200">
                <a:lnSpc>
                  <a:spcPct val="100000"/>
                </a:lnSpc>
                <a:spcBef>
                  <a:spcPts val="0"/>
                </a:spcBef>
                <a:defRPr sz="1500" cap="all">
                  <a:solidFill>
                    <a:srgbClr val="FFFFFF"/>
                  </a:solidFill>
                  <a:latin typeface="Helvetica Neue"/>
                  <a:ea typeface="Helvetica Neue"/>
                  <a:cs typeface="Helvetica Neue"/>
                  <a:sym typeface="Helvetica Neue"/>
                </a:defRPr>
              </a:lvl1pPr>
            </a:lstStyle>
            <a:p>
              <a:pPr algn="ctr"/>
              <a:r>
                <a:rPr lang="zh-CN" altLang="en-US" sz="1600" b="1" dirty="0">
                  <a:solidFill>
                    <a:schemeClr val="bg1"/>
                  </a:solidFill>
                  <a:latin typeface="+mn-lt"/>
                  <a:ea typeface="+mn-ea"/>
                  <a:cs typeface="+mn-ea"/>
                  <a:sym typeface="+mn-lt"/>
                </a:rPr>
                <a:t>输入文本</a:t>
              </a:r>
            </a:p>
          </p:txBody>
        </p:sp>
      </p:grpSp>
      <p:grpSp>
        <p:nvGrpSpPr>
          <p:cNvPr id="37" name="组合 36"/>
          <p:cNvGrpSpPr/>
          <p:nvPr/>
        </p:nvGrpSpPr>
        <p:grpSpPr>
          <a:xfrm>
            <a:off x="2592459" y="2729598"/>
            <a:ext cx="2119660" cy="576548"/>
            <a:chOff x="1944344" y="2047198"/>
            <a:chExt cx="1589745" cy="432411"/>
          </a:xfrm>
          <a:noFill/>
        </p:grpSpPr>
        <p:sp>
          <p:nvSpPr>
            <p:cNvPr id="6" name="Shape 5173"/>
            <p:cNvSpPr/>
            <p:nvPr/>
          </p:nvSpPr>
          <p:spPr>
            <a:xfrm>
              <a:off x="1944344" y="2047198"/>
              <a:ext cx="1589745" cy="432411"/>
            </a:xfrm>
            <a:custGeom>
              <a:avLst/>
              <a:gdLst/>
              <a:ahLst/>
              <a:cxnLst>
                <a:cxn ang="0">
                  <a:pos x="wd2" y="hd2"/>
                </a:cxn>
                <a:cxn ang="5400000">
                  <a:pos x="wd2" y="hd2"/>
                </a:cxn>
                <a:cxn ang="10800000">
                  <a:pos x="wd2" y="hd2"/>
                </a:cxn>
                <a:cxn ang="16200000">
                  <a:pos x="wd2" y="hd2"/>
                </a:cxn>
              </a:cxnLst>
              <a:rect l="0" t="0" r="r" b="b"/>
              <a:pathLst>
                <a:path w="21600" h="21600" extrusionOk="0">
                  <a:moveTo>
                    <a:pt x="3160" y="0"/>
                  </a:moveTo>
                  <a:lnTo>
                    <a:pt x="0" y="21600"/>
                  </a:lnTo>
                  <a:lnTo>
                    <a:pt x="21600" y="21600"/>
                  </a:lnTo>
                  <a:lnTo>
                    <a:pt x="18440" y="0"/>
                  </a:lnTo>
                  <a:cubicBezTo>
                    <a:pt x="18440" y="0"/>
                    <a:pt x="3160" y="0"/>
                    <a:pt x="3160" y="0"/>
                  </a:cubicBezTo>
                  <a:close/>
                </a:path>
              </a:pathLst>
            </a:custGeom>
            <a:solidFill>
              <a:srgbClr val="5B9BD5"/>
            </a:solidFill>
            <a:ln w="12700" cap="flat">
              <a:solidFill>
                <a:srgbClr val="5B9BD5"/>
              </a:solidFill>
              <a:miter lim="400000"/>
            </a:ln>
            <a:effectLst/>
          </p:spPr>
          <p:txBody>
            <a:bodyPr wrap="square" lIns="50800" tIns="50800" rIns="50800" bIns="50800" numCol="1" anchor="ctr">
              <a:noAutofit/>
            </a:bodyPr>
            <a:lstStyle/>
            <a:p>
              <a:pPr lvl="0" algn="ctr">
                <a:defRPr>
                  <a:solidFill>
                    <a:srgbClr val="4C4C4C"/>
                  </a:solidFill>
                </a:defRPr>
              </a:pPr>
              <a:endParaRPr lang="en-US" sz="1600" dirty="0">
                <a:solidFill>
                  <a:schemeClr val="bg1"/>
                </a:solidFill>
                <a:cs typeface="+mn-ea"/>
                <a:sym typeface="+mn-lt"/>
              </a:endParaRPr>
            </a:p>
          </p:txBody>
        </p:sp>
        <p:sp>
          <p:nvSpPr>
            <p:cNvPr id="10" name="Shape 5177"/>
            <p:cNvSpPr/>
            <p:nvPr/>
          </p:nvSpPr>
          <p:spPr>
            <a:xfrm>
              <a:off x="2191740" y="2087244"/>
              <a:ext cx="1099552" cy="352318"/>
            </a:xfrm>
            <a:prstGeom prst="rect">
              <a:avLst/>
            </a:prstGeom>
            <a:grpFill/>
            <a:ln w="12700" cap="flat">
              <a:noFill/>
              <a:miter lim="400000"/>
            </a:ln>
            <a:effectLst/>
          </p:spPr>
          <p:txBody>
            <a:bodyPr wrap="square" lIns="0" tIns="0" rIns="0" bIns="0" numCol="1" anchor="ctr">
              <a:noAutofit/>
            </a:bodyPr>
            <a:lstStyle>
              <a:lvl1pPr defTabSz="584200">
                <a:lnSpc>
                  <a:spcPct val="100000"/>
                </a:lnSpc>
                <a:spcBef>
                  <a:spcPts val="0"/>
                </a:spcBef>
                <a:defRPr sz="1500" cap="all">
                  <a:solidFill>
                    <a:srgbClr val="FFFFFF"/>
                  </a:solidFill>
                  <a:latin typeface="Helvetica Neue"/>
                  <a:ea typeface="Helvetica Neue"/>
                  <a:cs typeface="Helvetica Neue"/>
                  <a:sym typeface="Helvetica Neue"/>
                </a:defRPr>
              </a:lvl1pPr>
            </a:lstStyle>
            <a:p>
              <a:pPr algn="ctr"/>
              <a:r>
                <a:rPr lang="zh-CN" altLang="en-US" sz="1600" b="1" dirty="0">
                  <a:solidFill>
                    <a:schemeClr val="bg1"/>
                  </a:solidFill>
                  <a:latin typeface="+mn-lt"/>
                  <a:ea typeface="+mn-ea"/>
                  <a:cs typeface="+mn-ea"/>
                  <a:sym typeface="+mn-lt"/>
                </a:rPr>
                <a:t>点击输入文本</a:t>
              </a:r>
            </a:p>
          </p:txBody>
        </p:sp>
      </p:grpSp>
      <p:grpSp>
        <p:nvGrpSpPr>
          <p:cNvPr id="36" name="组合 35"/>
          <p:cNvGrpSpPr/>
          <p:nvPr/>
        </p:nvGrpSpPr>
        <p:grpSpPr>
          <a:xfrm>
            <a:off x="2099941" y="3654531"/>
            <a:ext cx="3110828" cy="576549"/>
            <a:chOff x="1574955" y="2740898"/>
            <a:chExt cx="2333121" cy="432412"/>
          </a:xfrm>
          <a:noFill/>
        </p:grpSpPr>
        <p:sp>
          <p:nvSpPr>
            <p:cNvPr id="5" name="Shape 5172"/>
            <p:cNvSpPr/>
            <p:nvPr/>
          </p:nvSpPr>
          <p:spPr>
            <a:xfrm>
              <a:off x="1574955" y="2740898"/>
              <a:ext cx="2333121" cy="432412"/>
            </a:xfrm>
            <a:custGeom>
              <a:avLst/>
              <a:gdLst/>
              <a:ahLst/>
              <a:cxnLst>
                <a:cxn ang="0">
                  <a:pos x="wd2" y="hd2"/>
                </a:cxn>
                <a:cxn ang="5400000">
                  <a:pos x="wd2" y="hd2"/>
                </a:cxn>
                <a:cxn ang="10800000">
                  <a:pos x="wd2" y="hd2"/>
                </a:cxn>
                <a:cxn ang="16200000">
                  <a:pos x="wd2" y="hd2"/>
                </a:cxn>
              </a:cxnLst>
              <a:rect l="0" t="0" r="r" b="b"/>
              <a:pathLst>
                <a:path w="21600" h="21600" extrusionOk="0">
                  <a:moveTo>
                    <a:pt x="2153" y="0"/>
                  </a:moveTo>
                  <a:lnTo>
                    <a:pt x="0" y="21600"/>
                  </a:lnTo>
                  <a:lnTo>
                    <a:pt x="21600" y="21600"/>
                  </a:lnTo>
                  <a:lnTo>
                    <a:pt x="19447" y="0"/>
                  </a:lnTo>
                  <a:cubicBezTo>
                    <a:pt x="19447" y="0"/>
                    <a:pt x="2153" y="0"/>
                    <a:pt x="2153" y="0"/>
                  </a:cubicBezTo>
                  <a:close/>
                </a:path>
              </a:pathLst>
            </a:custGeom>
            <a:solidFill>
              <a:srgbClr val="5B9BD5"/>
            </a:solidFill>
            <a:ln w="12700" cap="flat">
              <a:solidFill>
                <a:srgbClr val="5B9BD5"/>
              </a:solidFill>
              <a:miter lim="400000"/>
            </a:ln>
            <a:effectLst/>
          </p:spPr>
          <p:txBody>
            <a:bodyPr wrap="square" lIns="50800" tIns="50800" rIns="50800" bIns="50800" numCol="1" anchor="ctr">
              <a:noAutofit/>
            </a:bodyPr>
            <a:lstStyle/>
            <a:p>
              <a:pPr lvl="0" algn="ctr">
                <a:defRPr>
                  <a:solidFill>
                    <a:srgbClr val="4C4C4C"/>
                  </a:solidFill>
                </a:defRPr>
              </a:pPr>
              <a:endParaRPr lang="en-US" sz="1600" dirty="0">
                <a:solidFill>
                  <a:schemeClr val="bg1"/>
                </a:solidFill>
                <a:cs typeface="+mn-ea"/>
                <a:sym typeface="+mn-lt"/>
              </a:endParaRPr>
            </a:p>
          </p:txBody>
        </p:sp>
        <p:sp>
          <p:nvSpPr>
            <p:cNvPr id="11" name="Shape 5178"/>
            <p:cNvSpPr/>
            <p:nvPr/>
          </p:nvSpPr>
          <p:spPr>
            <a:xfrm>
              <a:off x="1815028" y="2780945"/>
              <a:ext cx="1849246" cy="352318"/>
            </a:xfrm>
            <a:prstGeom prst="rect">
              <a:avLst/>
            </a:prstGeom>
            <a:grpFill/>
            <a:ln w="12700" cap="flat">
              <a:noFill/>
              <a:miter lim="400000"/>
            </a:ln>
            <a:effectLst/>
          </p:spPr>
          <p:txBody>
            <a:bodyPr wrap="square" lIns="0" tIns="0" rIns="0" bIns="0" numCol="1" anchor="ctr">
              <a:noAutofit/>
            </a:bodyPr>
            <a:lstStyle>
              <a:lvl1pPr defTabSz="584200">
                <a:lnSpc>
                  <a:spcPct val="100000"/>
                </a:lnSpc>
                <a:spcBef>
                  <a:spcPts val="0"/>
                </a:spcBef>
                <a:defRPr sz="1500" cap="all">
                  <a:solidFill>
                    <a:srgbClr val="FFFFFF"/>
                  </a:solidFill>
                  <a:latin typeface="Helvetica Neue"/>
                  <a:ea typeface="Helvetica Neue"/>
                  <a:cs typeface="Helvetica Neue"/>
                  <a:sym typeface="Helvetica Neue"/>
                </a:defRPr>
              </a:lvl1pPr>
            </a:lstStyle>
            <a:p>
              <a:pPr algn="ctr"/>
              <a:r>
                <a:rPr lang="zh-CN" altLang="en-US" sz="1600" b="1" dirty="0">
                  <a:solidFill>
                    <a:schemeClr val="bg1"/>
                  </a:solidFill>
                  <a:latin typeface="+mn-lt"/>
                  <a:ea typeface="+mn-ea"/>
                  <a:cs typeface="+mn-ea"/>
                  <a:sym typeface="+mn-lt"/>
                </a:rPr>
                <a:t>点击输入标题文本</a:t>
              </a:r>
            </a:p>
          </p:txBody>
        </p:sp>
      </p:grpSp>
      <p:grpSp>
        <p:nvGrpSpPr>
          <p:cNvPr id="35" name="组合 34"/>
          <p:cNvGrpSpPr/>
          <p:nvPr/>
        </p:nvGrpSpPr>
        <p:grpSpPr>
          <a:xfrm>
            <a:off x="1607420" y="4579465"/>
            <a:ext cx="4101987" cy="576543"/>
            <a:chOff x="1205565" y="3434598"/>
            <a:chExt cx="3076490" cy="432407"/>
          </a:xfrm>
          <a:noFill/>
        </p:grpSpPr>
        <p:sp>
          <p:nvSpPr>
            <p:cNvPr id="7" name="Shape 5174"/>
            <p:cNvSpPr/>
            <p:nvPr/>
          </p:nvSpPr>
          <p:spPr>
            <a:xfrm>
              <a:off x="1205565" y="3434598"/>
              <a:ext cx="3076490" cy="432407"/>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19967" y="0"/>
                  </a:lnTo>
                  <a:lnTo>
                    <a:pt x="1633" y="0"/>
                  </a:lnTo>
                  <a:lnTo>
                    <a:pt x="0" y="21600"/>
                  </a:lnTo>
                  <a:cubicBezTo>
                    <a:pt x="0" y="21600"/>
                    <a:pt x="21600" y="21600"/>
                    <a:pt x="21600" y="21600"/>
                  </a:cubicBezTo>
                  <a:close/>
                </a:path>
              </a:pathLst>
            </a:custGeom>
            <a:solidFill>
              <a:srgbClr val="5B9BD5"/>
            </a:solidFill>
            <a:ln w="12700" cap="flat">
              <a:solidFill>
                <a:srgbClr val="5B9BD5"/>
              </a:solidFill>
              <a:miter lim="400000"/>
            </a:ln>
            <a:effectLst/>
          </p:spPr>
          <p:txBody>
            <a:bodyPr wrap="square" lIns="50800" tIns="50800" rIns="50800" bIns="50800" numCol="1" anchor="ctr">
              <a:noAutofit/>
            </a:bodyPr>
            <a:lstStyle/>
            <a:p>
              <a:pPr lvl="0" algn="ctr">
                <a:defRPr>
                  <a:solidFill>
                    <a:srgbClr val="4C4C4C"/>
                  </a:solidFill>
                </a:defRPr>
              </a:pPr>
              <a:endParaRPr lang="en-US" sz="1600" dirty="0">
                <a:solidFill>
                  <a:schemeClr val="bg1"/>
                </a:solidFill>
                <a:cs typeface="+mn-ea"/>
                <a:sym typeface="+mn-lt"/>
              </a:endParaRPr>
            </a:p>
          </p:txBody>
        </p:sp>
        <p:sp>
          <p:nvSpPr>
            <p:cNvPr id="12" name="Shape 5179"/>
            <p:cNvSpPr/>
            <p:nvPr/>
          </p:nvSpPr>
          <p:spPr>
            <a:xfrm>
              <a:off x="1422332" y="3474643"/>
              <a:ext cx="2634639" cy="352318"/>
            </a:xfrm>
            <a:prstGeom prst="rect">
              <a:avLst/>
            </a:prstGeom>
            <a:grpFill/>
            <a:ln w="12700" cap="flat">
              <a:noFill/>
              <a:miter lim="400000"/>
            </a:ln>
            <a:effectLst/>
          </p:spPr>
          <p:txBody>
            <a:bodyPr wrap="square" lIns="0" tIns="0" rIns="0" bIns="0" numCol="1" anchor="ctr">
              <a:noAutofit/>
            </a:bodyPr>
            <a:lstStyle>
              <a:lvl1pPr defTabSz="584200">
                <a:lnSpc>
                  <a:spcPct val="100000"/>
                </a:lnSpc>
                <a:spcBef>
                  <a:spcPts val="0"/>
                </a:spcBef>
                <a:defRPr sz="1500" cap="all">
                  <a:solidFill>
                    <a:srgbClr val="FFFFFF"/>
                  </a:solidFill>
                  <a:latin typeface="Helvetica Neue"/>
                  <a:ea typeface="Helvetica Neue"/>
                  <a:cs typeface="Helvetica Neue"/>
                  <a:sym typeface="Helvetica Neue"/>
                </a:defRPr>
              </a:lvl1pPr>
            </a:lstStyle>
            <a:p>
              <a:pPr algn="ctr"/>
              <a:r>
                <a:rPr lang="zh-CN" altLang="en-US" sz="1600" b="1" dirty="0">
                  <a:solidFill>
                    <a:schemeClr val="bg1"/>
                  </a:solidFill>
                  <a:latin typeface="+mn-lt"/>
                  <a:ea typeface="+mn-ea"/>
                  <a:cs typeface="+mn-ea"/>
                  <a:sym typeface="+mn-lt"/>
                </a:rPr>
                <a:t>点击输入标题文本</a:t>
              </a:r>
            </a:p>
          </p:txBody>
        </p:sp>
      </p:grpSp>
      <p:grpSp>
        <p:nvGrpSpPr>
          <p:cNvPr id="33" name="组合 32"/>
          <p:cNvGrpSpPr/>
          <p:nvPr/>
        </p:nvGrpSpPr>
        <p:grpSpPr>
          <a:xfrm>
            <a:off x="1103447" y="5491554"/>
            <a:ext cx="5093160" cy="576543"/>
            <a:chOff x="827585" y="4118665"/>
            <a:chExt cx="3819870" cy="432407"/>
          </a:xfrm>
          <a:noFill/>
        </p:grpSpPr>
        <p:sp>
          <p:nvSpPr>
            <p:cNvPr id="8" name="Shape 5175"/>
            <p:cNvSpPr/>
            <p:nvPr/>
          </p:nvSpPr>
          <p:spPr>
            <a:xfrm>
              <a:off x="827585" y="4118665"/>
              <a:ext cx="3819870" cy="432407"/>
            </a:xfrm>
            <a:custGeom>
              <a:avLst/>
              <a:gdLst/>
              <a:ahLst/>
              <a:cxnLst>
                <a:cxn ang="0">
                  <a:pos x="wd2" y="hd2"/>
                </a:cxn>
                <a:cxn ang="5400000">
                  <a:pos x="wd2" y="hd2"/>
                </a:cxn>
                <a:cxn ang="10800000">
                  <a:pos x="wd2" y="hd2"/>
                </a:cxn>
                <a:cxn ang="16200000">
                  <a:pos x="wd2" y="hd2"/>
                </a:cxn>
              </a:cxnLst>
              <a:rect l="0" t="0" r="r" b="b"/>
              <a:pathLst>
                <a:path w="21600" h="21600" extrusionOk="0">
                  <a:moveTo>
                    <a:pt x="1315" y="0"/>
                  </a:moveTo>
                  <a:lnTo>
                    <a:pt x="0" y="21600"/>
                  </a:lnTo>
                  <a:lnTo>
                    <a:pt x="21600" y="21600"/>
                  </a:lnTo>
                  <a:lnTo>
                    <a:pt x="20285" y="0"/>
                  </a:lnTo>
                  <a:cubicBezTo>
                    <a:pt x="20285" y="0"/>
                    <a:pt x="1315" y="0"/>
                    <a:pt x="1315" y="0"/>
                  </a:cubicBezTo>
                  <a:close/>
                </a:path>
              </a:pathLst>
            </a:custGeom>
            <a:solidFill>
              <a:srgbClr val="5B9BD5"/>
            </a:solidFill>
            <a:ln w="12700" cap="flat">
              <a:solidFill>
                <a:srgbClr val="5B9BD5"/>
              </a:solidFill>
              <a:miter lim="400000"/>
            </a:ln>
            <a:effectLst/>
          </p:spPr>
          <p:txBody>
            <a:bodyPr wrap="square" lIns="50800" tIns="50800" rIns="50800" bIns="50800" numCol="1" anchor="ctr">
              <a:noAutofit/>
            </a:bodyPr>
            <a:lstStyle/>
            <a:p>
              <a:pPr lvl="0" algn="ctr">
                <a:defRPr>
                  <a:solidFill>
                    <a:srgbClr val="4C4C4C"/>
                  </a:solidFill>
                </a:defRPr>
              </a:pPr>
              <a:endParaRPr lang="en-US" sz="1600" dirty="0">
                <a:solidFill>
                  <a:schemeClr val="bg1"/>
                </a:solidFill>
                <a:cs typeface="+mn-ea"/>
                <a:sym typeface="+mn-lt"/>
              </a:endParaRPr>
            </a:p>
          </p:txBody>
        </p:sp>
        <p:sp>
          <p:nvSpPr>
            <p:cNvPr id="13" name="Shape 5180"/>
            <p:cNvSpPr/>
            <p:nvPr/>
          </p:nvSpPr>
          <p:spPr>
            <a:xfrm>
              <a:off x="1072475" y="4158709"/>
              <a:ext cx="3334354" cy="352318"/>
            </a:xfrm>
            <a:prstGeom prst="rect">
              <a:avLst/>
            </a:prstGeom>
            <a:grpFill/>
            <a:ln w="12700" cap="flat">
              <a:noFill/>
              <a:miter lim="400000"/>
            </a:ln>
            <a:effectLst/>
          </p:spPr>
          <p:txBody>
            <a:bodyPr wrap="square" lIns="0" tIns="0" rIns="0" bIns="0" numCol="1" anchor="ctr">
              <a:noAutofit/>
            </a:bodyPr>
            <a:lstStyle>
              <a:lvl1pPr defTabSz="584200">
                <a:lnSpc>
                  <a:spcPct val="100000"/>
                </a:lnSpc>
                <a:spcBef>
                  <a:spcPts val="0"/>
                </a:spcBef>
                <a:defRPr sz="1500" cap="all">
                  <a:solidFill>
                    <a:srgbClr val="FFFFFF"/>
                  </a:solidFill>
                  <a:latin typeface="Helvetica Neue"/>
                  <a:ea typeface="Helvetica Neue"/>
                  <a:cs typeface="Helvetica Neue"/>
                  <a:sym typeface="Helvetica Neue"/>
                </a:defRPr>
              </a:lvl1pPr>
            </a:lstStyle>
            <a:p>
              <a:pPr algn="ctr"/>
              <a:r>
                <a:rPr lang="zh-CN" altLang="en-US" sz="1600" b="1" dirty="0">
                  <a:solidFill>
                    <a:schemeClr val="bg1"/>
                  </a:solidFill>
                  <a:latin typeface="+mn-lt"/>
                  <a:ea typeface="+mn-ea"/>
                  <a:cs typeface="+mn-ea"/>
                  <a:sym typeface="+mn-lt"/>
                </a:rPr>
                <a:t>点击输入标题文本</a:t>
              </a:r>
            </a:p>
          </p:txBody>
        </p:sp>
      </p:grpSp>
      <p:sp>
        <p:nvSpPr>
          <p:cNvPr id="18" name="Round Same Side Corner Rectangle 67"/>
          <p:cNvSpPr/>
          <p:nvPr/>
        </p:nvSpPr>
        <p:spPr>
          <a:xfrm rot="10800000" flipH="1">
            <a:off x="6788284" y="1495892"/>
            <a:ext cx="66537" cy="685392"/>
          </a:xfrm>
          <a:prstGeom prst="round2SameRect">
            <a:avLst>
              <a:gd name="adj1" fmla="val 50000"/>
              <a:gd name="adj2"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09709" tIns="54855" rIns="109709" bIns="54855" rtlCol="0" anchor="ctr"/>
          <a:lstStyle/>
          <a:p>
            <a:pPr algn="ctr"/>
            <a:endParaRPr lang="bg-BG" sz="2400" dirty="0">
              <a:solidFill>
                <a:schemeClr val="bg1"/>
              </a:solidFill>
              <a:cs typeface="+mn-ea"/>
              <a:sym typeface="+mn-lt"/>
            </a:endParaRPr>
          </a:p>
        </p:txBody>
      </p:sp>
      <p:sp>
        <p:nvSpPr>
          <p:cNvPr id="19" name="Round Same Side Corner Rectangle 68"/>
          <p:cNvSpPr/>
          <p:nvPr/>
        </p:nvSpPr>
        <p:spPr>
          <a:xfrm rot="10800000" flipH="1">
            <a:off x="6786097" y="2537612"/>
            <a:ext cx="66537" cy="685392"/>
          </a:xfrm>
          <a:prstGeom prst="round2SameRect">
            <a:avLst>
              <a:gd name="adj1" fmla="val 50000"/>
              <a:gd name="adj2"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09709" tIns="54855" rIns="109709" bIns="54855" rtlCol="0" anchor="ctr"/>
          <a:lstStyle/>
          <a:p>
            <a:pPr algn="ctr"/>
            <a:endParaRPr lang="bg-BG" sz="2400" dirty="0">
              <a:solidFill>
                <a:schemeClr val="bg1"/>
              </a:solidFill>
              <a:cs typeface="+mn-ea"/>
              <a:sym typeface="+mn-lt"/>
            </a:endParaRPr>
          </a:p>
        </p:txBody>
      </p:sp>
      <p:sp>
        <p:nvSpPr>
          <p:cNvPr id="20" name="Round Same Side Corner Rectangle 69"/>
          <p:cNvSpPr/>
          <p:nvPr/>
        </p:nvSpPr>
        <p:spPr>
          <a:xfrm rot="10800000" flipH="1">
            <a:off x="6788284" y="3484455"/>
            <a:ext cx="66537" cy="685392"/>
          </a:xfrm>
          <a:prstGeom prst="round2SameRect">
            <a:avLst>
              <a:gd name="adj1" fmla="val 50000"/>
              <a:gd name="adj2"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09709" tIns="54855" rIns="109709" bIns="54855" rtlCol="0" anchor="ctr"/>
          <a:lstStyle/>
          <a:p>
            <a:pPr algn="ctr"/>
            <a:endParaRPr lang="bg-BG" sz="2400" dirty="0">
              <a:solidFill>
                <a:schemeClr val="bg1"/>
              </a:solidFill>
              <a:cs typeface="+mn-ea"/>
              <a:sym typeface="+mn-lt"/>
            </a:endParaRPr>
          </a:p>
        </p:txBody>
      </p:sp>
      <p:grpSp>
        <p:nvGrpSpPr>
          <p:cNvPr id="39" name="组合 38"/>
          <p:cNvGrpSpPr/>
          <p:nvPr/>
        </p:nvGrpSpPr>
        <p:grpSpPr>
          <a:xfrm>
            <a:off x="6971350" y="1479023"/>
            <a:ext cx="3829173" cy="776150"/>
            <a:chOff x="5228512" y="1109269"/>
            <a:chExt cx="2871880" cy="582113"/>
          </a:xfrm>
        </p:grpSpPr>
        <p:sp>
          <p:nvSpPr>
            <p:cNvPr id="21" name="TextBox 20"/>
            <p:cNvSpPr txBox="1"/>
            <p:nvPr/>
          </p:nvSpPr>
          <p:spPr>
            <a:xfrm>
              <a:off x="5228512" y="1303102"/>
              <a:ext cx="2871880" cy="388280"/>
            </a:xfrm>
            <a:prstGeom prst="rect">
              <a:avLst/>
            </a:prstGeom>
            <a:noFill/>
          </p:spPr>
          <p:txBody>
            <a:bodyPr wrap="square" lIns="45720" tIns="22860" rIns="45720" bIns="22860" rtlCol="0">
              <a:spAutoFit/>
            </a:bodyPr>
            <a:lstStyle/>
            <a:p>
              <a:pPr algn="just">
                <a:lnSpc>
                  <a:spcPct val="120000"/>
                </a:lnSpc>
              </a:pPr>
              <a:r>
                <a:rPr lang="zh-CN" altLang="en-US" sz="1335" dirty="0">
                  <a:solidFill>
                    <a:schemeClr val="bg1"/>
                  </a:solidFill>
                  <a:cs typeface="+mn-ea"/>
                  <a:sym typeface="+mn-lt"/>
                </a:rPr>
                <a:t>点击输入本栏的具体文字，简明扼要的说明分项内容，此为概念图解，请根据您的具体内容酌情修改。</a:t>
              </a:r>
              <a:endParaRPr lang="en-US" altLang="zh-CN" sz="1335" dirty="0">
                <a:solidFill>
                  <a:schemeClr val="bg1"/>
                </a:solidFill>
                <a:cs typeface="+mn-ea"/>
                <a:sym typeface="+mn-lt"/>
              </a:endParaRPr>
            </a:p>
          </p:txBody>
        </p:sp>
        <p:sp>
          <p:nvSpPr>
            <p:cNvPr id="22" name="Rectangle 71"/>
            <p:cNvSpPr/>
            <p:nvPr/>
          </p:nvSpPr>
          <p:spPr>
            <a:xfrm>
              <a:off x="5228513" y="1109269"/>
              <a:ext cx="1300356" cy="219291"/>
            </a:xfrm>
            <a:prstGeom prst="rect">
              <a:avLst/>
            </a:prstGeom>
          </p:spPr>
          <p:txBody>
            <a:bodyPr wrap="none" lIns="45720" tIns="22860" rIns="45720" bIns="22860">
              <a:spAutoFit/>
            </a:bodyPr>
            <a:lstStyle/>
            <a:p>
              <a:r>
                <a:rPr lang="zh-CN" altLang="en-US" sz="1600" b="1" dirty="0">
                  <a:solidFill>
                    <a:schemeClr val="bg1"/>
                  </a:solidFill>
                  <a:cs typeface="+mn-ea"/>
                  <a:sym typeface="+mn-lt"/>
                </a:rPr>
                <a:t>点击输入标题文本</a:t>
              </a:r>
            </a:p>
          </p:txBody>
        </p:sp>
      </p:grpSp>
      <p:grpSp>
        <p:nvGrpSpPr>
          <p:cNvPr id="40" name="组合 39"/>
          <p:cNvGrpSpPr/>
          <p:nvPr/>
        </p:nvGrpSpPr>
        <p:grpSpPr>
          <a:xfrm>
            <a:off x="6971350" y="2492239"/>
            <a:ext cx="3829173" cy="776149"/>
            <a:chOff x="5228512" y="1869180"/>
            <a:chExt cx="2871880" cy="582112"/>
          </a:xfrm>
        </p:grpSpPr>
        <p:sp>
          <p:nvSpPr>
            <p:cNvPr id="23" name="TextBox 22"/>
            <p:cNvSpPr txBox="1"/>
            <p:nvPr/>
          </p:nvSpPr>
          <p:spPr>
            <a:xfrm>
              <a:off x="5228512" y="2063012"/>
              <a:ext cx="2871880" cy="388280"/>
            </a:xfrm>
            <a:prstGeom prst="rect">
              <a:avLst/>
            </a:prstGeom>
            <a:noFill/>
          </p:spPr>
          <p:txBody>
            <a:bodyPr wrap="square" lIns="45720" tIns="22860" rIns="45720" bIns="22860" rtlCol="0">
              <a:spAutoFit/>
            </a:bodyPr>
            <a:lstStyle/>
            <a:p>
              <a:pPr algn="just">
                <a:lnSpc>
                  <a:spcPct val="120000"/>
                </a:lnSpc>
              </a:pPr>
              <a:r>
                <a:rPr lang="zh-CN" altLang="en-US" sz="1335" dirty="0">
                  <a:solidFill>
                    <a:schemeClr val="bg1"/>
                  </a:solidFill>
                  <a:cs typeface="+mn-ea"/>
                  <a:sym typeface="+mn-lt"/>
                </a:rPr>
                <a:t>点击输入本栏的具体文字，简明扼要的说明分项内容，此为概念图解，请根据您的具体内容酌情修改。</a:t>
              </a:r>
              <a:endParaRPr lang="en-US" altLang="zh-CN" sz="1335" dirty="0">
                <a:solidFill>
                  <a:schemeClr val="bg1"/>
                </a:solidFill>
                <a:cs typeface="+mn-ea"/>
                <a:sym typeface="+mn-lt"/>
              </a:endParaRPr>
            </a:p>
          </p:txBody>
        </p:sp>
        <p:sp>
          <p:nvSpPr>
            <p:cNvPr id="24" name="Rectangle 73"/>
            <p:cNvSpPr/>
            <p:nvPr/>
          </p:nvSpPr>
          <p:spPr>
            <a:xfrm>
              <a:off x="5228513" y="1869180"/>
              <a:ext cx="1300356" cy="219291"/>
            </a:xfrm>
            <a:prstGeom prst="rect">
              <a:avLst/>
            </a:prstGeom>
          </p:spPr>
          <p:txBody>
            <a:bodyPr wrap="none" lIns="45720" tIns="22860" rIns="45720" bIns="22860">
              <a:spAutoFit/>
            </a:bodyPr>
            <a:lstStyle/>
            <a:p>
              <a:r>
                <a:rPr lang="zh-CN" altLang="en-US" sz="1600" b="1" dirty="0">
                  <a:solidFill>
                    <a:schemeClr val="bg1"/>
                  </a:solidFill>
                  <a:cs typeface="+mn-ea"/>
                  <a:sym typeface="+mn-lt"/>
                </a:rPr>
                <a:t>点击输入标题文本</a:t>
              </a:r>
            </a:p>
          </p:txBody>
        </p:sp>
      </p:grpSp>
      <p:grpSp>
        <p:nvGrpSpPr>
          <p:cNvPr id="41" name="组合 40"/>
          <p:cNvGrpSpPr/>
          <p:nvPr/>
        </p:nvGrpSpPr>
        <p:grpSpPr>
          <a:xfrm>
            <a:off x="6971350" y="3505452"/>
            <a:ext cx="3829173" cy="776150"/>
            <a:chOff x="5228512" y="2629091"/>
            <a:chExt cx="2871880" cy="582113"/>
          </a:xfrm>
        </p:grpSpPr>
        <p:sp>
          <p:nvSpPr>
            <p:cNvPr id="25" name="TextBox 24"/>
            <p:cNvSpPr txBox="1"/>
            <p:nvPr/>
          </p:nvSpPr>
          <p:spPr>
            <a:xfrm>
              <a:off x="5228512" y="2822924"/>
              <a:ext cx="2871880" cy="388280"/>
            </a:xfrm>
            <a:prstGeom prst="rect">
              <a:avLst/>
            </a:prstGeom>
            <a:noFill/>
          </p:spPr>
          <p:txBody>
            <a:bodyPr wrap="square" lIns="45720" tIns="22860" rIns="45720" bIns="22860" rtlCol="0">
              <a:spAutoFit/>
            </a:bodyPr>
            <a:lstStyle/>
            <a:p>
              <a:pPr algn="just">
                <a:lnSpc>
                  <a:spcPct val="120000"/>
                </a:lnSpc>
              </a:pPr>
              <a:r>
                <a:rPr lang="zh-CN" altLang="en-US" sz="1335" dirty="0">
                  <a:solidFill>
                    <a:schemeClr val="bg1"/>
                  </a:solidFill>
                  <a:cs typeface="+mn-ea"/>
                  <a:sym typeface="+mn-lt"/>
                </a:rPr>
                <a:t>点击输入本栏的具体文字，简明扼要的说明分项内容，此为概念图解，请根据您的具体内容酌情修改。</a:t>
              </a:r>
              <a:endParaRPr lang="en-US" altLang="zh-CN" sz="1335" dirty="0">
                <a:solidFill>
                  <a:schemeClr val="bg1"/>
                </a:solidFill>
                <a:cs typeface="+mn-ea"/>
                <a:sym typeface="+mn-lt"/>
              </a:endParaRPr>
            </a:p>
          </p:txBody>
        </p:sp>
        <p:sp>
          <p:nvSpPr>
            <p:cNvPr id="26" name="Rectangle 75"/>
            <p:cNvSpPr/>
            <p:nvPr/>
          </p:nvSpPr>
          <p:spPr>
            <a:xfrm>
              <a:off x="5228513" y="2629091"/>
              <a:ext cx="1300356" cy="219291"/>
            </a:xfrm>
            <a:prstGeom prst="rect">
              <a:avLst/>
            </a:prstGeom>
          </p:spPr>
          <p:txBody>
            <a:bodyPr wrap="none" lIns="45720" tIns="22860" rIns="45720" bIns="22860">
              <a:spAutoFit/>
            </a:bodyPr>
            <a:lstStyle/>
            <a:p>
              <a:r>
                <a:rPr lang="zh-CN" altLang="en-US" sz="1600" b="1" dirty="0">
                  <a:solidFill>
                    <a:schemeClr val="bg1"/>
                  </a:solidFill>
                  <a:cs typeface="+mn-ea"/>
                  <a:sym typeface="+mn-lt"/>
                </a:rPr>
                <a:t>点击输入标题文本</a:t>
              </a:r>
            </a:p>
          </p:txBody>
        </p:sp>
      </p:grpSp>
      <p:sp>
        <p:nvSpPr>
          <p:cNvPr id="27" name="Round Same Side Corner Rectangle 76"/>
          <p:cNvSpPr/>
          <p:nvPr/>
        </p:nvSpPr>
        <p:spPr>
          <a:xfrm rot="10800000" flipH="1">
            <a:off x="6786097" y="4445105"/>
            <a:ext cx="66537" cy="685392"/>
          </a:xfrm>
          <a:prstGeom prst="round2SameRect">
            <a:avLst>
              <a:gd name="adj1" fmla="val 50000"/>
              <a:gd name="adj2"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09709" tIns="54855" rIns="109709" bIns="54855" rtlCol="0" anchor="ctr"/>
          <a:lstStyle/>
          <a:p>
            <a:pPr algn="ctr"/>
            <a:endParaRPr lang="bg-BG" sz="2400" dirty="0">
              <a:solidFill>
                <a:schemeClr val="bg1"/>
              </a:solidFill>
              <a:cs typeface="+mn-ea"/>
              <a:sym typeface="+mn-lt"/>
            </a:endParaRPr>
          </a:p>
        </p:txBody>
      </p:sp>
      <p:sp>
        <p:nvSpPr>
          <p:cNvPr id="28" name="Round Same Side Corner Rectangle 77"/>
          <p:cNvSpPr/>
          <p:nvPr/>
        </p:nvSpPr>
        <p:spPr>
          <a:xfrm rot="10800000" flipH="1">
            <a:off x="6788284" y="5391948"/>
            <a:ext cx="66537" cy="685392"/>
          </a:xfrm>
          <a:prstGeom prst="round2SameRect">
            <a:avLst>
              <a:gd name="adj1" fmla="val 50000"/>
              <a:gd name="adj2"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09709" tIns="54855" rIns="109709" bIns="54855" rtlCol="0" anchor="ctr"/>
          <a:lstStyle/>
          <a:p>
            <a:pPr algn="ctr"/>
            <a:endParaRPr lang="bg-BG" sz="2400" dirty="0">
              <a:solidFill>
                <a:schemeClr val="bg1"/>
              </a:solidFill>
              <a:cs typeface="+mn-ea"/>
              <a:sym typeface="+mn-lt"/>
            </a:endParaRPr>
          </a:p>
        </p:txBody>
      </p:sp>
      <p:grpSp>
        <p:nvGrpSpPr>
          <p:cNvPr id="42" name="组合 41"/>
          <p:cNvGrpSpPr/>
          <p:nvPr/>
        </p:nvGrpSpPr>
        <p:grpSpPr>
          <a:xfrm>
            <a:off x="6971350" y="4399729"/>
            <a:ext cx="3829173" cy="776150"/>
            <a:chOff x="5228512" y="3299800"/>
            <a:chExt cx="2871880" cy="582113"/>
          </a:xfrm>
        </p:grpSpPr>
        <p:sp>
          <p:nvSpPr>
            <p:cNvPr id="29" name="TextBox 28"/>
            <p:cNvSpPr txBox="1"/>
            <p:nvPr/>
          </p:nvSpPr>
          <p:spPr>
            <a:xfrm>
              <a:off x="5228512" y="3493633"/>
              <a:ext cx="2871880" cy="388280"/>
            </a:xfrm>
            <a:prstGeom prst="rect">
              <a:avLst/>
            </a:prstGeom>
            <a:noFill/>
          </p:spPr>
          <p:txBody>
            <a:bodyPr wrap="square" lIns="45720" tIns="22860" rIns="45720" bIns="22860" rtlCol="0">
              <a:spAutoFit/>
            </a:bodyPr>
            <a:lstStyle/>
            <a:p>
              <a:pPr algn="just">
                <a:lnSpc>
                  <a:spcPct val="120000"/>
                </a:lnSpc>
              </a:pPr>
              <a:r>
                <a:rPr lang="zh-CN" altLang="en-US" sz="1335" dirty="0">
                  <a:solidFill>
                    <a:schemeClr val="bg1"/>
                  </a:solidFill>
                  <a:cs typeface="+mn-ea"/>
                  <a:sym typeface="+mn-lt"/>
                </a:rPr>
                <a:t>点击输入本栏的具体文字，简明扼要的说明分项内容，此为概念图解，请根据您的具体内容酌情修改。</a:t>
              </a:r>
              <a:endParaRPr lang="en-US" altLang="zh-CN" sz="1335" dirty="0">
                <a:solidFill>
                  <a:schemeClr val="bg1"/>
                </a:solidFill>
                <a:cs typeface="+mn-ea"/>
                <a:sym typeface="+mn-lt"/>
              </a:endParaRPr>
            </a:p>
          </p:txBody>
        </p:sp>
        <p:sp>
          <p:nvSpPr>
            <p:cNvPr id="30" name="Rectangle 79"/>
            <p:cNvSpPr/>
            <p:nvPr/>
          </p:nvSpPr>
          <p:spPr>
            <a:xfrm>
              <a:off x="5228513" y="3299800"/>
              <a:ext cx="1300356" cy="219291"/>
            </a:xfrm>
            <a:prstGeom prst="rect">
              <a:avLst/>
            </a:prstGeom>
          </p:spPr>
          <p:txBody>
            <a:bodyPr wrap="none" lIns="45720" tIns="22860" rIns="45720" bIns="22860">
              <a:spAutoFit/>
            </a:bodyPr>
            <a:lstStyle/>
            <a:p>
              <a:r>
                <a:rPr lang="zh-CN" altLang="en-US" sz="1600" b="1" dirty="0">
                  <a:solidFill>
                    <a:schemeClr val="bg1"/>
                  </a:solidFill>
                  <a:cs typeface="+mn-ea"/>
                  <a:sym typeface="+mn-lt"/>
                </a:rPr>
                <a:t>点击输入标题文本</a:t>
              </a:r>
            </a:p>
          </p:txBody>
        </p:sp>
      </p:grpSp>
      <p:grpSp>
        <p:nvGrpSpPr>
          <p:cNvPr id="43" name="组合 42"/>
          <p:cNvGrpSpPr/>
          <p:nvPr/>
        </p:nvGrpSpPr>
        <p:grpSpPr>
          <a:xfrm>
            <a:off x="6971350" y="5412944"/>
            <a:ext cx="3829173" cy="776150"/>
            <a:chOff x="5228512" y="4059711"/>
            <a:chExt cx="2871880" cy="582113"/>
          </a:xfrm>
        </p:grpSpPr>
        <p:sp>
          <p:nvSpPr>
            <p:cNvPr id="31" name="TextBox 30"/>
            <p:cNvSpPr txBox="1"/>
            <p:nvPr/>
          </p:nvSpPr>
          <p:spPr>
            <a:xfrm>
              <a:off x="5228512" y="4253544"/>
              <a:ext cx="2871880" cy="388280"/>
            </a:xfrm>
            <a:prstGeom prst="rect">
              <a:avLst/>
            </a:prstGeom>
            <a:noFill/>
          </p:spPr>
          <p:txBody>
            <a:bodyPr wrap="square" lIns="45720" tIns="22860" rIns="45720" bIns="22860" rtlCol="0">
              <a:spAutoFit/>
            </a:bodyPr>
            <a:lstStyle/>
            <a:p>
              <a:pPr algn="just">
                <a:lnSpc>
                  <a:spcPct val="120000"/>
                </a:lnSpc>
              </a:pPr>
              <a:r>
                <a:rPr lang="zh-CN" altLang="en-US" sz="1335" dirty="0">
                  <a:solidFill>
                    <a:schemeClr val="bg1"/>
                  </a:solidFill>
                  <a:cs typeface="+mn-ea"/>
                  <a:sym typeface="+mn-lt"/>
                </a:rPr>
                <a:t>点击输入本栏的具体文字，简明扼要的说明分项内容，此为概念图解，请根据您的具体内容酌情修改。</a:t>
              </a:r>
              <a:endParaRPr lang="en-US" altLang="zh-CN" sz="1335" dirty="0">
                <a:solidFill>
                  <a:schemeClr val="bg1"/>
                </a:solidFill>
                <a:cs typeface="+mn-ea"/>
                <a:sym typeface="+mn-lt"/>
              </a:endParaRPr>
            </a:p>
          </p:txBody>
        </p:sp>
        <p:sp>
          <p:nvSpPr>
            <p:cNvPr id="32" name="Rectangle 81"/>
            <p:cNvSpPr/>
            <p:nvPr/>
          </p:nvSpPr>
          <p:spPr>
            <a:xfrm>
              <a:off x="5228513" y="4059711"/>
              <a:ext cx="1300356" cy="219291"/>
            </a:xfrm>
            <a:prstGeom prst="rect">
              <a:avLst/>
            </a:prstGeom>
          </p:spPr>
          <p:txBody>
            <a:bodyPr wrap="none" lIns="45720" tIns="22860" rIns="45720" bIns="22860">
              <a:spAutoFit/>
            </a:bodyPr>
            <a:lstStyle/>
            <a:p>
              <a:r>
                <a:rPr lang="zh-CN" altLang="en-US" sz="1600" b="1" dirty="0">
                  <a:solidFill>
                    <a:schemeClr val="bg1"/>
                  </a:solidFill>
                  <a:cs typeface="+mn-ea"/>
                  <a:sym typeface="+mn-lt"/>
                </a:rPr>
                <a:t>点击输入标题文本</a:t>
              </a:r>
            </a:p>
          </p:txBody>
        </p:sp>
      </p:grpSp>
      <p:sp>
        <p:nvSpPr>
          <p:cNvPr id="2" name="文本占位符 1"/>
          <p:cNvSpPr>
            <a:spLocks noGrp="1"/>
          </p:cNvSpPr>
          <p:nvPr>
            <p:ph type="body" sz="quarter" idx="10"/>
          </p:nvPr>
        </p:nvSpPr>
        <p:spPr/>
        <p:txBody>
          <a:bodyPr/>
          <a:lstStyle/>
          <a:p>
            <a:r>
              <a:rPr lang="zh-CN" altLang="en-US" b="1" dirty="0">
                <a:solidFill>
                  <a:schemeClr val="bg1"/>
                </a:solidFill>
                <a:cs typeface="+mn-ea"/>
                <a:sym typeface="+mn-lt"/>
              </a:rPr>
              <a:t>绪论</a:t>
            </a: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right)">
                                      <p:cBhvr>
                                        <p:cTn id="7" dur="500"/>
                                        <p:tgtEl>
                                          <p:spTgt spid="3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par>
                          <p:cTn id="12" fill="hold">
                            <p:stCondLst>
                              <p:cond delay="1000"/>
                            </p:stCondLst>
                            <p:childTnLst>
                              <p:par>
                                <p:cTn id="13" presetID="22" presetClass="entr" presetSubtype="2" fill="hold"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right)">
                                      <p:cBhvr>
                                        <p:cTn id="15" dur="500"/>
                                        <p:tgtEl>
                                          <p:spTgt spid="35"/>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2000"/>
                            </p:stCondLst>
                            <p:childTnLst>
                              <p:par>
                                <p:cTn id="21" presetID="22" presetClass="entr" presetSubtype="2" fill="hold" nodeType="afterEffect">
                                  <p:stCondLst>
                                    <p:cond delay="0"/>
                                  </p:stCondLst>
                                  <p:childTnLst>
                                    <p:set>
                                      <p:cBhvr>
                                        <p:cTn id="22" dur="1" fill="hold">
                                          <p:stCondLst>
                                            <p:cond delay="0"/>
                                          </p:stCondLst>
                                        </p:cTn>
                                        <p:tgtEl>
                                          <p:spTgt spid="36"/>
                                        </p:tgtEl>
                                        <p:attrNameLst>
                                          <p:attrName>style.visibility</p:attrName>
                                        </p:attrNameLst>
                                      </p:cBhvr>
                                      <p:to>
                                        <p:strVal val="visible"/>
                                      </p:to>
                                    </p:set>
                                    <p:animEffect transition="in" filter="wipe(right)">
                                      <p:cBhvr>
                                        <p:cTn id="23" dur="500"/>
                                        <p:tgtEl>
                                          <p:spTgt spid="36"/>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left)">
                                      <p:cBhvr>
                                        <p:cTn id="27" dur="500"/>
                                        <p:tgtEl>
                                          <p:spTgt spid="15"/>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wipe(right)">
                                      <p:cBhvr>
                                        <p:cTn id="31" dur="500"/>
                                        <p:tgtEl>
                                          <p:spTgt spid="37"/>
                                        </p:tgtEl>
                                      </p:cBhvr>
                                    </p:animEffect>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4000"/>
                            </p:stCondLst>
                            <p:childTnLst>
                              <p:par>
                                <p:cTn id="37" presetID="22" presetClass="entr" presetSubtype="4" fill="hold" nodeType="afterEffect">
                                  <p:stCondLst>
                                    <p:cond delay="0"/>
                                  </p:stCondLst>
                                  <p:childTnLst>
                                    <p:set>
                                      <p:cBhvr>
                                        <p:cTn id="38" dur="1" fill="hold">
                                          <p:stCondLst>
                                            <p:cond delay="0"/>
                                          </p:stCondLst>
                                        </p:cTn>
                                        <p:tgtEl>
                                          <p:spTgt spid="38"/>
                                        </p:tgtEl>
                                        <p:attrNameLst>
                                          <p:attrName>style.visibility</p:attrName>
                                        </p:attrNameLst>
                                      </p:cBhvr>
                                      <p:to>
                                        <p:strVal val="visible"/>
                                      </p:to>
                                    </p:set>
                                    <p:animEffect transition="in" filter="wipe(down)">
                                      <p:cBhvr>
                                        <p:cTn id="39" dur="500"/>
                                        <p:tgtEl>
                                          <p:spTgt spid="38"/>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wipe(up)">
                                      <p:cBhvr>
                                        <p:cTn id="43" dur="500"/>
                                        <p:tgtEl>
                                          <p:spTgt spid="18"/>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wipe(left)">
                                      <p:cBhvr>
                                        <p:cTn id="47" dur="500"/>
                                        <p:tgtEl>
                                          <p:spTgt spid="39"/>
                                        </p:tgtEl>
                                      </p:cBhvr>
                                    </p:animEffect>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wipe(up)">
                                      <p:cBhvr>
                                        <p:cTn id="51" dur="500"/>
                                        <p:tgtEl>
                                          <p:spTgt spid="19"/>
                                        </p:tgtEl>
                                      </p:cBhvr>
                                    </p:animEffect>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Effect transition="in" filter="wipe(left)">
                                      <p:cBhvr>
                                        <p:cTn id="55" dur="500"/>
                                        <p:tgtEl>
                                          <p:spTgt spid="40"/>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up)">
                                      <p:cBhvr>
                                        <p:cTn id="59" dur="500"/>
                                        <p:tgtEl>
                                          <p:spTgt spid="20"/>
                                        </p:tgtEl>
                                      </p:cBhvr>
                                    </p:animEffect>
                                  </p:childTnLst>
                                </p:cTn>
                              </p:par>
                            </p:childTnLst>
                          </p:cTn>
                        </p:par>
                        <p:par>
                          <p:cTn id="60" fill="hold">
                            <p:stCondLst>
                              <p:cond delay="7000"/>
                            </p:stCondLst>
                            <p:childTnLst>
                              <p:par>
                                <p:cTn id="61" presetID="22" presetClass="entr" presetSubtype="8" fill="hold" nodeType="afterEffect">
                                  <p:stCondLst>
                                    <p:cond delay="0"/>
                                  </p:stCondLst>
                                  <p:childTnLst>
                                    <p:set>
                                      <p:cBhvr>
                                        <p:cTn id="62" dur="1" fill="hold">
                                          <p:stCondLst>
                                            <p:cond delay="0"/>
                                          </p:stCondLst>
                                        </p:cTn>
                                        <p:tgtEl>
                                          <p:spTgt spid="41"/>
                                        </p:tgtEl>
                                        <p:attrNameLst>
                                          <p:attrName>style.visibility</p:attrName>
                                        </p:attrNameLst>
                                      </p:cBhvr>
                                      <p:to>
                                        <p:strVal val="visible"/>
                                      </p:to>
                                    </p:set>
                                    <p:animEffect transition="in" filter="wipe(left)">
                                      <p:cBhvr>
                                        <p:cTn id="63" dur="500"/>
                                        <p:tgtEl>
                                          <p:spTgt spid="41"/>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up)">
                                      <p:cBhvr>
                                        <p:cTn id="67" dur="500"/>
                                        <p:tgtEl>
                                          <p:spTgt spid="27"/>
                                        </p:tgtEl>
                                      </p:cBhvr>
                                    </p:animEffect>
                                  </p:childTnLst>
                                </p:cTn>
                              </p:par>
                            </p:childTnLst>
                          </p:cTn>
                        </p:par>
                        <p:par>
                          <p:cTn id="68" fill="hold">
                            <p:stCondLst>
                              <p:cond delay="8000"/>
                            </p:stCondLst>
                            <p:childTnLst>
                              <p:par>
                                <p:cTn id="69" presetID="22" presetClass="entr" presetSubtype="8" fill="hold" nodeType="afterEffect">
                                  <p:stCondLst>
                                    <p:cond delay="0"/>
                                  </p:stCondLst>
                                  <p:childTnLst>
                                    <p:set>
                                      <p:cBhvr>
                                        <p:cTn id="70" dur="1" fill="hold">
                                          <p:stCondLst>
                                            <p:cond delay="0"/>
                                          </p:stCondLst>
                                        </p:cTn>
                                        <p:tgtEl>
                                          <p:spTgt spid="42"/>
                                        </p:tgtEl>
                                        <p:attrNameLst>
                                          <p:attrName>style.visibility</p:attrName>
                                        </p:attrNameLst>
                                      </p:cBhvr>
                                      <p:to>
                                        <p:strVal val="visible"/>
                                      </p:to>
                                    </p:set>
                                    <p:animEffect transition="in" filter="wipe(left)">
                                      <p:cBhvr>
                                        <p:cTn id="71" dur="500"/>
                                        <p:tgtEl>
                                          <p:spTgt spid="42"/>
                                        </p:tgtEl>
                                      </p:cBhvr>
                                    </p:animEffect>
                                  </p:childTnLst>
                                </p:cTn>
                              </p:par>
                            </p:childTnLst>
                          </p:cTn>
                        </p:par>
                        <p:par>
                          <p:cTn id="72" fill="hold">
                            <p:stCondLst>
                              <p:cond delay="8500"/>
                            </p:stCondLst>
                            <p:childTnLst>
                              <p:par>
                                <p:cTn id="73" presetID="22" presetClass="entr" presetSubtype="1" fill="hold" grpId="0" nodeType="afterEffect">
                                  <p:stCondLst>
                                    <p:cond delay="0"/>
                                  </p:stCondLst>
                                  <p:childTnLst>
                                    <p:set>
                                      <p:cBhvr>
                                        <p:cTn id="74" dur="1" fill="hold">
                                          <p:stCondLst>
                                            <p:cond delay="0"/>
                                          </p:stCondLst>
                                        </p:cTn>
                                        <p:tgtEl>
                                          <p:spTgt spid="28"/>
                                        </p:tgtEl>
                                        <p:attrNameLst>
                                          <p:attrName>style.visibility</p:attrName>
                                        </p:attrNameLst>
                                      </p:cBhvr>
                                      <p:to>
                                        <p:strVal val="visible"/>
                                      </p:to>
                                    </p:set>
                                    <p:animEffect transition="in" filter="wipe(up)">
                                      <p:cBhvr>
                                        <p:cTn id="75" dur="500"/>
                                        <p:tgtEl>
                                          <p:spTgt spid="28"/>
                                        </p:tgtEl>
                                      </p:cBhvr>
                                    </p:animEffect>
                                  </p:childTnLst>
                                </p:cTn>
                              </p:par>
                            </p:childTnLst>
                          </p:cTn>
                        </p:par>
                        <p:par>
                          <p:cTn id="76" fill="hold">
                            <p:stCondLst>
                              <p:cond delay="9000"/>
                            </p:stCondLst>
                            <p:childTnLst>
                              <p:par>
                                <p:cTn id="77" presetID="22" presetClass="entr" presetSubtype="8" fill="hold"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wipe(left)">
                                      <p:cBhvr>
                                        <p:cTn id="79"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7" grpId="0" animBg="1"/>
      <p:bldP spid="2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矩形 27"/>
          <p:cNvSpPr/>
          <p:nvPr/>
        </p:nvSpPr>
        <p:spPr>
          <a:xfrm>
            <a:off x="3795679" y="1791598"/>
            <a:ext cx="6803600" cy="1118845"/>
          </a:xfrm>
          <a:prstGeom prst="rect">
            <a:avLst/>
          </a:prstGeom>
          <a:noFill/>
          <a:ln w="12700">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lIns="91445" tIns="45721" rIns="91445" bIns="45721" rtlCol="0" anchor="ctr"/>
          <a:lstStyle/>
          <a:p>
            <a:pPr algn="ctr"/>
            <a:endParaRPr lang="zh-CN" altLang="en-US" sz="2400">
              <a:solidFill>
                <a:schemeClr val="bg1"/>
              </a:solidFill>
              <a:cs typeface="+mn-ea"/>
              <a:sym typeface="+mn-lt"/>
            </a:endParaRPr>
          </a:p>
        </p:txBody>
      </p:sp>
      <p:sp>
        <p:nvSpPr>
          <p:cNvPr id="29" name="矩形 28"/>
          <p:cNvSpPr/>
          <p:nvPr/>
        </p:nvSpPr>
        <p:spPr>
          <a:xfrm>
            <a:off x="4871007" y="1574062"/>
            <a:ext cx="4686911" cy="43662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5" tIns="45721" rIns="91445" bIns="45721" rtlCol="0" anchor="ctr"/>
          <a:lstStyle/>
          <a:p>
            <a:pPr algn="ctr"/>
            <a:r>
              <a:rPr lang="zh-CN" altLang="en-US" sz="1865" dirty="0">
                <a:solidFill>
                  <a:schemeClr val="bg1"/>
                </a:solidFill>
                <a:cs typeface="+mn-ea"/>
                <a:sym typeface="+mn-lt"/>
              </a:rPr>
              <a:t>点击添加标题</a:t>
            </a:r>
          </a:p>
        </p:txBody>
      </p:sp>
      <p:sp>
        <p:nvSpPr>
          <p:cNvPr id="30" name="六边形 29"/>
          <p:cNvSpPr/>
          <p:nvPr/>
        </p:nvSpPr>
        <p:spPr>
          <a:xfrm>
            <a:off x="1204838" y="3234261"/>
            <a:ext cx="1587263" cy="1368152"/>
          </a:xfrm>
          <a:prstGeom prst="hexagon">
            <a:avLst/>
          </a:prstGeom>
          <a:noFill/>
          <a:ln>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lIns="91445" tIns="45721" rIns="91445" bIns="45721" rtlCol="0" anchor="ctr"/>
          <a:lstStyle/>
          <a:p>
            <a:pPr algn="ctr"/>
            <a:r>
              <a:rPr lang="zh-CN" altLang="en-US" sz="2665" b="1" dirty="0">
                <a:cs typeface="+mn-ea"/>
                <a:sym typeface="+mn-lt"/>
              </a:rPr>
              <a:t>添加内容</a:t>
            </a:r>
          </a:p>
        </p:txBody>
      </p:sp>
      <p:cxnSp>
        <p:nvCxnSpPr>
          <p:cNvPr id="31" name="直接箭头连接符 30"/>
          <p:cNvCxnSpPr>
            <a:stCxn id="30" idx="5"/>
            <a:endCxn id="28" idx="1"/>
          </p:cNvCxnSpPr>
          <p:nvPr/>
        </p:nvCxnSpPr>
        <p:spPr>
          <a:xfrm flipV="1">
            <a:off x="2450063" y="2351021"/>
            <a:ext cx="1345616" cy="883241"/>
          </a:xfrm>
          <a:prstGeom prst="straightConnector1">
            <a:avLst/>
          </a:prstGeom>
          <a:ln>
            <a:solidFill>
              <a:srgbClr val="5B9BD5"/>
            </a:solidFill>
            <a:tailEnd type="arrow"/>
          </a:ln>
        </p:spPr>
        <p:style>
          <a:lnRef idx="1">
            <a:schemeClr val="accent1"/>
          </a:lnRef>
          <a:fillRef idx="0">
            <a:schemeClr val="accent1"/>
          </a:fillRef>
          <a:effectRef idx="0">
            <a:schemeClr val="accent1"/>
          </a:effectRef>
          <a:fontRef idx="minor">
            <a:schemeClr val="tx1"/>
          </a:fontRef>
        </p:style>
      </p:cxnSp>
      <p:cxnSp>
        <p:nvCxnSpPr>
          <p:cNvPr id="32" name="直接箭头连接符 31"/>
          <p:cNvCxnSpPr>
            <a:stCxn id="30" idx="0"/>
            <a:endCxn id="35" idx="1"/>
          </p:cNvCxnSpPr>
          <p:nvPr/>
        </p:nvCxnSpPr>
        <p:spPr>
          <a:xfrm flipV="1">
            <a:off x="2792100" y="3915449"/>
            <a:ext cx="1003579" cy="2888"/>
          </a:xfrm>
          <a:prstGeom prst="straightConnector1">
            <a:avLst/>
          </a:prstGeom>
          <a:ln>
            <a:solidFill>
              <a:srgbClr val="5B9BD5"/>
            </a:solidFill>
            <a:tailEnd type="arrow"/>
          </a:ln>
        </p:spPr>
        <p:style>
          <a:lnRef idx="1">
            <a:schemeClr val="accent1"/>
          </a:lnRef>
          <a:fillRef idx="0">
            <a:schemeClr val="accent1"/>
          </a:fillRef>
          <a:effectRef idx="0">
            <a:schemeClr val="accent1"/>
          </a:effectRef>
          <a:fontRef idx="minor">
            <a:schemeClr val="tx1"/>
          </a:fontRef>
        </p:style>
      </p:cxnSp>
      <p:cxnSp>
        <p:nvCxnSpPr>
          <p:cNvPr id="33" name="直接箭头连接符 32"/>
          <p:cNvCxnSpPr>
            <a:stCxn id="30" idx="1"/>
            <a:endCxn id="38" idx="1"/>
          </p:cNvCxnSpPr>
          <p:nvPr/>
        </p:nvCxnSpPr>
        <p:spPr>
          <a:xfrm>
            <a:off x="2450063" y="4602414"/>
            <a:ext cx="1345616" cy="905385"/>
          </a:xfrm>
          <a:prstGeom prst="straightConnector1">
            <a:avLst/>
          </a:prstGeom>
          <a:ln>
            <a:solidFill>
              <a:srgbClr val="5B9BD5"/>
            </a:solidFill>
            <a:tailEnd type="arrow"/>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4189733" y="2153933"/>
            <a:ext cx="6049460" cy="599782"/>
          </a:xfrm>
          <a:prstGeom prst="rect">
            <a:avLst/>
          </a:prstGeom>
          <a:noFill/>
        </p:spPr>
        <p:txBody>
          <a:bodyPr wrap="square" lIns="91445" tIns="45721" rIns="91445" bIns="45721" rtlCol="0">
            <a:spAutoFit/>
          </a:bodyPr>
          <a:lstStyle/>
          <a:p>
            <a:pPr>
              <a:lnSpc>
                <a:spcPct val="130000"/>
              </a:lnSpc>
            </a:pPr>
            <a:r>
              <a:rPr lang="zh-CN" altLang="en-US" sz="1335" dirty="0">
                <a:solidFill>
                  <a:schemeClr val="bg1"/>
                </a:solidFill>
                <a:cs typeface="+mn-ea"/>
                <a:sym typeface="+mn-lt"/>
              </a:rPr>
              <a:t>单击此处添加文本单击此处添加文本单击此处添加文本单击此处添加文本单击此处添加文本单击此处添加文本单击此处添加文本</a:t>
            </a:r>
            <a:endParaRPr lang="en-US" altLang="zh-CN" sz="1335" dirty="0">
              <a:solidFill>
                <a:schemeClr val="bg1"/>
              </a:solidFill>
              <a:cs typeface="+mn-ea"/>
              <a:sym typeface="+mn-lt"/>
            </a:endParaRPr>
          </a:p>
        </p:txBody>
      </p:sp>
      <p:sp>
        <p:nvSpPr>
          <p:cNvPr id="35" name="矩形 34"/>
          <p:cNvSpPr/>
          <p:nvPr/>
        </p:nvSpPr>
        <p:spPr>
          <a:xfrm>
            <a:off x="3795679" y="3356027"/>
            <a:ext cx="6803600" cy="1118845"/>
          </a:xfrm>
          <a:prstGeom prst="rect">
            <a:avLst/>
          </a:prstGeom>
          <a:noFill/>
          <a:ln w="12700">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lIns="91445" tIns="45721" rIns="91445" bIns="45721" rtlCol="0" anchor="ctr"/>
          <a:lstStyle/>
          <a:p>
            <a:pPr algn="ctr"/>
            <a:endParaRPr lang="zh-CN" altLang="en-US" sz="2400">
              <a:solidFill>
                <a:schemeClr val="bg1"/>
              </a:solidFill>
              <a:cs typeface="+mn-ea"/>
              <a:sym typeface="+mn-lt"/>
            </a:endParaRPr>
          </a:p>
        </p:txBody>
      </p:sp>
      <p:sp>
        <p:nvSpPr>
          <p:cNvPr id="36" name="矩形 35"/>
          <p:cNvSpPr/>
          <p:nvPr/>
        </p:nvSpPr>
        <p:spPr>
          <a:xfrm>
            <a:off x="4871007" y="3148734"/>
            <a:ext cx="4686911" cy="43662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5" tIns="45721" rIns="91445" bIns="45721" rtlCol="0" anchor="ctr"/>
          <a:lstStyle/>
          <a:p>
            <a:pPr algn="ctr"/>
            <a:r>
              <a:rPr lang="zh-CN" altLang="en-US" sz="1865">
                <a:solidFill>
                  <a:schemeClr val="bg1"/>
                </a:solidFill>
                <a:cs typeface="+mn-ea"/>
                <a:sym typeface="+mn-lt"/>
              </a:rPr>
              <a:t>点击添加标题</a:t>
            </a:r>
          </a:p>
        </p:txBody>
      </p:sp>
      <p:sp>
        <p:nvSpPr>
          <p:cNvPr id="37" name="TextBox 36"/>
          <p:cNvSpPr txBox="1"/>
          <p:nvPr/>
        </p:nvSpPr>
        <p:spPr>
          <a:xfrm>
            <a:off x="4189733" y="3742362"/>
            <a:ext cx="6049460" cy="599782"/>
          </a:xfrm>
          <a:prstGeom prst="rect">
            <a:avLst/>
          </a:prstGeom>
          <a:noFill/>
        </p:spPr>
        <p:txBody>
          <a:bodyPr wrap="square" lIns="91445" tIns="45721" rIns="91445" bIns="45721" rtlCol="0">
            <a:spAutoFit/>
          </a:bodyPr>
          <a:lstStyle/>
          <a:p>
            <a:pPr>
              <a:lnSpc>
                <a:spcPct val="130000"/>
              </a:lnSpc>
            </a:pPr>
            <a:r>
              <a:rPr lang="zh-CN" altLang="en-US" sz="1335" dirty="0">
                <a:solidFill>
                  <a:schemeClr val="bg1"/>
                </a:solidFill>
                <a:cs typeface="+mn-ea"/>
                <a:sym typeface="+mn-lt"/>
              </a:rPr>
              <a:t>单击此处添加文本单击此处添加文本单击此处添加文本单击此处添加文本单击此处添加文本单击此处添加文本单击此处添加文本</a:t>
            </a:r>
            <a:endParaRPr lang="en-US" altLang="zh-CN" sz="1335" dirty="0">
              <a:solidFill>
                <a:schemeClr val="bg1"/>
              </a:solidFill>
              <a:cs typeface="+mn-ea"/>
              <a:sym typeface="+mn-lt"/>
            </a:endParaRPr>
          </a:p>
        </p:txBody>
      </p:sp>
      <p:sp>
        <p:nvSpPr>
          <p:cNvPr id="38" name="矩形 37"/>
          <p:cNvSpPr/>
          <p:nvPr/>
        </p:nvSpPr>
        <p:spPr>
          <a:xfrm>
            <a:off x="3795679" y="4948376"/>
            <a:ext cx="6803600" cy="1118845"/>
          </a:xfrm>
          <a:prstGeom prst="rect">
            <a:avLst/>
          </a:prstGeom>
          <a:noFill/>
          <a:ln w="12700">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lIns="91445" tIns="45721" rIns="91445" bIns="45721" rtlCol="0" anchor="ctr"/>
          <a:lstStyle/>
          <a:p>
            <a:pPr algn="ctr"/>
            <a:endParaRPr lang="zh-CN" altLang="en-US" sz="2400">
              <a:solidFill>
                <a:schemeClr val="bg1"/>
              </a:solidFill>
              <a:cs typeface="+mn-ea"/>
              <a:sym typeface="+mn-lt"/>
            </a:endParaRPr>
          </a:p>
        </p:txBody>
      </p:sp>
      <p:sp>
        <p:nvSpPr>
          <p:cNvPr id="39" name="矩形 38"/>
          <p:cNvSpPr/>
          <p:nvPr/>
        </p:nvSpPr>
        <p:spPr>
          <a:xfrm>
            <a:off x="4871007" y="4741084"/>
            <a:ext cx="4686911" cy="43662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5" tIns="45721" rIns="91445" bIns="45721" rtlCol="0" anchor="ctr"/>
          <a:lstStyle/>
          <a:p>
            <a:pPr algn="ctr"/>
            <a:r>
              <a:rPr lang="zh-CN" altLang="en-US" sz="1865">
                <a:solidFill>
                  <a:schemeClr val="bg1"/>
                </a:solidFill>
                <a:cs typeface="+mn-ea"/>
                <a:sym typeface="+mn-lt"/>
              </a:rPr>
              <a:t>点击添加标题</a:t>
            </a:r>
          </a:p>
        </p:txBody>
      </p:sp>
      <p:sp>
        <p:nvSpPr>
          <p:cNvPr id="40" name="TextBox 39"/>
          <p:cNvSpPr txBox="1"/>
          <p:nvPr/>
        </p:nvSpPr>
        <p:spPr>
          <a:xfrm>
            <a:off x="4189733" y="5334711"/>
            <a:ext cx="6049460" cy="599782"/>
          </a:xfrm>
          <a:prstGeom prst="rect">
            <a:avLst/>
          </a:prstGeom>
          <a:noFill/>
        </p:spPr>
        <p:txBody>
          <a:bodyPr wrap="square" lIns="91445" tIns="45721" rIns="91445" bIns="45721" rtlCol="0">
            <a:spAutoFit/>
          </a:bodyPr>
          <a:lstStyle/>
          <a:p>
            <a:pPr>
              <a:lnSpc>
                <a:spcPct val="130000"/>
              </a:lnSpc>
            </a:pPr>
            <a:r>
              <a:rPr lang="zh-CN" altLang="en-US" sz="1335" dirty="0">
                <a:solidFill>
                  <a:schemeClr val="bg1"/>
                </a:solidFill>
                <a:cs typeface="+mn-ea"/>
                <a:sym typeface="+mn-lt"/>
              </a:rPr>
              <a:t>单击此处添加文本单击此处添加文本单击此处添加文本单击此处添加文本单击此处添加文本单击此处添加文本单击此处添加文本</a:t>
            </a:r>
            <a:endParaRPr lang="en-US" altLang="zh-CN" sz="1335" dirty="0">
              <a:solidFill>
                <a:schemeClr val="bg1"/>
              </a:solidFill>
              <a:cs typeface="+mn-ea"/>
              <a:sym typeface="+mn-lt"/>
            </a:endParaRPr>
          </a:p>
        </p:txBody>
      </p:sp>
      <p:sp>
        <p:nvSpPr>
          <p:cNvPr id="2" name="文本占位符 1"/>
          <p:cNvSpPr>
            <a:spLocks noGrp="1"/>
          </p:cNvSpPr>
          <p:nvPr>
            <p:ph type="body" sz="quarter" idx="10"/>
          </p:nvPr>
        </p:nvSpPr>
        <p:spPr/>
        <p:txBody>
          <a:bodyPr/>
          <a:lstStyle/>
          <a:p>
            <a:r>
              <a:rPr lang="zh-CN" altLang="en-US" dirty="0">
                <a:cs typeface="+mn-ea"/>
                <a:sym typeface="+mn-lt"/>
              </a:rPr>
              <a:t>研究方法与研究思路</a:t>
            </a: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randombar(horizontal)">
                                          <p:cBhvr>
                                            <p:cTn id="7" dur="500"/>
                                            <p:tgtEl>
                                              <p:spTgt spid="30"/>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left)">
                                          <p:cBhvr>
                                            <p:cTn id="11" dur="500"/>
                                            <p:tgtEl>
                                              <p:spTgt spid="31"/>
                                            </p:tgtEl>
                                          </p:cBhvr>
                                        </p:animEffect>
                                      </p:childTnLst>
                                    </p:cTn>
                                  </p:par>
                                  <p:par>
                                    <p:cTn id="12" presetID="22" presetClass="entr" presetSubtype="8" fill="hold" nodeType="with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wipe(left)">
                                          <p:cBhvr>
                                            <p:cTn id="14" dur="500"/>
                                            <p:tgtEl>
                                              <p:spTgt spid="32"/>
                                            </p:tgtEl>
                                          </p:cBhvr>
                                        </p:animEffect>
                                      </p:childTnLst>
                                    </p:cTn>
                                  </p:par>
                                  <p:par>
                                    <p:cTn id="15" presetID="22" presetClass="entr" presetSubtype="8" fill="hold" nodeType="with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wipe(left)">
                                          <p:cBhvr>
                                            <p:cTn id="17" dur="500"/>
                                            <p:tgtEl>
                                              <p:spTgt spid="33"/>
                                            </p:tgtEl>
                                          </p:cBhvr>
                                        </p:animEffect>
                                      </p:childTnLst>
                                    </p:cTn>
                                  </p:par>
                                </p:childTnLst>
                              </p:cTn>
                            </p:par>
                            <p:par>
                              <p:cTn id="18" fill="hold">
                                <p:stCondLst>
                                  <p:cond delay="1000"/>
                                </p:stCondLst>
                                <p:childTnLst>
                                  <p:par>
                                    <p:cTn id="19" presetID="16" presetClass="entr" presetSubtype="37"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barn(outVertical)">
                                          <p:cBhvr>
                                            <p:cTn id="21" dur="500"/>
                                            <p:tgtEl>
                                              <p:spTgt spid="29"/>
                                            </p:tgtEl>
                                          </p:cBhvr>
                                        </p:animEffect>
                                      </p:childTnLst>
                                    </p:cTn>
                                  </p:par>
                                </p:childTnLst>
                              </p:cTn>
                            </p:par>
                            <p:par>
                              <p:cTn id="22" fill="hold">
                                <p:stCondLst>
                                  <p:cond delay="1500"/>
                                </p:stCondLst>
                                <p:childTnLst>
                                  <p:par>
                                    <p:cTn id="23" presetID="2" presetClass="entr" presetSubtype="1" fill="hold" grpId="0" nodeType="afterEffect" p14:presetBounceEnd="50000">
                                      <p:stCondLst>
                                        <p:cond delay="0"/>
                                      </p:stCondLst>
                                      <p:childTnLst>
                                        <p:set>
                                          <p:cBhvr>
                                            <p:cTn id="24" dur="1" fill="hold">
                                              <p:stCondLst>
                                                <p:cond delay="0"/>
                                              </p:stCondLst>
                                            </p:cTn>
                                            <p:tgtEl>
                                              <p:spTgt spid="28"/>
                                            </p:tgtEl>
                                            <p:attrNameLst>
                                              <p:attrName>style.visibility</p:attrName>
                                            </p:attrNameLst>
                                          </p:cBhvr>
                                          <p:to>
                                            <p:strVal val="visible"/>
                                          </p:to>
                                        </p:set>
                                        <p:anim calcmode="lin" valueType="num" p14:bounceEnd="50000">
                                          <p:cBhvr additive="base">
                                            <p:cTn id="25" dur="500" fill="hold"/>
                                            <p:tgtEl>
                                              <p:spTgt spid="28"/>
                                            </p:tgtEl>
                                            <p:attrNameLst>
                                              <p:attrName>ppt_x</p:attrName>
                                            </p:attrNameLst>
                                          </p:cBhvr>
                                          <p:tavLst>
                                            <p:tav tm="0">
                                              <p:val>
                                                <p:strVal val="#ppt_x"/>
                                              </p:val>
                                            </p:tav>
                                            <p:tav tm="100000">
                                              <p:val>
                                                <p:strVal val="#ppt_x"/>
                                              </p:val>
                                            </p:tav>
                                          </p:tavLst>
                                        </p:anim>
                                        <p:anim calcmode="lin" valueType="num" p14:bounceEnd="50000">
                                          <p:cBhvr additive="base">
                                            <p:cTn id="26" dur="500" fill="hold"/>
                                            <p:tgtEl>
                                              <p:spTgt spid="28"/>
                                            </p:tgtEl>
                                            <p:attrNameLst>
                                              <p:attrName>ppt_y</p:attrName>
                                            </p:attrNameLst>
                                          </p:cBhvr>
                                          <p:tavLst>
                                            <p:tav tm="0">
                                              <p:val>
                                                <p:strVal val="0-#ppt_h/2"/>
                                              </p:val>
                                            </p:tav>
                                            <p:tav tm="100000">
                                              <p:val>
                                                <p:strVal val="#ppt_y"/>
                                              </p:val>
                                            </p:tav>
                                          </p:tavLst>
                                        </p:anim>
                                      </p:childTnLst>
                                    </p:cTn>
                                  </p:par>
                                </p:childTnLst>
                              </p:cTn>
                            </p:par>
                            <p:par>
                              <p:cTn id="27" fill="hold">
                                <p:stCondLst>
                                  <p:cond delay="2000"/>
                                </p:stCondLst>
                                <p:childTnLst>
                                  <p:par>
                                    <p:cTn id="28" presetID="22" presetClass="entr" presetSubtype="8" fill="hold" grpId="0" nodeType="afterEffect">
                                      <p:stCondLst>
                                        <p:cond delay="0"/>
                                      </p:stCondLst>
                                      <p:iterate type="lt">
                                        <p:tmPct val="30000"/>
                                      </p:iterate>
                                      <p:childTnLst>
                                        <p:set>
                                          <p:cBhvr>
                                            <p:cTn id="29" dur="1" fill="hold">
                                              <p:stCondLst>
                                                <p:cond delay="0"/>
                                              </p:stCondLst>
                                            </p:cTn>
                                            <p:tgtEl>
                                              <p:spTgt spid="34"/>
                                            </p:tgtEl>
                                            <p:attrNameLst>
                                              <p:attrName>style.visibility</p:attrName>
                                            </p:attrNameLst>
                                          </p:cBhvr>
                                          <p:to>
                                            <p:strVal val="visible"/>
                                          </p:to>
                                        </p:set>
                                        <p:animEffect transition="in" filter="wipe(left)">
                                          <p:cBhvr>
                                            <p:cTn id="30" dur="100"/>
                                            <p:tgtEl>
                                              <p:spTgt spid="34"/>
                                            </p:tgtEl>
                                          </p:cBhvr>
                                        </p:animEffect>
                                      </p:childTnLst>
                                    </p:cTn>
                                  </p:par>
                                  <p:par>
                                    <p:cTn id="31" presetID="36" presetClass="emph" presetSubtype="0" fill="hold" grpId="1" nodeType="withEffect">
                                      <p:stCondLst>
                                        <p:cond delay="0"/>
                                      </p:stCondLst>
                                      <p:iterate type="lt">
                                        <p:tmPct val="30000"/>
                                      </p:iterate>
                                      <p:childTnLst>
                                        <p:animScale>
                                          <p:cBhvr>
                                            <p:cTn id="32" dur="50" autoRev="1" fill="hold">
                                              <p:stCondLst>
                                                <p:cond delay="0"/>
                                              </p:stCondLst>
                                            </p:cTn>
                                            <p:tgtEl>
                                              <p:spTgt spid="34"/>
                                            </p:tgtEl>
                                          </p:cBhvr>
                                          <p:to x="80000" y="100000"/>
                                        </p:animScale>
                                        <p:anim by="(#ppt_w*0.10)" calcmode="lin" valueType="num">
                                          <p:cBhvr>
                                            <p:cTn id="33" dur="50" autoRev="1" fill="hold">
                                              <p:stCondLst>
                                                <p:cond delay="0"/>
                                              </p:stCondLst>
                                            </p:cTn>
                                            <p:tgtEl>
                                              <p:spTgt spid="34"/>
                                            </p:tgtEl>
                                            <p:attrNameLst>
                                              <p:attrName>ppt_x</p:attrName>
                                            </p:attrNameLst>
                                          </p:cBhvr>
                                        </p:anim>
                                        <p:anim by="(-#ppt_w*0.10)" calcmode="lin" valueType="num">
                                          <p:cBhvr>
                                            <p:cTn id="34" dur="50" autoRev="1" fill="hold">
                                              <p:stCondLst>
                                                <p:cond delay="0"/>
                                              </p:stCondLst>
                                            </p:cTn>
                                            <p:tgtEl>
                                              <p:spTgt spid="34"/>
                                            </p:tgtEl>
                                            <p:attrNameLst>
                                              <p:attrName>ppt_y</p:attrName>
                                            </p:attrNameLst>
                                          </p:cBhvr>
                                        </p:anim>
                                        <p:animRot by="-480000">
                                          <p:cBhvr>
                                            <p:cTn id="35" dur="50" autoRev="1" fill="hold">
                                              <p:stCondLst>
                                                <p:cond delay="0"/>
                                              </p:stCondLst>
                                            </p:cTn>
                                            <p:tgtEl>
                                              <p:spTgt spid="34"/>
                                            </p:tgtEl>
                                            <p:attrNameLst>
                                              <p:attrName>r</p:attrName>
                                            </p:attrNameLst>
                                          </p:cBhvr>
                                        </p:animRot>
                                      </p:childTnLst>
                                    </p:cTn>
                                  </p:par>
                                </p:childTnLst>
                              </p:cTn>
                            </p:par>
                            <p:par>
                              <p:cTn id="36" fill="hold">
                                <p:stCondLst>
                                  <p:cond delay="3750"/>
                                </p:stCondLst>
                                <p:childTnLst>
                                  <p:par>
                                    <p:cTn id="37" presetID="16" presetClass="entr" presetSubtype="37"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Effect transition="in" filter="barn(outVertical)">
                                          <p:cBhvr>
                                            <p:cTn id="39" dur="500"/>
                                            <p:tgtEl>
                                              <p:spTgt spid="36"/>
                                            </p:tgtEl>
                                          </p:cBhvr>
                                        </p:animEffect>
                                      </p:childTnLst>
                                    </p:cTn>
                                  </p:par>
                                </p:childTnLst>
                              </p:cTn>
                            </p:par>
                            <p:par>
                              <p:cTn id="40" fill="hold">
                                <p:stCondLst>
                                  <p:cond delay="4250"/>
                                </p:stCondLst>
                                <p:childTnLst>
                                  <p:par>
                                    <p:cTn id="41" presetID="2" presetClass="entr" presetSubtype="1" fill="hold" grpId="0" nodeType="afterEffect" p14:presetBounceEnd="50000">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14:bounceEnd="50000">
                                          <p:cBhvr additive="base">
                                            <p:cTn id="43" dur="500" fill="hold"/>
                                            <p:tgtEl>
                                              <p:spTgt spid="35"/>
                                            </p:tgtEl>
                                            <p:attrNameLst>
                                              <p:attrName>ppt_x</p:attrName>
                                            </p:attrNameLst>
                                          </p:cBhvr>
                                          <p:tavLst>
                                            <p:tav tm="0">
                                              <p:val>
                                                <p:strVal val="#ppt_x"/>
                                              </p:val>
                                            </p:tav>
                                            <p:tav tm="100000">
                                              <p:val>
                                                <p:strVal val="#ppt_x"/>
                                              </p:val>
                                            </p:tav>
                                          </p:tavLst>
                                        </p:anim>
                                        <p:anim calcmode="lin" valueType="num" p14:bounceEnd="50000">
                                          <p:cBhvr additive="base">
                                            <p:cTn id="44" dur="500" fill="hold"/>
                                            <p:tgtEl>
                                              <p:spTgt spid="35"/>
                                            </p:tgtEl>
                                            <p:attrNameLst>
                                              <p:attrName>ppt_y</p:attrName>
                                            </p:attrNameLst>
                                          </p:cBhvr>
                                          <p:tavLst>
                                            <p:tav tm="0">
                                              <p:val>
                                                <p:strVal val="0-#ppt_h/2"/>
                                              </p:val>
                                            </p:tav>
                                            <p:tav tm="100000">
                                              <p:val>
                                                <p:strVal val="#ppt_y"/>
                                              </p:val>
                                            </p:tav>
                                          </p:tavLst>
                                        </p:anim>
                                      </p:childTnLst>
                                    </p:cTn>
                                  </p:par>
                                </p:childTnLst>
                              </p:cTn>
                            </p:par>
                            <p:par>
                              <p:cTn id="45" fill="hold">
                                <p:stCondLst>
                                  <p:cond delay="4750"/>
                                </p:stCondLst>
                                <p:childTnLst>
                                  <p:par>
                                    <p:cTn id="46" presetID="22" presetClass="entr" presetSubtype="8" fill="hold" grpId="0" nodeType="afterEffect">
                                      <p:stCondLst>
                                        <p:cond delay="0"/>
                                      </p:stCondLst>
                                      <p:iterate type="lt">
                                        <p:tmPct val="30000"/>
                                      </p:iterate>
                                      <p:childTnLst>
                                        <p:set>
                                          <p:cBhvr>
                                            <p:cTn id="47" dur="1" fill="hold">
                                              <p:stCondLst>
                                                <p:cond delay="0"/>
                                              </p:stCondLst>
                                            </p:cTn>
                                            <p:tgtEl>
                                              <p:spTgt spid="37"/>
                                            </p:tgtEl>
                                            <p:attrNameLst>
                                              <p:attrName>style.visibility</p:attrName>
                                            </p:attrNameLst>
                                          </p:cBhvr>
                                          <p:to>
                                            <p:strVal val="visible"/>
                                          </p:to>
                                        </p:set>
                                        <p:animEffect transition="in" filter="wipe(left)">
                                          <p:cBhvr>
                                            <p:cTn id="48" dur="100"/>
                                            <p:tgtEl>
                                              <p:spTgt spid="37"/>
                                            </p:tgtEl>
                                          </p:cBhvr>
                                        </p:animEffect>
                                      </p:childTnLst>
                                    </p:cTn>
                                  </p:par>
                                  <p:par>
                                    <p:cTn id="49" presetID="36" presetClass="emph" presetSubtype="0" fill="hold" grpId="1" nodeType="withEffect">
                                      <p:stCondLst>
                                        <p:cond delay="0"/>
                                      </p:stCondLst>
                                      <p:iterate type="lt">
                                        <p:tmPct val="30000"/>
                                      </p:iterate>
                                      <p:childTnLst>
                                        <p:animScale>
                                          <p:cBhvr>
                                            <p:cTn id="50" dur="50" autoRev="1" fill="hold">
                                              <p:stCondLst>
                                                <p:cond delay="0"/>
                                              </p:stCondLst>
                                            </p:cTn>
                                            <p:tgtEl>
                                              <p:spTgt spid="37"/>
                                            </p:tgtEl>
                                          </p:cBhvr>
                                          <p:to x="80000" y="100000"/>
                                        </p:animScale>
                                        <p:anim by="(#ppt_w*0.10)" calcmode="lin" valueType="num">
                                          <p:cBhvr>
                                            <p:cTn id="51" dur="50" autoRev="1" fill="hold">
                                              <p:stCondLst>
                                                <p:cond delay="0"/>
                                              </p:stCondLst>
                                            </p:cTn>
                                            <p:tgtEl>
                                              <p:spTgt spid="37"/>
                                            </p:tgtEl>
                                            <p:attrNameLst>
                                              <p:attrName>ppt_x</p:attrName>
                                            </p:attrNameLst>
                                          </p:cBhvr>
                                        </p:anim>
                                        <p:anim by="(-#ppt_w*0.10)" calcmode="lin" valueType="num">
                                          <p:cBhvr>
                                            <p:cTn id="52" dur="50" autoRev="1" fill="hold">
                                              <p:stCondLst>
                                                <p:cond delay="0"/>
                                              </p:stCondLst>
                                            </p:cTn>
                                            <p:tgtEl>
                                              <p:spTgt spid="37"/>
                                            </p:tgtEl>
                                            <p:attrNameLst>
                                              <p:attrName>ppt_y</p:attrName>
                                            </p:attrNameLst>
                                          </p:cBhvr>
                                        </p:anim>
                                        <p:animRot by="-480000">
                                          <p:cBhvr>
                                            <p:cTn id="53" dur="50" autoRev="1" fill="hold">
                                              <p:stCondLst>
                                                <p:cond delay="0"/>
                                              </p:stCondLst>
                                            </p:cTn>
                                            <p:tgtEl>
                                              <p:spTgt spid="37"/>
                                            </p:tgtEl>
                                            <p:attrNameLst>
                                              <p:attrName>r</p:attrName>
                                            </p:attrNameLst>
                                          </p:cBhvr>
                                        </p:animRot>
                                      </p:childTnLst>
                                    </p:cTn>
                                  </p:par>
                                </p:childTnLst>
                              </p:cTn>
                            </p:par>
                            <p:par>
                              <p:cTn id="54" fill="hold">
                                <p:stCondLst>
                                  <p:cond delay="6500"/>
                                </p:stCondLst>
                                <p:childTnLst>
                                  <p:par>
                                    <p:cTn id="55" presetID="16" presetClass="entr" presetSubtype="37"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Effect transition="in" filter="barn(outVertical)">
                                          <p:cBhvr>
                                            <p:cTn id="57" dur="500"/>
                                            <p:tgtEl>
                                              <p:spTgt spid="39"/>
                                            </p:tgtEl>
                                          </p:cBhvr>
                                        </p:animEffect>
                                      </p:childTnLst>
                                    </p:cTn>
                                  </p:par>
                                </p:childTnLst>
                              </p:cTn>
                            </p:par>
                            <p:par>
                              <p:cTn id="58" fill="hold">
                                <p:stCondLst>
                                  <p:cond delay="7000"/>
                                </p:stCondLst>
                                <p:childTnLst>
                                  <p:par>
                                    <p:cTn id="59" presetID="2" presetClass="entr" presetSubtype="1" fill="hold" grpId="0" nodeType="afterEffect" p14:presetBounceEnd="50000">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14:bounceEnd="50000">
                                          <p:cBhvr additive="base">
                                            <p:cTn id="61" dur="500" fill="hold"/>
                                            <p:tgtEl>
                                              <p:spTgt spid="38"/>
                                            </p:tgtEl>
                                            <p:attrNameLst>
                                              <p:attrName>ppt_x</p:attrName>
                                            </p:attrNameLst>
                                          </p:cBhvr>
                                          <p:tavLst>
                                            <p:tav tm="0">
                                              <p:val>
                                                <p:strVal val="#ppt_x"/>
                                              </p:val>
                                            </p:tav>
                                            <p:tav tm="100000">
                                              <p:val>
                                                <p:strVal val="#ppt_x"/>
                                              </p:val>
                                            </p:tav>
                                          </p:tavLst>
                                        </p:anim>
                                        <p:anim calcmode="lin" valueType="num" p14:bounceEnd="50000">
                                          <p:cBhvr additive="base">
                                            <p:cTn id="62" dur="500" fill="hold"/>
                                            <p:tgtEl>
                                              <p:spTgt spid="38"/>
                                            </p:tgtEl>
                                            <p:attrNameLst>
                                              <p:attrName>ppt_y</p:attrName>
                                            </p:attrNameLst>
                                          </p:cBhvr>
                                          <p:tavLst>
                                            <p:tav tm="0">
                                              <p:val>
                                                <p:strVal val="0-#ppt_h/2"/>
                                              </p:val>
                                            </p:tav>
                                            <p:tav tm="100000">
                                              <p:val>
                                                <p:strVal val="#ppt_y"/>
                                              </p:val>
                                            </p:tav>
                                          </p:tavLst>
                                        </p:anim>
                                      </p:childTnLst>
                                    </p:cTn>
                                  </p:par>
                                </p:childTnLst>
                              </p:cTn>
                            </p:par>
                            <p:par>
                              <p:cTn id="63" fill="hold">
                                <p:stCondLst>
                                  <p:cond delay="7500"/>
                                </p:stCondLst>
                                <p:childTnLst>
                                  <p:par>
                                    <p:cTn id="64" presetID="22" presetClass="entr" presetSubtype="8" fill="hold" grpId="0" nodeType="afterEffect">
                                      <p:stCondLst>
                                        <p:cond delay="0"/>
                                      </p:stCondLst>
                                      <p:iterate type="lt">
                                        <p:tmPct val="30000"/>
                                      </p:iterate>
                                      <p:childTnLst>
                                        <p:set>
                                          <p:cBhvr>
                                            <p:cTn id="65" dur="1" fill="hold">
                                              <p:stCondLst>
                                                <p:cond delay="0"/>
                                              </p:stCondLst>
                                            </p:cTn>
                                            <p:tgtEl>
                                              <p:spTgt spid="40"/>
                                            </p:tgtEl>
                                            <p:attrNameLst>
                                              <p:attrName>style.visibility</p:attrName>
                                            </p:attrNameLst>
                                          </p:cBhvr>
                                          <p:to>
                                            <p:strVal val="visible"/>
                                          </p:to>
                                        </p:set>
                                        <p:animEffect transition="in" filter="wipe(left)">
                                          <p:cBhvr>
                                            <p:cTn id="66" dur="100"/>
                                            <p:tgtEl>
                                              <p:spTgt spid="40"/>
                                            </p:tgtEl>
                                          </p:cBhvr>
                                        </p:animEffect>
                                      </p:childTnLst>
                                    </p:cTn>
                                  </p:par>
                                  <p:par>
                                    <p:cTn id="67" presetID="36" presetClass="emph" presetSubtype="0" fill="hold" grpId="1" nodeType="withEffect">
                                      <p:stCondLst>
                                        <p:cond delay="0"/>
                                      </p:stCondLst>
                                      <p:iterate type="lt">
                                        <p:tmPct val="30000"/>
                                      </p:iterate>
                                      <p:childTnLst>
                                        <p:animScale>
                                          <p:cBhvr>
                                            <p:cTn id="68" dur="50" autoRev="1" fill="hold">
                                              <p:stCondLst>
                                                <p:cond delay="0"/>
                                              </p:stCondLst>
                                            </p:cTn>
                                            <p:tgtEl>
                                              <p:spTgt spid="40"/>
                                            </p:tgtEl>
                                          </p:cBhvr>
                                          <p:to x="80000" y="100000"/>
                                        </p:animScale>
                                        <p:anim by="(#ppt_w*0.10)" calcmode="lin" valueType="num">
                                          <p:cBhvr>
                                            <p:cTn id="69" dur="50" autoRev="1" fill="hold">
                                              <p:stCondLst>
                                                <p:cond delay="0"/>
                                              </p:stCondLst>
                                            </p:cTn>
                                            <p:tgtEl>
                                              <p:spTgt spid="40"/>
                                            </p:tgtEl>
                                            <p:attrNameLst>
                                              <p:attrName>ppt_x</p:attrName>
                                            </p:attrNameLst>
                                          </p:cBhvr>
                                        </p:anim>
                                        <p:anim by="(-#ppt_w*0.10)" calcmode="lin" valueType="num">
                                          <p:cBhvr>
                                            <p:cTn id="70" dur="50" autoRev="1" fill="hold">
                                              <p:stCondLst>
                                                <p:cond delay="0"/>
                                              </p:stCondLst>
                                            </p:cTn>
                                            <p:tgtEl>
                                              <p:spTgt spid="40"/>
                                            </p:tgtEl>
                                            <p:attrNameLst>
                                              <p:attrName>ppt_y</p:attrName>
                                            </p:attrNameLst>
                                          </p:cBhvr>
                                        </p:anim>
                                        <p:animRot by="-480000">
                                          <p:cBhvr>
                                            <p:cTn id="71" dur="50" autoRev="1" fill="hold">
                                              <p:stCondLst>
                                                <p:cond delay="0"/>
                                              </p:stCondLst>
                                            </p:cTn>
                                            <p:tgtEl>
                                              <p:spTgt spid="4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animBg="1"/>
          <p:bldP spid="30" grpId="0" animBg="1"/>
          <p:bldP spid="34" grpId="0"/>
          <p:bldP spid="34" grpId="1"/>
          <p:bldP spid="35" grpId="0" animBg="1"/>
          <p:bldP spid="36" grpId="0" animBg="1"/>
          <p:bldP spid="37" grpId="0"/>
          <p:bldP spid="37" grpId="1"/>
          <p:bldP spid="38" grpId="0" animBg="1"/>
          <p:bldP spid="39" grpId="0" animBg="1"/>
          <p:bldP spid="40" grpId="0"/>
          <p:bldP spid="40" grpId="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randombar(horizontal)">
                                          <p:cBhvr>
                                            <p:cTn id="7" dur="500"/>
                                            <p:tgtEl>
                                              <p:spTgt spid="30"/>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left)">
                                          <p:cBhvr>
                                            <p:cTn id="11" dur="500"/>
                                            <p:tgtEl>
                                              <p:spTgt spid="31"/>
                                            </p:tgtEl>
                                          </p:cBhvr>
                                        </p:animEffect>
                                      </p:childTnLst>
                                    </p:cTn>
                                  </p:par>
                                  <p:par>
                                    <p:cTn id="12" presetID="22" presetClass="entr" presetSubtype="8" fill="hold" nodeType="with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wipe(left)">
                                          <p:cBhvr>
                                            <p:cTn id="14" dur="500"/>
                                            <p:tgtEl>
                                              <p:spTgt spid="32"/>
                                            </p:tgtEl>
                                          </p:cBhvr>
                                        </p:animEffect>
                                      </p:childTnLst>
                                    </p:cTn>
                                  </p:par>
                                  <p:par>
                                    <p:cTn id="15" presetID="22" presetClass="entr" presetSubtype="8" fill="hold" nodeType="with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wipe(left)">
                                          <p:cBhvr>
                                            <p:cTn id="17" dur="500"/>
                                            <p:tgtEl>
                                              <p:spTgt spid="33"/>
                                            </p:tgtEl>
                                          </p:cBhvr>
                                        </p:animEffect>
                                      </p:childTnLst>
                                    </p:cTn>
                                  </p:par>
                                </p:childTnLst>
                              </p:cTn>
                            </p:par>
                            <p:par>
                              <p:cTn id="18" fill="hold">
                                <p:stCondLst>
                                  <p:cond delay="1000"/>
                                </p:stCondLst>
                                <p:childTnLst>
                                  <p:par>
                                    <p:cTn id="19" presetID="16" presetClass="entr" presetSubtype="37"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barn(outVertical)">
                                          <p:cBhvr>
                                            <p:cTn id="21" dur="500"/>
                                            <p:tgtEl>
                                              <p:spTgt spid="29"/>
                                            </p:tgtEl>
                                          </p:cBhvr>
                                        </p:animEffect>
                                      </p:childTnLst>
                                    </p:cTn>
                                  </p:par>
                                </p:childTnLst>
                              </p:cTn>
                            </p:par>
                            <p:par>
                              <p:cTn id="22" fill="hold">
                                <p:stCondLst>
                                  <p:cond delay="1500"/>
                                </p:stCondLst>
                                <p:childTnLst>
                                  <p:par>
                                    <p:cTn id="23" presetID="2" presetClass="entr" presetSubtype="1" fill="hold" grpId="0" nodeType="afterEffect">
                                      <p:stCondLst>
                                        <p:cond delay="0"/>
                                      </p:stCondLst>
                                      <p:childTnLst>
                                        <p:set>
                                          <p:cBhvr>
                                            <p:cTn id="24" dur="1" fill="hold">
                                              <p:stCondLst>
                                                <p:cond delay="0"/>
                                              </p:stCondLst>
                                            </p:cTn>
                                            <p:tgtEl>
                                              <p:spTgt spid="28"/>
                                            </p:tgtEl>
                                            <p:attrNameLst>
                                              <p:attrName>style.visibility</p:attrName>
                                            </p:attrNameLst>
                                          </p:cBhvr>
                                          <p:to>
                                            <p:strVal val="visible"/>
                                          </p:to>
                                        </p:set>
                                        <p:anim calcmode="lin" valueType="num">
                                          <p:cBhvr additive="base">
                                            <p:cTn id="25" dur="500" fill="hold"/>
                                            <p:tgtEl>
                                              <p:spTgt spid="28"/>
                                            </p:tgtEl>
                                            <p:attrNameLst>
                                              <p:attrName>ppt_x</p:attrName>
                                            </p:attrNameLst>
                                          </p:cBhvr>
                                          <p:tavLst>
                                            <p:tav tm="0">
                                              <p:val>
                                                <p:strVal val="#ppt_x"/>
                                              </p:val>
                                            </p:tav>
                                            <p:tav tm="100000">
                                              <p:val>
                                                <p:strVal val="#ppt_x"/>
                                              </p:val>
                                            </p:tav>
                                          </p:tavLst>
                                        </p:anim>
                                        <p:anim calcmode="lin" valueType="num">
                                          <p:cBhvr additive="base">
                                            <p:cTn id="26" dur="500" fill="hold"/>
                                            <p:tgtEl>
                                              <p:spTgt spid="28"/>
                                            </p:tgtEl>
                                            <p:attrNameLst>
                                              <p:attrName>ppt_y</p:attrName>
                                            </p:attrNameLst>
                                          </p:cBhvr>
                                          <p:tavLst>
                                            <p:tav tm="0">
                                              <p:val>
                                                <p:strVal val="0-#ppt_h/2"/>
                                              </p:val>
                                            </p:tav>
                                            <p:tav tm="100000">
                                              <p:val>
                                                <p:strVal val="#ppt_y"/>
                                              </p:val>
                                            </p:tav>
                                          </p:tavLst>
                                        </p:anim>
                                      </p:childTnLst>
                                    </p:cTn>
                                  </p:par>
                                </p:childTnLst>
                              </p:cTn>
                            </p:par>
                            <p:par>
                              <p:cTn id="27" fill="hold">
                                <p:stCondLst>
                                  <p:cond delay="2000"/>
                                </p:stCondLst>
                                <p:childTnLst>
                                  <p:par>
                                    <p:cTn id="28" presetID="22" presetClass="entr" presetSubtype="8" fill="hold" grpId="0" nodeType="afterEffect">
                                      <p:stCondLst>
                                        <p:cond delay="0"/>
                                      </p:stCondLst>
                                      <p:iterate type="lt">
                                        <p:tmPct val="30000"/>
                                      </p:iterate>
                                      <p:childTnLst>
                                        <p:set>
                                          <p:cBhvr>
                                            <p:cTn id="29" dur="1" fill="hold">
                                              <p:stCondLst>
                                                <p:cond delay="0"/>
                                              </p:stCondLst>
                                            </p:cTn>
                                            <p:tgtEl>
                                              <p:spTgt spid="34"/>
                                            </p:tgtEl>
                                            <p:attrNameLst>
                                              <p:attrName>style.visibility</p:attrName>
                                            </p:attrNameLst>
                                          </p:cBhvr>
                                          <p:to>
                                            <p:strVal val="visible"/>
                                          </p:to>
                                        </p:set>
                                        <p:animEffect transition="in" filter="wipe(left)">
                                          <p:cBhvr>
                                            <p:cTn id="30" dur="100"/>
                                            <p:tgtEl>
                                              <p:spTgt spid="34"/>
                                            </p:tgtEl>
                                          </p:cBhvr>
                                        </p:animEffect>
                                      </p:childTnLst>
                                    </p:cTn>
                                  </p:par>
                                  <p:par>
                                    <p:cTn id="31" presetID="36" presetClass="emph" presetSubtype="0" fill="hold" grpId="1" nodeType="withEffect">
                                      <p:stCondLst>
                                        <p:cond delay="0"/>
                                      </p:stCondLst>
                                      <p:iterate type="lt">
                                        <p:tmPct val="30000"/>
                                      </p:iterate>
                                      <p:childTnLst>
                                        <p:animScale>
                                          <p:cBhvr>
                                            <p:cTn id="32" dur="50" autoRev="1" fill="hold">
                                              <p:stCondLst>
                                                <p:cond delay="0"/>
                                              </p:stCondLst>
                                            </p:cTn>
                                            <p:tgtEl>
                                              <p:spTgt spid="34"/>
                                            </p:tgtEl>
                                          </p:cBhvr>
                                          <p:to x="80000" y="100000"/>
                                        </p:animScale>
                                        <p:anim by="(#ppt_w*0.10)" calcmode="lin" valueType="num">
                                          <p:cBhvr>
                                            <p:cTn id="33" dur="50" autoRev="1" fill="hold">
                                              <p:stCondLst>
                                                <p:cond delay="0"/>
                                              </p:stCondLst>
                                            </p:cTn>
                                            <p:tgtEl>
                                              <p:spTgt spid="34"/>
                                            </p:tgtEl>
                                            <p:attrNameLst>
                                              <p:attrName>ppt_x</p:attrName>
                                            </p:attrNameLst>
                                          </p:cBhvr>
                                        </p:anim>
                                        <p:anim by="(-#ppt_w*0.10)" calcmode="lin" valueType="num">
                                          <p:cBhvr>
                                            <p:cTn id="34" dur="50" autoRev="1" fill="hold">
                                              <p:stCondLst>
                                                <p:cond delay="0"/>
                                              </p:stCondLst>
                                            </p:cTn>
                                            <p:tgtEl>
                                              <p:spTgt spid="34"/>
                                            </p:tgtEl>
                                            <p:attrNameLst>
                                              <p:attrName>ppt_y</p:attrName>
                                            </p:attrNameLst>
                                          </p:cBhvr>
                                        </p:anim>
                                        <p:animRot by="-480000">
                                          <p:cBhvr>
                                            <p:cTn id="35" dur="50" autoRev="1" fill="hold">
                                              <p:stCondLst>
                                                <p:cond delay="0"/>
                                              </p:stCondLst>
                                            </p:cTn>
                                            <p:tgtEl>
                                              <p:spTgt spid="34"/>
                                            </p:tgtEl>
                                            <p:attrNameLst>
                                              <p:attrName>r</p:attrName>
                                            </p:attrNameLst>
                                          </p:cBhvr>
                                        </p:animRot>
                                      </p:childTnLst>
                                    </p:cTn>
                                  </p:par>
                                </p:childTnLst>
                              </p:cTn>
                            </p:par>
                            <p:par>
                              <p:cTn id="36" fill="hold">
                                <p:stCondLst>
                                  <p:cond delay="3750"/>
                                </p:stCondLst>
                                <p:childTnLst>
                                  <p:par>
                                    <p:cTn id="37" presetID="16" presetClass="entr" presetSubtype="37"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Effect transition="in" filter="barn(outVertical)">
                                          <p:cBhvr>
                                            <p:cTn id="39" dur="500"/>
                                            <p:tgtEl>
                                              <p:spTgt spid="36"/>
                                            </p:tgtEl>
                                          </p:cBhvr>
                                        </p:animEffect>
                                      </p:childTnLst>
                                    </p:cTn>
                                  </p:par>
                                </p:childTnLst>
                              </p:cTn>
                            </p:par>
                            <p:par>
                              <p:cTn id="40" fill="hold">
                                <p:stCondLst>
                                  <p:cond delay="4250"/>
                                </p:stCondLst>
                                <p:childTnLst>
                                  <p:par>
                                    <p:cTn id="41" presetID="2" presetClass="entr" presetSubtype="1"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additive="base">
                                            <p:cTn id="43" dur="500" fill="hold"/>
                                            <p:tgtEl>
                                              <p:spTgt spid="35"/>
                                            </p:tgtEl>
                                            <p:attrNameLst>
                                              <p:attrName>ppt_x</p:attrName>
                                            </p:attrNameLst>
                                          </p:cBhvr>
                                          <p:tavLst>
                                            <p:tav tm="0">
                                              <p:val>
                                                <p:strVal val="#ppt_x"/>
                                              </p:val>
                                            </p:tav>
                                            <p:tav tm="100000">
                                              <p:val>
                                                <p:strVal val="#ppt_x"/>
                                              </p:val>
                                            </p:tav>
                                          </p:tavLst>
                                        </p:anim>
                                        <p:anim calcmode="lin" valueType="num">
                                          <p:cBhvr additive="base">
                                            <p:cTn id="44" dur="500" fill="hold"/>
                                            <p:tgtEl>
                                              <p:spTgt spid="35"/>
                                            </p:tgtEl>
                                            <p:attrNameLst>
                                              <p:attrName>ppt_y</p:attrName>
                                            </p:attrNameLst>
                                          </p:cBhvr>
                                          <p:tavLst>
                                            <p:tav tm="0">
                                              <p:val>
                                                <p:strVal val="0-#ppt_h/2"/>
                                              </p:val>
                                            </p:tav>
                                            <p:tav tm="100000">
                                              <p:val>
                                                <p:strVal val="#ppt_y"/>
                                              </p:val>
                                            </p:tav>
                                          </p:tavLst>
                                        </p:anim>
                                      </p:childTnLst>
                                    </p:cTn>
                                  </p:par>
                                </p:childTnLst>
                              </p:cTn>
                            </p:par>
                            <p:par>
                              <p:cTn id="45" fill="hold">
                                <p:stCondLst>
                                  <p:cond delay="4750"/>
                                </p:stCondLst>
                                <p:childTnLst>
                                  <p:par>
                                    <p:cTn id="46" presetID="22" presetClass="entr" presetSubtype="8" fill="hold" grpId="0" nodeType="afterEffect">
                                      <p:stCondLst>
                                        <p:cond delay="0"/>
                                      </p:stCondLst>
                                      <p:iterate type="lt">
                                        <p:tmPct val="30000"/>
                                      </p:iterate>
                                      <p:childTnLst>
                                        <p:set>
                                          <p:cBhvr>
                                            <p:cTn id="47" dur="1" fill="hold">
                                              <p:stCondLst>
                                                <p:cond delay="0"/>
                                              </p:stCondLst>
                                            </p:cTn>
                                            <p:tgtEl>
                                              <p:spTgt spid="37"/>
                                            </p:tgtEl>
                                            <p:attrNameLst>
                                              <p:attrName>style.visibility</p:attrName>
                                            </p:attrNameLst>
                                          </p:cBhvr>
                                          <p:to>
                                            <p:strVal val="visible"/>
                                          </p:to>
                                        </p:set>
                                        <p:animEffect transition="in" filter="wipe(left)">
                                          <p:cBhvr>
                                            <p:cTn id="48" dur="100"/>
                                            <p:tgtEl>
                                              <p:spTgt spid="37"/>
                                            </p:tgtEl>
                                          </p:cBhvr>
                                        </p:animEffect>
                                      </p:childTnLst>
                                    </p:cTn>
                                  </p:par>
                                  <p:par>
                                    <p:cTn id="49" presetID="36" presetClass="emph" presetSubtype="0" fill="hold" grpId="1" nodeType="withEffect">
                                      <p:stCondLst>
                                        <p:cond delay="0"/>
                                      </p:stCondLst>
                                      <p:iterate type="lt">
                                        <p:tmPct val="30000"/>
                                      </p:iterate>
                                      <p:childTnLst>
                                        <p:animScale>
                                          <p:cBhvr>
                                            <p:cTn id="50" dur="50" autoRev="1" fill="hold">
                                              <p:stCondLst>
                                                <p:cond delay="0"/>
                                              </p:stCondLst>
                                            </p:cTn>
                                            <p:tgtEl>
                                              <p:spTgt spid="37"/>
                                            </p:tgtEl>
                                          </p:cBhvr>
                                          <p:to x="80000" y="100000"/>
                                        </p:animScale>
                                        <p:anim by="(#ppt_w*0.10)" calcmode="lin" valueType="num">
                                          <p:cBhvr>
                                            <p:cTn id="51" dur="50" autoRev="1" fill="hold">
                                              <p:stCondLst>
                                                <p:cond delay="0"/>
                                              </p:stCondLst>
                                            </p:cTn>
                                            <p:tgtEl>
                                              <p:spTgt spid="37"/>
                                            </p:tgtEl>
                                            <p:attrNameLst>
                                              <p:attrName>ppt_x</p:attrName>
                                            </p:attrNameLst>
                                          </p:cBhvr>
                                        </p:anim>
                                        <p:anim by="(-#ppt_w*0.10)" calcmode="lin" valueType="num">
                                          <p:cBhvr>
                                            <p:cTn id="52" dur="50" autoRev="1" fill="hold">
                                              <p:stCondLst>
                                                <p:cond delay="0"/>
                                              </p:stCondLst>
                                            </p:cTn>
                                            <p:tgtEl>
                                              <p:spTgt spid="37"/>
                                            </p:tgtEl>
                                            <p:attrNameLst>
                                              <p:attrName>ppt_y</p:attrName>
                                            </p:attrNameLst>
                                          </p:cBhvr>
                                        </p:anim>
                                        <p:animRot by="-480000">
                                          <p:cBhvr>
                                            <p:cTn id="53" dur="50" autoRev="1" fill="hold">
                                              <p:stCondLst>
                                                <p:cond delay="0"/>
                                              </p:stCondLst>
                                            </p:cTn>
                                            <p:tgtEl>
                                              <p:spTgt spid="37"/>
                                            </p:tgtEl>
                                            <p:attrNameLst>
                                              <p:attrName>r</p:attrName>
                                            </p:attrNameLst>
                                          </p:cBhvr>
                                        </p:animRot>
                                      </p:childTnLst>
                                    </p:cTn>
                                  </p:par>
                                </p:childTnLst>
                              </p:cTn>
                            </p:par>
                            <p:par>
                              <p:cTn id="54" fill="hold">
                                <p:stCondLst>
                                  <p:cond delay="6500"/>
                                </p:stCondLst>
                                <p:childTnLst>
                                  <p:par>
                                    <p:cTn id="55" presetID="16" presetClass="entr" presetSubtype="37"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Effect transition="in" filter="barn(outVertical)">
                                          <p:cBhvr>
                                            <p:cTn id="57" dur="500"/>
                                            <p:tgtEl>
                                              <p:spTgt spid="39"/>
                                            </p:tgtEl>
                                          </p:cBhvr>
                                        </p:animEffect>
                                      </p:childTnLst>
                                    </p:cTn>
                                  </p:par>
                                </p:childTnLst>
                              </p:cTn>
                            </p:par>
                            <p:par>
                              <p:cTn id="58" fill="hold">
                                <p:stCondLst>
                                  <p:cond delay="7000"/>
                                </p:stCondLst>
                                <p:childTnLst>
                                  <p:par>
                                    <p:cTn id="59" presetID="2" presetClass="entr" presetSubtype="1"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additive="base">
                                            <p:cTn id="61" dur="500" fill="hold"/>
                                            <p:tgtEl>
                                              <p:spTgt spid="38"/>
                                            </p:tgtEl>
                                            <p:attrNameLst>
                                              <p:attrName>ppt_x</p:attrName>
                                            </p:attrNameLst>
                                          </p:cBhvr>
                                          <p:tavLst>
                                            <p:tav tm="0">
                                              <p:val>
                                                <p:strVal val="#ppt_x"/>
                                              </p:val>
                                            </p:tav>
                                            <p:tav tm="100000">
                                              <p:val>
                                                <p:strVal val="#ppt_x"/>
                                              </p:val>
                                            </p:tav>
                                          </p:tavLst>
                                        </p:anim>
                                        <p:anim calcmode="lin" valueType="num">
                                          <p:cBhvr additive="base">
                                            <p:cTn id="62" dur="500" fill="hold"/>
                                            <p:tgtEl>
                                              <p:spTgt spid="38"/>
                                            </p:tgtEl>
                                            <p:attrNameLst>
                                              <p:attrName>ppt_y</p:attrName>
                                            </p:attrNameLst>
                                          </p:cBhvr>
                                          <p:tavLst>
                                            <p:tav tm="0">
                                              <p:val>
                                                <p:strVal val="0-#ppt_h/2"/>
                                              </p:val>
                                            </p:tav>
                                            <p:tav tm="100000">
                                              <p:val>
                                                <p:strVal val="#ppt_y"/>
                                              </p:val>
                                            </p:tav>
                                          </p:tavLst>
                                        </p:anim>
                                      </p:childTnLst>
                                    </p:cTn>
                                  </p:par>
                                </p:childTnLst>
                              </p:cTn>
                            </p:par>
                            <p:par>
                              <p:cTn id="63" fill="hold">
                                <p:stCondLst>
                                  <p:cond delay="7500"/>
                                </p:stCondLst>
                                <p:childTnLst>
                                  <p:par>
                                    <p:cTn id="64" presetID="22" presetClass="entr" presetSubtype="8" fill="hold" grpId="0" nodeType="afterEffect">
                                      <p:stCondLst>
                                        <p:cond delay="0"/>
                                      </p:stCondLst>
                                      <p:iterate type="lt">
                                        <p:tmPct val="30000"/>
                                      </p:iterate>
                                      <p:childTnLst>
                                        <p:set>
                                          <p:cBhvr>
                                            <p:cTn id="65" dur="1" fill="hold">
                                              <p:stCondLst>
                                                <p:cond delay="0"/>
                                              </p:stCondLst>
                                            </p:cTn>
                                            <p:tgtEl>
                                              <p:spTgt spid="40"/>
                                            </p:tgtEl>
                                            <p:attrNameLst>
                                              <p:attrName>style.visibility</p:attrName>
                                            </p:attrNameLst>
                                          </p:cBhvr>
                                          <p:to>
                                            <p:strVal val="visible"/>
                                          </p:to>
                                        </p:set>
                                        <p:animEffect transition="in" filter="wipe(left)">
                                          <p:cBhvr>
                                            <p:cTn id="66" dur="100"/>
                                            <p:tgtEl>
                                              <p:spTgt spid="40"/>
                                            </p:tgtEl>
                                          </p:cBhvr>
                                        </p:animEffect>
                                      </p:childTnLst>
                                    </p:cTn>
                                  </p:par>
                                  <p:par>
                                    <p:cTn id="67" presetID="36" presetClass="emph" presetSubtype="0" fill="hold" grpId="1" nodeType="withEffect">
                                      <p:stCondLst>
                                        <p:cond delay="0"/>
                                      </p:stCondLst>
                                      <p:iterate type="lt">
                                        <p:tmPct val="30000"/>
                                      </p:iterate>
                                      <p:childTnLst>
                                        <p:animScale>
                                          <p:cBhvr>
                                            <p:cTn id="68" dur="50" autoRev="1" fill="hold">
                                              <p:stCondLst>
                                                <p:cond delay="0"/>
                                              </p:stCondLst>
                                            </p:cTn>
                                            <p:tgtEl>
                                              <p:spTgt spid="40"/>
                                            </p:tgtEl>
                                          </p:cBhvr>
                                          <p:to x="80000" y="100000"/>
                                        </p:animScale>
                                        <p:anim by="(#ppt_w*0.10)" calcmode="lin" valueType="num">
                                          <p:cBhvr>
                                            <p:cTn id="69" dur="50" autoRev="1" fill="hold">
                                              <p:stCondLst>
                                                <p:cond delay="0"/>
                                              </p:stCondLst>
                                            </p:cTn>
                                            <p:tgtEl>
                                              <p:spTgt spid="40"/>
                                            </p:tgtEl>
                                            <p:attrNameLst>
                                              <p:attrName>ppt_x</p:attrName>
                                            </p:attrNameLst>
                                          </p:cBhvr>
                                        </p:anim>
                                        <p:anim by="(-#ppt_w*0.10)" calcmode="lin" valueType="num">
                                          <p:cBhvr>
                                            <p:cTn id="70" dur="50" autoRev="1" fill="hold">
                                              <p:stCondLst>
                                                <p:cond delay="0"/>
                                              </p:stCondLst>
                                            </p:cTn>
                                            <p:tgtEl>
                                              <p:spTgt spid="40"/>
                                            </p:tgtEl>
                                            <p:attrNameLst>
                                              <p:attrName>ppt_y</p:attrName>
                                            </p:attrNameLst>
                                          </p:cBhvr>
                                        </p:anim>
                                        <p:animRot by="-480000">
                                          <p:cBhvr>
                                            <p:cTn id="71" dur="50" autoRev="1" fill="hold">
                                              <p:stCondLst>
                                                <p:cond delay="0"/>
                                              </p:stCondLst>
                                            </p:cTn>
                                            <p:tgtEl>
                                              <p:spTgt spid="4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animBg="1"/>
          <p:bldP spid="30" grpId="0" animBg="1"/>
          <p:bldP spid="34" grpId="0"/>
          <p:bldP spid="34" grpId="1"/>
          <p:bldP spid="35" grpId="0" animBg="1"/>
          <p:bldP spid="36" grpId="0" animBg="1"/>
          <p:bldP spid="37" grpId="0"/>
          <p:bldP spid="37" grpId="1"/>
          <p:bldP spid="38" grpId="0" animBg="1"/>
          <p:bldP spid="39" grpId="0" animBg="1"/>
          <p:bldP spid="40" grpId="0"/>
          <p:bldP spid="40" grpId="1"/>
        </p:bldLst>
      </p:timing>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4"/>
          <p:cNvGrpSpPr/>
          <p:nvPr/>
        </p:nvGrpSpPr>
        <p:grpSpPr>
          <a:xfrm>
            <a:off x="5379143" y="3062299"/>
            <a:ext cx="1414667" cy="1619124"/>
            <a:chOff x="5379142" y="2991066"/>
            <a:chExt cx="1414667" cy="1619124"/>
          </a:xfrm>
        </p:grpSpPr>
        <p:sp>
          <p:nvSpPr>
            <p:cNvPr id="3" name="Shape 1723"/>
            <p:cNvSpPr/>
            <p:nvPr/>
          </p:nvSpPr>
          <p:spPr>
            <a:xfrm rot="18900000">
              <a:off x="5379143" y="2991066"/>
              <a:ext cx="1414666" cy="1414666"/>
            </a:xfrm>
            <a:prstGeom prst="roundRect">
              <a:avLst>
                <a:gd name="adj" fmla="val 15000"/>
              </a:avLst>
            </a:prstGeom>
            <a:noFill/>
            <a:ln w="12700">
              <a:solidFill>
                <a:srgbClr val="5B9BD5"/>
              </a:solidFill>
              <a:miter lim="400000"/>
            </a:ln>
          </p:spPr>
          <p:txBody>
            <a:bodyPr lIns="67733" tIns="67733" rIns="67733" bIns="67733" anchor="ctr"/>
            <a:lstStyle/>
            <a:p>
              <a:pPr>
                <a:spcBef>
                  <a:spcPts val="4500"/>
                </a:spcBef>
                <a:defRPr sz="2500">
                  <a:latin typeface="Aller Light"/>
                  <a:ea typeface="Aller Light"/>
                  <a:cs typeface="Aller Light"/>
                  <a:sym typeface="Aller Light"/>
                </a:defRPr>
              </a:pPr>
              <a:endParaRPr sz="3335">
                <a:solidFill>
                  <a:schemeClr val="bg1"/>
                </a:solidFill>
                <a:cs typeface="+mn-ea"/>
                <a:sym typeface="+mn-lt"/>
              </a:endParaRPr>
            </a:p>
          </p:txBody>
        </p:sp>
        <p:sp>
          <p:nvSpPr>
            <p:cNvPr id="4" name="Shape 1726"/>
            <p:cNvSpPr/>
            <p:nvPr/>
          </p:nvSpPr>
          <p:spPr>
            <a:xfrm rot="18900000">
              <a:off x="5379142" y="3195523"/>
              <a:ext cx="1414666" cy="1414667"/>
            </a:xfrm>
            <a:prstGeom prst="roundRect">
              <a:avLst>
                <a:gd name="adj" fmla="val 15000"/>
              </a:avLst>
            </a:prstGeom>
            <a:solidFill>
              <a:srgbClr val="5B9BD5"/>
            </a:solidFill>
            <a:ln w="12700" cap="flat">
              <a:noFill/>
              <a:miter lim="400000"/>
            </a:ln>
            <a:effectLst/>
          </p:spPr>
          <p:txBody>
            <a:bodyPr wrap="square" lIns="67733" tIns="67733" rIns="67733" bIns="67733" numCol="1" anchor="ctr">
              <a:noAutofit/>
            </a:bodyPr>
            <a:lstStyle/>
            <a:p>
              <a:pPr>
                <a:spcBef>
                  <a:spcPts val="4500"/>
                </a:spcBef>
                <a:defRPr sz="2500">
                  <a:latin typeface="Aller Light"/>
                  <a:ea typeface="Aller Light"/>
                  <a:cs typeface="Aller Light"/>
                  <a:sym typeface="Aller Light"/>
                </a:defRPr>
              </a:pPr>
              <a:endParaRPr sz="3335">
                <a:solidFill>
                  <a:schemeClr val="bg1"/>
                </a:solidFill>
                <a:cs typeface="+mn-ea"/>
                <a:sym typeface="+mn-lt"/>
              </a:endParaRPr>
            </a:p>
          </p:txBody>
        </p:sp>
      </p:grpSp>
      <p:grpSp>
        <p:nvGrpSpPr>
          <p:cNvPr id="5" name="Group 12"/>
          <p:cNvGrpSpPr/>
          <p:nvPr/>
        </p:nvGrpSpPr>
        <p:grpSpPr>
          <a:xfrm>
            <a:off x="3563871" y="3270642"/>
            <a:ext cx="1414667" cy="1619124"/>
            <a:chOff x="3563871" y="3199409"/>
            <a:chExt cx="1414666" cy="1619124"/>
          </a:xfrm>
        </p:grpSpPr>
        <p:sp>
          <p:nvSpPr>
            <p:cNvPr id="6" name="Shape 1722"/>
            <p:cNvSpPr/>
            <p:nvPr/>
          </p:nvSpPr>
          <p:spPr>
            <a:xfrm rot="8100000">
              <a:off x="3563871" y="3403867"/>
              <a:ext cx="1414666" cy="1414666"/>
            </a:xfrm>
            <a:prstGeom prst="roundRect">
              <a:avLst>
                <a:gd name="adj" fmla="val 15000"/>
              </a:avLst>
            </a:prstGeom>
            <a:noFill/>
            <a:ln w="12700">
              <a:solidFill>
                <a:srgbClr val="5B9BD5"/>
              </a:solidFill>
              <a:miter lim="400000"/>
            </a:ln>
          </p:spPr>
          <p:txBody>
            <a:bodyPr lIns="67733" tIns="67733" rIns="67733" bIns="67733" anchor="ctr"/>
            <a:lstStyle/>
            <a:p>
              <a:pPr>
                <a:spcBef>
                  <a:spcPts val="4500"/>
                </a:spcBef>
                <a:defRPr sz="2500">
                  <a:latin typeface="Aller Light"/>
                  <a:ea typeface="Aller Light"/>
                  <a:cs typeface="Aller Light"/>
                  <a:sym typeface="Aller Light"/>
                </a:defRPr>
              </a:pPr>
              <a:endParaRPr sz="3335">
                <a:solidFill>
                  <a:schemeClr val="bg1"/>
                </a:solidFill>
                <a:cs typeface="+mn-ea"/>
                <a:sym typeface="+mn-lt"/>
              </a:endParaRPr>
            </a:p>
          </p:txBody>
        </p:sp>
        <p:sp>
          <p:nvSpPr>
            <p:cNvPr id="7" name="Shape 1729"/>
            <p:cNvSpPr/>
            <p:nvPr/>
          </p:nvSpPr>
          <p:spPr>
            <a:xfrm rot="8100000">
              <a:off x="3563871" y="3199409"/>
              <a:ext cx="1414666" cy="1414667"/>
            </a:xfrm>
            <a:prstGeom prst="roundRect">
              <a:avLst>
                <a:gd name="adj" fmla="val 15000"/>
              </a:avLst>
            </a:prstGeom>
            <a:solidFill>
              <a:srgbClr val="5B9BD5"/>
            </a:solidFill>
            <a:ln w="12700" cap="flat">
              <a:noFill/>
              <a:miter lim="400000"/>
            </a:ln>
            <a:effectLst/>
          </p:spPr>
          <p:txBody>
            <a:bodyPr wrap="square" lIns="67733" tIns="67733" rIns="67733" bIns="67733" numCol="1" anchor="ctr">
              <a:noAutofit/>
            </a:bodyPr>
            <a:lstStyle/>
            <a:p>
              <a:pPr>
                <a:spcBef>
                  <a:spcPts val="4500"/>
                </a:spcBef>
                <a:defRPr sz="2500">
                  <a:latin typeface="Aller Light"/>
                  <a:ea typeface="Aller Light"/>
                  <a:cs typeface="Aller Light"/>
                  <a:sym typeface="Aller Light"/>
                </a:defRPr>
              </a:pPr>
              <a:endParaRPr sz="3335">
                <a:solidFill>
                  <a:schemeClr val="bg1"/>
                </a:solidFill>
                <a:cs typeface="+mn-ea"/>
                <a:sym typeface="+mn-lt"/>
              </a:endParaRPr>
            </a:p>
          </p:txBody>
        </p:sp>
      </p:grpSp>
      <p:grpSp>
        <p:nvGrpSpPr>
          <p:cNvPr id="8" name="Group 11"/>
          <p:cNvGrpSpPr/>
          <p:nvPr/>
        </p:nvGrpSpPr>
        <p:grpSpPr>
          <a:xfrm>
            <a:off x="1743076" y="3062299"/>
            <a:ext cx="1414667" cy="1619124"/>
            <a:chOff x="1743076" y="2991066"/>
            <a:chExt cx="1414666" cy="1619124"/>
          </a:xfrm>
        </p:grpSpPr>
        <p:sp>
          <p:nvSpPr>
            <p:cNvPr id="9" name="Shape 1721"/>
            <p:cNvSpPr/>
            <p:nvPr/>
          </p:nvSpPr>
          <p:spPr>
            <a:xfrm rot="18900000">
              <a:off x="1743076" y="2991066"/>
              <a:ext cx="1414666" cy="1414666"/>
            </a:xfrm>
            <a:prstGeom prst="roundRect">
              <a:avLst>
                <a:gd name="adj" fmla="val 15000"/>
              </a:avLst>
            </a:prstGeom>
            <a:noFill/>
            <a:ln w="12700">
              <a:solidFill>
                <a:srgbClr val="5B9BD5"/>
              </a:solidFill>
              <a:miter lim="400000"/>
            </a:ln>
          </p:spPr>
          <p:txBody>
            <a:bodyPr lIns="67733" tIns="67733" rIns="67733" bIns="67733" anchor="ctr"/>
            <a:lstStyle/>
            <a:p>
              <a:pPr>
                <a:spcBef>
                  <a:spcPts val="4500"/>
                </a:spcBef>
                <a:defRPr sz="2500">
                  <a:latin typeface="Aller Light"/>
                  <a:ea typeface="Aller Light"/>
                  <a:cs typeface="Aller Light"/>
                  <a:sym typeface="Aller Light"/>
                </a:defRPr>
              </a:pPr>
              <a:endParaRPr sz="3335">
                <a:solidFill>
                  <a:schemeClr val="bg1"/>
                </a:solidFill>
                <a:cs typeface="+mn-ea"/>
                <a:sym typeface="+mn-lt"/>
              </a:endParaRPr>
            </a:p>
          </p:txBody>
        </p:sp>
        <p:sp>
          <p:nvSpPr>
            <p:cNvPr id="10" name="Shape 1732"/>
            <p:cNvSpPr/>
            <p:nvPr/>
          </p:nvSpPr>
          <p:spPr>
            <a:xfrm rot="18900000">
              <a:off x="1743076" y="3195523"/>
              <a:ext cx="1414666" cy="1414667"/>
            </a:xfrm>
            <a:prstGeom prst="roundRect">
              <a:avLst>
                <a:gd name="adj" fmla="val 15000"/>
              </a:avLst>
            </a:prstGeom>
            <a:solidFill>
              <a:srgbClr val="5B9BD5"/>
            </a:solidFill>
            <a:ln w="12700" cap="flat">
              <a:noFill/>
              <a:miter lim="400000"/>
            </a:ln>
            <a:effectLst/>
          </p:spPr>
          <p:txBody>
            <a:bodyPr wrap="square" lIns="67733" tIns="67733" rIns="67733" bIns="67733" numCol="1" anchor="ctr">
              <a:noAutofit/>
            </a:bodyPr>
            <a:lstStyle/>
            <a:p>
              <a:pPr>
                <a:spcBef>
                  <a:spcPts val="4500"/>
                </a:spcBef>
                <a:defRPr sz="2500">
                  <a:latin typeface="Aller Light"/>
                  <a:ea typeface="Aller Light"/>
                  <a:cs typeface="Aller Light"/>
                  <a:sym typeface="Aller Light"/>
                </a:defRPr>
              </a:pPr>
              <a:endParaRPr sz="3335">
                <a:solidFill>
                  <a:schemeClr val="bg1"/>
                </a:solidFill>
                <a:cs typeface="+mn-ea"/>
                <a:sym typeface="+mn-lt"/>
              </a:endParaRPr>
            </a:p>
          </p:txBody>
        </p:sp>
      </p:grpSp>
      <p:grpSp>
        <p:nvGrpSpPr>
          <p:cNvPr id="11" name="Group 15"/>
          <p:cNvGrpSpPr/>
          <p:nvPr/>
        </p:nvGrpSpPr>
        <p:grpSpPr>
          <a:xfrm>
            <a:off x="7199937" y="3270642"/>
            <a:ext cx="1414667" cy="1619125"/>
            <a:chOff x="7199937" y="3199409"/>
            <a:chExt cx="1414666" cy="1619125"/>
          </a:xfrm>
        </p:grpSpPr>
        <p:sp>
          <p:nvSpPr>
            <p:cNvPr id="12" name="Shape 1724"/>
            <p:cNvSpPr/>
            <p:nvPr/>
          </p:nvSpPr>
          <p:spPr>
            <a:xfrm rot="8100000">
              <a:off x="7199937" y="3403868"/>
              <a:ext cx="1414666" cy="1414666"/>
            </a:xfrm>
            <a:prstGeom prst="roundRect">
              <a:avLst>
                <a:gd name="adj" fmla="val 15000"/>
              </a:avLst>
            </a:prstGeom>
            <a:noFill/>
            <a:ln w="12700">
              <a:solidFill>
                <a:srgbClr val="5B9BD5"/>
              </a:solidFill>
              <a:miter lim="400000"/>
            </a:ln>
          </p:spPr>
          <p:txBody>
            <a:bodyPr lIns="67733" tIns="67733" rIns="67733" bIns="67733" anchor="ctr"/>
            <a:lstStyle/>
            <a:p>
              <a:pPr>
                <a:spcBef>
                  <a:spcPts val="4500"/>
                </a:spcBef>
                <a:defRPr sz="2500">
                  <a:latin typeface="Aller Light"/>
                  <a:ea typeface="Aller Light"/>
                  <a:cs typeface="Aller Light"/>
                  <a:sym typeface="Aller Light"/>
                </a:defRPr>
              </a:pPr>
              <a:endParaRPr sz="3335">
                <a:solidFill>
                  <a:schemeClr val="bg1"/>
                </a:solidFill>
                <a:cs typeface="+mn-ea"/>
                <a:sym typeface="+mn-lt"/>
              </a:endParaRPr>
            </a:p>
          </p:txBody>
        </p:sp>
        <p:sp>
          <p:nvSpPr>
            <p:cNvPr id="13" name="Shape 1735"/>
            <p:cNvSpPr/>
            <p:nvPr/>
          </p:nvSpPr>
          <p:spPr>
            <a:xfrm rot="8100000">
              <a:off x="7199937" y="3199409"/>
              <a:ext cx="1414666" cy="1414667"/>
            </a:xfrm>
            <a:prstGeom prst="roundRect">
              <a:avLst>
                <a:gd name="adj" fmla="val 15000"/>
              </a:avLst>
            </a:prstGeom>
            <a:solidFill>
              <a:srgbClr val="5B9BD5"/>
            </a:solidFill>
            <a:ln w="12700" cap="flat">
              <a:noFill/>
              <a:miter lim="400000"/>
            </a:ln>
            <a:effectLst/>
          </p:spPr>
          <p:txBody>
            <a:bodyPr wrap="square" lIns="67733" tIns="67733" rIns="67733" bIns="67733" numCol="1" anchor="ctr">
              <a:noAutofit/>
            </a:bodyPr>
            <a:lstStyle/>
            <a:p>
              <a:pPr>
                <a:spcBef>
                  <a:spcPts val="4500"/>
                </a:spcBef>
                <a:defRPr sz="2500">
                  <a:latin typeface="Aller Light"/>
                  <a:ea typeface="Aller Light"/>
                  <a:cs typeface="Aller Light"/>
                  <a:sym typeface="Aller Light"/>
                </a:defRPr>
              </a:pPr>
              <a:endParaRPr sz="3335">
                <a:solidFill>
                  <a:schemeClr val="bg1"/>
                </a:solidFill>
                <a:cs typeface="+mn-ea"/>
                <a:sym typeface="+mn-lt"/>
              </a:endParaRPr>
            </a:p>
          </p:txBody>
        </p:sp>
      </p:grpSp>
      <p:grpSp>
        <p:nvGrpSpPr>
          <p:cNvPr id="14" name="Group 16"/>
          <p:cNvGrpSpPr/>
          <p:nvPr/>
        </p:nvGrpSpPr>
        <p:grpSpPr>
          <a:xfrm>
            <a:off x="9015209" y="3062299"/>
            <a:ext cx="1414667" cy="1619124"/>
            <a:chOff x="9015209" y="2991066"/>
            <a:chExt cx="1414666" cy="1619124"/>
          </a:xfrm>
        </p:grpSpPr>
        <p:sp>
          <p:nvSpPr>
            <p:cNvPr id="15" name="Shape 1725"/>
            <p:cNvSpPr/>
            <p:nvPr/>
          </p:nvSpPr>
          <p:spPr>
            <a:xfrm rot="18900000">
              <a:off x="9015209" y="2991066"/>
              <a:ext cx="1414666" cy="1414666"/>
            </a:xfrm>
            <a:prstGeom prst="roundRect">
              <a:avLst>
                <a:gd name="adj" fmla="val 15000"/>
              </a:avLst>
            </a:prstGeom>
            <a:noFill/>
            <a:ln w="12700">
              <a:solidFill>
                <a:srgbClr val="5B9BD5"/>
              </a:solidFill>
              <a:miter lim="400000"/>
            </a:ln>
          </p:spPr>
          <p:txBody>
            <a:bodyPr lIns="67733" tIns="67733" rIns="67733" bIns="67733" anchor="ctr"/>
            <a:lstStyle/>
            <a:p>
              <a:pPr>
                <a:spcBef>
                  <a:spcPts val="4500"/>
                </a:spcBef>
                <a:defRPr sz="2500">
                  <a:latin typeface="Aller Light"/>
                  <a:ea typeface="Aller Light"/>
                  <a:cs typeface="Aller Light"/>
                  <a:sym typeface="Aller Light"/>
                </a:defRPr>
              </a:pPr>
              <a:endParaRPr sz="3335">
                <a:solidFill>
                  <a:schemeClr val="bg1"/>
                </a:solidFill>
                <a:cs typeface="+mn-ea"/>
                <a:sym typeface="+mn-lt"/>
              </a:endParaRPr>
            </a:p>
          </p:txBody>
        </p:sp>
        <p:sp>
          <p:nvSpPr>
            <p:cNvPr id="16" name="Shape 1738"/>
            <p:cNvSpPr/>
            <p:nvPr/>
          </p:nvSpPr>
          <p:spPr>
            <a:xfrm rot="18900000">
              <a:off x="9015209" y="3195523"/>
              <a:ext cx="1414666" cy="1414667"/>
            </a:xfrm>
            <a:prstGeom prst="roundRect">
              <a:avLst>
                <a:gd name="adj" fmla="val 15000"/>
              </a:avLst>
            </a:prstGeom>
            <a:solidFill>
              <a:srgbClr val="5B9BD5"/>
            </a:solidFill>
            <a:ln w="12700" cap="flat">
              <a:noFill/>
              <a:miter lim="400000"/>
            </a:ln>
            <a:effectLst/>
          </p:spPr>
          <p:txBody>
            <a:bodyPr wrap="square" lIns="67733" tIns="67733" rIns="67733" bIns="67733" numCol="1" anchor="ctr">
              <a:noAutofit/>
            </a:bodyPr>
            <a:lstStyle/>
            <a:p>
              <a:pPr>
                <a:spcBef>
                  <a:spcPts val="4500"/>
                </a:spcBef>
                <a:defRPr sz="2500">
                  <a:latin typeface="Aller Light"/>
                  <a:ea typeface="Aller Light"/>
                  <a:cs typeface="Aller Light"/>
                  <a:sym typeface="Aller Light"/>
                </a:defRPr>
              </a:pPr>
              <a:endParaRPr sz="3335">
                <a:solidFill>
                  <a:schemeClr val="bg1"/>
                </a:solidFill>
                <a:cs typeface="+mn-ea"/>
                <a:sym typeface="+mn-lt"/>
              </a:endParaRPr>
            </a:p>
          </p:txBody>
        </p:sp>
      </p:grpSp>
      <p:sp>
        <p:nvSpPr>
          <p:cNvPr id="17" name="Text Placeholder 4"/>
          <p:cNvSpPr txBox="1"/>
          <p:nvPr/>
        </p:nvSpPr>
        <p:spPr>
          <a:xfrm>
            <a:off x="1845000" y="3840206"/>
            <a:ext cx="1210819" cy="267765"/>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zh-CN" altLang="en-US" sz="1600" b="1" dirty="0">
                <a:solidFill>
                  <a:schemeClr val="bg1"/>
                </a:solidFill>
                <a:cs typeface="+mn-ea"/>
                <a:sym typeface="+mn-lt"/>
              </a:rPr>
              <a:t>点击输入标题内容</a:t>
            </a:r>
            <a:endParaRPr lang="en-GB" altLang="zh-CN" sz="1600" b="1" dirty="0">
              <a:solidFill>
                <a:schemeClr val="bg1"/>
              </a:solidFill>
              <a:cs typeface="+mn-ea"/>
              <a:sym typeface="+mn-lt"/>
            </a:endParaRPr>
          </a:p>
        </p:txBody>
      </p:sp>
      <p:sp>
        <p:nvSpPr>
          <p:cNvPr id="18" name="Text Placeholder 4"/>
          <p:cNvSpPr txBox="1"/>
          <p:nvPr/>
        </p:nvSpPr>
        <p:spPr>
          <a:xfrm>
            <a:off x="3663032" y="3840206"/>
            <a:ext cx="1210819" cy="267765"/>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zh-CN" altLang="en-US" sz="1600" b="1" dirty="0">
                <a:solidFill>
                  <a:schemeClr val="bg1"/>
                </a:solidFill>
                <a:cs typeface="+mn-ea"/>
                <a:sym typeface="+mn-lt"/>
              </a:rPr>
              <a:t>点击输入标题内容</a:t>
            </a:r>
            <a:endParaRPr lang="en-GB" altLang="zh-CN" sz="1600" b="1" dirty="0">
              <a:solidFill>
                <a:schemeClr val="bg1"/>
              </a:solidFill>
              <a:cs typeface="+mn-ea"/>
              <a:sym typeface="+mn-lt"/>
            </a:endParaRPr>
          </a:p>
        </p:txBody>
      </p:sp>
      <p:sp>
        <p:nvSpPr>
          <p:cNvPr id="19" name="Text Placeholder 4"/>
          <p:cNvSpPr txBox="1"/>
          <p:nvPr/>
        </p:nvSpPr>
        <p:spPr>
          <a:xfrm>
            <a:off x="5480353" y="3840206"/>
            <a:ext cx="1210819" cy="267765"/>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zh-CN" altLang="en-US" sz="1600" b="1" dirty="0">
                <a:solidFill>
                  <a:schemeClr val="bg1"/>
                </a:solidFill>
                <a:cs typeface="+mn-ea"/>
                <a:sym typeface="+mn-lt"/>
              </a:rPr>
              <a:t>点击输入标题内容</a:t>
            </a:r>
            <a:endParaRPr lang="en-GB" altLang="zh-CN" sz="1600" b="1" dirty="0">
              <a:solidFill>
                <a:schemeClr val="bg1"/>
              </a:solidFill>
              <a:cs typeface="+mn-ea"/>
              <a:sym typeface="+mn-lt"/>
            </a:endParaRPr>
          </a:p>
        </p:txBody>
      </p:sp>
      <p:sp>
        <p:nvSpPr>
          <p:cNvPr id="20" name="Text Placeholder 4"/>
          <p:cNvSpPr txBox="1"/>
          <p:nvPr/>
        </p:nvSpPr>
        <p:spPr>
          <a:xfrm>
            <a:off x="7298385" y="3840206"/>
            <a:ext cx="1210819" cy="267765"/>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zh-CN" altLang="en-US" sz="1600" b="1" dirty="0">
                <a:solidFill>
                  <a:schemeClr val="bg1"/>
                </a:solidFill>
                <a:cs typeface="+mn-ea"/>
                <a:sym typeface="+mn-lt"/>
              </a:rPr>
              <a:t>点击输入标题内容</a:t>
            </a:r>
            <a:endParaRPr lang="en-GB" altLang="zh-CN" sz="1600" b="1" dirty="0">
              <a:solidFill>
                <a:schemeClr val="bg1"/>
              </a:solidFill>
              <a:cs typeface="+mn-ea"/>
              <a:sym typeface="+mn-lt"/>
            </a:endParaRPr>
          </a:p>
        </p:txBody>
      </p:sp>
      <p:sp>
        <p:nvSpPr>
          <p:cNvPr id="21" name="Text Placeholder 4"/>
          <p:cNvSpPr txBox="1"/>
          <p:nvPr/>
        </p:nvSpPr>
        <p:spPr>
          <a:xfrm>
            <a:off x="9117133" y="3840206"/>
            <a:ext cx="1210819" cy="267765"/>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zh-CN" altLang="en-US" sz="1600" b="1" dirty="0">
                <a:solidFill>
                  <a:schemeClr val="bg1"/>
                </a:solidFill>
                <a:cs typeface="+mn-ea"/>
                <a:sym typeface="+mn-lt"/>
              </a:rPr>
              <a:t>点击输入标题内容</a:t>
            </a:r>
            <a:endParaRPr lang="en-GB" altLang="zh-CN" sz="1600" b="1" dirty="0">
              <a:solidFill>
                <a:schemeClr val="bg1"/>
              </a:solidFill>
              <a:cs typeface="+mn-ea"/>
              <a:sym typeface="+mn-lt"/>
            </a:endParaRPr>
          </a:p>
        </p:txBody>
      </p:sp>
      <p:sp>
        <p:nvSpPr>
          <p:cNvPr id="22" name="TextBox 21"/>
          <p:cNvSpPr txBox="1"/>
          <p:nvPr/>
        </p:nvSpPr>
        <p:spPr>
          <a:xfrm>
            <a:off x="1295468" y="1747261"/>
            <a:ext cx="2328369" cy="738472"/>
          </a:xfrm>
          <a:prstGeom prst="rect">
            <a:avLst/>
          </a:prstGeom>
          <a:noFill/>
        </p:spPr>
        <p:txBody>
          <a:bodyPr wrap="square" lIns="0" tIns="0" rIns="0" bIns="0" rtlCol="0">
            <a:spAutoFit/>
          </a:bodyPr>
          <a:lstStyle/>
          <a:p>
            <a:pPr algn="just">
              <a:lnSpc>
                <a:spcPct val="120000"/>
              </a:lnSpc>
            </a:pPr>
            <a:r>
              <a:rPr lang="zh-CN" altLang="en-US" sz="1335" dirty="0">
                <a:solidFill>
                  <a:schemeClr val="bg1"/>
                </a:solidFill>
                <a:cs typeface="+mn-ea"/>
                <a:sym typeface="+mn-lt"/>
              </a:rPr>
              <a:t>详写内容</a:t>
            </a:r>
            <a:r>
              <a:rPr lang="en-US" altLang="zh-CN" sz="1335" dirty="0">
                <a:solidFill>
                  <a:schemeClr val="bg1"/>
                </a:solidFill>
                <a:cs typeface="+mn-ea"/>
                <a:sym typeface="+mn-lt"/>
              </a:rPr>
              <a:t>……</a:t>
            </a:r>
            <a:r>
              <a:rPr lang="zh-CN" altLang="en-US" sz="1335" dirty="0">
                <a:solidFill>
                  <a:schemeClr val="bg1"/>
                </a:solidFill>
                <a:cs typeface="+mn-ea"/>
                <a:sym typeface="+mn-lt"/>
              </a:rPr>
              <a:t>点击输入本栏的具体文字，简明扼要的说明分项内容。</a:t>
            </a:r>
            <a:endParaRPr lang="en-US" altLang="zh-CN" sz="1335" dirty="0">
              <a:solidFill>
                <a:schemeClr val="bg1"/>
              </a:solidFill>
              <a:cs typeface="+mn-ea"/>
              <a:sym typeface="+mn-lt"/>
            </a:endParaRPr>
          </a:p>
        </p:txBody>
      </p:sp>
      <p:sp>
        <p:nvSpPr>
          <p:cNvPr id="23" name="TextBox 22"/>
          <p:cNvSpPr txBox="1"/>
          <p:nvPr/>
        </p:nvSpPr>
        <p:spPr>
          <a:xfrm>
            <a:off x="3119670" y="5228424"/>
            <a:ext cx="2328369" cy="738472"/>
          </a:xfrm>
          <a:prstGeom prst="rect">
            <a:avLst/>
          </a:prstGeom>
          <a:noFill/>
        </p:spPr>
        <p:txBody>
          <a:bodyPr wrap="square" lIns="0" tIns="0" rIns="0" bIns="0" rtlCol="0">
            <a:spAutoFit/>
          </a:bodyPr>
          <a:lstStyle/>
          <a:p>
            <a:pPr algn="just">
              <a:lnSpc>
                <a:spcPct val="120000"/>
              </a:lnSpc>
            </a:pPr>
            <a:r>
              <a:rPr lang="zh-CN" altLang="en-US" sz="1335" dirty="0">
                <a:solidFill>
                  <a:schemeClr val="bg1"/>
                </a:solidFill>
                <a:cs typeface="+mn-ea"/>
                <a:sym typeface="+mn-lt"/>
              </a:rPr>
              <a:t>详写内容</a:t>
            </a:r>
            <a:r>
              <a:rPr lang="en-US" altLang="zh-CN" sz="1335" dirty="0">
                <a:solidFill>
                  <a:schemeClr val="bg1"/>
                </a:solidFill>
                <a:cs typeface="+mn-ea"/>
                <a:sym typeface="+mn-lt"/>
              </a:rPr>
              <a:t>……</a:t>
            </a:r>
            <a:r>
              <a:rPr lang="zh-CN" altLang="en-US" sz="1335" dirty="0">
                <a:solidFill>
                  <a:schemeClr val="bg1"/>
                </a:solidFill>
                <a:cs typeface="+mn-ea"/>
                <a:sym typeface="+mn-lt"/>
              </a:rPr>
              <a:t>点击输入本栏的具体文字，简明扼要的说明分项内容。</a:t>
            </a:r>
            <a:endParaRPr lang="en-US" altLang="zh-CN" sz="1335" dirty="0">
              <a:solidFill>
                <a:schemeClr val="bg1"/>
              </a:solidFill>
              <a:cs typeface="+mn-ea"/>
              <a:sym typeface="+mn-lt"/>
            </a:endParaRPr>
          </a:p>
        </p:txBody>
      </p:sp>
      <p:sp>
        <p:nvSpPr>
          <p:cNvPr id="24" name="TextBox 23"/>
          <p:cNvSpPr txBox="1"/>
          <p:nvPr/>
        </p:nvSpPr>
        <p:spPr>
          <a:xfrm>
            <a:off x="4936088" y="1747261"/>
            <a:ext cx="2328369" cy="738472"/>
          </a:xfrm>
          <a:prstGeom prst="rect">
            <a:avLst/>
          </a:prstGeom>
          <a:noFill/>
        </p:spPr>
        <p:txBody>
          <a:bodyPr wrap="square" lIns="0" tIns="0" rIns="0" bIns="0" rtlCol="0">
            <a:spAutoFit/>
          </a:bodyPr>
          <a:lstStyle/>
          <a:p>
            <a:pPr algn="just">
              <a:lnSpc>
                <a:spcPct val="120000"/>
              </a:lnSpc>
            </a:pPr>
            <a:r>
              <a:rPr lang="zh-CN" altLang="en-US" sz="1335" dirty="0">
                <a:solidFill>
                  <a:schemeClr val="bg1"/>
                </a:solidFill>
                <a:cs typeface="+mn-ea"/>
                <a:sym typeface="+mn-lt"/>
              </a:rPr>
              <a:t>详写内容</a:t>
            </a:r>
            <a:r>
              <a:rPr lang="en-US" altLang="zh-CN" sz="1335" dirty="0">
                <a:solidFill>
                  <a:schemeClr val="bg1"/>
                </a:solidFill>
                <a:cs typeface="+mn-ea"/>
                <a:sym typeface="+mn-lt"/>
              </a:rPr>
              <a:t>……</a:t>
            </a:r>
            <a:r>
              <a:rPr lang="zh-CN" altLang="en-US" sz="1335" dirty="0">
                <a:solidFill>
                  <a:schemeClr val="bg1"/>
                </a:solidFill>
                <a:cs typeface="+mn-ea"/>
                <a:sym typeface="+mn-lt"/>
              </a:rPr>
              <a:t>点击输入本栏的具体文字，简明扼要的说明分项内容。</a:t>
            </a:r>
            <a:endParaRPr lang="en-US" altLang="zh-CN" sz="1335" dirty="0">
              <a:solidFill>
                <a:schemeClr val="bg1"/>
              </a:solidFill>
              <a:cs typeface="+mn-ea"/>
              <a:sym typeface="+mn-lt"/>
            </a:endParaRPr>
          </a:p>
        </p:txBody>
      </p:sp>
      <p:sp>
        <p:nvSpPr>
          <p:cNvPr id="25" name="TextBox 24"/>
          <p:cNvSpPr txBox="1"/>
          <p:nvPr/>
        </p:nvSpPr>
        <p:spPr>
          <a:xfrm>
            <a:off x="6753874" y="5228424"/>
            <a:ext cx="2328369" cy="738472"/>
          </a:xfrm>
          <a:prstGeom prst="rect">
            <a:avLst/>
          </a:prstGeom>
          <a:noFill/>
        </p:spPr>
        <p:txBody>
          <a:bodyPr wrap="square" lIns="0" tIns="0" rIns="0" bIns="0" rtlCol="0">
            <a:spAutoFit/>
          </a:bodyPr>
          <a:lstStyle/>
          <a:p>
            <a:pPr algn="just">
              <a:lnSpc>
                <a:spcPct val="120000"/>
              </a:lnSpc>
            </a:pPr>
            <a:r>
              <a:rPr lang="zh-CN" altLang="en-US" sz="1335" dirty="0">
                <a:solidFill>
                  <a:schemeClr val="bg1"/>
                </a:solidFill>
                <a:cs typeface="+mn-ea"/>
                <a:sym typeface="+mn-lt"/>
              </a:rPr>
              <a:t>详写内容</a:t>
            </a:r>
            <a:r>
              <a:rPr lang="en-US" altLang="zh-CN" sz="1335" dirty="0">
                <a:solidFill>
                  <a:schemeClr val="bg1"/>
                </a:solidFill>
                <a:cs typeface="+mn-ea"/>
                <a:sym typeface="+mn-lt"/>
              </a:rPr>
              <a:t>……</a:t>
            </a:r>
            <a:r>
              <a:rPr lang="zh-CN" altLang="en-US" sz="1335" dirty="0">
                <a:solidFill>
                  <a:schemeClr val="bg1"/>
                </a:solidFill>
                <a:cs typeface="+mn-ea"/>
                <a:sym typeface="+mn-lt"/>
              </a:rPr>
              <a:t>点击输入本栏的具体文字，简明扼要的说明分项内容。</a:t>
            </a:r>
            <a:endParaRPr lang="en-US" altLang="zh-CN" sz="1335" dirty="0">
              <a:solidFill>
                <a:schemeClr val="bg1"/>
              </a:solidFill>
              <a:cs typeface="+mn-ea"/>
              <a:sym typeface="+mn-lt"/>
            </a:endParaRPr>
          </a:p>
        </p:txBody>
      </p:sp>
      <p:sp>
        <p:nvSpPr>
          <p:cNvPr id="26" name="TextBox 25"/>
          <p:cNvSpPr txBox="1"/>
          <p:nvPr/>
        </p:nvSpPr>
        <p:spPr>
          <a:xfrm>
            <a:off x="8552757" y="1747261"/>
            <a:ext cx="2328369" cy="738472"/>
          </a:xfrm>
          <a:prstGeom prst="rect">
            <a:avLst/>
          </a:prstGeom>
          <a:noFill/>
        </p:spPr>
        <p:txBody>
          <a:bodyPr wrap="square" lIns="0" tIns="0" rIns="0" bIns="0" rtlCol="0">
            <a:spAutoFit/>
          </a:bodyPr>
          <a:lstStyle/>
          <a:p>
            <a:pPr algn="just">
              <a:lnSpc>
                <a:spcPct val="120000"/>
              </a:lnSpc>
            </a:pPr>
            <a:r>
              <a:rPr lang="zh-CN" altLang="en-US" sz="1335" dirty="0">
                <a:solidFill>
                  <a:schemeClr val="bg1"/>
                </a:solidFill>
                <a:cs typeface="+mn-ea"/>
                <a:sym typeface="+mn-lt"/>
              </a:rPr>
              <a:t>详写内容</a:t>
            </a:r>
            <a:r>
              <a:rPr lang="en-US" altLang="zh-CN" sz="1335" dirty="0">
                <a:solidFill>
                  <a:schemeClr val="bg1"/>
                </a:solidFill>
                <a:cs typeface="+mn-ea"/>
                <a:sym typeface="+mn-lt"/>
              </a:rPr>
              <a:t>……</a:t>
            </a:r>
            <a:r>
              <a:rPr lang="zh-CN" altLang="en-US" sz="1335" dirty="0">
                <a:solidFill>
                  <a:schemeClr val="bg1"/>
                </a:solidFill>
                <a:cs typeface="+mn-ea"/>
                <a:sym typeface="+mn-lt"/>
              </a:rPr>
              <a:t>点击输入本栏的具体文字，简明扼要的说明分项内容。</a:t>
            </a:r>
            <a:endParaRPr lang="en-US" altLang="zh-CN" sz="1335" dirty="0">
              <a:solidFill>
                <a:schemeClr val="bg1"/>
              </a:solidFill>
              <a:cs typeface="+mn-ea"/>
              <a:sym typeface="+mn-lt"/>
            </a:endParaRPr>
          </a:p>
        </p:txBody>
      </p:sp>
      <p:sp>
        <p:nvSpPr>
          <p:cNvPr id="27" name="文本占位符 26"/>
          <p:cNvSpPr>
            <a:spLocks noGrp="1"/>
          </p:cNvSpPr>
          <p:nvPr>
            <p:ph type="body" sz="quarter" idx="10"/>
          </p:nvPr>
        </p:nvSpPr>
        <p:spPr/>
        <p:txBody>
          <a:bodyPr/>
          <a:lstStyle/>
          <a:p>
            <a:r>
              <a:rPr lang="zh-CN" altLang="en-US" dirty="0">
                <a:cs typeface="+mn-ea"/>
                <a:sym typeface="+mn-lt"/>
              </a:rPr>
              <a:t>研究方法与研究思路</a:t>
            </a: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7">
                                            <p:txEl>
                                              <p:pRg st="0" end="0"/>
                                            </p:txEl>
                                          </p:spTgt>
                                        </p:tgtEl>
                                        <p:attrNameLst>
                                          <p:attrName>style.visibility</p:attrName>
                                        </p:attrNameLst>
                                      </p:cBhvr>
                                      <p:to>
                                        <p:strVal val="visible"/>
                                      </p:to>
                                    </p:set>
                                    <p:animEffect transition="in" filter="fade">
                                      <p:cBhvr>
                                        <p:cTn id="10" dur="500"/>
                                        <p:tgtEl>
                                          <p:spTgt spid="17">
                                            <p:txEl>
                                              <p:pRg st="0" end="0"/>
                                            </p:txEl>
                                          </p:spTgt>
                                        </p:tgtEl>
                                      </p:cBhvr>
                                    </p:animEffect>
                                  </p:childTnLst>
                                </p:cTn>
                              </p:par>
                            </p:childTnLst>
                          </p:cTn>
                        </p:par>
                        <p:par>
                          <p:cTn id="11" fill="hold">
                            <p:stCondLst>
                              <p:cond delay="500"/>
                            </p:stCondLst>
                            <p:childTnLst>
                              <p:par>
                                <p:cTn id="12" presetID="18" presetClass="entr" presetSubtype="6" fill="hold" grpId="0" nodeType="after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strips(downRight)">
                                      <p:cBhvr>
                                        <p:cTn id="14" dur="500"/>
                                        <p:tgtEl>
                                          <p:spTgt spid="22"/>
                                        </p:tgtEl>
                                      </p:cBhvr>
                                    </p:animEffect>
                                  </p:childTnLst>
                                </p:cTn>
                              </p:par>
                            </p:childTnLst>
                          </p:cTn>
                        </p:par>
                        <p:par>
                          <p:cTn id="15" fill="hold">
                            <p:stCondLst>
                              <p:cond delay="1000"/>
                            </p:stCondLst>
                            <p:childTnLst>
                              <p:par>
                                <p:cTn id="16" presetID="9" presetClass="entr" presetSubtype="0"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dissolve">
                                      <p:cBhvr>
                                        <p:cTn id="18" dur="500"/>
                                        <p:tgtEl>
                                          <p:spTgt spid="5"/>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8">
                                            <p:txEl>
                                              <p:pRg st="0" end="0"/>
                                            </p:txEl>
                                          </p:spTgt>
                                        </p:tgtEl>
                                        <p:attrNameLst>
                                          <p:attrName>style.visibility</p:attrName>
                                        </p:attrNameLst>
                                      </p:cBhvr>
                                      <p:to>
                                        <p:strVal val="visible"/>
                                      </p:to>
                                    </p:set>
                                    <p:animEffect transition="in" filter="fade">
                                      <p:cBhvr>
                                        <p:cTn id="21" dur="500"/>
                                        <p:tgtEl>
                                          <p:spTgt spid="18">
                                            <p:txEl>
                                              <p:pRg st="0" end="0"/>
                                            </p:txEl>
                                          </p:spTgt>
                                        </p:tgtEl>
                                      </p:cBhvr>
                                    </p:animEffect>
                                  </p:childTnLst>
                                </p:cTn>
                              </p:par>
                            </p:childTnLst>
                          </p:cTn>
                        </p:par>
                        <p:par>
                          <p:cTn id="22" fill="hold">
                            <p:stCondLst>
                              <p:cond delay="1500"/>
                            </p:stCondLst>
                            <p:childTnLst>
                              <p:par>
                                <p:cTn id="23" presetID="18" presetClass="entr" presetSubtype="6" fill="hold" grpId="0" nodeType="after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strips(downRight)">
                                      <p:cBhvr>
                                        <p:cTn id="25" dur="500"/>
                                        <p:tgtEl>
                                          <p:spTgt spid="23"/>
                                        </p:tgtEl>
                                      </p:cBhvr>
                                    </p:animEffect>
                                  </p:childTnLst>
                                </p:cTn>
                              </p:par>
                            </p:childTnLst>
                          </p:cTn>
                        </p:par>
                        <p:par>
                          <p:cTn id="26" fill="hold">
                            <p:stCondLst>
                              <p:cond delay="2000"/>
                            </p:stCondLst>
                            <p:childTnLst>
                              <p:par>
                                <p:cTn id="27" presetID="9" presetClass="entr" presetSubtype="0" fill="hold"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dissolve">
                                      <p:cBhvr>
                                        <p:cTn id="29" dur="500"/>
                                        <p:tgtEl>
                                          <p:spTgt spid="2"/>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9">
                                            <p:txEl>
                                              <p:pRg st="0" end="0"/>
                                            </p:txEl>
                                          </p:spTgt>
                                        </p:tgtEl>
                                        <p:attrNameLst>
                                          <p:attrName>style.visibility</p:attrName>
                                        </p:attrNameLst>
                                      </p:cBhvr>
                                      <p:to>
                                        <p:strVal val="visible"/>
                                      </p:to>
                                    </p:set>
                                    <p:animEffect transition="in" filter="fade">
                                      <p:cBhvr>
                                        <p:cTn id="32" dur="500"/>
                                        <p:tgtEl>
                                          <p:spTgt spid="19">
                                            <p:txEl>
                                              <p:pRg st="0" end="0"/>
                                            </p:txEl>
                                          </p:spTgt>
                                        </p:tgtEl>
                                      </p:cBhvr>
                                    </p:animEffect>
                                  </p:childTnLst>
                                </p:cTn>
                              </p:par>
                            </p:childTnLst>
                          </p:cTn>
                        </p:par>
                        <p:par>
                          <p:cTn id="33" fill="hold">
                            <p:stCondLst>
                              <p:cond delay="2500"/>
                            </p:stCondLst>
                            <p:childTnLst>
                              <p:par>
                                <p:cTn id="34" presetID="18" presetClass="entr" presetSubtype="6" fill="hold" grpId="0" nodeType="after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strips(downRight)">
                                      <p:cBhvr>
                                        <p:cTn id="36" dur="500"/>
                                        <p:tgtEl>
                                          <p:spTgt spid="24"/>
                                        </p:tgtEl>
                                      </p:cBhvr>
                                    </p:animEffect>
                                  </p:childTnLst>
                                </p:cTn>
                              </p:par>
                            </p:childTnLst>
                          </p:cTn>
                        </p:par>
                        <p:par>
                          <p:cTn id="37" fill="hold">
                            <p:stCondLst>
                              <p:cond delay="3000"/>
                            </p:stCondLst>
                            <p:childTnLst>
                              <p:par>
                                <p:cTn id="38" presetID="9" presetClass="entr" presetSubtype="0" fill="hold"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dissolve">
                                      <p:cBhvr>
                                        <p:cTn id="40" dur="500"/>
                                        <p:tgtEl>
                                          <p:spTgt spid="11"/>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20">
                                            <p:txEl>
                                              <p:pRg st="0" end="0"/>
                                            </p:txEl>
                                          </p:spTgt>
                                        </p:tgtEl>
                                        <p:attrNameLst>
                                          <p:attrName>style.visibility</p:attrName>
                                        </p:attrNameLst>
                                      </p:cBhvr>
                                      <p:to>
                                        <p:strVal val="visible"/>
                                      </p:to>
                                    </p:set>
                                    <p:animEffect transition="in" filter="fade">
                                      <p:cBhvr>
                                        <p:cTn id="43" dur="500"/>
                                        <p:tgtEl>
                                          <p:spTgt spid="20">
                                            <p:txEl>
                                              <p:pRg st="0" end="0"/>
                                            </p:txEl>
                                          </p:spTgt>
                                        </p:tgtEl>
                                      </p:cBhvr>
                                    </p:animEffect>
                                  </p:childTnLst>
                                </p:cTn>
                              </p:par>
                            </p:childTnLst>
                          </p:cTn>
                        </p:par>
                        <p:par>
                          <p:cTn id="44" fill="hold">
                            <p:stCondLst>
                              <p:cond delay="3500"/>
                            </p:stCondLst>
                            <p:childTnLst>
                              <p:par>
                                <p:cTn id="45" presetID="18" presetClass="entr" presetSubtype="6"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strips(downRight)">
                                      <p:cBhvr>
                                        <p:cTn id="47" dur="500"/>
                                        <p:tgtEl>
                                          <p:spTgt spid="25"/>
                                        </p:tgtEl>
                                      </p:cBhvr>
                                    </p:animEffect>
                                  </p:childTnLst>
                                </p:cTn>
                              </p:par>
                            </p:childTnLst>
                          </p:cTn>
                        </p:par>
                        <p:par>
                          <p:cTn id="48" fill="hold">
                            <p:stCondLst>
                              <p:cond delay="4000"/>
                            </p:stCondLst>
                            <p:childTnLst>
                              <p:par>
                                <p:cTn id="49" presetID="9" presetClass="entr" presetSubtype="0"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dissolve">
                                      <p:cBhvr>
                                        <p:cTn id="51" dur="500"/>
                                        <p:tgtEl>
                                          <p:spTgt spid="14"/>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21">
                                            <p:txEl>
                                              <p:pRg st="0" end="0"/>
                                            </p:txEl>
                                          </p:spTgt>
                                        </p:tgtEl>
                                        <p:attrNameLst>
                                          <p:attrName>style.visibility</p:attrName>
                                        </p:attrNameLst>
                                      </p:cBhvr>
                                      <p:to>
                                        <p:strVal val="visible"/>
                                      </p:to>
                                    </p:set>
                                    <p:animEffect transition="in" filter="fade">
                                      <p:cBhvr>
                                        <p:cTn id="54" dur="500"/>
                                        <p:tgtEl>
                                          <p:spTgt spid="21">
                                            <p:txEl>
                                              <p:pRg st="0" end="0"/>
                                            </p:txEl>
                                          </p:spTgt>
                                        </p:tgtEl>
                                      </p:cBhvr>
                                    </p:animEffect>
                                  </p:childTnLst>
                                </p:cTn>
                              </p:par>
                            </p:childTnLst>
                          </p:cTn>
                        </p:par>
                        <p:par>
                          <p:cTn id="55" fill="hold">
                            <p:stCondLst>
                              <p:cond delay="4500"/>
                            </p:stCondLst>
                            <p:childTnLst>
                              <p:par>
                                <p:cTn id="56" presetID="18" presetClass="entr" presetSubtype="6" fill="hold" grpId="0" nodeType="afterEffect">
                                  <p:stCondLst>
                                    <p:cond delay="0"/>
                                  </p:stCondLst>
                                  <p:childTnLst>
                                    <p:set>
                                      <p:cBhvr>
                                        <p:cTn id="57" dur="1" fill="hold">
                                          <p:stCondLst>
                                            <p:cond delay="0"/>
                                          </p:stCondLst>
                                        </p:cTn>
                                        <p:tgtEl>
                                          <p:spTgt spid="26"/>
                                        </p:tgtEl>
                                        <p:attrNameLst>
                                          <p:attrName>style.visibility</p:attrName>
                                        </p:attrNameLst>
                                      </p:cBhvr>
                                      <p:to>
                                        <p:strVal val="visible"/>
                                      </p:to>
                                    </p:set>
                                    <p:animEffect transition="in" filter="strips(downRight)">
                                      <p:cBhvr>
                                        <p:cTn id="58"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uild="p"/>
      <p:bldP spid="18" grpId="0" build="p"/>
      <p:bldP spid="19" grpId="0" build="p"/>
      <p:bldP spid="20" grpId="0" build="p"/>
      <p:bldP spid="21" grpId="0" build="p"/>
      <p:bldP spid="22" grpId="0"/>
      <p:bldP spid="23" grpId="0"/>
      <p:bldP spid="24" grpId="0"/>
      <p:bldP spid="25" grpId="0"/>
      <p:bldP spid="2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直接连接符 10"/>
          <p:cNvCxnSpPr/>
          <p:nvPr/>
        </p:nvCxnSpPr>
        <p:spPr>
          <a:xfrm flipH="1">
            <a:off x="3762706" y="5296324"/>
            <a:ext cx="2341397" cy="0"/>
          </a:xfrm>
          <a:prstGeom prst="line">
            <a:avLst/>
          </a:prstGeom>
          <a:ln w="12700">
            <a:solidFill>
              <a:schemeClr val="bg1">
                <a:lumMod val="65000"/>
              </a:schemeClr>
            </a:solidFill>
            <a:prstDash val="dash"/>
            <a:headEnd type="none" w="lg" len="lg"/>
            <a:tailEnd type="triangle"/>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6104103" y="5296324"/>
            <a:ext cx="2341397" cy="0"/>
          </a:xfrm>
          <a:prstGeom prst="line">
            <a:avLst/>
          </a:prstGeom>
          <a:ln w="12700">
            <a:solidFill>
              <a:schemeClr val="bg1">
                <a:lumMod val="65000"/>
              </a:schemeClr>
            </a:solidFill>
            <a:prstDash val="dash"/>
            <a:headEnd type="none" w="lg" len="lg"/>
            <a:tailEnd type="triangle"/>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rot="16200000" flipV="1">
            <a:off x="4933408" y="4125627"/>
            <a:ext cx="2341393" cy="0"/>
          </a:xfrm>
          <a:prstGeom prst="line">
            <a:avLst/>
          </a:prstGeom>
          <a:ln w="12700">
            <a:solidFill>
              <a:schemeClr val="bg1">
                <a:lumMod val="65000"/>
              </a:schemeClr>
            </a:solidFill>
            <a:prstDash val="dash"/>
            <a:headEnd type="none" w="lg" len="lg"/>
            <a:tailEnd type="triangle"/>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rot="2700000" flipH="1">
            <a:off x="4105594" y="4468515"/>
            <a:ext cx="2341397" cy="0"/>
          </a:xfrm>
          <a:prstGeom prst="line">
            <a:avLst/>
          </a:prstGeom>
          <a:ln w="12700">
            <a:solidFill>
              <a:schemeClr val="bg1">
                <a:lumMod val="65000"/>
              </a:schemeClr>
            </a:solidFill>
            <a:prstDash val="dash"/>
            <a:headEnd type="none" w="lg" len="lg"/>
            <a:tailEnd type="triangle"/>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rot="18900000">
            <a:off x="5761215" y="4468515"/>
            <a:ext cx="2341397" cy="0"/>
          </a:xfrm>
          <a:prstGeom prst="line">
            <a:avLst/>
          </a:prstGeom>
          <a:ln w="12700">
            <a:solidFill>
              <a:schemeClr val="bg1">
                <a:lumMod val="65000"/>
              </a:schemeClr>
            </a:solidFill>
            <a:prstDash val="dash"/>
            <a:headEnd type="none" w="lg" len="lg"/>
            <a:tailEnd type="triangle"/>
          </a:ln>
        </p:spPr>
        <p:style>
          <a:lnRef idx="1">
            <a:schemeClr val="accent1"/>
          </a:lnRef>
          <a:fillRef idx="0">
            <a:schemeClr val="accent1"/>
          </a:fillRef>
          <a:effectRef idx="0">
            <a:schemeClr val="accent1"/>
          </a:effectRef>
          <a:fontRef idx="minor">
            <a:schemeClr val="tx1"/>
          </a:fontRef>
        </p:style>
      </p:cxnSp>
      <p:sp>
        <p:nvSpPr>
          <p:cNvPr id="16" name="椭圆 15"/>
          <p:cNvSpPr/>
          <p:nvPr/>
        </p:nvSpPr>
        <p:spPr>
          <a:xfrm>
            <a:off x="2159563" y="4566277"/>
            <a:ext cx="1423275" cy="1445704"/>
          </a:xfrm>
          <a:prstGeom prst="ellipse">
            <a:avLst/>
          </a:prstGeom>
          <a:noFill/>
          <a:ln>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lIns="149699" tIns="74848" rIns="149699" bIns="74848" rtlCol="0" anchor="ctr"/>
          <a:lstStyle/>
          <a:p>
            <a:pPr algn="ctr"/>
            <a:endParaRPr lang="zh-CN" altLang="en-US" sz="2400">
              <a:cs typeface="+mn-ea"/>
              <a:sym typeface="+mn-lt"/>
            </a:endParaRPr>
          </a:p>
        </p:txBody>
      </p:sp>
      <p:sp>
        <p:nvSpPr>
          <p:cNvPr id="17" name="TextBox 16"/>
          <p:cNvSpPr txBox="1"/>
          <p:nvPr/>
        </p:nvSpPr>
        <p:spPr>
          <a:xfrm>
            <a:off x="2253090" y="4840771"/>
            <a:ext cx="1187925" cy="807620"/>
          </a:xfrm>
          <a:prstGeom prst="rect">
            <a:avLst/>
          </a:prstGeom>
          <a:noFill/>
        </p:spPr>
        <p:txBody>
          <a:bodyPr wrap="square" lIns="149699" tIns="74848" rIns="149699" bIns="74848" rtlCol="0">
            <a:spAutoFit/>
          </a:bodyPr>
          <a:lstStyle/>
          <a:p>
            <a:pPr algn="ctr"/>
            <a:r>
              <a:rPr lang="zh-CN" altLang="en-US" sz="2135" b="1" dirty="0">
                <a:solidFill>
                  <a:schemeClr val="bg1"/>
                </a:solidFill>
                <a:cs typeface="+mn-ea"/>
                <a:sym typeface="+mn-lt"/>
              </a:rPr>
              <a:t>添加</a:t>
            </a:r>
            <a:endParaRPr lang="en-US" altLang="zh-CN" sz="2135" b="1" dirty="0">
              <a:solidFill>
                <a:schemeClr val="bg1"/>
              </a:solidFill>
              <a:cs typeface="+mn-ea"/>
              <a:sym typeface="+mn-lt"/>
            </a:endParaRPr>
          </a:p>
          <a:p>
            <a:pPr algn="ctr"/>
            <a:r>
              <a:rPr lang="zh-CN" altLang="en-US" sz="2135" b="1" dirty="0">
                <a:solidFill>
                  <a:schemeClr val="bg1"/>
                </a:solidFill>
                <a:cs typeface="+mn-ea"/>
                <a:sym typeface="+mn-lt"/>
              </a:rPr>
              <a:t>关键字</a:t>
            </a:r>
          </a:p>
        </p:txBody>
      </p:sp>
      <p:grpSp>
        <p:nvGrpSpPr>
          <p:cNvPr id="18" name="组合 17"/>
          <p:cNvGrpSpPr/>
          <p:nvPr/>
        </p:nvGrpSpPr>
        <p:grpSpPr>
          <a:xfrm>
            <a:off x="4604192" y="3550891"/>
            <a:ext cx="2983616" cy="3931052"/>
            <a:chOff x="3815003" y="3087488"/>
            <a:chExt cx="2237712" cy="2948289"/>
          </a:xfrm>
        </p:grpSpPr>
        <p:sp>
          <p:nvSpPr>
            <p:cNvPr id="19" name="椭圆 18"/>
            <p:cNvSpPr/>
            <p:nvPr/>
          </p:nvSpPr>
          <p:spPr>
            <a:xfrm>
              <a:off x="3993415" y="3271064"/>
              <a:ext cx="1872208" cy="1872208"/>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grpSp>
          <p:nvGrpSpPr>
            <p:cNvPr id="20" name="组合 19"/>
            <p:cNvGrpSpPr/>
            <p:nvPr/>
          </p:nvGrpSpPr>
          <p:grpSpPr>
            <a:xfrm>
              <a:off x="3815003" y="3087488"/>
              <a:ext cx="2237712" cy="2948289"/>
              <a:chOff x="3692888" y="2889538"/>
              <a:chExt cx="2473262" cy="3258636"/>
            </a:xfrm>
          </p:grpSpPr>
          <p:sp>
            <p:nvSpPr>
              <p:cNvPr id="21" name="椭圆 4"/>
              <p:cNvSpPr/>
              <p:nvPr/>
            </p:nvSpPr>
            <p:spPr>
              <a:xfrm>
                <a:off x="3692888" y="2889538"/>
                <a:ext cx="2473262" cy="2473262"/>
              </a:xfrm>
              <a:custGeom>
                <a:avLst/>
                <a:gdLst/>
                <a:ahLst/>
                <a:cxnLst/>
                <a:rect l="l" t="t" r="r" b="b"/>
                <a:pathLst>
                  <a:path w="2473262" h="2473262">
                    <a:moveTo>
                      <a:pt x="1236631" y="235688"/>
                    </a:moveTo>
                    <a:cubicBezTo>
                      <a:pt x="683825" y="235688"/>
                      <a:pt x="235688" y="683825"/>
                      <a:pt x="235688" y="1236631"/>
                    </a:cubicBezTo>
                    <a:cubicBezTo>
                      <a:pt x="235688" y="1789437"/>
                      <a:pt x="683825" y="2237574"/>
                      <a:pt x="1236631" y="2237574"/>
                    </a:cubicBezTo>
                    <a:cubicBezTo>
                      <a:pt x="1789437" y="2237574"/>
                      <a:pt x="2237574" y="1789437"/>
                      <a:pt x="2237574" y="1236631"/>
                    </a:cubicBezTo>
                    <a:cubicBezTo>
                      <a:pt x="2237574" y="683825"/>
                      <a:pt x="1789437" y="235688"/>
                      <a:pt x="1236631" y="235688"/>
                    </a:cubicBezTo>
                    <a:close/>
                    <a:moveTo>
                      <a:pt x="1236631" y="0"/>
                    </a:moveTo>
                    <a:cubicBezTo>
                      <a:pt x="1919603" y="0"/>
                      <a:pt x="2473262" y="553659"/>
                      <a:pt x="2473262" y="1236631"/>
                    </a:cubicBezTo>
                    <a:cubicBezTo>
                      <a:pt x="2473262" y="1919603"/>
                      <a:pt x="1919603" y="2473262"/>
                      <a:pt x="1236631" y="2473262"/>
                    </a:cubicBezTo>
                    <a:cubicBezTo>
                      <a:pt x="553659" y="2473262"/>
                      <a:pt x="0" y="1919603"/>
                      <a:pt x="0" y="1236631"/>
                    </a:cubicBezTo>
                    <a:cubicBezTo>
                      <a:pt x="0" y="553659"/>
                      <a:pt x="553659" y="0"/>
                      <a:pt x="1236631" y="0"/>
                    </a:cubicBezTo>
                    <a:close/>
                  </a:path>
                </a:pathLst>
              </a:cu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sp>
            <p:nvSpPr>
              <p:cNvPr id="22" name="圆角矩形 21"/>
              <p:cNvSpPr/>
              <p:nvPr/>
            </p:nvSpPr>
            <p:spPr>
              <a:xfrm>
                <a:off x="4710544" y="5261738"/>
                <a:ext cx="437950" cy="886436"/>
              </a:xfrm>
              <a:prstGeom prst="roundRect">
                <a:avLst>
                  <a:gd name="adj" fmla="val 50000"/>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grpSp>
      </p:grpSp>
      <p:sp>
        <p:nvSpPr>
          <p:cNvPr id="23" name="Rectangle 11"/>
          <p:cNvSpPr>
            <a:spLocks noChangeArrowheads="1"/>
          </p:cNvSpPr>
          <p:nvPr/>
        </p:nvSpPr>
        <p:spPr bwMode="gray">
          <a:xfrm>
            <a:off x="5114741" y="4501376"/>
            <a:ext cx="1951611" cy="913199"/>
          </a:xfrm>
          <a:prstGeom prst="rect">
            <a:avLst/>
          </a:prstGeom>
          <a:noFill/>
          <a:ln>
            <a:noFill/>
          </a:ln>
        </p:spPr>
        <p:txBody>
          <a:bodyPr wrap="square">
            <a:spAutoFit/>
          </a:bodyPr>
          <a:lstStyle/>
          <a:p>
            <a:pPr algn="ctr"/>
            <a:r>
              <a:rPr lang="zh-CN" altLang="en-US" sz="2665" b="1" dirty="0">
                <a:solidFill>
                  <a:schemeClr val="bg1"/>
                </a:solidFill>
                <a:cs typeface="+mn-ea"/>
                <a:sym typeface="+mn-lt"/>
              </a:rPr>
              <a:t>点击添加</a:t>
            </a:r>
            <a:endParaRPr lang="en-US" altLang="zh-CN" sz="2665" b="1" dirty="0">
              <a:solidFill>
                <a:schemeClr val="bg1"/>
              </a:solidFill>
              <a:cs typeface="+mn-ea"/>
              <a:sym typeface="+mn-lt"/>
            </a:endParaRPr>
          </a:p>
          <a:p>
            <a:pPr algn="ctr"/>
            <a:r>
              <a:rPr lang="zh-CN" altLang="en-US" sz="2665" b="1" dirty="0">
                <a:solidFill>
                  <a:schemeClr val="bg1"/>
                </a:solidFill>
                <a:cs typeface="+mn-ea"/>
                <a:sym typeface="+mn-lt"/>
              </a:rPr>
              <a:t>标题内容</a:t>
            </a:r>
          </a:p>
        </p:txBody>
      </p:sp>
      <p:sp>
        <p:nvSpPr>
          <p:cNvPr id="24" name="椭圆 23"/>
          <p:cNvSpPr/>
          <p:nvPr/>
        </p:nvSpPr>
        <p:spPr>
          <a:xfrm>
            <a:off x="3040544" y="2276872"/>
            <a:ext cx="1423275" cy="1445704"/>
          </a:xfrm>
          <a:prstGeom prst="ellipse">
            <a:avLst/>
          </a:prstGeom>
          <a:noFill/>
          <a:ln>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lIns="149699" tIns="74848" rIns="149699" bIns="74848" rtlCol="0" anchor="ctr"/>
          <a:lstStyle/>
          <a:p>
            <a:pPr algn="ctr"/>
            <a:endParaRPr lang="zh-CN" altLang="en-US" sz="2400">
              <a:cs typeface="+mn-ea"/>
              <a:sym typeface="+mn-lt"/>
            </a:endParaRPr>
          </a:p>
        </p:txBody>
      </p:sp>
      <p:sp>
        <p:nvSpPr>
          <p:cNvPr id="25" name="椭圆 24"/>
          <p:cNvSpPr/>
          <p:nvPr/>
        </p:nvSpPr>
        <p:spPr>
          <a:xfrm>
            <a:off x="5405312" y="1407232"/>
            <a:ext cx="1423275" cy="1445704"/>
          </a:xfrm>
          <a:prstGeom prst="ellipse">
            <a:avLst/>
          </a:prstGeom>
          <a:noFill/>
          <a:ln>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lIns="149699" tIns="74848" rIns="149699" bIns="74848" rtlCol="0" anchor="ctr"/>
          <a:lstStyle/>
          <a:p>
            <a:pPr algn="ctr"/>
            <a:endParaRPr lang="zh-CN" altLang="en-US" sz="2400">
              <a:cs typeface="+mn-ea"/>
              <a:sym typeface="+mn-lt"/>
            </a:endParaRPr>
          </a:p>
        </p:txBody>
      </p:sp>
      <p:sp>
        <p:nvSpPr>
          <p:cNvPr id="35" name="椭圆 34"/>
          <p:cNvSpPr/>
          <p:nvPr/>
        </p:nvSpPr>
        <p:spPr>
          <a:xfrm>
            <a:off x="7536160" y="2276872"/>
            <a:ext cx="1423275" cy="1445704"/>
          </a:xfrm>
          <a:prstGeom prst="ellipse">
            <a:avLst/>
          </a:prstGeom>
          <a:noFill/>
          <a:ln>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lIns="149699" tIns="74848" rIns="149699" bIns="74848" rtlCol="0" anchor="ctr"/>
          <a:lstStyle/>
          <a:p>
            <a:pPr algn="ctr"/>
            <a:endParaRPr lang="zh-CN" altLang="en-US" sz="2400">
              <a:cs typeface="+mn-ea"/>
              <a:sym typeface="+mn-lt"/>
            </a:endParaRPr>
          </a:p>
        </p:txBody>
      </p:sp>
      <p:sp>
        <p:nvSpPr>
          <p:cNvPr id="36" name="椭圆 35"/>
          <p:cNvSpPr/>
          <p:nvPr/>
        </p:nvSpPr>
        <p:spPr>
          <a:xfrm>
            <a:off x="8609163" y="4566277"/>
            <a:ext cx="1423275" cy="1445704"/>
          </a:xfrm>
          <a:prstGeom prst="ellipse">
            <a:avLst/>
          </a:prstGeom>
          <a:noFill/>
          <a:ln>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lIns="149699" tIns="74848" rIns="149699" bIns="74848" rtlCol="0" anchor="ctr"/>
          <a:lstStyle/>
          <a:p>
            <a:pPr algn="ctr"/>
            <a:endParaRPr lang="zh-CN" altLang="en-US" sz="2400">
              <a:cs typeface="+mn-ea"/>
              <a:sym typeface="+mn-lt"/>
            </a:endParaRPr>
          </a:p>
        </p:txBody>
      </p:sp>
      <p:sp>
        <p:nvSpPr>
          <p:cNvPr id="37" name="TextBox 36"/>
          <p:cNvSpPr txBox="1"/>
          <p:nvPr/>
        </p:nvSpPr>
        <p:spPr>
          <a:xfrm>
            <a:off x="3179883" y="2564304"/>
            <a:ext cx="1187925" cy="807620"/>
          </a:xfrm>
          <a:prstGeom prst="rect">
            <a:avLst/>
          </a:prstGeom>
          <a:noFill/>
        </p:spPr>
        <p:txBody>
          <a:bodyPr wrap="square" lIns="149699" tIns="74848" rIns="149699" bIns="74848" rtlCol="0">
            <a:spAutoFit/>
          </a:bodyPr>
          <a:lstStyle/>
          <a:p>
            <a:pPr algn="ctr"/>
            <a:r>
              <a:rPr lang="zh-CN" altLang="en-US" sz="2135" b="1" dirty="0">
                <a:solidFill>
                  <a:schemeClr val="bg1"/>
                </a:solidFill>
                <a:cs typeface="+mn-ea"/>
                <a:sym typeface="+mn-lt"/>
              </a:rPr>
              <a:t>添加</a:t>
            </a:r>
            <a:endParaRPr lang="en-US" altLang="zh-CN" sz="2135" b="1" dirty="0">
              <a:solidFill>
                <a:schemeClr val="bg1"/>
              </a:solidFill>
              <a:cs typeface="+mn-ea"/>
              <a:sym typeface="+mn-lt"/>
            </a:endParaRPr>
          </a:p>
          <a:p>
            <a:pPr algn="ctr"/>
            <a:r>
              <a:rPr lang="zh-CN" altLang="en-US" sz="2135" b="1" dirty="0">
                <a:solidFill>
                  <a:schemeClr val="bg1"/>
                </a:solidFill>
                <a:cs typeface="+mn-ea"/>
                <a:sym typeface="+mn-lt"/>
              </a:rPr>
              <a:t>关键字</a:t>
            </a:r>
          </a:p>
        </p:txBody>
      </p:sp>
      <p:sp>
        <p:nvSpPr>
          <p:cNvPr id="38" name="TextBox 37"/>
          <p:cNvSpPr txBox="1"/>
          <p:nvPr/>
        </p:nvSpPr>
        <p:spPr>
          <a:xfrm>
            <a:off x="5510142" y="1700808"/>
            <a:ext cx="1187925" cy="807620"/>
          </a:xfrm>
          <a:prstGeom prst="rect">
            <a:avLst/>
          </a:prstGeom>
          <a:noFill/>
        </p:spPr>
        <p:txBody>
          <a:bodyPr wrap="square" lIns="149699" tIns="74848" rIns="149699" bIns="74848" rtlCol="0">
            <a:spAutoFit/>
          </a:bodyPr>
          <a:lstStyle/>
          <a:p>
            <a:pPr algn="ctr"/>
            <a:r>
              <a:rPr lang="zh-CN" altLang="en-US" sz="2135" b="1" dirty="0">
                <a:solidFill>
                  <a:schemeClr val="bg1"/>
                </a:solidFill>
                <a:cs typeface="+mn-ea"/>
                <a:sym typeface="+mn-lt"/>
              </a:rPr>
              <a:t>添加</a:t>
            </a:r>
            <a:endParaRPr lang="en-US" altLang="zh-CN" sz="2135" b="1" dirty="0">
              <a:solidFill>
                <a:schemeClr val="bg1"/>
              </a:solidFill>
              <a:cs typeface="+mn-ea"/>
              <a:sym typeface="+mn-lt"/>
            </a:endParaRPr>
          </a:p>
          <a:p>
            <a:pPr algn="ctr"/>
            <a:r>
              <a:rPr lang="zh-CN" altLang="en-US" sz="2135" b="1" dirty="0">
                <a:solidFill>
                  <a:schemeClr val="bg1"/>
                </a:solidFill>
                <a:cs typeface="+mn-ea"/>
                <a:sym typeface="+mn-lt"/>
              </a:rPr>
              <a:t>关键字</a:t>
            </a:r>
          </a:p>
        </p:txBody>
      </p:sp>
      <p:sp>
        <p:nvSpPr>
          <p:cNvPr id="39" name="TextBox 38"/>
          <p:cNvSpPr txBox="1"/>
          <p:nvPr/>
        </p:nvSpPr>
        <p:spPr>
          <a:xfrm>
            <a:off x="7632171" y="2588277"/>
            <a:ext cx="1187925" cy="807620"/>
          </a:xfrm>
          <a:prstGeom prst="rect">
            <a:avLst/>
          </a:prstGeom>
          <a:noFill/>
        </p:spPr>
        <p:txBody>
          <a:bodyPr wrap="square" lIns="149699" tIns="74848" rIns="149699" bIns="74848" rtlCol="0">
            <a:spAutoFit/>
          </a:bodyPr>
          <a:lstStyle/>
          <a:p>
            <a:pPr algn="ctr"/>
            <a:r>
              <a:rPr lang="zh-CN" altLang="en-US" sz="2135" b="1" dirty="0">
                <a:solidFill>
                  <a:schemeClr val="bg1"/>
                </a:solidFill>
                <a:cs typeface="+mn-ea"/>
                <a:sym typeface="+mn-lt"/>
              </a:rPr>
              <a:t>添加</a:t>
            </a:r>
            <a:endParaRPr lang="en-US" altLang="zh-CN" sz="2135" b="1" dirty="0">
              <a:solidFill>
                <a:schemeClr val="bg1"/>
              </a:solidFill>
              <a:cs typeface="+mn-ea"/>
              <a:sym typeface="+mn-lt"/>
            </a:endParaRPr>
          </a:p>
          <a:p>
            <a:pPr algn="ctr"/>
            <a:r>
              <a:rPr lang="zh-CN" altLang="en-US" sz="2135" b="1" dirty="0">
                <a:solidFill>
                  <a:schemeClr val="bg1"/>
                </a:solidFill>
                <a:cs typeface="+mn-ea"/>
                <a:sym typeface="+mn-lt"/>
              </a:rPr>
              <a:t>关键字</a:t>
            </a:r>
          </a:p>
        </p:txBody>
      </p:sp>
      <p:sp>
        <p:nvSpPr>
          <p:cNvPr id="40" name="TextBox 39"/>
          <p:cNvSpPr txBox="1"/>
          <p:nvPr/>
        </p:nvSpPr>
        <p:spPr>
          <a:xfrm>
            <a:off x="8731616" y="4841869"/>
            <a:ext cx="1187925" cy="807620"/>
          </a:xfrm>
          <a:prstGeom prst="rect">
            <a:avLst/>
          </a:prstGeom>
          <a:noFill/>
        </p:spPr>
        <p:txBody>
          <a:bodyPr wrap="square" lIns="149699" tIns="74848" rIns="149699" bIns="74848" rtlCol="0">
            <a:spAutoFit/>
          </a:bodyPr>
          <a:lstStyle/>
          <a:p>
            <a:pPr algn="ctr"/>
            <a:r>
              <a:rPr lang="zh-CN" altLang="en-US" sz="2135" b="1" dirty="0">
                <a:solidFill>
                  <a:schemeClr val="bg1"/>
                </a:solidFill>
                <a:cs typeface="+mn-ea"/>
                <a:sym typeface="+mn-lt"/>
              </a:rPr>
              <a:t>添加</a:t>
            </a:r>
            <a:endParaRPr lang="en-US" altLang="zh-CN" sz="2135" b="1" dirty="0">
              <a:solidFill>
                <a:schemeClr val="bg1"/>
              </a:solidFill>
              <a:cs typeface="+mn-ea"/>
              <a:sym typeface="+mn-lt"/>
            </a:endParaRPr>
          </a:p>
          <a:p>
            <a:pPr algn="ctr"/>
            <a:r>
              <a:rPr lang="zh-CN" altLang="en-US" sz="2135" b="1" dirty="0">
                <a:solidFill>
                  <a:schemeClr val="bg1"/>
                </a:solidFill>
                <a:cs typeface="+mn-ea"/>
                <a:sym typeface="+mn-lt"/>
              </a:rPr>
              <a:t>关键字</a:t>
            </a:r>
          </a:p>
        </p:txBody>
      </p:sp>
      <p:grpSp>
        <p:nvGrpSpPr>
          <p:cNvPr id="2" name="组合 1"/>
          <p:cNvGrpSpPr/>
          <p:nvPr/>
        </p:nvGrpSpPr>
        <p:grpSpPr>
          <a:xfrm>
            <a:off x="1007435" y="1412777"/>
            <a:ext cx="3884789" cy="886974"/>
            <a:chOff x="539552" y="1182027"/>
            <a:chExt cx="2913592" cy="665231"/>
          </a:xfrm>
        </p:grpSpPr>
        <p:sp>
          <p:nvSpPr>
            <p:cNvPr id="41" name="TextBox 40"/>
            <p:cNvSpPr txBox="1"/>
            <p:nvPr/>
          </p:nvSpPr>
          <p:spPr>
            <a:xfrm>
              <a:off x="728900" y="1182027"/>
              <a:ext cx="2724244" cy="665231"/>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nSpc>
                  <a:spcPct val="150000"/>
                </a:lnSpc>
              </a:pPr>
              <a:r>
                <a:rPr lang="zh-CN" altLang="en-US" sz="1335" dirty="0">
                  <a:solidFill>
                    <a:schemeClr val="bg1"/>
                  </a:solidFill>
                  <a:latin typeface="+mn-lt"/>
                  <a:ea typeface="+mn-ea"/>
                  <a:cs typeface="+mn-ea"/>
                  <a:sym typeface="+mn-lt"/>
                </a:rPr>
                <a:t>详写内容</a:t>
              </a:r>
              <a:r>
                <a:rPr lang="en-US" altLang="zh-CN" sz="1335" dirty="0">
                  <a:solidFill>
                    <a:schemeClr val="bg1"/>
                  </a:solidFill>
                  <a:latin typeface="+mn-lt"/>
                  <a:ea typeface="+mn-ea"/>
                  <a:cs typeface="+mn-ea"/>
                  <a:sym typeface="+mn-lt"/>
                </a:rPr>
                <a:t>……</a:t>
              </a:r>
              <a:r>
                <a:rPr lang="zh-CN" altLang="en-US" sz="1335" dirty="0">
                  <a:solidFill>
                    <a:schemeClr val="bg1"/>
                  </a:solidFill>
                  <a:latin typeface="+mn-lt"/>
                  <a:ea typeface="+mn-ea"/>
                  <a:cs typeface="+mn-ea"/>
                  <a:sym typeface="+mn-lt"/>
                </a:rPr>
                <a:t>点击输入本页需要详写的文字内容，简明扼要，此为概念图解，根据您的具体内容酌情修改。</a:t>
              </a:r>
              <a:endParaRPr lang="en-US" altLang="zh-CN" sz="1335" dirty="0">
                <a:solidFill>
                  <a:schemeClr val="bg1"/>
                </a:solidFill>
                <a:latin typeface="+mn-lt"/>
                <a:ea typeface="+mn-ea"/>
                <a:cs typeface="+mn-ea"/>
                <a:sym typeface="+mn-lt"/>
              </a:endParaRPr>
            </a:p>
          </p:txBody>
        </p:sp>
        <p:sp>
          <p:nvSpPr>
            <p:cNvPr id="42" name="矩形 41"/>
            <p:cNvSpPr/>
            <p:nvPr/>
          </p:nvSpPr>
          <p:spPr>
            <a:xfrm>
              <a:off x="539552" y="1203485"/>
              <a:ext cx="120566" cy="12056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grpSp>
      <p:sp>
        <p:nvSpPr>
          <p:cNvPr id="3" name="文本占位符 2"/>
          <p:cNvSpPr>
            <a:spLocks noGrp="1"/>
          </p:cNvSpPr>
          <p:nvPr>
            <p:ph type="body" sz="quarter" idx="10"/>
          </p:nvPr>
        </p:nvSpPr>
        <p:spPr/>
        <p:txBody>
          <a:bodyPr/>
          <a:lstStyle/>
          <a:p>
            <a:r>
              <a:rPr lang="zh-CN" altLang="en-US" dirty="0">
                <a:cs typeface="+mn-ea"/>
                <a:sym typeface="+mn-lt"/>
              </a:rPr>
              <a:t>研究方法与研究思路</a:t>
            </a: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ppt_x"/>
                                          </p:val>
                                        </p:tav>
                                        <p:tav tm="100000">
                                          <p:val>
                                            <p:strVal val="#ppt_x"/>
                                          </p:val>
                                        </p:tav>
                                      </p:tavLst>
                                    </p:anim>
                                    <p:anim calcmode="lin" valueType="num">
                                      <p:cBhvr additive="base">
                                        <p:cTn id="8" dur="500" fill="hold"/>
                                        <p:tgtEl>
                                          <p:spTgt spid="2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53" presetClass="entr" presetSubtype="16" fill="hold"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53" presetClass="entr" presetSubtype="16"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500" fill="hold"/>
                                        <p:tgtEl>
                                          <p:spTgt spid="12"/>
                                        </p:tgtEl>
                                        <p:attrNameLst>
                                          <p:attrName>ppt_w</p:attrName>
                                        </p:attrNameLst>
                                      </p:cBhvr>
                                      <p:tavLst>
                                        <p:tav tm="0">
                                          <p:val>
                                            <p:fltVal val="0"/>
                                          </p:val>
                                        </p:tav>
                                        <p:tav tm="100000">
                                          <p:val>
                                            <p:strVal val="#ppt_w"/>
                                          </p:val>
                                        </p:tav>
                                      </p:tavLst>
                                    </p:anim>
                                    <p:anim calcmode="lin" valueType="num">
                                      <p:cBhvr>
                                        <p:cTn id="22" dur="500" fill="hold"/>
                                        <p:tgtEl>
                                          <p:spTgt spid="12"/>
                                        </p:tgtEl>
                                        <p:attrNameLst>
                                          <p:attrName>ppt_h</p:attrName>
                                        </p:attrNameLst>
                                      </p:cBhvr>
                                      <p:tavLst>
                                        <p:tav tm="0">
                                          <p:val>
                                            <p:fltVal val="0"/>
                                          </p:val>
                                        </p:tav>
                                        <p:tav tm="100000">
                                          <p:val>
                                            <p:strVal val="#ppt_h"/>
                                          </p:val>
                                        </p:tav>
                                      </p:tavLst>
                                    </p:anim>
                                    <p:animEffect transition="in" filter="fade">
                                      <p:cBhvr>
                                        <p:cTn id="23" dur="500"/>
                                        <p:tgtEl>
                                          <p:spTgt spid="12"/>
                                        </p:tgtEl>
                                      </p:cBhvr>
                                    </p:animEffect>
                                  </p:childTnLst>
                                </p:cTn>
                              </p:par>
                              <p:par>
                                <p:cTn id="24" presetID="53" presetClass="entr" presetSubtype="16"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p:val>
                                            <p:fltVal val="0"/>
                                          </p:val>
                                        </p:tav>
                                        <p:tav tm="100000">
                                          <p:val>
                                            <p:strVal val="#ppt_w"/>
                                          </p:val>
                                        </p:tav>
                                      </p:tavLst>
                                    </p:anim>
                                    <p:anim calcmode="lin" valueType="num">
                                      <p:cBhvr>
                                        <p:cTn id="27" dur="500" fill="hold"/>
                                        <p:tgtEl>
                                          <p:spTgt spid="13"/>
                                        </p:tgtEl>
                                        <p:attrNameLst>
                                          <p:attrName>ppt_h</p:attrName>
                                        </p:attrNameLst>
                                      </p:cBhvr>
                                      <p:tavLst>
                                        <p:tav tm="0">
                                          <p:val>
                                            <p:fltVal val="0"/>
                                          </p:val>
                                        </p:tav>
                                        <p:tav tm="100000">
                                          <p:val>
                                            <p:strVal val="#ppt_h"/>
                                          </p:val>
                                        </p:tav>
                                      </p:tavLst>
                                    </p:anim>
                                    <p:animEffect transition="in" filter="fade">
                                      <p:cBhvr>
                                        <p:cTn id="28" dur="500"/>
                                        <p:tgtEl>
                                          <p:spTgt spid="13"/>
                                        </p:tgtEl>
                                      </p:cBhvr>
                                    </p:animEffect>
                                  </p:childTnLst>
                                </p:cTn>
                              </p:par>
                              <p:par>
                                <p:cTn id="29" presetID="53" presetClass="entr" presetSubtype="16"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par>
                                <p:cTn id="34" presetID="53" presetClass="entr" presetSubtype="16" fill="hold"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p:cTn id="42" dur="300" fill="hold"/>
                                        <p:tgtEl>
                                          <p:spTgt spid="16"/>
                                        </p:tgtEl>
                                        <p:attrNameLst>
                                          <p:attrName>ppt_w</p:attrName>
                                        </p:attrNameLst>
                                      </p:cBhvr>
                                      <p:tavLst>
                                        <p:tav tm="0">
                                          <p:val>
                                            <p:fltVal val="0"/>
                                          </p:val>
                                        </p:tav>
                                        <p:tav tm="100000">
                                          <p:val>
                                            <p:strVal val="#ppt_w"/>
                                          </p:val>
                                        </p:tav>
                                      </p:tavLst>
                                    </p:anim>
                                    <p:anim calcmode="lin" valueType="num">
                                      <p:cBhvr>
                                        <p:cTn id="43" dur="300" fill="hold"/>
                                        <p:tgtEl>
                                          <p:spTgt spid="16"/>
                                        </p:tgtEl>
                                        <p:attrNameLst>
                                          <p:attrName>ppt_h</p:attrName>
                                        </p:attrNameLst>
                                      </p:cBhvr>
                                      <p:tavLst>
                                        <p:tav tm="0">
                                          <p:val>
                                            <p:fltVal val="0"/>
                                          </p:val>
                                        </p:tav>
                                        <p:tav tm="100000">
                                          <p:val>
                                            <p:strVal val="#ppt_h"/>
                                          </p:val>
                                        </p:tav>
                                      </p:tavLst>
                                    </p:anim>
                                    <p:animEffect transition="in" filter="fade">
                                      <p:cBhvr>
                                        <p:cTn id="44" dur="300"/>
                                        <p:tgtEl>
                                          <p:spTgt spid="16"/>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1500"/>
                            </p:stCondLst>
                            <p:childTnLst>
                              <p:par>
                                <p:cTn id="51" presetID="53" presetClass="entr" presetSubtype="1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300" fill="hold"/>
                                        <p:tgtEl>
                                          <p:spTgt spid="24"/>
                                        </p:tgtEl>
                                        <p:attrNameLst>
                                          <p:attrName>ppt_w</p:attrName>
                                        </p:attrNameLst>
                                      </p:cBhvr>
                                      <p:tavLst>
                                        <p:tav tm="0">
                                          <p:val>
                                            <p:fltVal val="0"/>
                                          </p:val>
                                        </p:tav>
                                        <p:tav tm="100000">
                                          <p:val>
                                            <p:strVal val="#ppt_w"/>
                                          </p:val>
                                        </p:tav>
                                      </p:tavLst>
                                    </p:anim>
                                    <p:anim calcmode="lin" valueType="num">
                                      <p:cBhvr>
                                        <p:cTn id="54" dur="300" fill="hold"/>
                                        <p:tgtEl>
                                          <p:spTgt spid="24"/>
                                        </p:tgtEl>
                                        <p:attrNameLst>
                                          <p:attrName>ppt_h</p:attrName>
                                        </p:attrNameLst>
                                      </p:cBhvr>
                                      <p:tavLst>
                                        <p:tav tm="0">
                                          <p:val>
                                            <p:fltVal val="0"/>
                                          </p:val>
                                        </p:tav>
                                        <p:tav tm="100000">
                                          <p:val>
                                            <p:strVal val="#ppt_h"/>
                                          </p:val>
                                        </p:tav>
                                      </p:tavLst>
                                    </p:anim>
                                    <p:animEffect transition="in" filter="fade">
                                      <p:cBhvr>
                                        <p:cTn id="55" dur="300"/>
                                        <p:tgtEl>
                                          <p:spTgt spid="24"/>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37"/>
                                        </p:tgtEl>
                                        <p:attrNameLst>
                                          <p:attrName>style.visibility</p:attrName>
                                        </p:attrNameLst>
                                      </p:cBhvr>
                                      <p:to>
                                        <p:strVal val="visible"/>
                                      </p:to>
                                    </p:set>
                                    <p:anim calcmode="lin" valueType="num">
                                      <p:cBhvr>
                                        <p:cTn id="58" dur="500" fill="hold"/>
                                        <p:tgtEl>
                                          <p:spTgt spid="37"/>
                                        </p:tgtEl>
                                        <p:attrNameLst>
                                          <p:attrName>ppt_w</p:attrName>
                                        </p:attrNameLst>
                                      </p:cBhvr>
                                      <p:tavLst>
                                        <p:tav tm="0">
                                          <p:val>
                                            <p:fltVal val="0"/>
                                          </p:val>
                                        </p:tav>
                                        <p:tav tm="100000">
                                          <p:val>
                                            <p:strVal val="#ppt_w"/>
                                          </p:val>
                                        </p:tav>
                                      </p:tavLst>
                                    </p:anim>
                                    <p:anim calcmode="lin" valueType="num">
                                      <p:cBhvr>
                                        <p:cTn id="59" dur="500" fill="hold"/>
                                        <p:tgtEl>
                                          <p:spTgt spid="37"/>
                                        </p:tgtEl>
                                        <p:attrNameLst>
                                          <p:attrName>ppt_h</p:attrName>
                                        </p:attrNameLst>
                                      </p:cBhvr>
                                      <p:tavLst>
                                        <p:tav tm="0">
                                          <p:val>
                                            <p:fltVal val="0"/>
                                          </p:val>
                                        </p:tav>
                                        <p:tav tm="100000">
                                          <p:val>
                                            <p:strVal val="#ppt_h"/>
                                          </p:val>
                                        </p:tav>
                                      </p:tavLst>
                                    </p:anim>
                                    <p:animEffect transition="in" filter="fade">
                                      <p:cBhvr>
                                        <p:cTn id="60" dur="500"/>
                                        <p:tgtEl>
                                          <p:spTgt spid="37"/>
                                        </p:tgtEl>
                                      </p:cBhvr>
                                    </p:animEffect>
                                  </p:childTnLst>
                                </p:cTn>
                              </p:par>
                            </p:childTnLst>
                          </p:cTn>
                        </p:par>
                        <p:par>
                          <p:cTn id="61" fill="hold">
                            <p:stCondLst>
                              <p:cond delay="2000"/>
                            </p:stCondLst>
                            <p:childTnLst>
                              <p:par>
                                <p:cTn id="62" presetID="53" presetClass="entr" presetSubtype="16" fill="hold" grpId="0" nodeType="afterEffect">
                                  <p:stCondLst>
                                    <p:cond delay="0"/>
                                  </p:stCondLst>
                                  <p:childTnLst>
                                    <p:set>
                                      <p:cBhvr>
                                        <p:cTn id="63" dur="1" fill="hold">
                                          <p:stCondLst>
                                            <p:cond delay="0"/>
                                          </p:stCondLst>
                                        </p:cTn>
                                        <p:tgtEl>
                                          <p:spTgt spid="25"/>
                                        </p:tgtEl>
                                        <p:attrNameLst>
                                          <p:attrName>style.visibility</p:attrName>
                                        </p:attrNameLst>
                                      </p:cBhvr>
                                      <p:to>
                                        <p:strVal val="visible"/>
                                      </p:to>
                                    </p:set>
                                    <p:anim calcmode="lin" valueType="num">
                                      <p:cBhvr>
                                        <p:cTn id="64" dur="300" fill="hold"/>
                                        <p:tgtEl>
                                          <p:spTgt spid="25"/>
                                        </p:tgtEl>
                                        <p:attrNameLst>
                                          <p:attrName>ppt_w</p:attrName>
                                        </p:attrNameLst>
                                      </p:cBhvr>
                                      <p:tavLst>
                                        <p:tav tm="0">
                                          <p:val>
                                            <p:fltVal val="0"/>
                                          </p:val>
                                        </p:tav>
                                        <p:tav tm="100000">
                                          <p:val>
                                            <p:strVal val="#ppt_w"/>
                                          </p:val>
                                        </p:tav>
                                      </p:tavLst>
                                    </p:anim>
                                    <p:anim calcmode="lin" valueType="num">
                                      <p:cBhvr>
                                        <p:cTn id="65" dur="300" fill="hold"/>
                                        <p:tgtEl>
                                          <p:spTgt spid="25"/>
                                        </p:tgtEl>
                                        <p:attrNameLst>
                                          <p:attrName>ppt_h</p:attrName>
                                        </p:attrNameLst>
                                      </p:cBhvr>
                                      <p:tavLst>
                                        <p:tav tm="0">
                                          <p:val>
                                            <p:fltVal val="0"/>
                                          </p:val>
                                        </p:tav>
                                        <p:tav tm="100000">
                                          <p:val>
                                            <p:strVal val="#ppt_h"/>
                                          </p:val>
                                        </p:tav>
                                      </p:tavLst>
                                    </p:anim>
                                    <p:animEffect transition="in" filter="fade">
                                      <p:cBhvr>
                                        <p:cTn id="66" dur="300"/>
                                        <p:tgtEl>
                                          <p:spTgt spid="25"/>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childTnLst>
                                </p:cTn>
                              </p:par>
                            </p:childTnLst>
                          </p:cTn>
                        </p:par>
                        <p:par>
                          <p:cTn id="72" fill="hold">
                            <p:stCondLst>
                              <p:cond delay="2500"/>
                            </p:stCondLst>
                            <p:childTnLst>
                              <p:par>
                                <p:cTn id="73" presetID="53" presetClass="entr" presetSubtype="16"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 calcmode="lin" valueType="num">
                                      <p:cBhvr>
                                        <p:cTn id="75" dur="300" fill="hold"/>
                                        <p:tgtEl>
                                          <p:spTgt spid="35"/>
                                        </p:tgtEl>
                                        <p:attrNameLst>
                                          <p:attrName>ppt_w</p:attrName>
                                        </p:attrNameLst>
                                      </p:cBhvr>
                                      <p:tavLst>
                                        <p:tav tm="0">
                                          <p:val>
                                            <p:fltVal val="0"/>
                                          </p:val>
                                        </p:tav>
                                        <p:tav tm="100000">
                                          <p:val>
                                            <p:strVal val="#ppt_w"/>
                                          </p:val>
                                        </p:tav>
                                      </p:tavLst>
                                    </p:anim>
                                    <p:anim calcmode="lin" valueType="num">
                                      <p:cBhvr>
                                        <p:cTn id="76" dur="300" fill="hold"/>
                                        <p:tgtEl>
                                          <p:spTgt spid="35"/>
                                        </p:tgtEl>
                                        <p:attrNameLst>
                                          <p:attrName>ppt_h</p:attrName>
                                        </p:attrNameLst>
                                      </p:cBhvr>
                                      <p:tavLst>
                                        <p:tav tm="0">
                                          <p:val>
                                            <p:fltVal val="0"/>
                                          </p:val>
                                        </p:tav>
                                        <p:tav tm="100000">
                                          <p:val>
                                            <p:strVal val="#ppt_h"/>
                                          </p:val>
                                        </p:tav>
                                      </p:tavLst>
                                    </p:anim>
                                    <p:animEffect transition="in" filter="fade">
                                      <p:cBhvr>
                                        <p:cTn id="77" dur="300"/>
                                        <p:tgtEl>
                                          <p:spTgt spid="35"/>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39"/>
                                        </p:tgtEl>
                                        <p:attrNameLst>
                                          <p:attrName>style.visibility</p:attrName>
                                        </p:attrNameLst>
                                      </p:cBhvr>
                                      <p:to>
                                        <p:strVal val="visible"/>
                                      </p:to>
                                    </p:set>
                                    <p:anim calcmode="lin" valueType="num">
                                      <p:cBhvr>
                                        <p:cTn id="80" dur="500" fill="hold"/>
                                        <p:tgtEl>
                                          <p:spTgt spid="39"/>
                                        </p:tgtEl>
                                        <p:attrNameLst>
                                          <p:attrName>ppt_w</p:attrName>
                                        </p:attrNameLst>
                                      </p:cBhvr>
                                      <p:tavLst>
                                        <p:tav tm="0">
                                          <p:val>
                                            <p:fltVal val="0"/>
                                          </p:val>
                                        </p:tav>
                                        <p:tav tm="100000">
                                          <p:val>
                                            <p:strVal val="#ppt_w"/>
                                          </p:val>
                                        </p:tav>
                                      </p:tavLst>
                                    </p:anim>
                                    <p:anim calcmode="lin" valueType="num">
                                      <p:cBhvr>
                                        <p:cTn id="81" dur="500" fill="hold"/>
                                        <p:tgtEl>
                                          <p:spTgt spid="39"/>
                                        </p:tgtEl>
                                        <p:attrNameLst>
                                          <p:attrName>ppt_h</p:attrName>
                                        </p:attrNameLst>
                                      </p:cBhvr>
                                      <p:tavLst>
                                        <p:tav tm="0">
                                          <p:val>
                                            <p:fltVal val="0"/>
                                          </p:val>
                                        </p:tav>
                                        <p:tav tm="100000">
                                          <p:val>
                                            <p:strVal val="#ppt_h"/>
                                          </p:val>
                                        </p:tav>
                                      </p:tavLst>
                                    </p:anim>
                                    <p:animEffect transition="in" filter="fade">
                                      <p:cBhvr>
                                        <p:cTn id="82" dur="500"/>
                                        <p:tgtEl>
                                          <p:spTgt spid="39"/>
                                        </p:tgtEl>
                                      </p:cBhvr>
                                    </p:animEffect>
                                  </p:childTnLst>
                                </p:cTn>
                              </p:par>
                            </p:childTnLst>
                          </p:cTn>
                        </p:par>
                        <p:par>
                          <p:cTn id="83" fill="hold">
                            <p:stCondLst>
                              <p:cond delay="3000"/>
                            </p:stCondLst>
                            <p:childTnLst>
                              <p:par>
                                <p:cTn id="84" presetID="53" presetClass="entr" presetSubtype="16" fill="hold" grpId="0" nodeType="afterEffect">
                                  <p:stCondLst>
                                    <p:cond delay="0"/>
                                  </p:stCondLst>
                                  <p:childTnLst>
                                    <p:set>
                                      <p:cBhvr>
                                        <p:cTn id="85" dur="1" fill="hold">
                                          <p:stCondLst>
                                            <p:cond delay="0"/>
                                          </p:stCondLst>
                                        </p:cTn>
                                        <p:tgtEl>
                                          <p:spTgt spid="36"/>
                                        </p:tgtEl>
                                        <p:attrNameLst>
                                          <p:attrName>style.visibility</p:attrName>
                                        </p:attrNameLst>
                                      </p:cBhvr>
                                      <p:to>
                                        <p:strVal val="visible"/>
                                      </p:to>
                                    </p:set>
                                    <p:anim calcmode="lin" valueType="num">
                                      <p:cBhvr>
                                        <p:cTn id="86" dur="300" fill="hold"/>
                                        <p:tgtEl>
                                          <p:spTgt spid="36"/>
                                        </p:tgtEl>
                                        <p:attrNameLst>
                                          <p:attrName>ppt_w</p:attrName>
                                        </p:attrNameLst>
                                      </p:cBhvr>
                                      <p:tavLst>
                                        <p:tav tm="0">
                                          <p:val>
                                            <p:fltVal val="0"/>
                                          </p:val>
                                        </p:tav>
                                        <p:tav tm="100000">
                                          <p:val>
                                            <p:strVal val="#ppt_w"/>
                                          </p:val>
                                        </p:tav>
                                      </p:tavLst>
                                    </p:anim>
                                    <p:anim calcmode="lin" valueType="num">
                                      <p:cBhvr>
                                        <p:cTn id="87" dur="300" fill="hold"/>
                                        <p:tgtEl>
                                          <p:spTgt spid="36"/>
                                        </p:tgtEl>
                                        <p:attrNameLst>
                                          <p:attrName>ppt_h</p:attrName>
                                        </p:attrNameLst>
                                      </p:cBhvr>
                                      <p:tavLst>
                                        <p:tav tm="0">
                                          <p:val>
                                            <p:fltVal val="0"/>
                                          </p:val>
                                        </p:tav>
                                        <p:tav tm="100000">
                                          <p:val>
                                            <p:strVal val="#ppt_h"/>
                                          </p:val>
                                        </p:tav>
                                      </p:tavLst>
                                    </p:anim>
                                    <p:animEffect transition="in" filter="fade">
                                      <p:cBhvr>
                                        <p:cTn id="88" dur="300"/>
                                        <p:tgtEl>
                                          <p:spTgt spid="36"/>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40"/>
                                        </p:tgtEl>
                                        <p:attrNameLst>
                                          <p:attrName>style.visibility</p:attrName>
                                        </p:attrNameLst>
                                      </p:cBhvr>
                                      <p:to>
                                        <p:strVal val="visible"/>
                                      </p:to>
                                    </p:set>
                                    <p:anim calcmode="lin" valueType="num">
                                      <p:cBhvr>
                                        <p:cTn id="91" dur="500" fill="hold"/>
                                        <p:tgtEl>
                                          <p:spTgt spid="40"/>
                                        </p:tgtEl>
                                        <p:attrNameLst>
                                          <p:attrName>ppt_w</p:attrName>
                                        </p:attrNameLst>
                                      </p:cBhvr>
                                      <p:tavLst>
                                        <p:tav tm="0">
                                          <p:val>
                                            <p:fltVal val="0"/>
                                          </p:val>
                                        </p:tav>
                                        <p:tav tm="100000">
                                          <p:val>
                                            <p:strVal val="#ppt_w"/>
                                          </p:val>
                                        </p:tav>
                                      </p:tavLst>
                                    </p:anim>
                                    <p:anim calcmode="lin" valueType="num">
                                      <p:cBhvr>
                                        <p:cTn id="92" dur="500" fill="hold"/>
                                        <p:tgtEl>
                                          <p:spTgt spid="40"/>
                                        </p:tgtEl>
                                        <p:attrNameLst>
                                          <p:attrName>ppt_h</p:attrName>
                                        </p:attrNameLst>
                                      </p:cBhvr>
                                      <p:tavLst>
                                        <p:tav tm="0">
                                          <p:val>
                                            <p:fltVal val="0"/>
                                          </p:val>
                                        </p:tav>
                                        <p:tav tm="100000">
                                          <p:val>
                                            <p:strVal val="#ppt_h"/>
                                          </p:val>
                                        </p:tav>
                                      </p:tavLst>
                                    </p:anim>
                                    <p:animEffect transition="in" filter="fade">
                                      <p:cBhvr>
                                        <p:cTn id="93" dur="500"/>
                                        <p:tgtEl>
                                          <p:spTgt spid="40"/>
                                        </p:tgtEl>
                                      </p:cBhvr>
                                    </p:animEffect>
                                  </p:childTnLst>
                                </p:cTn>
                              </p:par>
                            </p:childTnLst>
                          </p:cTn>
                        </p:par>
                        <p:par>
                          <p:cTn id="94" fill="hold">
                            <p:stCondLst>
                              <p:cond delay="3500"/>
                            </p:stCondLst>
                            <p:childTnLst>
                              <p:par>
                                <p:cTn id="95" presetID="22" presetClass="entr" presetSubtype="8" fill="hold" nodeType="afterEffect">
                                  <p:stCondLst>
                                    <p:cond delay="0"/>
                                  </p:stCondLst>
                                  <p:childTnLst>
                                    <p:set>
                                      <p:cBhvr>
                                        <p:cTn id="96" dur="1" fill="hold">
                                          <p:stCondLst>
                                            <p:cond delay="0"/>
                                          </p:stCondLst>
                                        </p:cTn>
                                        <p:tgtEl>
                                          <p:spTgt spid="2"/>
                                        </p:tgtEl>
                                        <p:attrNameLst>
                                          <p:attrName>style.visibility</p:attrName>
                                        </p:attrNameLst>
                                      </p:cBhvr>
                                      <p:to>
                                        <p:strVal val="visible"/>
                                      </p:to>
                                    </p:set>
                                    <p:animEffect transition="in" filter="wipe(left)">
                                      <p:cBhvr>
                                        <p:cTn id="9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p:bldP spid="23" grpId="0"/>
      <p:bldP spid="24" grpId="0" animBg="1"/>
      <p:bldP spid="25" grpId="0" animBg="1"/>
      <p:bldP spid="35" grpId="0" animBg="1"/>
      <p:bldP spid="36" grpId="0" animBg="1"/>
      <p:bldP spid="37" grpId="0"/>
      <p:bldP spid="38" grpId="0"/>
      <p:bldP spid="39" grpId="0"/>
      <p:bldP spid="4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787"/>
          <p:cNvSpPr/>
          <p:nvPr/>
        </p:nvSpPr>
        <p:spPr>
          <a:xfrm>
            <a:off x="6128329" y="2247559"/>
            <a:ext cx="1" cy="1363547"/>
          </a:xfrm>
          <a:prstGeom prst="line">
            <a:avLst/>
          </a:prstGeom>
          <a:ln w="12700">
            <a:solidFill>
              <a:srgbClr val="5B9BD5"/>
            </a:solidFill>
            <a:miter lim="400000"/>
          </a:ln>
        </p:spPr>
        <p:txBody>
          <a:bodyPr lIns="0" tIns="0" rIns="0" bIns="0"/>
          <a:lstStyle/>
          <a:p>
            <a:pPr defTabSz="227965">
              <a:defRPr sz="1200">
                <a:solidFill>
                  <a:srgbClr val="000000"/>
                </a:solidFill>
                <a:latin typeface="Helvetica"/>
                <a:ea typeface="Helvetica"/>
                <a:cs typeface="Helvetica"/>
                <a:sym typeface="Helvetica"/>
              </a:defRPr>
            </a:pPr>
            <a:endParaRPr sz="665">
              <a:cs typeface="+mn-ea"/>
              <a:sym typeface="+mn-lt"/>
            </a:endParaRPr>
          </a:p>
        </p:txBody>
      </p:sp>
      <p:sp>
        <p:nvSpPr>
          <p:cNvPr id="3" name="Shape 1785"/>
          <p:cNvSpPr/>
          <p:nvPr/>
        </p:nvSpPr>
        <p:spPr>
          <a:xfrm>
            <a:off x="6128329" y="2247561"/>
            <a:ext cx="4138417" cy="1356185"/>
          </a:xfrm>
          <a:prstGeom prst="line">
            <a:avLst/>
          </a:prstGeom>
          <a:ln w="12700">
            <a:solidFill>
              <a:srgbClr val="5B9BD5"/>
            </a:solidFill>
            <a:miter lim="400000"/>
          </a:ln>
        </p:spPr>
        <p:txBody>
          <a:bodyPr lIns="0" tIns="0" rIns="0" bIns="0"/>
          <a:lstStyle/>
          <a:p>
            <a:pPr defTabSz="227965">
              <a:defRPr sz="1200">
                <a:solidFill>
                  <a:srgbClr val="000000"/>
                </a:solidFill>
                <a:latin typeface="Helvetica"/>
                <a:ea typeface="Helvetica"/>
                <a:cs typeface="Helvetica"/>
                <a:sym typeface="Helvetica"/>
              </a:defRPr>
            </a:pPr>
            <a:endParaRPr sz="665">
              <a:cs typeface="+mn-ea"/>
              <a:sym typeface="+mn-lt"/>
            </a:endParaRPr>
          </a:p>
        </p:txBody>
      </p:sp>
      <p:sp>
        <p:nvSpPr>
          <p:cNvPr id="4" name="Shape 1786"/>
          <p:cNvSpPr/>
          <p:nvPr/>
        </p:nvSpPr>
        <p:spPr>
          <a:xfrm>
            <a:off x="6134264" y="2247559"/>
            <a:ext cx="2081673" cy="1356187"/>
          </a:xfrm>
          <a:prstGeom prst="line">
            <a:avLst/>
          </a:prstGeom>
          <a:ln w="12700">
            <a:solidFill>
              <a:srgbClr val="5B9BD5"/>
            </a:solidFill>
            <a:miter lim="400000"/>
          </a:ln>
        </p:spPr>
        <p:txBody>
          <a:bodyPr lIns="0" tIns="0" rIns="0" bIns="0"/>
          <a:lstStyle/>
          <a:p>
            <a:pPr defTabSz="227965">
              <a:defRPr sz="1200">
                <a:solidFill>
                  <a:srgbClr val="000000"/>
                </a:solidFill>
                <a:latin typeface="Helvetica"/>
                <a:ea typeface="Helvetica"/>
                <a:cs typeface="Helvetica"/>
                <a:sym typeface="Helvetica"/>
              </a:defRPr>
            </a:pPr>
            <a:endParaRPr sz="665">
              <a:cs typeface="+mn-ea"/>
              <a:sym typeface="+mn-lt"/>
            </a:endParaRPr>
          </a:p>
        </p:txBody>
      </p:sp>
      <p:sp>
        <p:nvSpPr>
          <p:cNvPr id="5" name="Shape 1788"/>
          <p:cNvSpPr/>
          <p:nvPr/>
        </p:nvSpPr>
        <p:spPr>
          <a:xfrm flipH="1">
            <a:off x="4055439" y="2247559"/>
            <a:ext cx="2073651" cy="1348827"/>
          </a:xfrm>
          <a:prstGeom prst="line">
            <a:avLst/>
          </a:prstGeom>
          <a:ln w="12700">
            <a:solidFill>
              <a:srgbClr val="5B9BD5"/>
            </a:solidFill>
            <a:miter lim="400000"/>
          </a:ln>
        </p:spPr>
        <p:txBody>
          <a:bodyPr lIns="0" tIns="0" rIns="0" bIns="0"/>
          <a:lstStyle/>
          <a:p>
            <a:pPr defTabSz="227965">
              <a:defRPr sz="1200">
                <a:solidFill>
                  <a:srgbClr val="000000"/>
                </a:solidFill>
                <a:latin typeface="Helvetica"/>
                <a:ea typeface="Helvetica"/>
                <a:cs typeface="Helvetica"/>
                <a:sym typeface="Helvetica"/>
              </a:defRPr>
            </a:pPr>
            <a:endParaRPr sz="665">
              <a:cs typeface="+mn-ea"/>
              <a:sym typeface="+mn-lt"/>
            </a:endParaRPr>
          </a:p>
        </p:txBody>
      </p:sp>
      <p:sp>
        <p:nvSpPr>
          <p:cNvPr id="6" name="Shape 1789"/>
          <p:cNvSpPr/>
          <p:nvPr/>
        </p:nvSpPr>
        <p:spPr>
          <a:xfrm flipH="1">
            <a:off x="1982553" y="2247559"/>
            <a:ext cx="4145777" cy="1363547"/>
          </a:xfrm>
          <a:prstGeom prst="line">
            <a:avLst/>
          </a:prstGeom>
          <a:ln w="12700">
            <a:solidFill>
              <a:srgbClr val="5B9BD5"/>
            </a:solidFill>
            <a:miter lim="400000"/>
          </a:ln>
        </p:spPr>
        <p:txBody>
          <a:bodyPr lIns="0" tIns="0" rIns="0" bIns="0"/>
          <a:lstStyle/>
          <a:p>
            <a:pPr defTabSz="227965">
              <a:defRPr sz="1200">
                <a:solidFill>
                  <a:srgbClr val="000000"/>
                </a:solidFill>
                <a:latin typeface="Helvetica"/>
                <a:ea typeface="Helvetica"/>
                <a:cs typeface="Helvetica"/>
                <a:sym typeface="Helvetica"/>
              </a:defRPr>
            </a:pPr>
            <a:endParaRPr sz="665">
              <a:cs typeface="+mn-ea"/>
              <a:sym typeface="+mn-lt"/>
            </a:endParaRPr>
          </a:p>
        </p:txBody>
      </p:sp>
      <p:sp>
        <p:nvSpPr>
          <p:cNvPr id="7" name="Shape 1794"/>
          <p:cNvSpPr/>
          <p:nvPr/>
        </p:nvSpPr>
        <p:spPr>
          <a:xfrm>
            <a:off x="1080998" y="3628229"/>
            <a:ext cx="1892135" cy="589003"/>
          </a:xfrm>
          <a:prstGeom prst="roundRect">
            <a:avLst>
              <a:gd name="adj" fmla="val 50000"/>
            </a:avLst>
          </a:prstGeom>
          <a:noFill/>
          <a:ln w="12700">
            <a:solidFill>
              <a:srgbClr val="5B9BD5"/>
            </a:solidFill>
            <a:miter lim="400000"/>
          </a:ln>
        </p:spPr>
        <p:txBody>
          <a:bodyPr lIns="19051" tIns="19051" rIns="19051" bIns="19051" anchor="ctr"/>
          <a:lstStyle/>
          <a:p>
            <a:pPr lvl="0"/>
            <a:endParaRPr sz="1735">
              <a:cs typeface="+mn-ea"/>
              <a:sym typeface="+mn-lt"/>
            </a:endParaRPr>
          </a:p>
        </p:txBody>
      </p:sp>
      <p:sp>
        <p:nvSpPr>
          <p:cNvPr id="8" name="Shape 1796"/>
          <p:cNvSpPr/>
          <p:nvPr/>
        </p:nvSpPr>
        <p:spPr>
          <a:xfrm>
            <a:off x="3143513" y="3628229"/>
            <a:ext cx="1892135" cy="589003"/>
          </a:xfrm>
          <a:prstGeom prst="roundRect">
            <a:avLst>
              <a:gd name="adj" fmla="val 50000"/>
            </a:avLst>
          </a:prstGeom>
          <a:noFill/>
          <a:ln w="12700">
            <a:solidFill>
              <a:srgbClr val="5B9BD5"/>
            </a:solidFill>
            <a:miter lim="400000"/>
          </a:ln>
        </p:spPr>
        <p:txBody>
          <a:bodyPr lIns="19051" tIns="19051" rIns="19051" bIns="19051" anchor="ctr"/>
          <a:lstStyle/>
          <a:p>
            <a:pPr lvl="0"/>
            <a:endParaRPr sz="1735">
              <a:cs typeface="+mn-ea"/>
              <a:sym typeface="+mn-lt"/>
            </a:endParaRPr>
          </a:p>
        </p:txBody>
      </p:sp>
      <p:sp>
        <p:nvSpPr>
          <p:cNvPr id="9" name="Shape 1798"/>
          <p:cNvSpPr/>
          <p:nvPr/>
        </p:nvSpPr>
        <p:spPr>
          <a:xfrm>
            <a:off x="5191526" y="3628229"/>
            <a:ext cx="1892135" cy="589003"/>
          </a:xfrm>
          <a:prstGeom prst="roundRect">
            <a:avLst>
              <a:gd name="adj" fmla="val 50000"/>
            </a:avLst>
          </a:prstGeom>
          <a:noFill/>
          <a:ln w="12700">
            <a:solidFill>
              <a:srgbClr val="5B9BD5"/>
            </a:solidFill>
            <a:miter lim="400000"/>
          </a:ln>
        </p:spPr>
        <p:txBody>
          <a:bodyPr lIns="19051" tIns="19051" rIns="19051" bIns="19051" anchor="ctr"/>
          <a:lstStyle/>
          <a:p>
            <a:pPr lvl="0"/>
            <a:endParaRPr sz="1735">
              <a:cs typeface="+mn-ea"/>
              <a:sym typeface="+mn-lt"/>
            </a:endParaRPr>
          </a:p>
        </p:txBody>
      </p:sp>
      <p:sp>
        <p:nvSpPr>
          <p:cNvPr id="10" name="Shape 1800"/>
          <p:cNvSpPr/>
          <p:nvPr/>
        </p:nvSpPr>
        <p:spPr>
          <a:xfrm>
            <a:off x="7213578" y="3628229"/>
            <a:ext cx="1892135" cy="589003"/>
          </a:xfrm>
          <a:prstGeom prst="roundRect">
            <a:avLst>
              <a:gd name="adj" fmla="val 50000"/>
            </a:avLst>
          </a:prstGeom>
          <a:noFill/>
          <a:ln w="12700">
            <a:solidFill>
              <a:srgbClr val="5B9BD5"/>
            </a:solidFill>
            <a:miter lim="400000"/>
          </a:ln>
        </p:spPr>
        <p:txBody>
          <a:bodyPr lIns="19051" tIns="19051" rIns="19051" bIns="19051" anchor="ctr"/>
          <a:lstStyle/>
          <a:p>
            <a:pPr lvl="0"/>
            <a:endParaRPr sz="1735">
              <a:cs typeface="+mn-ea"/>
              <a:sym typeface="+mn-lt"/>
            </a:endParaRPr>
          </a:p>
        </p:txBody>
      </p:sp>
      <p:sp>
        <p:nvSpPr>
          <p:cNvPr id="11" name="Shape 1802"/>
          <p:cNvSpPr/>
          <p:nvPr/>
        </p:nvSpPr>
        <p:spPr>
          <a:xfrm>
            <a:off x="9260027" y="3628229"/>
            <a:ext cx="1892135" cy="589003"/>
          </a:xfrm>
          <a:prstGeom prst="roundRect">
            <a:avLst>
              <a:gd name="adj" fmla="val 50000"/>
            </a:avLst>
          </a:prstGeom>
          <a:noFill/>
          <a:ln w="12700">
            <a:solidFill>
              <a:srgbClr val="5B9BD5"/>
            </a:solidFill>
            <a:miter lim="400000"/>
          </a:ln>
        </p:spPr>
        <p:txBody>
          <a:bodyPr lIns="19051" tIns="19051" rIns="19051" bIns="19051" anchor="ctr"/>
          <a:lstStyle/>
          <a:p>
            <a:pPr lvl="0"/>
            <a:endParaRPr sz="1735">
              <a:cs typeface="+mn-ea"/>
              <a:sym typeface="+mn-lt"/>
            </a:endParaRPr>
          </a:p>
        </p:txBody>
      </p:sp>
      <p:sp>
        <p:nvSpPr>
          <p:cNvPr id="12" name="Shape 1805"/>
          <p:cNvSpPr/>
          <p:nvPr/>
        </p:nvSpPr>
        <p:spPr>
          <a:xfrm>
            <a:off x="2251291" y="4363226"/>
            <a:ext cx="7741376" cy="1350847"/>
          </a:xfrm>
          <a:prstGeom prst="roundRect">
            <a:avLst>
              <a:gd name="adj" fmla="val 50000"/>
            </a:avLst>
          </a:prstGeom>
          <a:noFill/>
          <a:ln w="12700">
            <a:solidFill>
              <a:srgbClr val="5B9BD5"/>
            </a:solidFill>
            <a:miter lim="400000"/>
          </a:ln>
        </p:spPr>
        <p:txBody>
          <a:bodyPr lIns="19051" tIns="19051" rIns="19051" bIns="19051" anchor="ctr"/>
          <a:lstStyle/>
          <a:p>
            <a:pPr lvl="0"/>
            <a:endParaRPr sz="1735">
              <a:cs typeface="+mn-ea"/>
              <a:sym typeface="+mn-lt"/>
            </a:endParaRPr>
          </a:p>
        </p:txBody>
      </p:sp>
      <p:grpSp>
        <p:nvGrpSpPr>
          <p:cNvPr id="13" name="Group 33"/>
          <p:cNvGrpSpPr/>
          <p:nvPr/>
        </p:nvGrpSpPr>
        <p:grpSpPr>
          <a:xfrm>
            <a:off x="5526408" y="1696816"/>
            <a:ext cx="1191141" cy="1191141"/>
            <a:chOff x="5526407" y="1696816"/>
            <a:chExt cx="1191141" cy="1191141"/>
          </a:xfrm>
        </p:grpSpPr>
        <p:sp>
          <p:nvSpPr>
            <p:cNvPr id="14" name="Shape 1790"/>
            <p:cNvSpPr/>
            <p:nvPr/>
          </p:nvSpPr>
          <p:spPr>
            <a:xfrm>
              <a:off x="5526407" y="1696816"/>
              <a:ext cx="1191141" cy="119114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12700">
              <a:miter lim="400000"/>
            </a:ln>
          </p:spPr>
          <p:txBody>
            <a:bodyPr lIns="25400" tIns="25400" rIns="25400" bIns="25400" anchor="ctr"/>
            <a:lstStyle/>
            <a:p>
              <a:pPr lvl="0"/>
              <a:endParaRPr sz="1735">
                <a:cs typeface="+mn-ea"/>
                <a:sym typeface="+mn-lt"/>
              </a:endParaRPr>
            </a:p>
          </p:txBody>
        </p:sp>
        <p:sp>
          <p:nvSpPr>
            <p:cNvPr id="15" name="Shape 1804"/>
            <p:cNvSpPr/>
            <p:nvPr/>
          </p:nvSpPr>
          <p:spPr>
            <a:xfrm>
              <a:off x="5902228" y="2068264"/>
              <a:ext cx="448246" cy="448246"/>
            </a:xfrm>
            <a:custGeom>
              <a:avLst/>
              <a:gdLst/>
              <a:ahLst/>
              <a:cxnLst>
                <a:cxn ang="0">
                  <a:pos x="wd2" y="hd2"/>
                </a:cxn>
                <a:cxn ang="5400000">
                  <a:pos x="wd2" y="hd2"/>
                </a:cxn>
                <a:cxn ang="10800000">
                  <a:pos x="wd2" y="hd2"/>
                </a:cxn>
                <a:cxn ang="16200000">
                  <a:pos x="wd2" y="hd2"/>
                </a:cxn>
              </a:cxnLst>
              <a:rect l="0" t="0" r="r" b="b"/>
              <a:pathLst>
                <a:path w="21395" h="21474" extrusionOk="0">
                  <a:moveTo>
                    <a:pt x="2578" y="8409"/>
                  </a:moveTo>
                  <a:cubicBezTo>
                    <a:pt x="2578" y="5193"/>
                    <a:pt x="5174" y="2587"/>
                    <a:pt x="8376" y="2587"/>
                  </a:cubicBezTo>
                  <a:cubicBezTo>
                    <a:pt x="11580" y="2587"/>
                    <a:pt x="14435" y="5451"/>
                    <a:pt x="14435" y="8666"/>
                  </a:cubicBezTo>
                  <a:cubicBezTo>
                    <a:pt x="14435" y="11882"/>
                    <a:pt x="11838" y="14488"/>
                    <a:pt x="8635" y="14488"/>
                  </a:cubicBezTo>
                  <a:cubicBezTo>
                    <a:pt x="5431" y="14488"/>
                    <a:pt x="2578" y="11624"/>
                    <a:pt x="2578" y="8409"/>
                  </a:cubicBezTo>
                  <a:close/>
                  <a:moveTo>
                    <a:pt x="20914" y="18167"/>
                  </a:moveTo>
                  <a:lnTo>
                    <a:pt x="15797" y="13032"/>
                  </a:lnTo>
                  <a:cubicBezTo>
                    <a:pt x="16568" y="11759"/>
                    <a:pt x="17013" y="10265"/>
                    <a:pt x="17013" y="8666"/>
                  </a:cubicBezTo>
                  <a:cubicBezTo>
                    <a:pt x="17013" y="4023"/>
                    <a:pt x="13004" y="0"/>
                    <a:pt x="8376" y="0"/>
                  </a:cubicBezTo>
                  <a:cubicBezTo>
                    <a:pt x="3750" y="0"/>
                    <a:pt x="0" y="3765"/>
                    <a:pt x="0" y="8409"/>
                  </a:cubicBezTo>
                  <a:cubicBezTo>
                    <a:pt x="0" y="13052"/>
                    <a:pt x="4008" y="17075"/>
                    <a:pt x="8635" y="17075"/>
                  </a:cubicBezTo>
                  <a:cubicBezTo>
                    <a:pt x="10173" y="17075"/>
                    <a:pt x="11614" y="16657"/>
                    <a:pt x="12852" y="15931"/>
                  </a:cubicBezTo>
                  <a:lnTo>
                    <a:pt x="17996" y="21094"/>
                  </a:lnTo>
                  <a:cubicBezTo>
                    <a:pt x="18500" y="21600"/>
                    <a:pt x="19317" y="21600"/>
                    <a:pt x="19819" y="21094"/>
                  </a:cubicBezTo>
                  <a:lnTo>
                    <a:pt x="21096" y="19815"/>
                  </a:lnTo>
                  <a:cubicBezTo>
                    <a:pt x="21600" y="19309"/>
                    <a:pt x="21417" y="18672"/>
                    <a:pt x="20914" y="18167"/>
                  </a:cubicBezTo>
                  <a:close/>
                </a:path>
              </a:pathLst>
            </a:custGeom>
            <a:solidFill>
              <a:srgbClr val="FFFFFF"/>
            </a:solidFill>
            <a:ln w="12700">
              <a:miter lim="400000"/>
            </a:ln>
          </p:spPr>
          <p:txBody>
            <a:bodyPr lIns="0" tIns="0" rIns="0" bIns="0" anchor="ctr"/>
            <a:lstStyle/>
            <a:p>
              <a:pPr lvl="0"/>
              <a:endParaRPr sz="1735">
                <a:cs typeface="+mn-ea"/>
                <a:sym typeface="+mn-lt"/>
              </a:endParaRPr>
            </a:p>
          </p:txBody>
        </p:sp>
      </p:grpSp>
      <p:sp>
        <p:nvSpPr>
          <p:cNvPr id="16" name="Text Placeholder 3"/>
          <p:cNvSpPr txBox="1"/>
          <p:nvPr/>
        </p:nvSpPr>
        <p:spPr>
          <a:xfrm>
            <a:off x="2888635" y="4660240"/>
            <a:ext cx="6395973" cy="756821"/>
          </a:xfrm>
          <a:prstGeom prst="rect">
            <a:avLst/>
          </a:prstGeom>
        </p:spPr>
        <p:txBody>
          <a:bodyPr vert="horz" lIns="0" tIns="0" rIns="0" bIns="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20000"/>
              </a:lnSpc>
            </a:pPr>
            <a:r>
              <a:rPr lang="zh-CN" altLang="en-US" sz="1465" dirty="0">
                <a:solidFill>
                  <a:schemeClr val="bg1"/>
                </a:solidFill>
                <a:latin typeface="+mn-lt"/>
                <a:ea typeface="+mn-ea"/>
                <a:cs typeface="+mn-ea"/>
                <a:sym typeface="+mn-lt"/>
              </a:rPr>
              <a:t>详写内容</a:t>
            </a:r>
            <a:r>
              <a:rPr lang="en-US" altLang="zh-CN" sz="1465" dirty="0">
                <a:solidFill>
                  <a:schemeClr val="bg1"/>
                </a:solidFill>
                <a:latin typeface="+mn-lt"/>
                <a:ea typeface="+mn-ea"/>
                <a:cs typeface="+mn-ea"/>
                <a:sym typeface="+mn-lt"/>
              </a:rPr>
              <a:t>……</a:t>
            </a:r>
            <a:r>
              <a:rPr lang="zh-CN" altLang="en-US" sz="1465" dirty="0">
                <a:solidFill>
                  <a:schemeClr val="bg1"/>
                </a:solidFill>
                <a:latin typeface="+mn-lt"/>
                <a:ea typeface="+mn-ea"/>
                <a:cs typeface="+mn-ea"/>
                <a:sym typeface="+mn-lt"/>
              </a:rPr>
              <a:t>点击输入本栏的具体文字，简明扼要的说明分项内容，此为概念图解，请根据您的具体内容酌</a:t>
            </a:r>
            <a:endParaRPr lang="en-US" altLang="zh-CN" sz="1465" dirty="0">
              <a:solidFill>
                <a:schemeClr val="bg1"/>
              </a:solidFill>
              <a:latin typeface="+mn-lt"/>
              <a:ea typeface="+mn-ea"/>
              <a:cs typeface="+mn-ea"/>
              <a:sym typeface="+mn-lt"/>
            </a:endParaRPr>
          </a:p>
        </p:txBody>
      </p:sp>
      <p:sp>
        <p:nvSpPr>
          <p:cNvPr id="17" name="Text Placeholder 3"/>
          <p:cNvSpPr txBox="1"/>
          <p:nvPr/>
        </p:nvSpPr>
        <p:spPr>
          <a:xfrm>
            <a:off x="3094268" y="3690271"/>
            <a:ext cx="1876627" cy="408745"/>
          </a:xfrm>
          <a:prstGeom prst="rect">
            <a:avLst/>
          </a:prstGeom>
        </p:spPr>
        <p:txBody>
          <a:bodyPr anchor="ct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zh-CN" altLang="en-US" sz="1600" b="1" dirty="0">
                <a:solidFill>
                  <a:schemeClr val="bg1"/>
                </a:solidFill>
                <a:cs typeface="+mn-ea"/>
                <a:sym typeface="+mn-lt"/>
              </a:rPr>
              <a:t>点击输入内容</a:t>
            </a:r>
            <a:endParaRPr lang="en-GB" altLang="zh-CN" sz="1600" b="1" dirty="0">
              <a:solidFill>
                <a:schemeClr val="bg1"/>
              </a:solidFill>
              <a:cs typeface="+mn-ea"/>
              <a:sym typeface="+mn-lt"/>
            </a:endParaRPr>
          </a:p>
        </p:txBody>
      </p:sp>
      <p:sp>
        <p:nvSpPr>
          <p:cNvPr id="18" name="Text Placeholder 3"/>
          <p:cNvSpPr txBox="1"/>
          <p:nvPr/>
        </p:nvSpPr>
        <p:spPr>
          <a:xfrm>
            <a:off x="5142280" y="3690271"/>
            <a:ext cx="1876627" cy="408745"/>
          </a:xfrm>
          <a:prstGeom prst="rect">
            <a:avLst/>
          </a:prstGeom>
        </p:spPr>
        <p:txBody>
          <a:bodyPr vert="horz" lIns="0" tIns="0" rIns="0" bIns="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zh-CN" altLang="en-US" sz="1600" b="1" dirty="0">
                <a:solidFill>
                  <a:schemeClr val="bg1"/>
                </a:solidFill>
                <a:latin typeface="+mn-lt"/>
                <a:ea typeface="+mn-ea"/>
                <a:cs typeface="+mn-ea"/>
                <a:sym typeface="+mn-lt"/>
              </a:rPr>
              <a:t>点击输入内容</a:t>
            </a:r>
            <a:endParaRPr lang="en-GB" altLang="zh-CN" sz="1600" b="1" dirty="0">
              <a:solidFill>
                <a:schemeClr val="bg1"/>
              </a:solidFill>
              <a:latin typeface="+mn-lt"/>
              <a:ea typeface="+mn-ea"/>
              <a:cs typeface="+mn-ea"/>
              <a:sym typeface="+mn-lt"/>
            </a:endParaRPr>
          </a:p>
        </p:txBody>
      </p:sp>
      <p:sp>
        <p:nvSpPr>
          <p:cNvPr id="19" name="Text Placeholder 3"/>
          <p:cNvSpPr txBox="1"/>
          <p:nvPr/>
        </p:nvSpPr>
        <p:spPr>
          <a:xfrm>
            <a:off x="7164334" y="3690271"/>
            <a:ext cx="1876627" cy="408745"/>
          </a:xfrm>
          <a:prstGeom prst="rect">
            <a:avLst/>
          </a:prstGeom>
        </p:spPr>
        <p:txBody>
          <a:bodyPr vert="horz" lIns="0" tIns="0" rIns="0" bIns="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zh-CN" altLang="en-US" sz="1600" b="1" dirty="0">
                <a:solidFill>
                  <a:schemeClr val="bg1"/>
                </a:solidFill>
                <a:latin typeface="+mn-lt"/>
                <a:ea typeface="+mn-ea"/>
                <a:cs typeface="+mn-ea"/>
                <a:sym typeface="+mn-lt"/>
              </a:rPr>
              <a:t>点击输入内容</a:t>
            </a:r>
            <a:endParaRPr lang="en-GB" altLang="zh-CN" sz="1600" b="1" dirty="0">
              <a:solidFill>
                <a:schemeClr val="bg1"/>
              </a:solidFill>
              <a:latin typeface="+mn-lt"/>
              <a:ea typeface="+mn-ea"/>
              <a:cs typeface="+mn-ea"/>
              <a:sym typeface="+mn-lt"/>
            </a:endParaRPr>
          </a:p>
        </p:txBody>
      </p:sp>
      <p:sp>
        <p:nvSpPr>
          <p:cNvPr id="22" name="Text Placeholder 3"/>
          <p:cNvSpPr txBox="1"/>
          <p:nvPr/>
        </p:nvSpPr>
        <p:spPr>
          <a:xfrm>
            <a:off x="1047456" y="3690271"/>
            <a:ext cx="1876627" cy="408745"/>
          </a:xfrm>
          <a:prstGeom prst="rect">
            <a:avLst/>
          </a:prstGeom>
        </p:spPr>
        <p:txBody>
          <a:bodyPr vert="horz" lIns="0" tIns="0" rIns="0" bIns="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zh-CN" altLang="en-US" sz="1600" b="1" dirty="0">
                <a:solidFill>
                  <a:schemeClr val="bg1"/>
                </a:solidFill>
                <a:latin typeface="+mn-lt"/>
                <a:ea typeface="+mn-ea"/>
                <a:cs typeface="+mn-ea"/>
                <a:sym typeface="+mn-lt"/>
              </a:rPr>
              <a:t>点击输入内容</a:t>
            </a:r>
            <a:endParaRPr lang="en-GB" altLang="zh-CN" sz="1600" b="1" dirty="0">
              <a:solidFill>
                <a:schemeClr val="bg1"/>
              </a:solidFill>
              <a:latin typeface="+mn-lt"/>
              <a:ea typeface="+mn-ea"/>
              <a:cs typeface="+mn-ea"/>
              <a:sym typeface="+mn-lt"/>
            </a:endParaRPr>
          </a:p>
        </p:txBody>
      </p:sp>
      <p:sp>
        <p:nvSpPr>
          <p:cNvPr id="23" name="Text Placeholder 3"/>
          <p:cNvSpPr txBox="1"/>
          <p:nvPr/>
        </p:nvSpPr>
        <p:spPr>
          <a:xfrm>
            <a:off x="9217132" y="3689311"/>
            <a:ext cx="1876627" cy="408745"/>
          </a:xfrm>
          <a:prstGeom prst="rect">
            <a:avLst/>
          </a:prstGeom>
        </p:spPr>
        <p:txBody>
          <a:bodyPr vert="horz" lIns="0" tIns="0" rIns="0" bIns="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zh-CN" altLang="en-US" sz="1600" b="1" dirty="0">
                <a:solidFill>
                  <a:schemeClr val="bg1"/>
                </a:solidFill>
                <a:latin typeface="+mn-lt"/>
                <a:ea typeface="+mn-ea"/>
                <a:cs typeface="+mn-ea"/>
                <a:sym typeface="+mn-lt"/>
              </a:rPr>
              <a:t>点击输入内容</a:t>
            </a:r>
            <a:endParaRPr lang="en-GB" altLang="zh-CN" sz="1600" b="1" dirty="0">
              <a:solidFill>
                <a:schemeClr val="bg1"/>
              </a:solidFill>
              <a:latin typeface="+mn-lt"/>
              <a:ea typeface="+mn-ea"/>
              <a:cs typeface="+mn-ea"/>
              <a:sym typeface="+mn-lt"/>
            </a:endParaRPr>
          </a:p>
        </p:txBody>
      </p:sp>
      <p:sp>
        <p:nvSpPr>
          <p:cNvPr id="20" name="文本占位符 19"/>
          <p:cNvSpPr>
            <a:spLocks noGrp="1"/>
          </p:cNvSpPr>
          <p:nvPr>
            <p:ph type="body" sz="quarter" idx="10"/>
          </p:nvPr>
        </p:nvSpPr>
        <p:spPr/>
        <p:txBody>
          <a:bodyPr/>
          <a:lstStyle/>
          <a:p>
            <a:r>
              <a:rPr lang="zh-CN" altLang="en-US" dirty="0">
                <a:cs typeface="+mn-ea"/>
                <a:sym typeface="+mn-lt"/>
              </a:rPr>
              <a:t>研究方法与研究思路</a:t>
            </a: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par>
                          <p:cTn id="10" fill="hold">
                            <p:stCondLst>
                              <p:cond delay="500"/>
                            </p:stCondLst>
                            <p:childTnLst>
                              <p:par>
                                <p:cTn id="11" presetID="22" presetClass="entr" presetSubtype="1"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up)">
                                      <p:cBhvr>
                                        <p:cTn id="13" dur="300"/>
                                        <p:tgtEl>
                                          <p:spTgt spid="6"/>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fade">
                                      <p:cBhvr>
                                        <p:cTn id="20" dur="500"/>
                                        <p:tgtEl>
                                          <p:spTgt spid="2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ipe(up)">
                                      <p:cBhvr>
                                        <p:cTn id="24" dur="300"/>
                                        <p:tgtEl>
                                          <p:spTgt spid="5"/>
                                        </p:tgtEl>
                                      </p:cBhvr>
                                    </p:animEffect>
                                  </p:childTnLst>
                                </p:cTn>
                              </p:par>
                            </p:childTnLst>
                          </p:cTn>
                        </p:par>
                        <p:par>
                          <p:cTn id="25" fill="hold">
                            <p:stCondLst>
                              <p:cond delay="2000"/>
                            </p:stCondLst>
                            <p:childTnLst>
                              <p:par>
                                <p:cTn id="26" presetID="10" presetClass="entr" presetSubtype="0"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500"/>
                                        <p:tgtEl>
                                          <p:spTgt spid="8"/>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7">
                                            <p:txEl>
                                              <p:pRg st="0" end="0"/>
                                            </p:txEl>
                                          </p:spTgt>
                                        </p:tgtEl>
                                        <p:attrNameLst>
                                          <p:attrName>style.visibility</p:attrName>
                                        </p:attrNameLst>
                                      </p:cBhvr>
                                      <p:to>
                                        <p:strVal val="visible"/>
                                      </p:to>
                                    </p:set>
                                    <p:animEffect transition="in" filter="fade">
                                      <p:cBhvr>
                                        <p:cTn id="31" dur="500"/>
                                        <p:tgtEl>
                                          <p:spTgt spid="17">
                                            <p:txEl>
                                              <p:pRg st="0" end="0"/>
                                            </p:txEl>
                                          </p:spTgt>
                                        </p:tgtEl>
                                      </p:cBhvr>
                                    </p:animEffect>
                                  </p:childTnLst>
                                </p:cTn>
                              </p:par>
                            </p:childTnLst>
                          </p:cTn>
                        </p:par>
                        <p:par>
                          <p:cTn id="32" fill="hold">
                            <p:stCondLst>
                              <p:cond delay="2500"/>
                            </p:stCondLst>
                            <p:childTnLst>
                              <p:par>
                                <p:cTn id="33" presetID="22" presetClass="entr" presetSubtype="1" fill="hold" grpId="0" nodeType="afterEffect">
                                  <p:stCondLst>
                                    <p:cond delay="0"/>
                                  </p:stCondLst>
                                  <p:childTnLst>
                                    <p:set>
                                      <p:cBhvr>
                                        <p:cTn id="34" dur="1" fill="hold">
                                          <p:stCondLst>
                                            <p:cond delay="0"/>
                                          </p:stCondLst>
                                        </p:cTn>
                                        <p:tgtEl>
                                          <p:spTgt spid="2"/>
                                        </p:tgtEl>
                                        <p:attrNameLst>
                                          <p:attrName>style.visibility</p:attrName>
                                        </p:attrNameLst>
                                      </p:cBhvr>
                                      <p:to>
                                        <p:strVal val="visible"/>
                                      </p:to>
                                    </p:set>
                                    <p:animEffect transition="in" filter="wipe(up)">
                                      <p:cBhvr>
                                        <p:cTn id="35" dur="300"/>
                                        <p:tgtEl>
                                          <p:spTgt spid="2"/>
                                        </p:tgtEl>
                                      </p:cBhvr>
                                    </p:animEffect>
                                  </p:childTnLst>
                                </p:cTn>
                              </p:par>
                            </p:childTnLst>
                          </p:cTn>
                        </p:par>
                        <p:par>
                          <p:cTn id="36" fill="hold">
                            <p:stCondLst>
                              <p:cond delay="3000"/>
                            </p:stCondLst>
                            <p:childTnLst>
                              <p:par>
                                <p:cTn id="37" presetID="10" presetClass="entr" presetSubtype="0"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fade">
                                      <p:cBhvr>
                                        <p:cTn id="39" dur="500"/>
                                        <p:tgtEl>
                                          <p:spTgt spid="9"/>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fade">
                                      <p:cBhvr>
                                        <p:cTn id="42" dur="500"/>
                                        <p:tgtEl>
                                          <p:spTgt spid="18"/>
                                        </p:tgtEl>
                                      </p:cBhvr>
                                    </p:animEffect>
                                  </p:childTnLst>
                                </p:cTn>
                              </p:par>
                            </p:childTnLst>
                          </p:cTn>
                        </p:par>
                        <p:par>
                          <p:cTn id="43" fill="hold">
                            <p:stCondLst>
                              <p:cond delay="3500"/>
                            </p:stCondLst>
                            <p:childTnLst>
                              <p:par>
                                <p:cTn id="44" presetID="22" presetClass="entr" presetSubtype="1" fill="hold" grpId="0" nodeType="afterEffect">
                                  <p:stCondLst>
                                    <p:cond delay="0"/>
                                  </p:stCondLst>
                                  <p:childTnLst>
                                    <p:set>
                                      <p:cBhvr>
                                        <p:cTn id="45" dur="1" fill="hold">
                                          <p:stCondLst>
                                            <p:cond delay="0"/>
                                          </p:stCondLst>
                                        </p:cTn>
                                        <p:tgtEl>
                                          <p:spTgt spid="4"/>
                                        </p:tgtEl>
                                        <p:attrNameLst>
                                          <p:attrName>style.visibility</p:attrName>
                                        </p:attrNameLst>
                                      </p:cBhvr>
                                      <p:to>
                                        <p:strVal val="visible"/>
                                      </p:to>
                                    </p:set>
                                    <p:animEffect transition="in" filter="wipe(up)">
                                      <p:cBhvr>
                                        <p:cTn id="46" dur="300"/>
                                        <p:tgtEl>
                                          <p:spTgt spid="4"/>
                                        </p:tgtEl>
                                      </p:cBhvr>
                                    </p:animEffect>
                                  </p:childTnLst>
                                </p:cTn>
                              </p:par>
                            </p:childTnLst>
                          </p:cTn>
                        </p:par>
                        <p:par>
                          <p:cTn id="47" fill="hold">
                            <p:stCondLst>
                              <p:cond delay="4000"/>
                            </p:stCondLst>
                            <p:childTnLst>
                              <p:par>
                                <p:cTn id="48" presetID="10" presetClass="entr" presetSubtype="0"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Effect transition="in" filter="fade">
                                      <p:cBhvr>
                                        <p:cTn id="50" dur="500"/>
                                        <p:tgtEl>
                                          <p:spTgt spid="10"/>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19"/>
                                        </p:tgtEl>
                                        <p:attrNameLst>
                                          <p:attrName>style.visibility</p:attrName>
                                        </p:attrNameLst>
                                      </p:cBhvr>
                                      <p:to>
                                        <p:strVal val="visible"/>
                                      </p:to>
                                    </p:set>
                                    <p:animEffect transition="in" filter="fade">
                                      <p:cBhvr>
                                        <p:cTn id="53" dur="500"/>
                                        <p:tgtEl>
                                          <p:spTgt spid="19"/>
                                        </p:tgtEl>
                                      </p:cBhvr>
                                    </p:animEffect>
                                  </p:childTnLst>
                                </p:cTn>
                              </p:par>
                            </p:childTnLst>
                          </p:cTn>
                        </p:par>
                        <p:par>
                          <p:cTn id="54" fill="hold">
                            <p:stCondLst>
                              <p:cond delay="4500"/>
                            </p:stCondLst>
                            <p:childTnLst>
                              <p:par>
                                <p:cTn id="55" presetID="22" presetClass="entr" presetSubtype="1" fill="hold" grpId="0" nodeType="afterEffect">
                                  <p:stCondLst>
                                    <p:cond delay="0"/>
                                  </p:stCondLst>
                                  <p:childTnLst>
                                    <p:set>
                                      <p:cBhvr>
                                        <p:cTn id="56" dur="1" fill="hold">
                                          <p:stCondLst>
                                            <p:cond delay="0"/>
                                          </p:stCondLst>
                                        </p:cTn>
                                        <p:tgtEl>
                                          <p:spTgt spid="3"/>
                                        </p:tgtEl>
                                        <p:attrNameLst>
                                          <p:attrName>style.visibility</p:attrName>
                                        </p:attrNameLst>
                                      </p:cBhvr>
                                      <p:to>
                                        <p:strVal val="visible"/>
                                      </p:to>
                                    </p:set>
                                    <p:animEffect transition="in" filter="wipe(up)">
                                      <p:cBhvr>
                                        <p:cTn id="57" dur="300"/>
                                        <p:tgtEl>
                                          <p:spTgt spid="3"/>
                                        </p:tgtEl>
                                      </p:cBhvr>
                                    </p:animEffect>
                                  </p:childTnLst>
                                </p:cTn>
                              </p:par>
                            </p:childTnLst>
                          </p:cTn>
                        </p:par>
                        <p:par>
                          <p:cTn id="58" fill="hold">
                            <p:stCondLst>
                              <p:cond delay="5000"/>
                            </p:stCondLst>
                            <p:childTnLst>
                              <p:par>
                                <p:cTn id="59" presetID="10" presetClass="entr" presetSubtype="0" fill="hold" grpId="0" nodeType="afterEffect">
                                  <p:stCondLst>
                                    <p:cond delay="0"/>
                                  </p:stCondLst>
                                  <p:childTnLst>
                                    <p:set>
                                      <p:cBhvr>
                                        <p:cTn id="60" dur="1" fill="hold">
                                          <p:stCondLst>
                                            <p:cond delay="0"/>
                                          </p:stCondLst>
                                        </p:cTn>
                                        <p:tgtEl>
                                          <p:spTgt spid="11"/>
                                        </p:tgtEl>
                                        <p:attrNameLst>
                                          <p:attrName>style.visibility</p:attrName>
                                        </p:attrNameLst>
                                      </p:cBhvr>
                                      <p:to>
                                        <p:strVal val="visible"/>
                                      </p:to>
                                    </p:set>
                                    <p:animEffect transition="in" filter="fade">
                                      <p:cBhvr>
                                        <p:cTn id="61" dur="500"/>
                                        <p:tgtEl>
                                          <p:spTgt spid="11"/>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23"/>
                                        </p:tgtEl>
                                        <p:attrNameLst>
                                          <p:attrName>style.visibility</p:attrName>
                                        </p:attrNameLst>
                                      </p:cBhvr>
                                      <p:to>
                                        <p:strVal val="visible"/>
                                      </p:to>
                                    </p:set>
                                    <p:animEffect transition="in" filter="fade">
                                      <p:cBhvr>
                                        <p:cTn id="64" dur="500"/>
                                        <p:tgtEl>
                                          <p:spTgt spid="23"/>
                                        </p:tgtEl>
                                      </p:cBhvr>
                                    </p:animEffect>
                                  </p:childTnLst>
                                </p:cTn>
                              </p:par>
                            </p:childTnLst>
                          </p:cTn>
                        </p:par>
                        <p:par>
                          <p:cTn id="65" fill="hold">
                            <p:stCondLst>
                              <p:cond delay="5500"/>
                            </p:stCondLst>
                            <p:childTnLst>
                              <p:par>
                                <p:cTn id="66" presetID="53" presetClass="entr" presetSubtype="528" fill="hold" grpId="0" nodeType="afterEffect">
                                  <p:stCondLst>
                                    <p:cond delay="0"/>
                                  </p:stCondLst>
                                  <p:childTnLst>
                                    <p:set>
                                      <p:cBhvr>
                                        <p:cTn id="67" dur="1" fill="hold">
                                          <p:stCondLst>
                                            <p:cond delay="0"/>
                                          </p:stCondLst>
                                        </p:cTn>
                                        <p:tgtEl>
                                          <p:spTgt spid="12"/>
                                        </p:tgtEl>
                                        <p:attrNameLst>
                                          <p:attrName>style.visibility</p:attrName>
                                        </p:attrNameLst>
                                      </p:cBhvr>
                                      <p:to>
                                        <p:strVal val="visible"/>
                                      </p:to>
                                    </p:set>
                                    <p:anim calcmode="lin" valueType="num">
                                      <p:cBhvr>
                                        <p:cTn id="68" dur="500" fill="hold"/>
                                        <p:tgtEl>
                                          <p:spTgt spid="12"/>
                                        </p:tgtEl>
                                        <p:attrNameLst>
                                          <p:attrName>ppt_w</p:attrName>
                                        </p:attrNameLst>
                                      </p:cBhvr>
                                      <p:tavLst>
                                        <p:tav tm="0">
                                          <p:val>
                                            <p:fltVal val="0"/>
                                          </p:val>
                                        </p:tav>
                                        <p:tav tm="100000">
                                          <p:val>
                                            <p:strVal val="#ppt_w"/>
                                          </p:val>
                                        </p:tav>
                                      </p:tavLst>
                                    </p:anim>
                                    <p:anim calcmode="lin" valueType="num">
                                      <p:cBhvr>
                                        <p:cTn id="69" dur="500" fill="hold"/>
                                        <p:tgtEl>
                                          <p:spTgt spid="12"/>
                                        </p:tgtEl>
                                        <p:attrNameLst>
                                          <p:attrName>ppt_h</p:attrName>
                                        </p:attrNameLst>
                                      </p:cBhvr>
                                      <p:tavLst>
                                        <p:tav tm="0">
                                          <p:val>
                                            <p:fltVal val="0"/>
                                          </p:val>
                                        </p:tav>
                                        <p:tav tm="100000">
                                          <p:val>
                                            <p:strVal val="#ppt_h"/>
                                          </p:val>
                                        </p:tav>
                                      </p:tavLst>
                                    </p:anim>
                                    <p:animEffect transition="in" filter="fade">
                                      <p:cBhvr>
                                        <p:cTn id="70" dur="500"/>
                                        <p:tgtEl>
                                          <p:spTgt spid="12"/>
                                        </p:tgtEl>
                                      </p:cBhvr>
                                    </p:animEffect>
                                    <p:anim calcmode="lin" valueType="num">
                                      <p:cBhvr>
                                        <p:cTn id="71" dur="500" fill="hold"/>
                                        <p:tgtEl>
                                          <p:spTgt spid="12"/>
                                        </p:tgtEl>
                                        <p:attrNameLst>
                                          <p:attrName>ppt_x</p:attrName>
                                        </p:attrNameLst>
                                      </p:cBhvr>
                                      <p:tavLst>
                                        <p:tav tm="0">
                                          <p:val>
                                            <p:fltVal val="0.5"/>
                                          </p:val>
                                        </p:tav>
                                        <p:tav tm="100000">
                                          <p:val>
                                            <p:strVal val="#ppt_x"/>
                                          </p:val>
                                        </p:tav>
                                      </p:tavLst>
                                    </p:anim>
                                    <p:anim calcmode="lin" valueType="num">
                                      <p:cBhvr>
                                        <p:cTn id="72" dur="500" fill="hold"/>
                                        <p:tgtEl>
                                          <p:spTgt spid="12"/>
                                        </p:tgtEl>
                                        <p:attrNameLst>
                                          <p:attrName>ppt_y</p:attrName>
                                        </p:attrNameLst>
                                      </p:cBhvr>
                                      <p:tavLst>
                                        <p:tav tm="0">
                                          <p:val>
                                            <p:fltVal val="0.5"/>
                                          </p:val>
                                        </p:tav>
                                        <p:tav tm="100000">
                                          <p:val>
                                            <p:strVal val="#ppt_y"/>
                                          </p:val>
                                        </p:tav>
                                      </p:tavLst>
                                    </p:anim>
                                  </p:childTnLst>
                                </p:cTn>
                              </p:par>
                              <p:par>
                                <p:cTn id="73" presetID="53" presetClass="entr" presetSubtype="528" fill="hold" grpId="0" nodeType="withEffect">
                                  <p:stCondLst>
                                    <p:cond delay="0"/>
                                  </p:stCondLst>
                                  <p:childTnLst>
                                    <p:set>
                                      <p:cBhvr>
                                        <p:cTn id="74" dur="1" fill="hold">
                                          <p:stCondLst>
                                            <p:cond delay="0"/>
                                          </p:stCondLst>
                                        </p:cTn>
                                        <p:tgtEl>
                                          <p:spTgt spid="16"/>
                                        </p:tgtEl>
                                        <p:attrNameLst>
                                          <p:attrName>style.visibility</p:attrName>
                                        </p:attrNameLst>
                                      </p:cBhvr>
                                      <p:to>
                                        <p:strVal val="visible"/>
                                      </p:to>
                                    </p:set>
                                    <p:anim calcmode="lin" valueType="num">
                                      <p:cBhvr>
                                        <p:cTn id="75" dur="500" fill="hold"/>
                                        <p:tgtEl>
                                          <p:spTgt spid="16"/>
                                        </p:tgtEl>
                                        <p:attrNameLst>
                                          <p:attrName>ppt_w</p:attrName>
                                        </p:attrNameLst>
                                      </p:cBhvr>
                                      <p:tavLst>
                                        <p:tav tm="0">
                                          <p:val>
                                            <p:fltVal val="0"/>
                                          </p:val>
                                        </p:tav>
                                        <p:tav tm="100000">
                                          <p:val>
                                            <p:strVal val="#ppt_w"/>
                                          </p:val>
                                        </p:tav>
                                      </p:tavLst>
                                    </p:anim>
                                    <p:anim calcmode="lin" valueType="num">
                                      <p:cBhvr>
                                        <p:cTn id="76" dur="500" fill="hold"/>
                                        <p:tgtEl>
                                          <p:spTgt spid="16"/>
                                        </p:tgtEl>
                                        <p:attrNameLst>
                                          <p:attrName>ppt_h</p:attrName>
                                        </p:attrNameLst>
                                      </p:cBhvr>
                                      <p:tavLst>
                                        <p:tav tm="0">
                                          <p:val>
                                            <p:fltVal val="0"/>
                                          </p:val>
                                        </p:tav>
                                        <p:tav tm="100000">
                                          <p:val>
                                            <p:strVal val="#ppt_h"/>
                                          </p:val>
                                        </p:tav>
                                      </p:tavLst>
                                    </p:anim>
                                    <p:animEffect transition="in" filter="fade">
                                      <p:cBhvr>
                                        <p:cTn id="77" dur="500"/>
                                        <p:tgtEl>
                                          <p:spTgt spid="16"/>
                                        </p:tgtEl>
                                      </p:cBhvr>
                                    </p:animEffect>
                                    <p:anim calcmode="lin" valueType="num">
                                      <p:cBhvr>
                                        <p:cTn id="78" dur="500" fill="hold"/>
                                        <p:tgtEl>
                                          <p:spTgt spid="16"/>
                                        </p:tgtEl>
                                        <p:attrNameLst>
                                          <p:attrName>ppt_x</p:attrName>
                                        </p:attrNameLst>
                                      </p:cBhvr>
                                      <p:tavLst>
                                        <p:tav tm="0">
                                          <p:val>
                                            <p:fltVal val="0.5"/>
                                          </p:val>
                                        </p:tav>
                                        <p:tav tm="100000">
                                          <p:val>
                                            <p:strVal val="#ppt_x"/>
                                          </p:val>
                                        </p:tav>
                                      </p:tavLst>
                                    </p:anim>
                                    <p:anim calcmode="lin" valueType="num">
                                      <p:cBhvr>
                                        <p:cTn id="79" dur="500" fill="hold"/>
                                        <p:tgtEl>
                                          <p:spTgt spid="1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10" grpId="0" animBg="1"/>
      <p:bldP spid="11" grpId="0" animBg="1"/>
      <p:bldP spid="12" grpId="0" animBg="1"/>
      <p:bldP spid="16" grpId="0"/>
      <p:bldP spid="17" grpId="0" build="p"/>
      <p:bldP spid="18" grpId="0"/>
      <p:bldP spid="19" grpId="0"/>
      <p:bldP spid="22" grpId="0"/>
      <p:bldP spid="2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30"/>
          <p:cNvSpPr txBox="1"/>
          <p:nvPr/>
        </p:nvSpPr>
        <p:spPr>
          <a:xfrm>
            <a:off x="1367943" y="4682663"/>
            <a:ext cx="1123220" cy="625636"/>
          </a:xfrm>
          <a:prstGeom prst="rect">
            <a:avLst/>
          </a:prstGeom>
          <a:noFill/>
        </p:spPr>
        <p:txBody>
          <a:bodyPr wrap="square" lIns="91391" tIns="45696" rIns="91391" bIns="45696" rtlCol="0" anchor="ctr">
            <a:spAutoFit/>
          </a:bodyPr>
          <a:lstStyle>
            <a:defPPr>
              <a:defRPr lang="zh-CN"/>
            </a:defPPr>
            <a:lvl1pPr algn="ctr">
              <a:defRPr>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defRPr>
            </a:lvl1pPr>
          </a:lstStyle>
          <a:p>
            <a:r>
              <a:rPr lang="zh-CN" altLang="en-US" sz="1735" dirty="0">
                <a:solidFill>
                  <a:schemeClr val="bg1"/>
                </a:solidFill>
                <a:latin typeface="+mn-lt"/>
                <a:ea typeface="+mn-ea"/>
                <a:cs typeface="+mn-ea"/>
                <a:sym typeface="+mn-lt"/>
              </a:rPr>
              <a:t>点击添加</a:t>
            </a:r>
            <a:endParaRPr lang="en-US" altLang="zh-CN" sz="1735" dirty="0">
              <a:solidFill>
                <a:schemeClr val="bg1"/>
              </a:solidFill>
              <a:latin typeface="+mn-lt"/>
              <a:ea typeface="+mn-ea"/>
              <a:cs typeface="+mn-ea"/>
              <a:sym typeface="+mn-lt"/>
            </a:endParaRPr>
          </a:p>
          <a:p>
            <a:r>
              <a:rPr lang="zh-CN" altLang="en-US" sz="1735" dirty="0">
                <a:solidFill>
                  <a:schemeClr val="bg1"/>
                </a:solidFill>
                <a:latin typeface="+mn-lt"/>
                <a:ea typeface="+mn-ea"/>
                <a:cs typeface="+mn-ea"/>
                <a:sym typeface="+mn-lt"/>
              </a:rPr>
              <a:t>文字</a:t>
            </a:r>
          </a:p>
        </p:txBody>
      </p:sp>
      <p:sp>
        <p:nvSpPr>
          <p:cNvPr id="32" name="TextBox 31"/>
          <p:cNvSpPr txBox="1"/>
          <p:nvPr/>
        </p:nvSpPr>
        <p:spPr>
          <a:xfrm>
            <a:off x="2831665" y="3200521"/>
            <a:ext cx="1591227" cy="892312"/>
          </a:xfrm>
          <a:prstGeom prst="rect">
            <a:avLst/>
          </a:prstGeom>
          <a:noFill/>
        </p:spPr>
        <p:txBody>
          <a:bodyPr wrap="square" lIns="91391" tIns="45696" rIns="91391" bIns="45696" rtlCol="0" anchor="ctr">
            <a:spAutoFit/>
          </a:bodyPr>
          <a:lstStyle/>
          <a:p>
            <a:pPr algn="ctr"/>
            <a:r>
              <a:rPr lang="zh-CN" altLang="en-US" sz="1735" dirty="0">
                <a:solidFill>
                  <a:schemeClr val="bg1"/>
                </a:solidFill>
                <a:cs typeface="+mn-ea"/>
                <a:sym typeface="+mn-lt"/>
              </a:rPr>
              <a:t>点击添加</a:t>
            </a:r>
            <a:endParaRPr lang="en-US" altLang="zh-CN" sz="1735" dirty="0">
              <a:solidFill>
                <a:schemeClr val="bg1"/>
              </a:solidFill>
              <a:cs typeface="+mn-ea"/>
              <a:sym typeface="+mn-lt"/>
            </a:endParaRPr>
          </a:p>
          <a:p>
            <a:pPr algn="ctr"/>
            <a:r>
              <a:rPr lang="zh-CN" altLang="en-US" sz="1735" dirty="0">
                <a:solidFill>
                  <a:schemeClr val="bg1"/>
                </a:solidFill>
                <a:cs typeface="+mn-ea"/>
                <a:sym typeface="+mn-lt"/>
              </a:rPr>
              <a:t>文字点击添加</a:t>
            </a:r>
            <a:endParaRPr lang="en-US" altLang="zh-CN" sz="1735" dirty="0">
              <a:solidFill>
                <a:schemeClr val="bg1"/>
              </a:solidFill>
              <a:cs typeface="+mn-ea"/>
              <a:sym typeface="+mn-lt"/>
            </a:endParaRPr>
          </a:p>
          <a:p>
            <a:pPr algn="ctr"/>
            <a:r>
              <a:rPr lang="zh-CN" altLang="en-US" sz="1735" dirty="0">
                <a:solidFill>
                  <a:schemeClr val="bg1"/>
                </a:solidFill>
                <a:cs typeface="+mn-ea"/>
                <a:sym typeface="+mn-lt"/>
              </a:rPr>
              <a:t>文字</a:t>
            </a:r>
          </a:p>
        </p:txBody>
      </p:sp>
      <p:sp>
        <p:nvSpPr>
          <p:cNvPr id="34" name="TextBox 33"/>
          <p:cNvSpPr txBox="1"/>
          <p:nvPr/>
        </p:nvSpPr>
        <p:spPr>
          <a:xfrm>
            <a:off x="4810551" y="4448830"/>
            <a:ext cx="1123220" cy="625636"/>
          </a:xfrm>
          <a:prstGeom prst="rect">
            <a:avLst/>
          </a:prstGeom>
          <a:noFill/>
        </p:spPr>
        <p:txBody>
          <a:bodyPr wrap="square" lIns="91391" tIns="45696" rIns="91391" bIns="45696" rtlCol="0" anchor="ctr">
            <a:spAutoFit/>
          </a:bodyPr>
          <a:lstStyle>
            <a:defPPr>
              <a:defRPr lang="zh-CN"/>
            </a:defPPr>
            <a:lvl1pPr algn="ctr">
              <a:defRPr sz="16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defRPr>
            </a:lvl1pPr>
          </a:lstStyle>
          <a:p>
            <a:r>
              <a:rPr lang="zh-CN" altLang="en-US" sz="1735" dirty="0">
                <a:solidFill>
                  <a:schemeClr val="bg1"/>
                </a:solidFill>
                <a:latin typeface="+mn-lt"/>
                <a:ea typeface="+mn-ea"/>
                <a:cs typeface="+mn-ea"/>
                <a:sym typeface="+mn-lt"/>
              </a:rPr>
              <a:t>点击添加</a:t>
            </a:r>
            <a:endParaRPr lang="en-US" altLang="zh-CN" sz="1735" dirty="0">
              <a:solidFill>
                <a:schemeClr val="bg1"/>
              </a:solidFill>
              <a:latin typeface="+mn-lt"/>
              <a:ea typeface="+mn-ea"/>
              <a:cs typeface="+mn-ea"/>
              <a:sym typeface="+mn-lt"/>
            </a:endParaRPr>
          </a:p>
          <a:p>
            <a:r>
              <a:rPr lang="zh-CN" altLang="en-US" sz="1735" dirty="0">
                <a:solidFill>
                  <a:schemeClr val="bg1"/>
                </a:solidFill>
                <a:latin typeface="+mn-lt"/>
                <a:ea typeface="+mn-ea"/>
                <a:cs typeface="+mn-ea"/>
                <a:sym typeface="+mn-lt"/>
              </a:rPr>
              <a:t>文字</a:t>
            </a:r>
          </a:p>
        </p:txBody>
      </p:sp>
      <p:sp>
        <p:nvSpPr>
          <p:cNvPr id="35" name="TextBox 34"/>
          <p:cNvSpPr txBox="1"/>
          <p:nvPr/>
        </p:nvSpPr>
        <p:spPr>
          <a:xfrm>
            <a:off x="6252572" y="3367593"/>
            <a:ext cx="1591227" cy="625636"/>
          </a:xfrm>
          <a:prstGeom prst="rect">
            <a:avLst/>
          </a:prstGeom>
          <a:noFill/>
        </p:spPr>
        <p:txBody>
          <a:bodyPr wrap="square" lIns="91391" tIns="45696" rIns="91391" bIns="45696" rtlCol="0" anchor="ctr">
            <a:spAutoFit/>
          </a:bodyPr>
          <a:lstStyle/>
          <a:p>
            <a:pPr algn="ctr"/>
            <a:r>
              <a:rPr lang="zh-CN" altLang="en-US" sz="1735" dirty="0">
                <a:solidFill>
                  <a:schemeClr val="bg1"/>
                </a:solidFill>
                <a:cs typeface="+mn-ea"/>
                <a:sym typeface="+mn-lt"/>
              </a:rPr>
              <a:t>点击添加</a:t>
            </a:r>
            <a:endParaRPr lang="en-US" altLang="zh-CN" sz="1735" dirty="0">
              <a:solidFill>
                <a:schemeClr val="bg1"/>
              </a:solidFill>
              <a:cs typeface="+mn-ea"/>
              <a:sym typeface="+mn-lt"/>
            </a:endParaRPr>
          </a:p>
          <a:p>
            <a:pPr algn="ctr"/>
            <a:r>
              <a:rPr lang="zh-CN" altLang="en-US" sz="1735" dirty="0">
                <a:solidFill>
                  <a:schemeClr val="bg1"/>
                </a:solidFill>
                <a:cs typeface="+mn-ea"/>
                <a:sym typeface="+mn-lt"/>
              </a:rPr>
              <a:t>文字点击</a:t>
            </a:r>
          </a:p>
        </p:txBody>
      </p:sp>
      <p:sp>
        <p:nvSpPr>
          <p:cNvPr id="36" name="矩形 35"/>
          <p:cNvSpPr/>
          <p:nvPr/>
        </p:nvSpPr>
        <p:spPr>
          <a:xfrm>
            <a:off x="8605637" y="2444675"/>
            <a:ext cx="2590939" cy="3508604"/>
          </a:xfrm>
          <a:prstGeom prst="rect">
            <a:avLst/>
          </a:prstGeom>
        </p:spPr>
        <p:txBody>
          <a:bodyPr wrap="square" lIns="91391" tIns="45696" rIns="91391" bIns="45696">
            <a:spAutoFit/>
          </a:bodyPr>
          <a:lstStyle/>
          <a:p>
            <a:pPr>
              <a:lnSpc>
                <a:spcPct val="150000"/>
              </a:lnSpc>
            </a:pPr>
            <a:r>
              <a:rPr lang="zh-CN" altLang="en-US" sz="2000" b="1" dirty="0">
                <a:solidFill>
                  <a:schemeClr val="bg1"/>
                </a:solidFill>
                <a:cs typeface="+mn-ea"/>
                <a:sym typeface="+mn-lt"/>
              </a:rPr>
              <a:t>点击添加小标题</a:t>
            </a:r>
            <a:endParaRPr lang="en-US" altLang="zh-CN" sz="2000" b="1" dirty="0">
              <a:solidFill>
                <a:schemeClr val="bg1"/>
              </a:solidFill>
              <a:cs typeface="+mn-ea"/>
              <a:sym typeface="+mn-lt"/>
            </a:endParaRPr>
          </a:p>
          <a:p>
            <a:pPr>
              <a:lnSpc>
                <a:spcPct val="150000"/>
              </a:lnSpc>
            </a:pPr>
            <a:r>
              <a:rPr lang="zh-CN" altLang="en-US" sz="1600" dirty="0">
                <a:solidFill>
                  <a:schemeClr val="bg1"/>
                </a:solidFill>
                <a:cs typeface="+mn-ea"/>
                <a:sym typeface="+mn-lt"/>
              </a:rPr>
              <a:t>您的内容打在这里，或者通过复制您的文本后，在此框中选择粘贴，并选择只保留文字。</a:t>
            </a:r>
            <a:endParaRPr lang="en-US" altLang="zh-CN" sz="1600" dirty="0">
              <a:solidFill>
                <a:schemeClr val="bg1"/>
              </a:solidFill>
              <a:cs typeface="+mn-ea"/>
              <a:sym typeface="+mn-lt"/>
            </a:endParaRPr>
          </a:p>
          <a:p>
            <a:pPr>
              <a:lnSpc>
                <a:spcPct val="150000"/>
              </a:lnSpc>
            </a:pPr>
            <a:r>
              <a:rPr lang="zh-CN" altLang="en-US" sz="1600" dirty="0">
                <a:solidFill>
                  <a:schemeClr val="bg1"/>
                </a:solidFill>
                <a:cs typeface="+mn-ea"/>
                <a:sym typeface="+mn-lt"/>
              </a:rPr>
              <a:t>您的内容打在这里，或者通过复制您的文本后，在此框中选择粘贴，并选择只保留文字。</a:t>
            </a:r>
            <a:endParaRPr lang="en-US" altLang="zh-CN" sz="1600" dirty="0">
              <a:solidFill>
                <a:schemeClr val="bg1"/>
              </a:solidFill>
              <a:cs typeface="+mn-ea"/>
              <a:sym typeface="+mn-lt"/>
            </a:endParaRPr>
          </a:p>
        </p:txBody>
      </p:sp>
      <p:sp>
        <p:nvSpPr>
          <p:cNvPr id="37" name="Freeform 4"/>
          <p:cNvSpPr/>
          <p:nvPr/>
        </p:nvSpPr>
        <p:spPr bwMode="auto">
          <a:xfrm>
            <a:off x="2451461" y="2493049"/>
            <a:ext cx="2329073" cy="2329832"/>
          </a:xfrm>
          <a:custGeom>
            <a:avLst/>
            <a:gdLst/>
            <a:ahLst/>
            <a:cxnLst/>
            <a:rect l="l" t="t" r="r" b="b"/>
            <a:pathLst>
              <a:path w="2628619" h="2628031">
                <a:moveTo>
                  <a:pt x="1316980" y="400615"/>
                </a:moveTo>
                <a:cubicBezTo>
                  <a:pt x="813885" y="400615"/>
                  <a:pt x="406046" y="809559"/>
                  <a:pt x="406046" y="1314016"/>
                </a:cubicBezTo>
                <a:cubicBezTo>
                  <a:pt x="406046" y="1818473"/>
                  <a:pt x="813885" y="2227417"/>
                  <a:pt x="1316980" y="2227417"/>
                </a:cubicBezTo>
                <a:cubicBezTo>
                  <a:pt x="1820075" y="2227417"/>
                  <a:pt x="2227914" y="1818473"/>
                  <a:pt x="2227914" y="1314016"/>
                </a:cubicBezTo>
                <a:cubicBezTo>
                  <a:pt x="2227914" y="809559"/>
                  <a:pt x="1820075" y="400615"/>
                  <a:pt x="1316980" y="400615"/>
                </a:cubicBezTo>
                <a:close/>
                <a:moveTo>
                  <a:pt x="1151586" y="0"/>
                </a:moveTo>
                <a:lnTo>
                  <a:pt x="1254227" y="145306"/>
                </a:lnTo>
                <a:lnTo>
                  <a:pt x="1316813" y="142801"/>
                </a:lnTo>
                <a:lnTo>
                  <a:pt x="1379399" y="145306"/>
                </a:lnTo>
                <a:lnTo>
                  <a:pt x="1482041" y="0"/>
                </a:lnTo>
                <a:lnTo>
                  <a:pt x="1522096" y="5011"/>
                </a:lnTo>
                <a:lnTo>
                  <a:pt x="1564654" y="12526"/>
                </a:lnTo>
                <a:lnTo>
                  <a:pt x="1617227" y="182885"/>
                </a:lnTo>
                <a:lnTo>
                  <a:pt x="1679813" y="200422"/>
                </a:lnTo>
                <a:lnTo>
                  <a:pt x="1707351" y="210443"/>
                </a:lnTo>
                <a:lnTo>
                  <a:pt x="1737392" y="220464"/>
                </a:lnTo>
                <a:lnTo>
                  <a:pt x="1880089" y="115243"/>
                </a:lnTo>
                <a:lnTo>
                  <a:pt x="1917640" y="132780"/>
                </a:lnTo>
                <a:lnTo>
                  <a:pt x="1955192" y="152822"/>
                </a:lnTo>
                <a:lnTo>
                  <a:pt x="1952689" y="333201"/>
                </a:lnTo>
                <a:lnTo>
                  <a:pt x="2002758" y="368275"/>
                </a:lnTo>
                <a:lnTo>
                  <a:pt x="2027792" y="388317"/>
                </a:lnTo>
                <a:lnTo>
                  <a:pt x="2052827" y="405854"/>
                </a:lnTo>
                <a:lnTo>
                  <a:pt x="2223061" y="348233"/>
                </a:lnTo>
                <a:lnTo>
                  <a:pt x="2253102" y="378296"/>
                </a:lnTo>
                <a:lnTo>
                  <a:pt x="2283144" y="408360"/>
                </a:lnTo>
                <a:lnTo>
                  <a:pt x="2225564" y="578718"/>
                </a:lnTo>
                <a:lnTo>
                  <a:pt x="2263116" y="626318"/>
                </a:lnTo>
                <a:lnTo>
                  <a:pt x="2298164" y="678929"/>
                </a:lnTo>
                <a:lnTo>
                  <a:pt x="2475909" y="676424"/>
                </a:lnTo>
                <a:lnTo>
                  <a:pt x="2495937" y="711498"/>
                </a:lnTo>
                <a:lnTo>
                  <a:pt x="2515964" y="749077"/>
                </a:lnTo>
                <a:lnTo>
                  <a:pt x="2408316" y="891877"/>
                </a:lnTo>
                <a:lnTo>
                  <a:pt x="2428343" y="952004"/>
                </a:lnTo>
                <a:lnTo>
                  <a:pt x="2438357" y="984572"/>
                </a:lnTo>
                <a:lnTo>
                  <a:pt x="2445868" y="1014636"/>
                </a:lnTo>
                <a:lnTo>
                  <a:pt x="2616102" y="1067246"/>
                </a:lnTo>
                <a:lnTo>
                  <a:pt x="2628619" y="1149920"/>
                </a:lnTo>
                <a:lnTo>
                  <a:pt x="2483419" y="1252637"/>
                </a:lnTo>
                <a:lnTo>
                  <a:pt x="2485923" y="1312763"/>
                </a:lnTo>
                <a:lnTo>
                  <a:pt x="2483419" y="1375395"/>
                </a:lnTo>
                <a:lnTo>
                  <a:pt x="2628619" y="1478111"/>
                </a:lnTo>
                <a:lnTo>
                  <a:pt x="2623612" y="1520701"/>
                </a:lnTo>
                <a:lnTo>
                  <a:pt x="2616102" y="1560785"/>
                </a:lnTo>
                <a:lnTo>
                  <a:pt x="2445868" y="1615901"/>
                </a:lnTo>
                <a:lnTo>
                  <a:pt x="2428343" y="1676028"/>
                </a:lnTo>
                <a:lnTo>
                  <a:pt x="2418330" y="1706091"/>
                </a:lnTo>
                <a:lnTo>
                  <a:pt x="2408316" y="1736154"/>
                </a:lnTo>
                <a:lnTo>
                  <a:pt x="2515964" y="1878955"/>
                </a:lnTo>
                <a:lnTo>
                  <a:pt x="2495937" y="1916534"/>
                </a:lnTo>
                <a:lnTo>
                  <a:pt x="2475909" y="1951608"/>
                </a:lnTo>
                <a:lnTo>
                  <a:pt x="2298164" y="1949102"/>
                </a:lnTo>
                <a:lnTo>
                  <a:pt x="2263116" y="2001713"/>
                </a:lnTo>
                <a:lnTo>
                  <a:pt x="2245592" y="2026766"/>
                </a:lnTo>
                <a:lnTo>
                  <a:pt x="2225564" y="2049313"/>
                </a:lnTo>
                <a:lnTo>
                  <a:pt x="2283144" y="2219672"/>
                </a:lnTo>
                <a:lnTo>
                  <a:pt x="2253102" y="2252240"/>
                </a:lnTo>
                <a:lnTo>
                  <a:pt x="2223061" y="2282304"/>
                </a:lnTo>
                <a:lnTo>
                  <a:pt x="2052827" y="2224682"/>
                </a:lnTo>
                <a:lnTo>
                  <a:pt x="2002758" y="2262261"/>
                </a:lnTo>
                <a:lnTo>
                  <a:pt x="1952689" y="2297335"/>
                </a:lnTo>
                <a:lnTo>
                  <a:pt x="1955192" y="2475210"/>
                </a:lnTo>
                <a:lnTo>
                  <a:pt x="1917640" y="2495252"/>
                </a:lnTo>
                <a:lnTo>
                  <a:pt x="1880089" y="2512789"/>
                </a:lnTo>
                <a:lnTo>
                  <a:pt x="1737392" y="2407567"/>
                </a:lnTo>
                <a:lnTo>
                  <a:pt x="1679813" y="2427609"/>
                </a:lnTo>
                <a:lnTo>
                  <a:pt x="1647268" y="2435125"/>
                </a:lnTo>
                <a:lnTo>
                  <a:pt x="1617227" y="2445146"/>
                </a:lnTo>
                <a:lnTo>
                  <a:pt x="1564654" y="2615505"/>
                </a:lnTo>
                <a:lnTo>
                  <a:pt x="1482041" y="2628031"/>
                </a:lnTo>
                <a:lnTo>
                  <a:pt x="1379399" y="2482725"/>
                </a:lnTo>
                <a:lnTo>
                  <a:pt x="1316813" y="2482725"/>
                </a:lnTo>
                <a:lnTo>
                  <a:pt x="1254227" y="2482725"/>
                </a:lnTo>
                <a:lnTo>
                  <a:pt x="1151586" y="2628031"/>
                </a:lnTo>
                <a:lnTo>
                  <a:pt x="1109027" y="2623021"/>
                </a:lnTo>
                <a:lnTo>
                  <a:pt x="1066469" y="2615505"/>
                </a:lnTo>
                <a:lnTo>
                  <a:pt x="1013896" y="2445146"/>
                </a:lnTo>
                <a:lnTo>
                  <a:pt x="953813" y="2427609"/>
                </a:lnTo>
                <a:lnTo>
                  <a:pt x="923772" y="2417588"/>
                </a:lnTo>
                <a:lnTo>
                  <a:pt x="896234" y="2407567"/>
                </a:lnTo>
                <a:lnTo>
                  <a:pt x="753538" y="2512789"/>
                </a:lnTo>
                <a:lnTo>
                  <a:pt x="715986" y="2495252"/>
                </a:lnTo>
                <a:lnTo>
                  <a:pt x="678434" y="2475210"/>
                </a:lnTo>
                <a:lnTo>
                  <a:pt x="680938" y="2297335"/>
                </a:lnTo>
                <a:lnTo>
                  <a:pt x="630869" y="2262261"/>
                </a:lnTo>
                <a:lnTo>
                  <a:pt x="605834" y="2242219"/>
                </a:lnTo>
                <a:lnTo>
                  <a:pt x="580800" y="2224682"/>
                </a:lnTo>
                <a:lnTo>
                  <a:pt x="410566" y="2282304"/>
                </a:lnTo>
                <a:lnTo>
                  <a:pt x="380524" y="2252240"/>
                </a:lnTo>
                <a:lnTo>
                  <a:pt x="350483" y="2219672"/>
                </a:lnTo>
                <a:lnTo>
                  <a:pt x="408062" y="2049313"/>
                </a:lnTo>
                <a:lnTo>
                  <a:pt x="370510" y="2001713"/>
                </a:lnTo>
                <a:lnTo>
                  <a:pt x="335462" y="1949102"/>
                </a:lnTo>
                <a:lnTo>
                  <a:pt x="157717" y="1951608"/>
                </a:lnTo>
                <a:lnTo>
                  <a:pt x="137690" y="1916534"/>
                </a:lnTo>
                <a:lnTo>
                  <a:pt x="117662" y="1878955"/>
                </a:lnTo>
                <a:lnTo>
                  <a:pt x="225310" y="1736154"/>
                </a:lnTo>
                <a:lnTo>
                  <a:pt x="205283" y="1676028"/>
                </a:lnTo>
                <a:lnTo>
                  <a:pt x="195269" y="1645964"/>
                </a:lnTo>
                <a:lnTo>
                  <a:pt x="187759" y="1615901"/>
                </a:lnTo>
                <a:lnTo>
                  <a:pt x="15021" y="1560785"/>
                </a:lnTo>
                <a:lnTo>
                  <a:pt x="0" y="1478111"/>
                </a:lnTo>
                <a:lnTo>
                  <a:pt x="150207" y="1375395"/>
                </a:lnTo>
                <a:lnTo>
                  <a:pt x="147703" y="1312763"/>
                </a:lnTo>
                <a:lnTo>
                  <a:pt x="150207" y="1252637"/>
                </a:lnTo>
                <a:lnTo>
                  <a:pt x="0" y="1149920"/>
                </a:lnTo>
                <a:lnTo>
                  <a:pt x="7510" y="1107331"/>
                </a:lnTo>
                <a:lnTo>
                  <a:pt x="15021" y="1067246"/>
                </a:lnTo>
                <a:lnTo>
                  <a:pt x="187759" y="1014636"/>
                </a:lnTo>
                <a:lnTo>
                  <a:pt x="205283" y="952004"/>
                </a:lnTo>
                <a:lnTo>
                  <a:pt x="215297" y="921941"/>
                </a:lnTo>
                <a:lnTo>
                  <a:pt x="225310" y="891877"/>
                </a:lnTo>
                <a:lnTo>
                  <a:pt x="117662" y="749077"/>
                </a:lnTo>
                <a:lnTo>
                  <a:pt x="137690" y="711498"/>
                </a:lnTo>
                <a:lnTo>
                  <a:pt x="157717" y="676424"/>
                </a:lnTo>
                <a:lnTo>
                  <a:pt x="335462" y="678929"/>
                </a:lnTo>
                <a:lnTo>
                  <a:pt x="370510" y="626318"/>
                </a:lnTo>
                <a:lnTo>
                  <a:pt x="388034" y="601266"/>
                </a:lnTo>
                <a:lnTo>
                  <a:pt x="408062" y="578718"/>
                </a:lnTo>
                <a:lnTo>
                  <a:pt x="350483" y="408360"/>
                </a:lnTo>
                <a:lnTo>
                  <a:pt x="380524" y="378296"/>
                </a:lnTo>
                <a:lnTo>
                  <a:pt x="410566" y="348233"/>
                </a:lnTo>
                <a:lnTo>
                  <a:pt x="580800" y="405854"/>
                </a:lnTo>
                <a:lnTo>
                  <a:pt x="630869" y="368275"/>
                </a:lnTo>
                <a:lnTo>
                  <a:pt x="680938" y="333201"/>
                </a:lnTo>
                <a:lnTo>
                  <a:pt x="678434" y="152822"/>
                </a:lnTo>
                <a:lnTo>
                  <a:pt x="715986" y="132780"/>
                </a:lnTo>
                <a:lnTo>
                  <a:pt x="753538" y="115243"/>
                </a:lnTo>
                <a:lnTo>
                  <a:pt x="896234" y="220464"/>
                </a:lnTo>
                <a:lnTo>
                  <a:pt x="953813" y="200422"/>
                </a:lnTo>
                <a:lnTo>
                  <a:pt x="983855" y="190401"/>
                </a:lnTo>
                <a:lnTo>
                  <a:pt x="1013896" y="182885"/>
                </a:lnTo>
                <a:lnTo>
                  <a:pt x="1066469" y="12526"/>
                </a:lnTo>
                <a:close/>
              </a:path>
            </a:pathLst>
          </a:custGeom>
          <a:noFill/>
          <a:ln w="3175" cap="flat" cmpd="sng" algn="ctr">
            <a:solidFill>
              <a:srgbClr val="5B9BD5"/>
            </a:solidFill>
            <a:prstDash val="solid"/>
          </a:ln>
          <a:effectLst/>
        </p:spPr>
        <p:txBody>
          <a:bodyPr lIns="0" tIns="45696" rIns="0" bIns="45696" anchor="ctr"/>
          <a:lstStyle/>
          <a:p>
            <a:pPr algn="ctr" defTabSz="913765" fontAlgn="base">
              <a:lnSpc>
                <a:spcPct val="120000"/>
              </a:lnSpc>
              <a:spcBef>
                <a:spcPts val="600"/>
              </a:spcBef>
              <a:spcAft>
                <a:spcPts val="600"/>
              </a:spcAft>
              <a:defRPr/>
            </a:pPr>
            <a:endParaRPr lang="en-US" sz="2800" kern="0" dirty="0">
              <a:solidFill>
                <a:schemeClr val="bg1"/>
              </a:solidFill>
              <a:cs typeface="+mn-ea"/>
              <a:sym typeface="+mn-lt"/>
            </a:endParaRPr>
          </a:p>
        </p:txBody>
      </p:sp>
      <p:sp>
        <p:nvSpPr>
          <p:cNvPr id="38" name="Freeform 6"/>
          <p:cNvSpPr/>
          <p:nvPr/>
        </p:nvSpPr>
        <p:spPr bwMode="auto">
          <a:xfrm>
            <a:off x="4440408" y="3762904"/>
            <a:ext cx="1840939" cy="1841541"/>
          </a:xfrm>
          <a:custGeom>
            <a:avLst/>
            <a:gdLst/>
            <a:ahLst/>
            <a:cxnLst/>
            <a:rect l="l" t="t" r="r" b="b"/>
            <a:pathLst>
              <a:path w="1487948" h="1487615">
                <a:moveTo>
                  <a:pt x="743975" y="297790"/>
                </a:moveTo>
                <a:cubicBezTo>
                  <a:pt x="496116" y="297790"/>
                  <a:pt x="295186" y="497479"/>
                  <a:pt x="295186" y="743808"/>
                </a:cubicBezTo>
                <a:cubicBezTo>
                  <a:pt x="295186" y="990137"/>
                  <a:pt x="496116" y="1189826"/>
                  <a:pt x="743975" y="1189826"/>
                </a:cubicBezTo>
                <a:cubicBezTo>
                  <a:pt x="991834" y="1189826"/>
                  <a:pt x="1192764" y="990137"/>
                  <a:pt x="1192764" y="743808"/>
                </a:cubicBezTo>
                <a:cubicBezTo>
                  <a:pt x="1192764" y="497479"/>
                  <a:pt x="991834" y="297790"/>
                  <a:pt x="743975" y="297790"/>
                </a:cubicBezTo>
                <a:close/>
                <a:moveTo>
                  <a:pt x="693753" y="0"/>
                </a:moveTo>
                <a:lnTo>
                  <a:pt x="770837" y="149228"/>
                </a:lnTo>
                <a:lnTo>
                  <a:pt x="801203" y="151560"/>
                </a:lnTo>
                <a:lnTo>
                  <a:pt x="829233" y="153891"/>
                </a:lnTo>
                <a:lnTo>
                  <a:pt x="857264" y="158555"/>
                </a:lnTo>
                <a:lnTo>
                  <a:pt x="885294" y="163218"/>
                </a:lnTo>
                <a:lnTo>
                  <a:pt x="997416" y="41970"/>
                </a:lnTo>
                <a:lnTo>
                  <a:pt x="1018439" y="48965"/>
                </a:lnTo>
                <a:lnTo>
                  <a:pt x="1037126" y="58292"/>
                </a:lnTo>
                <a:lnTo>
                  <a:pt x="1076835" y="74614"/>
                </a:lnTo>
                <a:lnTo>
                  <a:pt x="1069828" y="240164"/>
                </a:lnTo>
                <a:lnTo>
                  <a:pt x="1093186" y="256485"/>
                </a:lnTo>
                <a:lnTo>
                  <a:pt x="1116545" y="272807"/>
                </a:lnTo>
                <a:lnTo>
                  <a:pt x="1139904" y="291461"/>
                </a:lnTo>
                <a:lnTo>
                  <a:pt x="1160927" y="312446"/>
                </a:lnTo>
                <a:lnTo>
                  <a:pt x="1312758" y="261149"/>
                </a:lnTo>
                <a:lnTo>
                  <a:pt x="1340789" y="298456"/>
                </a:lnTo>
                <a:lnTo>
                  <a:pt x="1352468" y="317109"/>
                </a:lnTo>
                <a:lnTo>
                  <a:pt x="1368819" y="335763"/>
                </a:lnTo>
                <a:lnTo>
                  <a:pt x="1280056" y="468669"/>
                </a:lnTo>
                <a:lnTo>
                  <a:pt x="1287064" y="480327"/>
                </a:lnTo>
                <a:lnTo>
                  <a:pt x="1294071" y="496649"/>
                </a:lnTo>
                <a:lnTo>
                  <a:pt x="1305750" y="522298"/>
                </a:lnTo>
                <a:lnTo>
                  <a:pt x="1315094" y="547946"/>
                </a:lnTo>
                <a:lnTo>
                  <a:pt x="1324437" y="575926"/>
                </a:lnTo>
                <a:lnTo>
                  <a:pt x="1476269" y="608570"/>
                </a:lnTo>
                <a:lnTo>
                  <a:pt x="1483276" y="652872"/>
                </a:lnTo>
                <a:lnTo>
                  <a:pt x="1487948" y="701837"/>
                </a:lnTo>
                <a:lnTo>
                  <a:pt x="1350132" y="774120"/>
                </a:lnTo>
                <a:lnTo>
                  <a:pt x="1347796" y="802100"/>
                </a:lnTo>
                <a:lnTo>
                  <a:pt x="1345460" y="830080"/>
                </a:lnTo>
                <a:lnTo>
                  <a:pt x="1340789" y="855729"/>
                </a:lnTo>
                <a:lnTo>
                  <a:pt x="1333781" y="886040"/>
                </a:lnTo>
                <a:lnTo>
                  <a:pt x="1448238" y="988635"/>
                </a:lnTo>
                <a:lnTo>
                  <a:pt x="1431887" y="1032937"/>
                </a:lnTo>
                <a:lnTo>
                  <a:pt x="1410865" y="1077239"/>
                </a:lnTo>
                <a:lnTo>
                  <a:pt x="1259033" y="1067912"/>
                </a:lnTo>
                <a:lnTo>
                  <a:pt x="1242682" y="1093560"/>
                </a:lnTo>
                <a:lnTo>
                  <a:pt x="1226331" y="1116877"/>
                </a:lnTo>
                <a:lnTo>
                  <a:pt x="1209980" y="1137862"/>
                </a:lnTo>
                <a:lnTo>
                  <a:pt x="1191293" y="1158848"/>
                </a:lnTo>
                <a:lnTo>
                  <a:pt x="1235674" y="1303412"/>
                </a:lnTo>
                <a:lnTo>
                  <a:pt x="1198301" y="1336056"/>
                </a:lnTo>
                <a:lnTo>
                  <a:pt x="1179614" y="1350046"/>
                </a:lnTo>
                <a:lnTo>
                  <a:pt x="1158591" y="1364036"/>
                </a:lnTo>
                <a:lnTo>
                  <a:pt x="1030118" y="1282427"/>
                </a:lnTo>
                <a:lnTo>
                  <a:pt x="1006759" y="1294085"/>
                </a:lnTo>
                <a:lnTo>
                  <a:pt x="981065" y="1305744"/>
                </a:lnTo>
                <a:lnTo>
                  <a:pt x="955370" y="1315071"/>
                </a:lnTo>
                <a:lnTo>
                  <a:pt x="927340" y="1324397"/>
                </a:lnTo>
                <a:lnTo>
                  <a:pt x="892302" y="1475957"/>
                </a:lnTo>
                <a:lnTo>
                  <a:pt x="845584" y="1482952"/>
                </a:lnTo>
                <a:lnTo>
                  <a:pt x="798867" y="1487615"/>
                </a:lnTo>
                <a:lnTo>
                  <a:pt x="728791" y="1350046"/>
                </a:lnTo>
                <a:lnTo>
                  <a:pt x="700761" y="1350046"/>
                </a:lnTo>
                <a:lnTo>
                  <a:pt x="672730" y="1345382"/>
                </a:lnTo>
                <a:lnTo>
                  <a:pt x="642364" y="1343051"/>
                </a:lnTo>
                <a:lnTo>
                  <a:pt x="616669" y="1336056"/>
                </a:lnTo>
                <a:lnTo>
                  <a:pt x="511555" y="1450308"/>
                </a:lnTo>
                <a:lnTo>
                  <a:pt x="488197" y="1443313"/>
                </a:lnTo>
                <a:lnTo>
                  <a:pt x="467174" y="1436318"/>
                </a:lnTo>
                <a:lnTo>
                  <a:pt x="422792" y="1417665"/>
                </a:lnTo>
                <a:lnTo>
                  <a:pt x="429800" y="1259110"/>
                </a:lnTo>
                <a:lnTo>
                  <a:pt x="406441" y="1242788"/>
                </a:lnTo>
                <a:lnTo>
                  <a:pt x="383083" y="1226467"/>
                </a:lnTo>
                <a:lnTo>
                  <a:pt x="362060" y="1210145"/>
                </a:lnTo>
                <a:lnTo>
                  <a:pt x="341037" y="1191491"/>
                </a:lnTo>
                <a:lnTo>
                  <a:pt x="184534" y="1238125"/>
                </a:lnTo>
                <a:lnTo>
                  <a:pt x="156503" y="1205481"/>
                </a:lnTo>
                <a:lnTo>
                  <a:pt x="130809" y="1170506"/>
                </a:lnTo>
                <a:lnTo>
                  <a:pt x="219572" y="1032937"/>
                </a:lnTo>
                <a:lnTo>
                  <a:pt x="207893" y="1007288"/>
                </a:lnTo>
                <a:lnTo>
                  <a:pt x="193877" y="981640"/>
                </a:lnTo>
                <a:lnTo>
                  <a:pt x="182198" y="955991"/>
                </a:lnTo>
                <a:lnTo>
                  <a:pt x="172854" y="928011"/>
                </a:lnTo>
                <a:lnTo>
                  <a:pt x="14015" y="893036"/>
                </a:lnTo>
                <a:lnTo>
                  <a:pt x="7008" y="848734"/>
                </a:lnTo>
                <a:lnTo>
                  <a:pt x="0" y="806763"/>
                </a:lnTo>
                <a:lnTo>
                  <a:pt x="147160" y="732149"/>
                </a:lnTo>
                <a:lnTo>
                  <a:pt x="149496" y="701837"/>
                </a:lnTo>
                <a:lnTo>
                  <a:pt x="151832" y="671525"/>
                </a:lnTo>
                <a:lnTo>
                  <a:pt x="156503" y="643545"/>
                </a:lnTo>
                <a:lnTo>
                  <a:pt x="161175" y="615565"/>
                </a:lnTo>
                <a:lnTo>
                  <a:pt x="39710" y="501312"/>
                </a:lnTo>
                <a:lnTo>
                  <a:pt x="53725" y="461674"/>
                </a:lnTo>
                <a:lnTo>
                  <a:pt x="70076" y="424367"/>
                </a:lnTo>
                <a:lnTo>
                  <a:pt x="238259" y="431362"/>
                </a:lnTo>
                <a:lnTo>
                  <a:pt x="254610" y="408045"/>
                </a:lnTo>
                <a:lnTo>
                  <a:pt x="273297" y="384728"/>
                </a:lnTo>
                <a:lnTo>
                  <a:pt x="289648" y="361411"/>
                </a:lnTo>
                <a:lnTo>
                  <a:pt x="310671" y="340426"/>
                </a:lnTo>
                <a:lnTo>
                  <a:pt x="259282" y="177208"/>
                </a:lnTo>
                <a:lnTo>
                  <a:pt x="289648" y="151560"/>
                </a:lnTo>
                <a:lnTo>
                  <a:pt x="322350" y="128243"/>
                </a:lnTo>
                <a:lnTo>
                  <a:pt x="467174" y="219179"/>
                </a:lnTo>
                <a:lnTo>
                  <a:pt x="492868" y="205188"/>
                </a:lnTo>
                <a:lnTo>
                  <a:pt x="518563" y="193530"/>
                </a:lnTo>
                <a:lnTo>
                  <a:pt x="546593" y="184203"/>
                </a:lnTo>
                <a:lnTo>
                  <a:pt x="574624" y="174876"/>
                </a:lnTo>
                <a:lnTo>
                  <a:pt x="609662" y="9327"/>
                </a:lnTo>
                <a:lnTo>
                  <a:pt x="630685" y="6995"/>
                </a:lnTo>
                <a:lnTo>
                  <a:pt x="651707" y="2332"/>
                </a:lnTo>
                <a:close/>
              </a:path>
            </a:pathLst>
          </a:custGeom>
          <a:noFill/>
          <a:ln w="3175" cap="flat" cmpd="sng" algn="ctr">
            <a:solidFill>
              <a:srgbClr val="5B9BD5"/>
            </a:solidFill>
            <a:prstDash val="solid"/>
          </a:ln>
          <a:effectLst/>
        </p:spPr>
        <p:txBody>
          <a:bodyPr lIns="0" tIns="45696" rIns="0" bIns="45696" anchor="ctr"/>
          <a:lstStyle/>
          <a:p>
            <a:pPr algn="ctr" defTabSz="913765" fontAlgn="base">
              <a:lnSpc>
                <a:spcPct val="120000"/>
              </a:lnSpc>
              <a:spcBef>
                <a:spcPts val="600"/>
              </a:spcBef>
              <a:spcAft>
                <a:spcPts val="600"/>
              </a:spcAft>
              <a:defRPr/>
            </a:pPr>
            <a:endParaRPr lang="en-US" sz="2800" kern="0" dirty="0">
              <a:solidFill>
                <a:schemeClr val="bg1"/>
              </a:solidFill>
              <a:cs typeface="+mn-ea"/>
              <a:sym typeface="+mn-lt"/>
            </a:endParaRPr>
          </a:p>
        </p:txBody>
      </p:sp>
      <p:sp>
        <p:nvSpPr>
          <p:cNvPr id="39" name="Freeform 8"/>
          <p:cNvSpPr/>
          <p:nvPr/>
        </p:nvSpPr>
        <p:spPr bwMode="auto">
          <a:xfrm>
            <a:off x="914123" y="3940916"/>
            <a:ext cx="2031876" cy="2031333"/>
          </a:xfrm>
          <a:custGeom>
            <a:avLst/>
            <a:gdLst/>
            <a:ahLst/>
            <a:cxnLst/>
            <a:rect l="l" t="t" r="r" b="b"/>
            <a:pathLst>
              <a:path w="2075647" h="2080525">
                <a:moveTo>
                  <a:pt x="1036488" y="349870"/>
                </a:moveTo>
                <a:cubicBezTo>
                  <a:pt x="655847" y="349870"/>
                  <a:pt x="347277" y="658371"/>
                  <a:pt x="347277" y="1038927"/>
                </a:cubicBezTo>
                <a:cubicBezTo>
                  <a:pt x="347277" y="1419483"/>
                  <a:pt x="655847" y="1727984"/>
                  <a:pt x="1036488" y="1727984"/>
                </a:cubicBezTo>
                <a:cubicBezTo>
                  <a:pt x="1417129" y="1727984"/>
                  <a:pt x="1725699" y="1419483"/>
                  <a:pt x="1725699" y="1038927"/>
                </a:cubicBezTo>
                <a:cubicBezTo>
                  <a:pt x="1725699" y="658371"/>
                  <a:pt x="1417129" y="349870"/>
                  <a:pt x="1036488" y="349870"/>
                </a:cubicBezTo>
                <a:close/>
                <a:moveTo>
                  <a:pt x="1096908" y="0"/>
                </a:moveTo>
                <a:lnTo>
                  <a:pt x="1138010" y="2569"/>
                </a:lnTo>
                <a:lnTo>
                  <a:pt x="1179112" y="7706"/>
                </a:lnTo>
                <a:lnTo>
                  <a:pt x="1230489" y="174661"/>
                </a:lnTo>
                <a:lnTo>
                  <a:pt x="1261315" y="182367"/>
                </a:lnTo>
                <a:lnTo>
                  <a:pt x="1292142" y="192641"/>
                </a:lnTo>
                <a:lnTo>
                  <a:pt x="1322968" y="200347"/>
                </a:lnTo>
                <a:lnTo>
                  <a:pt x="1353795" y="213190"/>
                </a:lnTo>
                <a:lnTo>
                  <a:pt x="1487376" y="100173"/>
                </a:lnTo>
                <a:lnTo>
                  <a:pt x="1523340" y="118153"/>
                </a:lnTo>
                <a:lnTo>
                  <a:pt x="1559304" y="138702"/>
                </a:lnTo>
                <a:lnTo>
                  <a:pt x="1538753" y="313363"/>
                </a:lnTo>
                <a:lnTo>
                  <a:pt x="1569580" y="333912"/>
                </a:lnTo>
                <a:lnTo>
                  <a:pt x="1595269" y="354460"/>
                </a:lnTo>
                <a:lnTo>
                  <a:pt x="1618388" y="375008"/>
                </a:lnTo>
                <a:lnTo>
                  <a:pt x="1644077" y="398125"/>
                </a:lnTo>
                <a:lnTo>
                  <a:pt x="1811054" y="344186"/>
                </a:lnTo>
                <a:lnTo>
                  <a:pt x="1836742" y="375008"/>
                </a:lnTo>
                <a:lnTo>
                  <a:pt x="1862431" y="405831"/>
                </a:lnTo>
                <a:lnTo>
                  <a:pt x="1777658" y="562512"/>
                </a:lnTo>
                <a:lnTo>
                  <a:pt x="1811054" y="619021"/>
                </a:lnTo>
                <a:lnTo>
                  <a:pt x="1823898" y="647275"/>
                </a:lnTo>
                <a:lnTo>
                  <a:pt x="1839311" y="678097"/>
                </a:lnTo>
                <a:lnTo>
                  <a:pt x="2019132" y="693508"/>
                </a:lnTo>
                <a:lnTo>
                  <a:pt x="2031976" y="732037"/>
                </a:lnTo>
                <a:lnTo>
                  <a:pt x="2042252" y="770565"/>
                </a:lnTo>
                <a:lnTo>
                  <a:pt x="1900964" y="881013"/>
                </a:lnTo>
                <a:lnTo>
                  <a:pt x="1906102" y="914404"/>
                </a:lnTo>
                <a:lnTo>
                  <a:pt x="1911240" y="945226"/>
                </a:lnTo>
                <a:lnTo>
                  <a:pt x="1913808" y="981186"/>
                </a:lnTo>
                <a:lnTo>
                  <a:pt x="1913808" y="1014577"/>
                </a:lnTo>
                <a:lnTo>
                  <a:pt x="2075647" y="1096771"/>
                </a:lnTo>
                <a:lnTo>
                  <a:pt x="2073078" y="1135299"/>
                </a:lnTo>
                <a:lnTo>
                  <a:pt x="2067941" y="1173827"/>
                </a:lnTo>
                <a:lnTo>
                  <a:pt x="1893257" y="1225198"/>
                </a:lnTo>
                <a:lnTo>
                  <a:pt x="1885551" y="1258589"/>
                </a:lnTo>
                <a:lnTo>
                  <a:pt x="1875275" y="1289412"/>
                </a:lnTo>
                <a:lnTo>
                  <a:pt x="1865000" y="1320235"/>
                </a:lnTo>
                <a:lnTo>
                  <a:pt x="1854724" y="1351057"/>
                </a:lnTo>
                <a:lnTo>
                  <a:pt x="1975461" y="1494896"/>
                </a:lnTo>
                <a:lnTo>
                  <a:pt x="1957479" y="1528287"/>
                </a:lnTo>
                <a:lnTo>
                  <a:pt x="1942066" y="1559110"/>
                </a:lnTo>
                <a:lnTo>
                  <a:pt x="1754538" y="1538561"/>
                </a:lnTo>
                <a:lnTo>
                  <a:pt x="1736556" y="1564247"/>
                </a:lnTo>
                <a:lnTo>
                  <a:pt x="1716005" y="1592501"/>
                </a:lnTo>
                <a:lnTo>
                  <a:pt x="1692886" y="1615618"/>
                </a:lnTo>
                <a:lnTo>
                  <a:pt x="1672335" y="1641303"/>
                </a:lnTo>
                <a:lnTo>
                  <a:pt x="1728850" y="1821102"/>
                </a:lnTo>
                <a:lnTo>
                  <a:pt x="1700592" y="1844219"/>
                </a:lnTo>
                <a:lnTo>
                  <a:pt x="1672335" y="1864767"/>
                </a:lnTo>
                <a:lnTo>
                  <a:pt x="1507927" y="1774868"/>
                </a:lnTo>
                <a:lnTo>
                  <a:pt x="1451412" y="1808259"/>
                </a:lnTo>
                <a:lnTo>
                  <a:pt x="1420585" y="1823670"/>
                </a:lnTo>
                <a:lnTo>
                  <a:pt x="1392328" y="1839081"/>
                </a:lnTo>
                <a:lnTo>
                  <a:pt x="1374346" y="2026586"/>
                </a:lnTo>
                <a:lnTo>
                  <a:pt x="1340950" y="2039428"/>
                </a:lnTo>
                <a:lnTo>
                  <a:pt x="1307555" y="2047134"/>
                </a:lnTo>
                <a:lnTo>
                  <a:pt x="1186818" y="1898158"/>
                </a:lnTo>
                <a:lnTo>
                  <a:pt x="1155992" y="1903295"/>
                </a:lnTo>
                <a:lnTo>
                  <a:pt x="1122596" y="1908432"/>
                </a:lnTo>
                <a:lnTo>
                  <a:pt x="1091770" y="1911001"/>
                </a:lnTo>
                <a:lnTo>
                  <a:pt x="1058375" y="1911001"/>
                </a:lnTo>
                <a:lnTo>
                  <a:pt x="971033" y="2080525"/>
                </a:lnTo>
                <a:lnTo>
                  <a:pt x="935069" y="2077957"/>
                </a:lnTo>
                <a:lnTo>
                  <a:pt x="901674" y="2072819"/>
                </a:lnTo>
                <a:lnTo>
                  <a:pt x="845158" y="1890452"/>
                </a:lnTo>
                <a:lnTo>
                  <a:pt x="814332" y="1882747"/>
                </a:lnTo>
                <a:lnTo>
                  <a:pt x="780937" y="1875041"/>
                </a:lnTo>
                <a:lnTo>
                  <a:pt x="750110" y="1864767"/>
                </a:lnTo>
                <a:lnTo>
                  <a:pt x="719284" y="1851924"/>
                </a:lnTo>
                <a:lnTo>
                  <a:pt x="577996" y="1975215"/>
                </a:lnTo>
                <a:lnTo>
                  <a:pt x="544601" y="1959803"/>
                </a:lnTo>
                <a:lnTo>
                  <a:pt x="511205" y="1939255"/>
                </a:lnTo>
                <a:lnTo>
                  <a:pt x="531756" y="1754319"/>
                </a:lnTo>
                <a:lnTo>
                  <a:pt x="506068" y="1733771"/>
                </a:lnTo>
                <a:lnTo>
                  <a:pt x="480379" y="1713223"/>
                </a:lnTo>
                <a:lnTo>
                  <a:pt x="454690" y="1690106"/>
                </a:lnTo>
                <a:lnTo>
                  <a:pt x="431570" y="1669557"/>
                </a:lnTo>
                <a:lnTo>
                  <a:pt x="254318" y="1726065"/>
                </a:lnTo>
                <a:lnTo>
                  <a:pt x="231198" y="1697811"/>
                </a:lnTo>
                <a:lnTo>
                  <a:pt x="208079" y="1666989"/>
                </a:lnTo>
                <a:lnTo>
                  <a:pt x="297989" y="1505170"/>
                </a:lnTo>
                <a:lnTo>
                  <a:pt x="264594" y="1446093"/>
                </a:lnTo>
                <a:lnTo>
                  <a:pt x="249181" y="1417839"/>
                </a:lnTo>
                <a:lnTo>
                  <a:pt x="236336" y="1387017"/>
                </a:lnTo>
                <a:lnTo>
                  <a:pt x="51378" y="1371606"/>
                </a:lnTo>
                <a:lnTo>
                  <a:pt x="41102" y="1338214"/>
                </a:lnTo>
                <a:lnTo>
                  <a:pt x="30827" y="1302255"/>
                </a:lnTo>
                <a:lnTo>
                  <a:pt x="172114" y="1184101"/>
                </a:lnTo>
                <a:lnTo>
                  <a:pt x="166977" y="1153279"/>
                </a:lnTo>
                <a:lnTo>
                  <a:pt x="164408" y="1119888"/>
                </a:lnTo>
                <a:lnTo>
                  <a:pt x="161839" y="1086497"/>
                </a:lnTo>
                <a:lnTo>
                  <a:pt x="159270" y="1053105"/>
                </a:lnTo>
                <a:lnTo>
                  <a:pt x="0" y="970912"/>
                </a:lnTo>
                <a:lnTo>
                  <a:pt x="2569" y="929815"/>
                </a:lnTo>
                <a:lnTo>
                  <a:pt x="7707" y="893855"/>
                </a:lnTo>
                <a:lnTo>
                  <a:pt x="179821" y="842484"/>
                </a:lnTo>
                <a:lnTo>
                  <a:pt x="187528" y="811662"/>
                </a:lnTo>
                <a:lnTo>
                  <a:pt x="200372" y="778271"/>
                </a:lnTo>
                <a:lnTo>
                  <a:pt x="210647" y="747448"/>
                </a:lnTo>
                <a:lnTo>
                  <a:pt x="220923" y="714057"/>
                </a:lnTo>
                <a:lnTo>
                  <a:pt x="105324" y="577924"/>
                </a:lnTo>
                <a:lnTo>
                  <a:pt x="123306" y="544533"/>
                </a:lnTo>
                <a:lnTo>
                  <a:pt x="141288" y="511141"/>
                </a:lnTo>
                <a:lnTo>
                  <a:pt x="321109" y="529121"/>
                </a:lnTo>
                <a:lnTo>
                  <a:pt x="339091" y="503436"/>
                </a:lnTo>
                <a:lnTo>
                  <a:pt x="359642" y="477750"/>
                </a:lnTo>
                <a:lnTo>
                  <a:pt x="380193" y="449496"/>
                </a:lnTo>
                <a:lnTo>
                  <a:pt x="403313" y="426379"/>
                </a:lnTo>
                <a:lnTo>
                  <a:pt x="349366" y="259424"/>
                </a:lnTo>
                <a:lnTo>
                  <a:pt x="380193" y="233738"/>
                </a:lnTo>
                <a:lnTo>
                  <a:pt x="411019" y="205484"/>
                </a:lnTo>
                <a:lnTo>
                  <a:pt x="567720" y="292815"/>
                </a:lnTo>
                <a:lnTo>
                  <a:pt x="624236" y="259424"/>
                </a:lnTo>
                <a:lnTo>
                  <a:pt x="655062" y="244012"/>
                </a:lnTo>
                <a:lnTo>
                  <a:pt x="683320" y="231170"/>
                </a:lnTo>
                <a:lnTo>
                  <a:pt x="698733" y="53940"/>
                </a:lnTo>
                <a:lnTo>
                  <a:pt x="737266" y="41097"/>
                </a:lnTo>
                <a:lnTo>
                  <a:pt x="775799" y="30823"/>
                </a:lnTo>
                <a:lnTo>
                  <a:pt x="886260" y="166956"/>
                </a:lnTo>
                <a:lnTo>
                  <a:pt x="919656" y="161819"/>
                </a:lnTo>
                <a:lnTo>
                  <a:pt x="953051" y="159250"/>
                </a:lnTo>
                <a:lnTo>
                  <a:pt x="983877" y="156682"/>
                </a:lnTo>
                <a:lnTo>
                  <a:pt x="1017273" y="154113"/>
                </a:lnTo>
                <a:close/>
              </a:path>
            </a:pathLst>
          </a:custGeom>
          <a:noFill/>
          <a:ln w="3175" cap="flat" cmpd="sng" algn="ctr">
            <a:solidFill>
              <a:srgbClr val="5B9BD5"/>
            </a:solidFill>
            <a:prstDash val="solid"/>
          </a:ln>
          <a:effectLst/>
        </p:spPr>
        <p:txBody>
          <a:bodyPr lIns="0" tIns="45696" rIns="0" bIns="45696" anchor="ctr"/>
          <a:lstStyle/>
          <a:p>
            <a:pPr algn="ctr" defTabSz="913765" fontAlgn="base">
              <a:lnSpc>
                <a:spcPct val="120000"/>
              </a:lnSpc>
              <a:spcBef>
                <a:spcPts val="600"/>
              </a:spcBef>
              <a:spcAft>
                <a:spcPts val="600"/>
              </a:spcAft>
              <a:defRPr/>
            </a:pPr>
            <a:endParaRPr lang="en-US" sz="2800" kern="0" dirty="0">
              <a:solidFill>
                <a:schemeClr val="bg1"/>
              </a:solidFill>
              <a:cs typeface="+mn-ea"/>
              <a:sym typeface="+mn-lt"/>
            </a:endParaRPr>
          </a:p>
        </p:txBody>
      </p:sp>
      <p:sp>
        <p:nvSpPr>
          <p:cNvPr id="40" name="Freeform 6"/>
          <p:cNvSpPr/>
          <p:nvPr/>
        </p:nvSpPr>
        <p:spPr bwMode="auto">
          <a:xfrm>
            <a:off x="5925025" y="2566421"/>
            <a:ext cx="2223752" cy="2224481"/>
          </a:xfrm>
          <a:custGeom>
            <a:avLst/>
            <a:gdLst/>
            <a:ahLst/>
            <a:cxnLst/>
            <a:rect l="l" t="t" r="r" b="b"/>
            <a:pathLst>
              <a:path w="1487948" h="1487615">
                <a:moveTo>
                  <a:pt x="743975" y="297790"/>
                </a:moveTo>
                <a:cubicBezTo>
                  <a:pt x="496116" y="297790"/>
                  <a:pt x="295186" y="497479"/>
                  <a:pt x="295186" y="743808"/>
                </a:cubicBezTo>
                <a:cubicBezTo>
                  <a:pt x="295186" y="990137"/>
                  <a:pt x="496116" y="1189826"/>
                  <a:pt x="743975" y="1189826"/>
                </a:cubicBezTo>
                <a:cubicBezTo>
                  <a:pt x="991834" y="1189826"/>
                  <a:pt x="1192764" y="990137"/>
                  <a:pt x="1192764" y="743808"/>
                </a:cubicBezTo>
                <a:cubicBezTo>
                  <a:pt x="1192764" y="497479"/>
                  <a:pt x="991834" y="297790"/>
                  <a:pt x="743975" y="297790"/>
                </a:cubicBezTo>
                <a:close/>
                <a:moveTo>
                  <a:pt x="693753" y="0"/>
                </a:moveTo>
                <a:lnTo>
                  <a:pt x="770837" y="149228"/>
                </a:lnTo>
                <a:lnTo>
                  <a:pt x="801203" y="151560"/>
                </a:lnTo>
                <a:lnTo>
                  <a:pt x="829233" y="153891"/>
                </a:lnTo>
                <a:lnTo>
                  <a:pt x="857264" y="158555"/>
                </a:lnTo>
                <a:lnTo>
                  <a:pt x="885294" y="163218"/>
                </a:lnTo>
                <a:lnTo>
                  <a:pt x="997416" y="41970"/>
                </a:lnTo>
                <a:lnTo>
                  <a:pt x="1018439" y="48965"/>
                </a:lnTo>
                <a:lnTo>
                  <a:pt x="1037126" y="58292"/>
                </a:lnTo>
                <a:lnTo>
                  <a:pt x="1076835" y="74614"/>
                </a:lnTo>
                <a:lnTo>
                  <a:pt x="1069828" y="240164"/>
                </a:lnTo>
                <a:lnTo>
                  <a:pt x="1093186" y="256485"/>
                </a:lnTo>
                <a:lnTo>
                  <a:pt x="1116545" y="272807"/>
                </a:lnTo>
                <a:lnTo>
                  <a:pt x="1139904" y="291461"/>
                </a:lnTo>
                <a:lnTo>
                  <a:pt x="1160927" y="312446"/>
                </a:lnTo>
                <a:lnTo>
                  <a:pt x="1312758" y="261149"/>
                </a:lnTo>
                <a:lnTo>
                  <a:pt x="1340789" y="298456"/>
                </a:lnTo>
                <a:lnTo>
                  <a:pt x="1352468" y="317109"/>
                </a:lnTo>
                <a:lnTo>
                  <a:pt x="1368819" y="335763"/>
                </a:lnTo>
                <a:lnTo>
                  <a:pt x="1280056" y="468669"/>
                </a:lnTo>
                <a:lnTo>
                  <a:pt x="1287064" y="480327"/>
                </a:lnTo>
                <a:lnTo>
                  <a:pt x="1294071" y="496649"/>
                </a:lnTo>
                <a:lnTo>
                  <a:pt x="1305750" y="522298"/>
                </a:lnTo>
                <a:lnTo>
                  <a:pt x="1315094" y="547946"/>
                </a:lnTo>
                <a:lnTo>
                  <a:pt x="1324437" y="575926"/>
                </a:lnTo>
                <a:lnTo>
                  <a:pt x="1476269" y="608570"/>
                </a:lnTo>
                <a:lnTo>
                  <a:pt x="1483276" y="652872"/>
                </a:lnTo>
                <a:lnTo>
                  <a:pt x="1487948" y="701837"/>
                </a:lnTo>
                <a:lnTo>
                  <a:pt x="1350132" y="774120"/>
                </a:lnTo>
                <a:lnTo>
                  <a:pt x="1347796" y="802100"/>
                </a:lnTo>
                <a:lnTo>
                  <a:pt x="1345460" y="830080"/>
                </a:lnTo>
                <a:lnTo>
                  <a:pt x="1340789" y="855729"/>
                </a:lnTo>
                <a:lnTo>
                  <a:pt x="1333781" y="886040"/>
                </a:lnTo>
                <a:lnTo>
                  <a:pt x="1448238" y="988635"/>
                </a:lnTo>
                <a:lnTo>
                  <a:pt x="1431887" y="1032937"/>
                </a:lnTo>
                <a:lnTo>
                  <a:pt x="1410865" y="1077239"/>
                </a:lnTo>
                <a:lnTo>
                  <a:pt x="1259033" y="1067912"/>
                </a:lnTo>
                <a:lnTo>
                  <a:pt x="1242682" y="1093560"/>
                </a:lnTo>
                <a:lnTo>
                  <a:pt x="1226331" y="1116877"/>
                </a:lnTo>
                <a:lnTo>
                  <a:pt x="1209980" y="1137862"/>
                </a:lnTo>
                <a:lnTo>
                  <a:pt x="1191293" y="1158848"/>
                </a:lnTo>
                <a:lnTo>
                  <a:pt x="1235674" y="1303412"/>
                </a:lnTo>
                <a:lnTo>
                  <a:pt x="1198301" y="1336056"/>
                </a:lnTo>
                <a:lnTo>
                  <a:pt x="1179614" y="1350046"/>
                </a:lnTo>
                <a:lnTo>
                  <a:pt x="1158591" y="1364036"/>
                </a:lnTo>
                <a:lnTo>
                  <a:pt x="1030118" y="1282427"/>
                </a:lnTo>
                <a:lnTo>
                  <a:pt x="1006759" y="1294085"/>
                </a:lnTo>
                <a:lnTo>
                  <a:pt x="981065" y="1305744"/>
                </a:lnTo>
                <a:lnTo>
                  <a:pt x="955370" y="1315071"/>
                </a:lnTo>
                <a:lnTo>
                  <a:pt x="927340" y="1324397"/>
                </a:lnTo>
                <a:lnTo>
                  <a:pt x="892302" y="1475957"/>
                </a:lnTo>
                <a:lnTo>
                  <a:pt x="845584" y="1482952"/>
                </a:lnTo>
                <a:lnTo>
                  <a:pt x="798867" y="1487615"/>
                </a:lnTo>
                <a:lnTo>
                  <a:pt x="728791" y="1350046"/>
                </a:lnTo>
                <a:lnTo>
                  <a:pt x="700761" y="1350046"/>
                </a:lnTo>
                <a:lnTo>
                  <a:pt x="672730" y="1345382"/>
                </a:lnTo>
                <a:lnTo>
                  <a:pt x="642364" y="1343051"/>
                </a:lnTo>
                <a:lnTo>
                  <a:pt x="616669" y="1336056"/>
                </a:lnTo>
                <a:lnTo>
                  <a:pt x="511555" y="1450308"/>
                </a:lnTo>
                <a:lnTo>
                  <a:pt x="488197" y="1443313"/>
                </a:lnTo>
                <a:lnTo>
                  <a:pt x="467174" y="1436318"/>
                </a:lnTo>
                <a:lnTo>
                  <a:pt x="422792" y="1417665"/>
                </a:lnTo>
                <a:lnTo>
                  <a:pt x="429800" y="1259110"/>
                </a:lnTo>
                <a:lnTo>
                  <a:pt x="406441" y="1242788"/>
                </a:lnTo>
                <a:lnTo>
                  <a:pt x="383083" y="1226467"/>
                </a:lnTo>
                <a:lnTo>
                  <a:pt x="362060" y="1210145"/>
                </a:lnTo>
                <a:lnTo>
                  <a:pt x="341037" y="1191491"/>
                </a:lnTo>
                <a:lnTo>
                  <a:pt x="184534" y="1238125"/>
                </a:lnTo>
                <a:lnTo>
                  <a:pt x="156503" y="1205481"/>
                </a:lnTo>
                <a:lnTo>
                  <a:pt x="130809" y="1170506"/>
                </a:lnTo>
                <a:lnTo>
                  <a:pt x="219572" y="1032937"/>
                </a:lnTo>
                <a:lnTo>
                  <a:pt x="207893" y="1007288"/>
                </a:lnTo>
                <a:lnTo>
                  <a:pt x="193877" y="981640"/>
                </a:lnTo>
                <a:lnTo>
                  <a:pt x="182198" y="955991"/>
                </a:lnTo>
                <a:lnTo>
                  <a:pt x="172854" y="928011"/>
                </a:lnTo>
                <a:lnTo>
                  <a:pt x="14015" y="893036"/>
                </a:lnTo>
                <a:lnTo>
                  <a:pt x="7008" y="848734"/>
                </a:lnTo>
                <a:lnTo>
                  <a:pt x="0" y="806763"/>
                </a:lnTo>
                <a:lnTo>
                  <a:pt x="147160" y="732149"/>
                </a:lnTo>
                <a:lnTo>
                  <a:pt x="149496" y="701837"/>
                </a:lnTo>
                <a:lnTo>
                  <a:pt x="151832" y="671525"/>
                </a:lnTo>
                <a:lnTo>
                  <a:pt x="156503" y="643545"/>
                </a:lnTo>
                <a:lnTo>
                  <a:pt x="161175" y="615565"/>
                </a:lnTo>
                <a:lnTo>
                  <a:pt x="39710" y="501312"/>
                </a:lnTo>
                <a:lnTo>
                  <a:pt x="53725" y="461674"/>
                </a:lnTo>
                <a:lnTo>
                  <a:pt x="70076" y="424367"/>
                </a:lnTo>
                <a:lnTo>
                  <a:pt x="238259" y="431362"/>
                </a:lnTo>
                <a:lnTo>
                  <a:pt x="254610" y="408045"/>
                </a:lnTo>
                <a:lnTo>
                  <a:pt x="273297" y="384728"/>
                </a:lnTo>
                <a:lnTo>
                  <a:pt x="289648" y="361411"/>
                </a:lnTo>
                <a:lnTo>
                  <a:pt x="310671" y="340426"/>
                </a:lnTo>
                <a:lnTo>
                  <a:pt x="259282" y="177208"/>
                </a:lnTo>
                <a:lnTo>
                  <a:pt x="289648" y="151560"/>
                </a:lnTo>
                <a:lnTo>
                  <a:pt x="322350" y="128243"/>
                </a:lnTo>
                <a:lnTo>
                  <a:pt x="467174" y="219179"/>
                </a:lnTo>
                <a:lnTo>
                  <a:pt x="492868" y="205188"/>
                </a:lnTo>
                <a:lnTo>
                  <a:pt x="518563" y="193530"/>
                </a:lnTo>
                <a:lnTo>
                  <a:pt x="546593" y="184203"/>
                </a:lnTo>
                <a:lnTo>
                  <a:pt x="574624" y="174876"/>
                </a:lnTo>
                <a:lnTo>
                  <a:pt x="609662" y="9327"/>
                </a:lnTo>
                <a:lnTo>
                  <a:pt x="630685" y="6995"/>
                </a:lnTo>
                <a:lnTo>
                  <a:pt x="651707" y="2332"/>
                </a:lnTo>
                <a:close/>
              </a:path>
            </a:pathLst>
          </a:custGeom>
          <a:noFill/>
          <a:ln w="3175" cap="flat" cmpd="sng" algn="ctr">
            <a:solidFill>
              <a:srgbClr val="5B9BD5"/>
            </a:solidFill>
            <a:prstDash val="solid"/>
          </a:ln>
          <a:effectLst/>
        </p:spPr>
        <p:txBody>
          <a:bodyPr lIns="0" tIns="45696" rIns="0" bIns="45696" anchor="ctr"/>
          <a:lstStyle/>
          <a:p>
            <a:pPr algn="ctr" defTabSz="913765" fontAlgn="base">
              <a:lnSpc>
                <a:spcPct val="120000"/>
              </a:lnSpc>
              <a:spcBef>
                <a:spcPts val="600"/>
              </a:spcBef>
              <a:spcAft>
                <a:spcPts val="600"/>
              </a:spcAft>
            </a:pPr>
            <a:endParaRPr lang="en-US" sz="2800" kern="0" dirty="0">
              <a:solidFill>
                <a:schemeClr val="bg1"/>
              </a:solidFill>
              <a:cs typeface="+mn-ea"/>
              <a:sym typeface="+mn-lt"/>
            </a:endParaRPr>
          </a:p>
        </p:txBody>
      </p:sp>
      <p:sp>
        <p:nvSpPr>
          <p:cNvPr id="41" name="矩形 40"/>
          <p:cNvSpPr/>
          <p:nvPr/>
        </p:nvSpPr>
        <p:spPr>
          <a:xfrm>
            <a:off x="4152797" y="1508787"/>
            <a:ext cx="3840401" cy="46355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3" tIns="45712" rIns="91423" bIns="45712" rtlCol="0" anchor="ctr"/>
          <a:lstStyle/>
          <a:p>
            <a:pPr algn="ctr"/>
            <a:r>
              <a:rPr lang="zh-CN" altLang="en-US" sz="2400" dirty="0">
                <a:cs typeface="+mn-ea"/>
                <a:sym typeface="+mn-lt"/>
              </a:rPr>
              <a:t>点击添加小标题</a:t>
            </a:r>
          </a:p>
        </p:txBody>
      </p:sp>
      <p:sp>
        <p:nvSpPr>
          <p:cNvPr id="2" name="文本占位符 1"/>
          <p:cNvSpPr>
            <a:spLocks noGrp="1"/>
          </p:cNvSpPr>
          <p:nvPr>
            <p:ph type="body" sz="quarter" idx="10"/>
          </p:nvPr>
        </p:nvSpPr>
        <p:spPr/>
        <p:txBody>
          <a:bodyPr/>
          <a:lstStyle/>
          <a:p>
            <a:r>
              <a:rPr lang="zh-CN" altLang="en-US" dirty="0">
                <a:cs typeface="+mn-ea"/>
                <a:sym typeface="+mn-lt"/>
              </a:rPr>
              <a:t>研究方法与研究思路</a:t>
            </a: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outVertical)">
                                      <p:cBhvr>
                                        <p:cTn id="7" dur="500"/>
                                        <p:tgtEl>
                                          <p:spTgt spid="4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fade">
                                      <p:cBhvr>
                                        <p:cTn id="11" dur="500"/>
                                        <p:tgtEl>
                                          <p:spTgt spid="39"/>
                                        </p:tgtEl>
                                      </p:cBhvr>
                                    </p:animEffect>
                                  </p:childTnLst>
                                </p:cTn>
                              </p:par>
                              <p:par>
                                <p:cTn id="12" presetID="8" presetClass="emph" presetSubtype="0" repeatCount="indefinite" fill="hold" grpId="1" nodeType="withEffect">
                                  <p:stCondLst>
                                    <p:cond delay="0"/>
                                  </p:stCondLst>
                                  <p:childTnLst>
                                    <p:animRot by="-86400000">
                                      <p:cBhvr>
                                        <p:cTn id="13" dur="8000" fill="hold"/>
                                        <p:tgtEl>
                                          <p:spTgt spid="39"/>
                                        </p:tgtEl>
                                        <p:attrNameLst>
                                          <p:attrName>r</p:attrName>
                                        </p:attrNameLst>
                                      </p:cBhvr>
                                    </p:animRot>
                                  </p:childTnLst>
                                </p:cTn>
                              </p:par>
                              <p:par>
                                <p:cTn id="14" presetID="53" presetClass="entr" presetSubtype="16" fill="hold" grpId="0" nodeType="withEffect">
                                  <p:stCondLst>
                                    <p:cond delay="500"/>
                                  </p:stCondLst>
                                  <p:childTnLst>
                                    <p:set>
                                      <p:cBhvr>
                                        <p:cTn id="15" dur="1" fill="hold">
                                          <p:stCondLst>
                                            <p:cond delay="0"/>
                                          </p:stCondLst>
                                        </p:cTn>
                                        <p:tgtEl>
                                          <p:spTgt spid="31"/>
                                        </p:tgtEl>
                                        <p:attrNameLst>
                                          <p:attrName>style.visibility</p:attrName>
                                        </p:attrNameLst>
                                      </p:cBhvr>
                                      <p:to>
                                        <p:strVal val="visible"/>
                                      </p:to>
                                    </p:set>
                                    <p:anim calcmode="lin" valueType="num">
                                      <p:cBhvr>
                                        <p:cTn id="16" dur="500" fill="hold"/>
                                        <p:tgtEl>
                                          <p:spTgt spid="31"/>
                                        </p:tgtEl>
                                        <p:attrNameLst>
                                          <p:attrName>ppt_w</p:attrName>
                                        </p:attrNameLst>
                                      </p:cBhvr>
                                      <p:tavLst>
                                        <p:tav tm="0">
                                          <p:val>
                                            <p:fltVal val="0"/>
                                          </p:val>
                                        </p:tav>
                                        <p:tav tm="100000">
                                          <p:val>
                                            <p:strVal val="#ppt_w"/>
                                          </p:val>
                                        </p:tav>
                                      </p:tavLst>
                                    </p:anim>
                                    <p:anim calcmode="lin" valueType="num">
                                      <p:cBhvr>
                                        <p:cTn id="17" dur="500" fill="hold"/>
                                        <p:tgtEl>
                                          <p:spTgt spid="31"/>
                                        </p:tgtEl>
                                        <p:attrNameLst>
                                          <p:attrName>ppt_h</p:attrName>
                                        </p:attrNameLst>
                                      </p:cBhvr>
                                      <p:tavLst>
                                        <p:tav tm="0">
                                          <p:val>
                                            <p:fltVal val="0"/>
                                          </p:val>
                                        </p:tav>
                                        <p:tav tm="100000">
                                          <p:val>
                                            <p:strVal val="#ppt_h"/>
                                          </p:val>
                                        </p:tav>
                                      </p:tavLst>
                                    </p:anim>
                                    <p:animEffect transition="in" filter="fade">
                                      <p:cBhvr>
                                        <p:cTn id="18" dur="500"/>
                                        <p:tgtEl>
                                          <p:spTgt spid="31"/>
                                        </p:tgtEl>
                                      </p:cBhvr>
                                    </p:animEffect>
                                  </p:childTnLst>
                                </p:cTn>
                              </p:par>
                              <p:par>
                                <p:cTn id="19" presetID="10" presetClass="entr" presetSubtype="0" fill="hold" grpId="0" nodeType="withEffect">
                                  <p:stCondLst>
                                    <p:cond delay="150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500"/>
                                        <p:tgtEl>
                                          <p:spTgt spid="37"/>
                                        </p:tgtEl>
                                      </p:cBhvr>
                                    </p:animEffect>
                                  </p:childTnLst>
                                </p:cTn>
                              </p:par>
                              <p:par>
                                <p:cTn id="22" presetID="8" presetClass="emph" presetSubtype="0" repeatCount="indefinite" fill="hold" grpId="1" nodeType="withEffect">
                                  <p:stCondLst>
                                    <p:cond delay="1500"/>
                                  </p:stCondLst>
                                  <p:childTnLst>
                                    <p:animRot by="64800000">
                                      <p:cBhvr>
                                        <p:cTn id="23" dur="7500" fill="hold"/>
                                        <p:tgtEl>
                                          <p:spTgt spid="37"/>
                                        </p:tgtEl>
                                        <p:attrNameLst>
                                          <p:attrName>r</p:attrName>
                                        </p:attrNameLst>
                                      </p:cBhvr>
                                    </p:animRot>
                                  </p:childTnLst>
                                </p:cTn>
                              </p:par>
                              <p:par>
                                <p:cTn id="24" presetID="53" presetClass="entr" presetSubtype="16" fill="hold" grpId="0" nodeType="withEffect">
                                  <p:stCondLst>
                                    <p:cond delay="2000"/>
                                  </p:stCondLst>
                                  <p:childTnLst>
                                    <p:set>
                                      <p:cBhvr>
                                        <p:cTn id="25" dur="1" fill="hold">
                                          <p:stCondLst>
                                            <p:cond delay="0"/>
                                          </p:stCondLst>
                                        </p:cTn>
                                        <p:tgtEl>
                                          <p:spTgt spid="32"/>
                                        </p:tgtEl>
                                        <p:attrNameLst>
                                          <p:attrName>style.visibility</p:attrName>
                                        </p:attrNameLst>
                                      </p:cBhvr>
                                      <p:to>
                                        <p:strVal val="visible"/>
                                      </p:to>
                                    </p:set>
                                    <p:anim calcmode="lin" valueType="num">
                                      <p:cBhvr>
                                        <p:cTn id="26" dur="500" fill="hold"/>
                                        <p:tgtEl>
                                          <p:spTgt spid="32"/>
                                        </p:tgtEl>
                                        <p:attrNameLst>
                                          <p:attrName>ppt_w</p:attrName>
                                        </p:attrNameLst>
                                      </p:cBhvr>
                                      <p:tavLst>
                                        <p:tav tm="0">
                                          <p:val>
                                            <p:fltVal val="0"/>
                                          </p:val>
                                        </p:tav>
                                        <p:tav tm="100000">
                                          <p:val>
                                            <p:strVal val="#ppt_w"/>
                                          </p:val>
                                        </p:tav>
                                      </p:tavLst>
                                    </p:anim>
                                    <p:anim calcmode="lin" valueType="num">
                                      <p:cBhvr>
                                        <p:cTn id="27" dur="500" fill="hold"/>
                                        <p:tgtEl>
                                          <p:spTgt spid="32"/>
                                        </p:tgtEl>
                                        <p:attrNameLst>
                                          <p:attrName>ppt_h</p:attrName>
                                        </p:attrNameLst>
                                      </p:cBhvr>
                                      <p:tavLst>
                                        <p:tav tm="0">
                                          <p:val>
                                            <p:fltVal val="0"/>
                                          </p:val>
                                        </p:tav>
                                        <p:tav tm="100000">
                                          <p:val>
                                            <p:strVal val="#ppt_h"/>
                                          </p:val>
                                        </p:tav>
                                      </p:tavLst>
                                    </p:anim>
                                    <p:animEffect transition="in" filter="fade">
                                      <p:cBhvr>
                                        <p:cTn id="28" dur="500"/>
                                        <p:tgtEl>
                                          <p:spTgt spid="32"/>
                                        </p:tgtEl>
                                      </p:cBhvr>
                                    </p:animEffect>
                                  </p:childTnLst>
                                </p:cTn>
                              </p:par>
                              <p:par>
                                <p:cTn id="29" presetID="10" presetClass="entr" presetSubtype="0" fill="hold" grpId="0" nodeType="withEffect">
                                  <p:stCondLst>
                                    <p:cond delay="3000"/>
                                  </p:stCondLst>
                                  <p:childTnLst>
                                    <p:set>
                                      <p:cBhvr>
                                        <p:cTn id="30" dur="1" fill="hold">
                                          <p:stCondLst>
                                            <p:cond delay="0"/>
                                          </p:stCondLst>
                                        </p:cTn>
                                        <p:tgtEl>
                                          <p:spTgt spid="38"/>
                                        </p:tgtEl>
                                        <p:attrNameLst>
                                          <p:attrName>style.visibility</p:attrName>
                                        </p:attrNameLst>
                                      </p:cBhvr>
                                      <p:to>
                                        <p:strVal val="visible"/>
                                      </p:to>
                                    </p:set>
                                    <p:animEffect transition="in" filter="fade">
                                      <p:cBhvr>
                                        <p:cTn id="31" dur="500"/>
                                        <p:tgtEl>
                                          <p:spTgt spid="38"/>
                                        </p:tgtEl>
                                      </p:cBhvr>
                                    </p:animEffect>
                                  </p:childTnLst>
                                </p:cTn>
                              </p:par>
                              <p:par>
                                <p:cTn id="32" presetID="8" presetClass="emph" presetSubtype="0" repeatCount="indefinite" fill="hold" grpId="1" nodeType="withEffect">
                                  <p:stCondLst>
                                    <p:cond delay="3000"/>
                                  </p:stCondLst>
                                  <p:childTnLst>
                                    <p:animRot by="-108000000">
                                      <p:cBhvr>
                                        <p:cTn id="33" dur="7500" fill="hold"/>
                                        <p:tgtEl>
                                          <p:spTgt spid="38"/>
                                        </p:tgtEl>
                                        <p:attrNameLst>
                                          <p:attrName>r</p:attrName>
                                        </p:attrNameLst>
                                      </p:cBhvr>
                                    </p:animRot>
                                  </p:childTnLst>
                                </p:cTn>
                              </p:par>
                              <p:par>
                                <p:cTn id="34" presetID="53" presetClass="entr" presetSubtype="16" fill="hold" grpId="0" nodeType="withEffect">
                                  <p:stCondLst>
                                    <p:cond delay="4000"/>
                                  </p:stCondLst>
                                  <p:childTnLst>
                                    <p:set>
                                      <p:cBhvr>
                                        <p:cTn id="35" dur="1" fill="hold">
                                          <p:stCondLst>
                                            <p:cond delay="0"/>
                                          </p:stCondLst>
                                        </p:cTn>
                                        <p:tgtEl>
                                          <p:spTgt spid="34"/>
                                        </p:tgtEl>
                                        <p:attrNameLst>
                                          <p:attrName>style.visibility</p:attrName>
                                        </p:attrNameLst>
                                      </p:cBhvr>
                                      <p:to>
                                        <p:strVal val="visible"/>
                                      </p:to>
                                    </p:set>
                                    <p:anim calcmode="lin" valueType="num">
                                      <p:cBhvr>
                                        <p:cTn id="36" dur="500" fill="hold"/>
                                        <p:tgtEl>
                                          <p:spTgt spid="34"/>
                                        </p:tgtEl>
                                        <p:attrNameLst>
                                          <p:attrName>ppt_w</p:attrName>
                                        </p:attrNameLst>
                                      </p:cBhvr>
                                      <p:tavLst>
                                        <p:tav tm="0">
                                          <p:val>
                                            <p:fltVal val="0"/>
                                          </p:val>
                                        </p:tav>
                                        <p:tav tm="100000">
                                          <p:val>
                                            <p:strVal val="#ppt_w"/>
                                          </p:val>
                                        </p:tav>
                                      </p:tavLst>
                                    </p:anim>
                                    <p:anim calcmode="lin" valueType="num">
                                      <p:cBhvr>
                                        <p:cTn id="37" dur="500" fill="hold"/>
                                        <p:tgtEl>
                                          <p:spTgt spid="34"/>
                                        </p:tgtEl>
                                        <p:attrNameLst>
                                          <p:attrName>ppt_h</p:attrName>
                                        </p:attrNameLst>
                                      </p:cBhvr>
                                      <p:tavLst>
                                        <p:tav tm="0">
                                          <p:val>
                                            <p:fltVal val="0"/>
                                          </p:val>
                                        </p:tav>
                                        <p:tav tm="100000">
                                          <p:val>
                                            <p:strVal val="#ppt_h"/>
                                          </p:val>
                                        </p:tav>
                                      </p:tavLst>
                                    </p:anim>
                                    <p:animEffect transition="in" filter="fade">
                                      <p:cBhvr>
                                        <p:cTn id="38" dur="500"/>
                                        <p:tgtEl>
                                          <p:spTgt spid="34"/>
                                        </p:tgtEl>
                                      </p:cBhvr>
                                    </p:animEffect>
                                  </p:childTnLst>
                                </p:cTn>
                              </p:par>
                              <p:par>
                                <p:cTn id="39" presetID="10" presetClass="entr" presetSubtype="0" fill="hold" grpId="0" nodeType="withEffect">
                                  <p:stCondLst>
                                    <p:cond delay="4500"/>
                                  </p:stCondLst>
                                  <p:childTnLst>
                                    <p:set>
                                      <p:cBhvr>
                                        <p:cTn id="40" dur="1" fill="hold">
                                          <p:stCondLst>
                                            <p:cond delay="0"/>
                                          </p:stCondLst>
                                        </p:cTn>
                                        <p:tgtEl>
                                          <p:spTgt spid="40"/>
                                        </p:tgtEl>
                                        <p:attrNameLst>
                                          <p:attrName>style.visibility</p:attrName>
                                        </p:attrNameLst>
                                      </p:cBhvr>
                                      <p:to>
                                        <p:strVal val="visible"/>
                                      </p:to>
                                    </p:set>
                                    <p:animEffect transition="in" filter="fade">
                                      <p:cBhvr>
                                        <p:cTn id="41" dur="500"/>
                                        <p:tgtEl>
                                          <p:spTgt spid="40"/>
                                        </p:tgtEl>
                                      </p:cBhvr>
                                    </p:animEffect>
                                  </p:childTnLst>
                                </p:cTn>
                              </p:par>
                              <p:par>
                                <p:cTn id="42" presetID="8" presetClass="emph" presetSubtype="0" repeatCount="indefinite" fill="hold" grpId="1" nodeType="withEffect">
                                  <p:stCondLst>
                                    <p:cond delay="4500"/>
                                  </p:stCondLst>
                                  <p:childTnLst>
                                    <p:animRot by="86400000">
                                      <p:cBhvr>
                                        <p:cTn id="43" dur="7000" fill="hold"/>
                                        <p:tgtEl>
                                          <p:spTgt spid="40"/>
                                        </p:tgtEl>
                                        <p:attrNameLst>
                                          <p:attrName>r</p:attrName>
                                        </p:attrNameLst>
                                      </p:cBhvr>
                                    </p:animRot>
                                  </p:childTnLst>
                                </p:cTn>
                              </p:par>
                              <p:par>
                                <p:cTn id="44" presetID="53" presetClass="entr" presetSubtype="16" fill="hold" grpId="0" nodeType="withEffect">
                                  <p:stCondLst>
                                    <p:cond delay="5000"/>
                                  </p:stCondLst>
                                  <p:childTnLst>
                                    <p:set>
                                      <p:cBhvr>
                                        <p:cTn id="45" dur="1" fill="hold">
                                          <p:stCondLst>
                                            <p:cond delay="0"/>
                                          </p:stCondLst>
                                        </p:cTn>
                                        <p:tgtEl>
                                          <p:spTgt spid="35"/>
                                        </p:tgtEl>
                                        <p:attrNameLst>
                                          <p:attrName>style.visibility</p:attrName>
                                        </p:attrNameLst>
                                      </p:cBhvr>
                                      <p:to>
                                        <p:strVal val="visible"/>
                                      </p:to>
                                    </p:set>
                                    <p:anim calcmode="lin" valueType="num">
                                      <p:cBhvr>
                                        <p:cTn id="46" dur="500" fill="hold"/>
                                        <p:tgtEl>
                                          <p:spTgt spid="35"/>
                                        </p:tgtEl>
                                        <p:attrNameLst>
                                          <p:attrName>ppt_w</p:attrName>
                                        </p:attrNameLst>
                                      </p:cBhvr>
                                      <p:tavLst>
                                        <p:tav tm="0">
                                          <p:val>
                                            <p:fltVal val="0"/>
                                          </p:val>
                                        </p:tav>
                                        <p:tav tm="100000">
                                          <p:val>
                                            <p:strVal val="#ppt_w"/>
                                          </p:val>
                                        </p:tav>
                                      </p:tavLst>
                                    </p:anim>
                                    <p:anim calcmode="lin" valueType="num">
                                      <p:cBhvr>
                                        <p:cTn id="47" dur="500" fill="hold"/>
                                        <p:tgtEl>
                                          <p:spTgt spid="35"/>
                                        </p:tgtEl>
                                        <p:attrNameLst>
                                          <p:attrName>ppt_h</p:attrName>
                                        </p:attrNameLst>
                                      </p:cBhvr>
                                      <p:tavLst>
                                        <p:tav tm="0">
                                          <p:val>
                                            <p:fltVal val="0"/>
                                          </p:val>
                                        </p:tav>
                                        <p:tav tm="100000">
                                          <p:val>
                                            <p:strVal val="#ppt_h"/>
                                          </p:val>
                                        </p:tav>
                                      </p:tavLst>
                                    </p:anim>
                                    <p:animEffect transition="in" filter="fade">
                                      <p:cBhvr>
                                        <p:cTn id="48" dur="500"/>
                                        <p:tgtEl>
                                          <p:spTgt spid="35"/>
                                        </p:tgtEl>
                                      </p:cBhvr>
                                    </p:animEffect>
                                  </p:childTnLst>
                                </p:cTn>
                              </p:par>
                              <p:par>
                                <p:cTn id="49" presetID="22" presetClass="entr" presetSubtype="8" fill="hold" grpId="0" nodeType="withEffect">
                                  <p:stCondLst>
                                    <p:cond delay="6500"/>
                                  </p:stCondLst>
                                  <p:childTnLst>
                                    <p:set>
                                      <p:cBhvr>
                                        <p:cTn id="50" dur="1" fill="hold">
                                          <p:stCondLst>
                                            <p:cond delay="0"/>
                                          </p:stCondLst>
                                        </p:cTn>
                                        <p:tgtEl>
                                          <p:spTgt spid="36"/>
                                        </p:tgtEl>
                                        <p:attrNameLst>
                                          <p:attrName>style.visibility</p:attrName>
                                        </p:attrNameLst>
                                      </p:cBhvr>
                                      <p:to>
                                        <p:strVal val="visible"/>
                                      </p:to>
                                    </p:set>
                                    <p:animEffect transition="in" filter="wipe(left)">
                                      <p:cBhvr>
                                        <p:cTn id="51"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2" grpId="0"/>
      <p:bldP spid="34" grpId="0"/>
      <p:bldP spid="35" grpId="0"/>
      <p:bldP spid="36" grpId="0"/>
      <p:bldP spid="37" grpId="0" animBg="1"/>
      <p:bldP spid="37" grpId="1" animBg="1"/>
      <p:bldP spid="38" grpId="0" animBg="1"/>
      <p:bldP spid="38" grpId="1" animBg="1"/>
      <p:bldP spid="39" grpId="0" animBg="1"/>
      <p:bldP spid="39" grpId="1" animBg="1"/>
      <p:bldP spid="40" grpId="0" animBg="1"/>
      <p:bldP spid="40" grpId="1" animBg="1"/>
      <p:bldP spid="4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sz="quarter" idx="10"/>
          </p:nvPr>
        </p:nvSpPr>
        <p:spPr/>
        <p:txBody>
          <a:bodyPr/>
          <a:lstStyle/>
          <a:p>
            <a:r>
              <a:rPr lang="en-US" altLang="zh-CN" dirty="0">
                <a:cs typeface="+mn-ea"/>
                <a:sym typeface="+mn-lt"/>
              </a:rPr>
              <a:t>03</a:t>
            </a:r>
            <a:endParaRPr lang="zh-CN" altLang="en-US" dirty="0">
              <a:cs typeface="+mn-ea"/>
              <a:sym typeface="+mn-lt"/>
            </a:endParaRPr>
          </a:p>
        </p:txBody>
      </p:sp>
      <p:sp>
        <p:nvSpPr>
          <p:cNvPr id="4" name="文本占位符 3"/>
          <p:cNvSpPr>
            <a:spLocks noGrp="1"/>
          </p:cNvSpPr>
          <p:nvPr>
            <p:ph type="body" sz="quarter" idx="11"/>
          </p:nvPr>
        </p:nvSpPr>
        <p:spPr/>
        <p:txBody>
          <a:bodyPr/>
          <a:lstStyle/>
          <a:p>
            <a:r>
              <a:rPr lang="zh-CN" altLang="en-US" dirty="0">
                <a:cs typeface="+mn-ea"/>
                <a:sym typeface="+mn-lt"/>
              </a:rPr>
              <a:t>关键技术与实践难点</a:t>
            </a:r>
          </a:p>
        </p:txBody>
      </p:sp>
      <p:sp>
        <p:nvSpPr>
          <p:cNvPr id="5" name="文本占位符 4"/>
          <p:cNvSpPr>
            <a:spLocks noGrp="1"/>
          </p:cNvSpPr>
          <p:nvPr>
            <p:ph type="body" sz="quarter" idx="12"/>
          </p:nvPr>
        </p:nvSpPr>
        <p:spPr/>
        <p:txBody>
          <a:bodyPr>
            <a:normAutofit fontScale="92500"/>
          </a:bodyPr>
          <a:lstStyle/>
          <a:p>
            <a:r>
              <a:rPr lang="zh-CN" altLang="en-US" dirty="0">
                <a:cs typeface="+mn-ea"/>
                <a:sym typeface="+mn-lt"/>
              </a:rPr>
              <a:t>点击输入本栏的具体文字简明扼要的说明分项内容点击输入本栏的具体文字简明扼要的说明分项</a:t>
            </a:r>
          </a:p>
          <a:p>
            <a:endParaRPr lang="zh-CN" altLang="en-US" dirty="0">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ound Diagonal Corner Rectangle 6"/>
          <p:cNvSpPr/>
          <p:nvPr/>
        </p:nvSpPr>
        <p:spPr>
          <a:xfrm flipV="1">
            <a:off x="3285455" y="3911117"/>
            <a:ext cx="2743399" cy="2156108"/>
          </a:xfrm>
          <a:prstGeom prst="round2DiagRect">
            <a:avLst>
              <a:gd name="adj1" fmla="val 30369"/>
              <a:gd name="adj2" fmla="val 0"/>
            </a:avLst>
          </a:prstGeom>
          <a:noFill/>
          <a:ln>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cs typeface="+mn-ea"/>
              <a:sym typeface="+mn-lt"/>
            </a:endParaRPr>
          </a:p>
        </p:txBody>
      </p:sp>
      <p:sp>
        <p:nvSpPr>
          <p:cNvPr id="19" name="Round Diagonal Corner Rectangle 13"/>
          <p:cNvSpPr/>
          <p:nvPr/>
        </p:nvSpPr>
        <p:spPr>
          <a:xfrm flipH="1" flipV="1">
            <a:off x="6163147" y="3911117"/>
            <a:ext cx="2743399" cy="2156108"/>
          </a:xfrm>
          <a:prstGeom prst="round2DiagRect">
            <a:avLst>
              <a:gd name="adj1" fmla="val 30369"/>
              <a:gd name="adj2" fmla="val 0"/>
            </a:avLst>
          </a:prstGeom>
          <a:noFill/>
          <a:ln>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cs typeface="+mn-ea"/>
              <a:sym typeface="+mn-lt"/>
            </a:endParaRPr>
          </a:p>
        </p:txBody>
      </p:sp>
      <p:sp>
        <p:nvSpPr>
          <p:cNvPr id="20" name="Round Diagonal Corner Rectangle 19"/>
          <p:cNvSpPr/>
          <p:nvPr/>
        </p:nvSpPr>
        <p:spPr>
          <a:xfrm flipH="1">
            <a:off x="6163147" y="1632151"/>
            <a:ext cx="2743399" cy="2156108"/>
          </a:xfrm>
          <a:prstGeom prst="round2DiagRect">
            <a:avLst>
              <a:gd name="adj1" fmla="val 30369"/>
              <a:gd name="adj2" fmla="val 0"/>
            </a:avLst>
          </a:prstGeom>
          <a:noFill/>
          <a:ln>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cs typeface="+mn-ea"/>
              <a:sym typeface="+mn-lt"/>
            </a:endParaRPr>
          </a:p>
        </p:txBody>
      </p:sp>
      <p:sp>
        <p:nvSpPr>
          <p:cNvPr id="21" name="Round Diagonal Corner Rectangle 25"/>
          <p:cNvSpPr/>
          <p:nvPr/>
        </p:nvSpPr>
        <p:spPr>
          <a:xfrm>
            <a:off x="3285455" y="1632151"/>
            <a:ext cx="2743399" cy="2156108"/>
          </a:xfrm>
          <a:prstGeom prst="round2DiagRect">
            <a:avLst>
              <a:gd name="adj1" fmla="val 30369"/>
              <a:gd name="adj2" fmla="val 0"/>
            </a:avLst>
          </a:prstGeom>
          <a:noFill/>
          <a:ln>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cs typeface="+mn-ea"/>
              <a:sym typeface="+mn-lt"/>
            </a:endParaRPr>
          </a:p>
        </p:txBody>
      </p:sp>
      <p:grpSp>
        <p:nvGrpSpPr>
          <p:cNvPr id="22" name="Group 28"/>
          <p:cNvGrpSpPr/>
          <p:nvPr/>
        </p:nvGrpSpPr>
        <p:grpSpPr>
          <a:xfrm>
            <a:off x="5115951" y="2869637"/>
            <a:ext cx="1960099" cy="1960099"/>
            <a:chOff x="5115951" y="2869638"/>
            <a:chExt cx="1960098" cy="1960098"/>
          </a:xfrm>
        </p:grpSpPr>
        <p:sp>
          <p:nvSpPr>
            <p:cNvPr id="23" name="Oval 29"/>
            <p:cNvSpPr/>
            <p:nvPr/>
          </p:nvSpPr>
          <p:spPr>
            <a:xfrm>
              <a:off x="5115951" y="2869638"/>
              <a:ext cx="1960098" cy="1960098"/>
            </a:xfrm>
            <a:prstGeom prst="ellipse">
              <a:avLst/>
            </a:prstGeom>
            <a:solidFill>
              <a:srgbClr val="5B9BD5"/>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cs typeface="+mn-ea"/>
                <a:sym typeface="+mn-lt"/>
              </a:endParaRPr>
            </a:p>
          </p:txBody>
        </p:sp>
        <p:sp>
          <p:nvSpPr>
            <p:cNvPr id="24" name="Freeform 30"/>
            <p:cNvSpPr>
              <a:spLocks noEditPoints="1"/>
            </p:cNvSpPr>
            <p:nvPr/>
          </p:nvSpPr>
          <p:spPr bwMode="auto">
            <a:xfrm>
              <a:off x="5803263" y="3214932"/>
              <a:ext cx="585475" cy="598562"/>
            </a:xfrm>
            <a:custGeom>
              <a:avLst/>
              <a:gdLst>
                <a:gd name="T0" fmla="*/ 203 w 360"/>
                <a:gd name="T1" fmla="*/ 271 h 368"/>
                <a:gd name="T2" fmla="*/ 261 w 360"/>
                <a:gd name="T3" fmla="*/ 202 h 368"/>
                <a:gd name="T4" fmla="*/ 360 w 360"/>
                <a:gd name="T5" fmla="*/ 51 h 368"/>
                <a:gd name="T6" fmla="*/ 346 w 360"/>
                <a:gd name="T7" fmla="*/ 37 h 368"/>
                <a:gd name="T8" fmla="*/ 277 w 360"/>
                <a:gd name="T9" fmla="*/ 37 h 368"/>
                <a:gd name="T10" fmla="*/ 180 w 360"/>
                <a:gd name="T11" fmla="*/ 0 h 368"/>
                <a:gd name="T12" fmla="*/ 83 w 360"/>
                <a:gd name="T13" fmla="*/ 37 h 368"/>
                <a:gd name="T14" fmla="*/ 14 w 360"/>
                <a:gd name="T15" fmla="*/ 37 h 368"/>
                <a:gd name="T16" fmla="*/ 0 w 360"/>
                <a:gd name="T17" fmla="*/ 51 h 368"/>
                <a:gd name="T18" fmla="*/ 98 w 360"/>
                <a:gd name="T19" fmla="*/ 202 h 368"/>
                <a:gd name="T20" fmla="*/ 156 w 360"/>
                <a:gd name="T21" fmla="*/ 271 h 368"/>
                <a:gd name="T22" fmla="*/ 156 w 360"/>
                <a:gd name="T23" fmla="*/ 297 h 368"/>
                <a:gd name="T24" fmla="*/ 91 w 360"/>
                <a:gd name="T25" fmla="*/ 332 h 368"/>
                <a:gd name="T26" fmla="*/ 180 w 360"/>
                <a:gd name="T27" fmla="*/ 368 h 368"/>
                <a:gd name="T28" fmla="*/ 269 w 360"/>
                <a:gd name="T29" fmla="*/ 332 h 368"/>
                <a:gd name="T30" fmla="*/ 203 w 360"/>
                <a:gd name="T31" fmla="*/ 297 h 368"/>
                <a:gd name="T32" fmla="*/ 203 w 360"/>
                <a:gd name="T33" fmla="*/ 271 h 368"/>
                <a:gd name="T34" fmla="*/ 259 w 360"/>
                <a:gd name="T35" fmla="*/ 170 h 368"/>
                <a:gd name="T36" fmla="*/ 281 w 360"/>
                <a:gd name="T37" fmla="*/ 65 h 368"/>
                <a:gd name="T38" fmla="*/ 331 w 360"/>
                <a:gd name="T39" fmla="*/ 65 h 368"/>
                <a:gd name="T40" fmla="*/ 259 w 360"/>
                <a:gd name="T41" fmla="*/ 170 h 368"/>
                <a:gd name="T42" fmla="*/ 180 w 360"/>
                <a:gd name="T43" fmla="*/ 24 h 368"/>
                <a:gd name="T44" fmla="*/ 256 w 360"/>
                <a:gd name="T45" fmla="*/ 55 h 368"/>
                <a:gd name="T46" fmla="*/ 180 w 360"/>
                <a:gd name="T47" fmla="*/ 86 h 368"/>
                <a:gd name="T48" fmla="*/ 104 w 360"/>
                <a:gd name="T49" fmla="*/ 55 h 368"/>
                <a:gd name="T50" fmla="*/ 180 w 360"/>
                <a:gd name="T51" fmla="*/ 24 h 368"/>
                <a:gd name="T52" fmla="*/ 29 w 360"/>
                <a:gd name="T53" fmla="*/ 65 h 368"/>
                <a:gd name="T54" fmla="*/ 79 w 360"/>
                <a:gd name="T55" fmla="*/ 65 h 368"/>
                <a:gd name="T56" fmla="*/ 101 w 360"/>
                <a:gd name="T57" fmla="*/ 170 h 368"/>
                <a:gd name="T58" fmla="*/ 29 w 360"/>
                <a:gd name="T59" fmla="*/ 65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60" h="368">
                  <a:moveTo>
                    <a:pt x="203" y="271"/>
                  </a:moveTo>
                  <a:cubicBezTo>
                    <a:pt x="203" y="242"/>
                    <a:pt x="225" y="226"/>
                    <a:pt x="261" y="202"/>
                  </a:cubicBezTo>
                  <a:cubicBezTo>
                    <a:pt x="305" y="173"/>
                    <a:pt x="360" y="137"/>
                    <a:pt x="360" y="51"/>
                  </a:cubicBezTo>
                  <a:cubicBezTo>
                    <a:pt x="360" y="43"/>
                    <a:pt x="353" y="37"/>
                    <a:pt x="346" y="37"/>
                  </a:cubicBezTo>
                  <a:cubicBezTo>
                    <a:pt x="277" y="37"/>
                    <a:pt x="277" y="37"/>
                    <a:pt x="277" y="37"/>
                  </a:cubicBezTo>
                  <a:cubicBezTo>
                    <a:pt x="267" y="19"/>
                    <a:pt x="238" y="0"/>
                    <a:pt x="180" y="0"/>
                  </a:cubicBezTo>
                  <a:cubicBezTo>
                    <a:pt x="121" y="0"/>
                    <a:pt x="92" y="19"/>
                    <a:pt x="83" y="37"/>
                  </a:cubicBezTo>
                  <a:cubicBezTo>
                    <a:pt x="14" y="37"/>
                    <a:pt x="14" y="37"/>
                    <a:pt x="14" y="37"/>
                  </a:cubicBezTo>
                  <a:cubicBezTo>
                    <a:pt x="6" y="37"/>
                    <a:pt x="0" y="43"/>
                    <a:pt x="0" y="51"/>
                  </a:cubicBezTo>
                  <a:cubicBezTo>
                    <a:pt x="0" y="137"/>
                    <a:pt x="54" y="173"/>
                    <a:pt x="98" y="202"/>
                  </a:cubicBezTo>
                  <a:cubicBezTo>
                    <a:pt x="134" y="226"/>
                    <a:pt x="156" y="242"/>
                    <a:pt x="156" y="271"/>
                  </a:cubicBezTo>
                  <a:cubicBezTo>
                    <a:pt x="156" y="297"/>
                    <a:pt x="156" y="297"/>
                    <a:pt x="156" y="297"/>
                  </a:cubicBezTo>
                  <a:cubicBezTo>
                    <a:pt x="118" y="301"/>
                    <a:pt x="91" y="315"/>
                    <a:pt x="91" y="332"/>
                  </a:cubicBezTo>
                  <a:cubicBezTo>
                    <a:pt x="91" y="352"/>
                    <a:pt x="131" y="368"/>
                    <a:pt x="180" y="368"/>
                  </a:cubicBezTo>
                  <a:cubicBezTo>
                    <a:pt x="229" y="368"/>
                    <a:pt x="269" y="352"/>
                    <a:pt x="269" y="332"/>
                  </a:cubicBezTo>
                  <a:cubicBezTo>
                    <a:pt x="269" y="315"/>
                    <a:pt x="241" y="301"/>
                    <a:pt x="203" y="297"/>
                  </a:cubicBezTo>
                  <a:lnTo>
                    <a:pt x="203" y="271"/>
                  </a:lnTo>
                  <a:close/>
                  <a:moveTo>
                    <a:pt x="259" y="170"/>
                  </a:moveTo>
                  <a:cubicBezTo>
                    <a:pt x="270" y="146"/>
                    <a:pt x="279" y="113"/>
                    <a:pt x="281" y="65"/>
                  </a:cubicBezTo>
                  <a:cubicBezTo>
                    <a:pt x="331" y="65"/>
                    <a:pt x="331" y="65"/>
                    <a:pt x="331" y="65"/>
                  </a:cubicBezTo>
                  <a:cubicBezTo>
                    <a:pt x="326" y="119"/>
                    <a:pt x="294" y="146"/>
                    <a:pt x="259" y="170"/>
                  </a:cubicBezTo>
                  <a:close/>
                  <a:moveTo>
                    <a:pt x="180" y="24"/>
                  </a:moveTo>
                  <a:cubicBezTo>
                    <a:pt x="234" y="24"/>
                    <a:pt x="256" y="47"/>
                    <a:pt x="256" y="55"/>
                  </a:cubicBezTo>
                  <a:cubicBezTo>
                    <a:pt x="256" y="63"/>
                    <a:pt x="234" y="86"/>
                    <a:pt x="180" y="86"/>
                  </a:cubicBezTo>
                  <a:cubicBezTo>
                    <a:pt x="125" y="86"/>
                    <a:pt x="104" y="63"/>
                    <a:pt x="104" y="55"/>
                  </a:cubicBezTo>
                  <a:cubicBezTo>
                    <a:pt x="104" y="47"/>
                    <a:pt x="125" y="24"/>
                    <a:pt x="180" y="24"/>
                  </a:cubicBezTo>
                  <a:close/>
                  <a:moveTo>
                    <a:pt x="29" y="65"/>
                  </a:moveTo>
                  <a:cubicBezTo>
                    <a:pt x="79" y="65"/>
                    <a:pt x="79" y="65"/>
                    <a:pt x="79" y="65"/>
                  </a:cubicBezTo>
                  <a:cubicBezTo>
                    <a:pt x="80" y="113"/>
                    <a:pt x="89" y="146"/>
                    <a:pt x="101" y="170"/>
                  </a:cubicBezTo>
                  <a:cubicBezTo>
                    <a:pt x="66" y="146"/>
                    <a:pt x="33" y="119"/>
                    <a:pt x="29" y="65"/>
                  </a:cubicBezTo>
                  <a:close/>
                </a:path>
              </a:pathLst>
            </a:custGeom>
            <a:solidFill>
              <a:schemeClr val="bg1"/>
            </a:solidFill>
            <a:ln>
              <a:noFill/>
            </a:ln>
          </p:spPr>
          <p:txBody>
            <a:bodyPr vert="horz" wrap="square" lIns="91440" tIns="45720" rIns="91440" bIns="45720" numCol="1" anchor="t" anchorCtr="0" compatLnSpc="1"/>
            <a:lstStyle/>
            <a:p>
              <a:endParaRPr lang="en-US" dirty="0">
                <a:solidFill>
                  <a:schemeClr val="bg1"/>
                </a:solidFill>
                <a:cs typeface="+mn-ea"/>
                <a:sym typeface="+mn-lt"/>
              </a:endParaRPr>
            </a:p>
          </p:txBody>
        </p:sp>
        <p:sp>
          <p:nvSpPr>
            <p:cNvPr id="25" name="TextBox 31"/>
            <p:cNvSpPr txBox="1"/>
            <p:nvPr/>
          </p:nvSpPr>
          <p:spPr>
            <a:xfrm>
              <a:off x="5344834" y="3876342"/>
              <a:ext cx="1415771" cy="461665"/>
            </a:xfrm>
            <a:prstGeom prst="rect">
              <a:avLst/>
            </a:prstGeom>
            <a:noFill/>
          </p:spPr>
          <p:txBody>
            <a:bodyPr wrap="none" rtlCol="0">
              <a:spAutoFit/>
            </a:bodyPr>
            <a:lstStyle/>
            <a:p>
              <a:r>
                <a:rPr lang="zh-CN" altLang="en-US" sz="2400" dirty="0">
                  <a:solidFill>
                    <a:schemeClr val="bg1"/>
                  </a:solidFill>
                  <a:cs typeface="+mn-ea"/>
                  <a:sym typeface="+mn-lt"/>
                </a:rPr>
                <a:t>输入标题</a:t>
              </a:r>
              <a:endParaRPr lang="en-GB" sz="2400" dirty="0">
                <a:solidFill>
                  <a:schemeClr val="bg1"/>
                </a:solidFill>
                <a:cs typeface="+mn-ea"/>
                <a:sym typeface="+mn-lt"/>
              </a:endParaRPr>
            </a:p>
          </p:txBody>
        </p:sp>
      </p:grpSp>
      <p:grpSp>
        <p:nvGrpSpPr>
          <p:cNvPr id="26" name="Group 32"/>
          <p:cNvGrpSpPr/>
          <p:nvPr/>
        </p:nvGrpSpPr>
        <p:grpSpPr>
          <a:xfrm>
            <a:off x="686315" y="4338007"/>
            <a:ext cx="2551485" cy="1456215"/>
            <a:chOff x="8716043" y="2874498"/>
            <a:chExt cx="3070023" cy="1456215"/>
          </a:xfrm>
        </p:grpSpPr>
        <p:sp>
          <p:nvSpPr>
            <p:cNvPr id="27" name="TextBox 33"/>
            <p:cNvSpPr txBox="1"/>
            <p:nvPr/>
          </p:nvSpPr>
          <p:spPr>
            <a:xfrm>
              <a:off x="8716043" y="3222717"/>
              <a:ext cx="3070021" cy="1107996"/>
            </a:xfrm>
            <a:prstGeom prst="rect">
              <a:avLst/>
            </a:prstGeom>
            <a:noFill/>
          </p:spPr>
          <p:txBody>
            <a:bodyPr wrap="square" rtlCol="0">
              <a:spAutoFit/>
            </a:bodyPr>
            <a:lstStyle/>
            <a:p>
              <a:pPr algn="r">
                <a:lnSpc>
                  <a:spcPct val="150000"/>
                </a:lnSpc>
              </a:pPr>
              <a:r>
                <a:rPr sz="1100" dirty="0">
                  <a:solidFill>
                    <a:schemeClr val="bg1"/>
                  </a:solidFill>
                  <a:cs typeface="+mn-ea"/>
                  <a:sym typeface="+mn-lt"/>
                </a:rPr>
                <a:t>单击此处添加您的文字内容。</a:t>
              </a:r>
              <a:r>
                <a:rPr lang="zh-CN" altLang="en-US" sz="1100" dirty="0">
                  <a:solidFill>
                    <a:schemeClr val="bg1"/>
                  </a:solidFill>
                  <a:cs typeface="+mn-ea"/>
                  <a:sym typeface="+mn-lt"/>
                </a:rPr>
                <a:t>亮亮图文旗舰店</a:t>
              </a:r>
            </a:p>
            <a:p>
              <a:pPr algn="r">
                <a:lnSpc>
                  <a:spcPct val="150000"/>
                </a:lnSpc>
              </a:pPr>
              <a:r>
                <a:rPr lang="en-US" sz="1100" dirty="0">
                  <a:solidFill>
                    <a:schemeClr val="bg1"/>
                  </a:solidFill>
                  <a:cs typeface="+mn-ea"/>
                  <a:sym typeface="+mn-lt"/>
                </a:rPr>
                <a:t>https://liangliangtuwen.tmall.com</a:t>
              </a:r>
            </a:p>
            <a:p>
              <a:pPr algn="r">
                <a:lnSpc>
                  <a:spcPct val="150000"/>
                </a:lnSpc>
              </a:pPr>
              <a:r>
                <a:rPr sz="1100" dirty="0">
                  <a:solidFill>
                    <a:schemeClr val="bg1"/>
                  </a:solidFill>
                  <a:cs typeface="+mn-ea"/>
                  <a:sym typeface="+mn-lt"/>
                </a:rPr>
                <a:t>。</a:t>
              </a:r>
            </a:p>
          </p:txBody>
        </p:sp>
        <p:sp>
          <p:nvSpPr>
            <p:cNvPr id="28" name="TextBox 34"/>
            <p:cNvSpPr txBox="1"/>
            <p:nvPr/>
          </p:nvSpPr>
          <p:spPr>
            <a:xfrm>
              <a:off x="10099041" y="2874498"/>
              <a:ext cx="1687025" cy="460375"/>
            </a:xfrm>
            <a:prstGeom prst="rect">
              <a:avLst/>
            </a:prstGeom>
            <a:noFill/>
          </p:spPr>
          <p:txBody>
            <a:bodyPr wrap="none" rtlCol="0">
              <a:spAutoFit/>
            </a:bodyPr>
            <a:lstStyle/>
            <a:p>
              <a:pPr algn="r">
                <a:lnSpc>
                  <a:spcPct val="150000"/>
                </a:lnSpc>
              </a:pPr>
              <a:r>
                <a:rPr sz="1600" b="1" dirty="0">
                  <a:solidFill>
                    <a:schemeClr val="bg1"/>
                  </a:solidFill>
                  <a:cs typeface="+mn-ea"/>
                  <a:sym typeface="+mn-lt"/>
                </a:rPr>
                <a:t>输入文本内容</a:t>
              </a:r>
            </a:p>
          </p:txBody>
        </p:sp>
      </p:grpSp>
      <p:grpSp>
        <p:nvGrpSpPr>
          <p:cNvPr id="29" name="Group 35"/>
          <p:cNvGrpSpPr/>
          <p:nvPr/>
        </p:nvGrpSpPr>
        <p:grpSpPr>
          <a:xfrm>
            <a:off x="685801" y="2102689"/>
            <a:ext cx="2551484" cy="1201024"/>
            <a:chOff x="8716043" y="2874498"/>
            <a:chExt cx="3070022" cy="1201024"/>
          </a:xfrm>
        </p:grpSpPr>
        <p:sp>
          <p:nvSpPr>
            <p:cNvPr id="30" name="TextBox 36"/>
            <p:cNvSpPr txBox="1"/>
            <p:nvPr/>
          </p:nvSpPr>
          <p:spPr>
            <a:xfrm>
              <a:off x="8716043" y="3222717"/>
              <a:ext cx="3070020" cy="852805"/>
            </a:xfrm>
            <a:prstGeom prst="rect">
              <a:avLst/>
            </a:prstGeom>
            <a:noFill/>
          </p:spPr>
          <p:txBody>
            <a:bodyPr wrap="square" rtlCol="0">
              <a:spAutoFit/>
            </a:bodyPr>
            <a:lstStyle/>
            <a:p>
              <a:pPr algn="r">
                <a:lnSpc>
                  <a:spcPct val="150000"/>
                </a:lnSpc>
              </a:pPr>
              <a:r>
                <a:rPr sz="1100" dirty="0">
                  <a:solidFill>
                    <a:schemeClr val="bg1"/>
                  </a:solidFill>
                  <a:cs typeface="+mn-ea"/>
                  <a:sym typeface="+mn-lt"/>
                </a:rPr>
                <a:t>单击此处添加您的文字内容。本模板的所有素材和逻辑图表，均可自由编辑替换和移动。</a:t>
              </a:r>
            </a:p>
          </p:txBody>
        </p:sp>
        <p:sp>
          <p:nvSpPr>
            <p:cNvPr id="31" name="TextBox 37"/>
            <p:cNvSpPr txBox="1"/>
            <p:nvPr/>
          </p:nvSpPr>
          <p:spPr>
            <a:xfrm>
              <a:off x="10099040" y="2874498"/>
              <a:ext cx="1687025" cy="460375"/>
            </a:xfrm>
            <a:prstGeom prst="rect">
              <a:avLst/>
            </a:prstGeom>
            <a:noFill/>
          </p:spPr>
          <p:txBody>
            <a:bodyPr wrap="none" rtlCol="0">
              <a:spAutoFit/>
            </a:bodyPr>
            <a:lstStyle/>
            <a:p>
              <a:pPr algn="r">
                <a:lnSpc>
                  <a:spcPct val="150000"/>
                </a:lnSpc>
              </a:pPr>
              <a:r>
                <a:rPr sz="1600" b="1" dirty="0">
                  <a:solidFill>
                    <a:schemeClr val="bg1"/>
                  </a:solidFill>
                  <a:cs typeface="+mn-ea"/>
                  <a:sym typeface="+mn-lt"/>
                </a:rPr>
                <a:t>输入文本内容</a:t>
              </a:r>
            </a:p>
          </p:txBody>
        </p:sp>
      </p:grpSp>
      <p:grpSp>
        <p:nvGrpSpPr>
          <p:cNvPr id="32" name="Group 38"/>
          <p:cNvGrpSpPr/>
          <p:nvPr/>
        </p:nvGrpSpPr>
        <p:grpSpPr>
          <a:xfrm>
            <a:off x="9026453" y="4338010"/>
            <a:ext cx="2931087" cy="947024"/>
            <a:chOff x="8596287" y="2874498"/>
            <a:chExt cx="2931087" cy="947023"/>
          </a:xfrm>
        </p:grpSpPr>
        <p:sp>
          <p:nvSpPr>
            <p:cNvPr id="33" name="TextBox 39"/>
            <p:cNvSpPr txBox="1"/>
            <p:nvPr/>
          </p:nvSpPr>
          <p:spPr>
            <a:xfrm>
              <a:off x="8596287" y="3222717"/>
              <a:ext cx="2931087" cy="598804"/>
            </a:xfrm>
            <a:prstGeom prst="rect">
              <a:avLst/>
            </a:prstGeom>
            <a:noFill/>
          </p:spPr>
          <p:txBody>
            <a:bodyPr wrap="square" rtlCol="0">
              <a:spAutoFit/>
            </a:bodyPr>
            <a:lstStyle/>
            <a:p>
              <a:pPr>
                <a:lnSpc>
                  <a:spcPct val="150000"/>
                </a:lnSpc>
              </a:pPr>
              <a:r>
                <a:rPr sz="1100" dirty="0">
                  <a:solidFill>
                    <a:schemeClr val="bg1"/>
                  </a:solidFill>
                  <a:cs typeface="+mn-ea"/>
                  <a:sym typeface="+mn-lt"/>
                </a:rPr>
                <a:t>单击此处添加您的文字内容。本模板的所有素材和逻辑图表，均可自由编辑替换和移动。</a:t>
              </a:r>
            </a:p>
          </p:txBody>
        </p:sp>
        <p:sp>
          <p:nvSpPr>
            <p:cNvPr id="34" name="TextBox 40"/>
            <p:cNvSpPr txBox="1"/>
            <p:nvPr/>
          </p:nvSpPr>
          <p:spPr>
            <a:xfrm>
              <a:off x="8596287" y="2874498"/>
              <a:ext cx="1402080" cy="460374"/>
            </a:xfrm>
            <a:prstGeom prst="rect">
              <a:avLst/>
            </a:prstGeom>
            <a:noFill/>
          </p:spPr>
          <p:txBody>
            <a:bodyPr wrap="none" rtlCol="0">
              <a:spAutoFit/>
            </a:bodyPr>
            <a:lstStyle/>
            <a:p>
              <a:pPr algn="l">
                <a:lnSpc>
                  <a:spcPct val="150000"/>
                </a:lnSpc>
              </a:pPr>
              <a:r>
                <a:rPr sz="1600" b="1" dirty="0">
                  <a:solidFill>
                    <a:schemeClr val="bg1"/>
                  </a:solidFill>
                  <a:cs typeface="+mn-ea"/>
                  <a:sym typeface="+mn-lt"/>
                </a:rPr>
                <a:t>输入文本内容</a:t>
              </a:r>
            </a:p>
          </p:txBody>
        </p:sp>
      </p:grpSp>
      <p:grpSp>
        <p:nvGrpSpPr>
          <p:cNvPr id="35" name="Group 41"/>
          <p:cNvGrpSpPr/>
          <p:nvPr/>
        </p:nvGrpSpPr>
        <p:grpSpPr>
          <a:xfrm>
            <a:off x="9005022" y="2059044"/>
            <a:ext cx="2778671" cy="1201024"/>
            <a:chOff x="8596287" y="2874498"/>
            <a:chExt cx="2778670" cy="1201023"/>
          </a:xfrm>
        </p:grpSpPr>
        <p:sp>
          <p:nvSpPr>
            <p:cNvPr id="36" name="TextBox 42"/>
            <p:cNvSpPr txBox="1"/>
            <p:nvPr/>
          </p:nvSpPr>
          <p:spPr>
            <a:xfrm>
              <a:off x="8596287" y="3222717"/>
              <a:ext cx="2778670" cy="852804"/>
            </a:xfrm>
            <a:prstGeom prst="rect">
              <a:avLst/>
            </a:prstGeom>
            <a:noFill/>
          </p:spPr>
          <p:txBody>
            <a:bodyPr wrap="square" rtlCol="0">
              <a:spAutoFit/>
            </a:bodyPr>
            <a:lstStyle/>
            <a:p>
              <a:pPr>
                <a:lnSpc>
                  <a:spcPct val="150000"/>
                </a:lnSpc>
              </a:pPr>
              <a:r>
                <a:rPr sz="1100" dirty="0">
                  <a:solidFill>
                    <a:schemeClr val="bg1"/>
                  </a:solidFill>
                  <a:cs typeface="+mn-ea"/>
                  <a:sym typeface="+mn-lt"/>
                </a:rPr>
                <a:t>单击此处添加您的文字内容。本模板的所有素材和逻辑图表，均可自由编辑替换和移动。</a:t>
              </a:r>
            </a:p>
          </p:txBody>
        </p:sp>
        <p:sp>
          <p:nvSpPr>
            <p:cNvPr id="37" name="TextBox 43"/>
            <p:cNvSpPr txBox="1"/>
            <p:nvPr/>
          </p:nvSpPr>
          <p:spPr>
            <a:xfrm>
              <a:off x="8596287" y="2874498"/>
              <a:ext cx="1402079" cy="460374"/>
            </a:xfrm>
            <a:prstGeom prst="rect">
              <a:avLst/>
            </a:prstGeom>
            <a:noFill/>
          </p:spPr>
          <p:txBody>
            <a:bodyPr wrap="none" rtlCol="0">
              <a:spAutoFit/>
            </a:bodyPr>
            <a:lstStyle/>
            <a:p>
              <a:pPr algn="l">
                <a:lnSpc>
                  <a:spcPct val="150000"/>
                </a:lnSpc>
              </a:pPr>
              <a:r>
                <a:rPr sz="1600" b="1" dirty="0">
                  <a:solidFill>
                    <a:schemeClr val="bg1"/>
                  </a:solidFill>
                  <a:cs typeface="+mn-ea"/>
                  <a:sym typeface="+mn-lt"/>
                </a:rPr>
                <a:t>输入文本内容</a:t>
              </a:r>
            </a:p>
          </p:txBody>
        </p:sp>
      </p:grpSp>
      <p:sp>
        <p:nvSpPr>
          <p:cNvPr id="38" name="Rectangle 3"/>
          <p:cNvSpPr/>
          <p:nvPr/>
        </p:nvSpPr>
        <p:spPr>
          <a:xfrm>
            <a:off x="3588999" y="2129958"/>
            <a:ext cx="2136311" cy="852805"/>
          </a:xfrm>
          <a:prstGeom prst="rect">
            <a:avLst/>
          </a:prstGeom>
        </p:spPr>
        <p:txBody>
          <a:bodyPr wrap="square">
            <a:spAutoFit/>
          </a:bodyPr>
          <a:lstStyle/>
          <a:p>
            <a:pPr algn="ctr">
              <a:lnSpc>
                <a:spcPct val="150000"/>
              </a:lnSpc>
            </a:pPr>
            <a:r>
              <a:rPr sz="1100" dirty="0">
                <a:solidFill>
                  <a:schemeClr val="bg1"/>
                </a:solidFill>
                <a:cs typeface="+mn-ea"/>
                <a:sym typeface="+mn-lt"/>
              </a:rPr>
              <a:t>单击此处添加您的文字内容。本模板的所有素材和逻辑图表，均可自由编辑替换和移动。</a:t>
            </a:r>
          </a:p>
        </p:txBody>
      </p:sp>
      <p:sp>
        <p:nvSpPr>
          <p:cNvPr id="39" name="Rectangle 68"/>
          <p:cNvSpPr/>
          <p:nvPr/>
        </p:nvSpPr>
        <p:spPr>
          <a:xfrm>
            <a:off x="6466691" y="2129958"/>
            <a:ext cx="2136311" cy="852805"/>
          </a:xfrm>
          <a:prstGeom prst="rect">
            <a:avLst/>
          </a:prstGeom>
        </p:spPr>
        <p:txBody>
          <a:bodyPr wrap="square">
            <a:spAutoFit/>
          </a:bodyPr>
          <a:lstStyle/>
          <a:p>
            <a:pPr algn="ctr">
              <a:lnSpc>
                <a:spcPct val="150000"/>
              </a:lnSpc>
            </a:pPr>
            <a:r>
              <a:rPr sz="1100" dirty="0">
                <a:solidFill>
                  <a:schemeClr val="bg1"/>
                </a:solidFill>
                <a:cs typeface="+mn-ea"/>
                <a:sym typeface="+mn-lt"/>
              </a:rPr>
              <a:t>单击此处添加您的文字内容。本模板的所有素材和逻辑图表，均可自由编辑替换和移动。</a:t>
            </a:r>
          </a:p>
        </p:txBody>
      </p:sp>
      <p:sp>
        <p:nvSpPr>
          <p:cNvPr id="40" name="Rectangle 69"/>
          <p:cNvSpPr/>
          <p:nvPr/>
        </p:nvSpPr>
        <p:spPr>
          <a:xfrm>
            <a:off x="6466691" y="4686226"/>
            <a:ext cx="2136311" cy="852805"/>
          </a:xfrm>
          <a:prstGeom prst="rect">
            <a:avLst/>
          </a:prstGeom>
        </p:spPr>
        <p:txBody>
          <a:bodyPr wrap="square">
            <a:spAutoFit/>
          </a:bodyPr>
          <a:lstStyle/>
          <a:p>
            <a:pPr algn="ctr">
              <a:lnSpc>
                <a:spcPct val="150000"/>
              </a:lnSpc>
            </a:pPr>
            <a:r>
              <a:rPr sz="1100" dirty="0">
                <a:solidFill>
                  <a:schemeClr val="bg1"/>
                </a:solidFill>
                <a:cs typeface="+mn-ea"/>
                <a:sym typeface="+mn-lt"/>
              </a:rPr>
              <a:t>单击此处添加您的文字内容。本模板的所有素材和逻辑图表，均可自由编辑替换和移动。</a:t>
            </a:r>
          </a:p>
        </p:txBody>
      </p:sp>
      <p:sp>
        <p:nvSpPr>
          <p:cNvPr id="41" name="Rectangle 70"/>
          <p:cNvSpPr/>
          <p:nvPr/>
        </p:nvSpPr>
        <p:spPr>
          <a:xfrm>
            <a:off x="3588999" y="4686226"/>
            <a:ext cx="2136311" cy="852805"/>
          </a:xfrm>
          <a:prstGeom prst="rect">
            <a:avLst/>
          </a:prstGeom>
        </p:spPr>
        <p:txBody>
          <a:bodyPr wrap="square">
            <a:spAutoFit/>
          </a:bodyPr>
          <a:lstStyle/>
          <a:p>
            <a:pPr algn="ctr">
              <a:lnSpc>
                <a:spcPct val="150000"/>
              </a:lnSpc>
            </a:pPr>
            <a:r>
              <a:rPr sz="1100" dirty="0">
                <a:solidFill>
                  <a:schemeClr val="bg1"/>
                </a:solidFill>
                <a:cs typeface="+mn-ea"/>
                <a:sym typeface="+mn-lt"/>
              </a:rPr>
              <a:t>单击此处添加您的文字内容。本模板的所有素材和逻辑图表，均可自由编辑替换和移动。</a:t>
            </a:r>
          </a:p>
        </p:txBody>
      </p:sp>
      <p:sp>
        <p:nvSpPr>
          <p:cNvPr id="2" name="文本占位符 1"/>
          <p:cNvSpPr>
            <a:spLocks noGrp="1"/>
          </p:cNvSpPr>
          <p:nvPr>
            <p:ph type="body" sz="quarter" idx="10"/>
          </p:nvPr>
        </p:nvSpPr>
        <p:spPr/>
        <p:txBody>
          <a:bodyPr/>
          <a:lstStyle/>
          <a:p>
            <a:r>
              <a:rPr lang="zh-CN" altLang="en-US" dirty="0">
                <a:cs typeface="+mn-ea"/>
                <a:sym typeface="+mn-lt"/>
              </a:rPr>
              <a:t>关键技术与实践难点</a:t>
            </a: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p:tgtEl>
                                          <p:spTgt spid="29"/>
                                        </p:tgtEl>
                                        <p:attrNameLst>
                                          <p:attrName>ppt_x</p:attrName>
                                        </p:attrNameLst>
                                      </p:cBhvr>
                                      <p:tavLst>
                                        <p:tav tm="0">
                                          <p:val>
                                            <p:strVal val="#ppt_x+#ppt_w*1.125000"/>
                                          </p:val>
                                        </p:tav>
                                        <p:tav tm="100000">
                                          <p:val>
                                            <p:strVal val="#ppt_x"/>
                                          </p:val>
                                        </p:tav>
                                      </p:tavLst>
                                    </p:anim>
                                    <p:animEffect transition="in" filter="wipe(left)">
                                      <p:cBhvr>
                                        <p:cTn id="8" dur="500"/>
                                        <p:tgtEl>
                                          <p:spTgt spid="29"/>
                                        </p:tgtEl>
                                      </p:cBhvr>
                                    </p:animEffect>
                                  </p:childTnLst>
                                </p:cTn>
                              </p:par>
                            </p:childTnLst>
                          </p:cTn>
                        </p:par>
                        <p:par>
                          <p:cTn id="9" fill="hold">
                            <p:stCondLst>
                              <p:cond delay="500"/>
                            </p:stCondLst>
                            <p:childTnLst>
                              <p:par>
                                <p:cTn id="10" presetID="12" presetClass="entr" presetSubtype="8" fill="hold"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additive="base">
                                        <p:cTn id="12" dur="500"/>
                                        <p:tgtEl>
                                          <p:spTgt spid="35"/>
                                        </p:tgtEl>
                                        <p:attrNameLst>
                                          <p:attrName>ppt_x</p:attrName>
                                        </p:attrNameLst>
                                      </p:cBhvr>
                                      <p:tavLst>
                                        <p:tav tm="0">
                                          <p:val>
                                            <p:strVal val="#ppt_x-#ppt_w*1.125000"/>
                                          </p:val>
                                        </p:tav>
                                        <p:tav tm="100000">
                                          <p:val>
                                            <p:strVal val="#ppt_x"/>
                                          </p:val>
                                        </p:tav>
                                      </p:tavLst>
                                    </p:anim>
                                    <p:animEffect transition="in" filter="wipe(right)">
                                      <p:cBhvr>
                                        <p:cTn id="13" dur="500"/>
                                        <p:tgtEl>
                                          <p:spTgt spid="35"/>
                                        </p:tgtEl>
                                      </p:cBhvr>
                                    </p:animEffect>
                                  </p:childTnLst>
                                </p:cTn>
                              </p:par>
                            </p:childTnLst>
                          </p:cTn>
                        </p:par>
                        <p:par>
                          <p:cTn id="14" fill="hold">
                            <p:stCondLst>
                              <p:cond delay="1000"/>
                            </p:stCondLst>
                            <p:childTnLst>
                              <p:par>
                                <p:cTn id="15" presetID="12" presetClass="entr" presetSubtype="8" fill="hold" nodeType="afterEffect">
                                  <p:stCondLst>
                                    <p:cond delay="0"/>
                                  </p:stCondLst>
                                  <p:childTnLst>
                                    <p:set>
                                      <p:cBhvr>
                                        <p:cTn id="16" dur="1" fill="hold">
                                          <p:stCondLst>
                                            <p:cond delay="0"/>
                                          </p:stCondLst>
                                        </p:cTn>
                                        <p:tgtEl>
                                          <p:spTgt spid="32"/>
                                        </p:tgtEl>
                                        <p:attrNameLst>
                                          <p:attrName>style.visibility</p:attrName>
                                        </p:attrNameLst>
                                      </p:cBhvr>
                                      <p:to>
                                        <p:strVal val="visible"/>
                                      </p:to>
                                    </p:set>
                                    <p:anim calcmode="lin" valueType="num">
                                      <p:cBhvr additive="base">
                                        <p:cTn id="17" dur="500"/>
                                        <p:tgtEl>
                                          <p:spTgt spid="32"/>
                                        </p:tgtEl>
                                        <p:attrNameLst>
                                          <p:attrName>ppt_x</p:attrName>
                                        </p:attrNameLst>
                                      </p:cBhvr>
                                      <p:tavLst>
                                        <p:tav tm="0">
                                          <p:val>
                                            <p:strVal val="#ppt_x-#ppt_w*1.125000"/>
                                          </p:val>
                                        </p:tav>
                                        <p:tav tm="100000">
                                          <p:val>
                                            <p:strVal val="#ppt_x"/>
                                          </p:val>
                                        </p:tav>
                                      </p:tavLst>
                                    </p:anim>
                                    <p:animEffect transition="in" filter="wipe(right)">
                                      <p:cBhvr>
                                        <p:cTn id="18" dur="500"/>
                                        <p:tgtEl>
                                          <p:spTgt spid="32"/>
                                        </p:tgtEl>
                                      </p:cBhvr>
                                    </p:animEffect>
                                  </p:childTnLst>
                                </p:cTn>
                              </p:par>
                            </p:childTnLst>
                          </p:cTn>
                        </p:par>
                        <p:par>
                          <p:cTn id="19" fill="hold">
                            <p:stCondLst>
                              <p:cond delay="1500"/>
                            </p:stCondLst>
                            <p:childTnLst>
                              <p:par>
                                <p:cTn id="20" presetID="12" presetClass="entr" presetSubtype="2" fill="hold" nodeType="afterEffect">
                                  <p:stCondLst>
                                    <p:cond delay="0"/>
                                  </p:stCondLst>
                                  <p:childTnLst>
                                    <p:set>
                                      <p:cBhvr>
                                        <p:cTn id="21" dur="1" fill="hold">
                                          <p:stCondLst>
                                            <p:cond delay="0"/>
                                          </p:stCondLst>
                                        </p:cTn>
                                        <p:tgtEl>
                                          <p:spTgt spid="26"/>
                                        </p:tgtEl>
                                        <p:attrNameLst>
                                          <p:attrName>style.visibility</p:attrName>
                                        </p:attrNameLst>
                                      </p:cBhvr>
                                      <p:to>
                                        <p:strVal val="visible"/>
                                      </p:to>
                                    </p:set>
                                    <p:anim calcmode="lin" valueType="num">
                                      <p:cBhvr additive="base">
                                        <p:cTn id="22" dur="500"/>
                                        <p:tgtEl>
                                          <p:spTgt spid="26"/>
                                        </p:tgtEl>
                                        <p:attrNameLst>
                                          <p:attrName>ppt_x</p:attrName>
                                        </p:attrNameLst>
                                      </p:cBhvr>
                                      <p:tavLst>
                                        <p:tav tm="0">
                                          <p:val>
                                            <p:strVal val="#ppt_x+#ppt_w*1.125000"/>
                                          </p:val>
                                        </p:tav>
                                        <p:tav tm="100000">
                                          <p:val>
                                            <p:strVal val="#ppt_x"/>
                                          </p:val>
                                        </p:tav>
                                      </p:tavLst>
                                    </p:anim>
                                    <p:animEffect transition="in" filter="wipe(left)">
                                      <p:cBhvr>
                                        <p:cTn id="23" dur="500"/>
                                        <p:tgtEl>
                                          <p:spTgt spid="26"/>
                                        </p:tgtEl>
                                      </p:cBhvr>
                                    </p:animEffect>
                                  </p:childTnLst>
                                </p:cTn>
                              </p:par>
                            </p:childTnLst>
                          </p:cTn>
                        </p:par>
                        <p:par>
                          <p:cTn id="24" fill="hold">
                            <p:stCondLst>
                              <p:cond delay="2000"/>
                            </p:stCondLst>
                            <p:childTnLst>
                              <p:par>
                                <p:cTn id="25" presetID="37" presetClass="entr" presetSubtype="0"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1000"/>
                                        <p:tgtEl>
                                          <p:spTgt spid="22"/>
                                        </p:tgtEl>
                                      </p:cBhvr>
                                    </p:animEffect>
                                    <p:anim calcmode="lin" valueType="num">
                                      <p:cBhvr>
                                        <p:cTn id="28" dur="1000" fill="hold"/>
                                        <p:tgtEl>
                                          <p:spTgt spid="22"/>
                                        </p:tgtEl>
                                        <p:attrNameLst>
                                          <p:attrName>ppt_x</p:attrName>
                                        </p:attrNameLst>
                                      </p:cBhvr>
                                      <p:tavLst>
                                        <p:tav tm="0">
                                          <p:val>
                                            <p:strVal val="#ppt_x"/>
                                          </p:val>
                                        </p:tav>
                                        <p:tav tm="100000">
                                          <p:val>
                                            <p:strVal val="#ppt_x"/>
                                          </p:val>
                                        </p:tav>
                                      </p:tavLst>
                                    </p:anim>
                                    <p:anim calcmode="lin" valueType="num">
                                      <p:cBhvr>
                                        <p:cTn id="29" dur="900" decel="100000" fill="hold"/>
                                        <p:tgtEl>
                                          <p:spTgt spid="2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3"/>
          <p:cNvGrpSpPr/>
          <p:nvPr/>
        </p:nvGrpSpPr>
        <p:grpSpPr>
          <a:xfrm rot="2700000">
            <a:off x="8684458" y="537769"/>
            <a:ext cx="1082945" cy="5311388"/>
            <a:chOff x="5529181" y="1323332"/>
            <a:chExt cx="1082945" cy="5311388"/>
          </a:xfrm>
        </p:grpSpPr>
        <p:sp>
          <p:nvSpPr>
            <p:cNvPr id="17" name="Rectangle 4"/>
            <p:cNvSpPr/>
            <p:nvPr/>
          </p:nvSpPr>
          <p:spPr>
            <a:xfrm>
              <a:off x="5674859" y="1469010"/>
              <a:ext cx="769258" cy="3872246"/>
            </a:xfrm>
            <a:prstGeom prst="rect">
              <a:avLst/>
            </a:prstGeom>
            <a:noFill/>
            <a:ln w="19050">
              <a:solidFill>
                <a:srgbClr val="5B9BD5"/>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cs typeface="+mn-ea"/>
                <a:sym typeface="+mn-lt"/>
              </a:endParaRPr>
            </a:p>
          </p:txBody>
        </p:sp>
        <p:grpSp>
          <p:nvGrpSpPr>
            <p:cNvPr id="18" name="Group 5"/>
            <p:cNvGrpSpPr/>
            <p:nvPr/>
          </p:nvGrpSpPr>
          <p:grpSpPr>
            <a:xfrm>
              <a:off x="5674859" y="5586622"/>
              <a:ext cx="769258" cy="1048098"/>
              <a:chOff x="5674859" y="5586622"/>
              <a:chExt cx="769258" cy="1048098"/>
            </a:xfrm>
          </p:grpSpPr>
          <p:sp>
            <p:nvSpPr>
              <p:cNvPr id="54" name="Isosceles Triangle 41"/>
              <p:cNvSpPr/>
              <p:nvPr/>
            </p:nvSpPr>
            <p:spPr>
              <a:xfrm flipV="1">
                <a:off x="5674859" y="5586622"/>
                <a:ext cx="769258" cy="1048098"/>
              </a:xfrm>
              <a:prstGeom prst="triangle">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cs typeface="+mn-ea"/>
                  <a:sym typeface="+mn-lt"/>
                </a:endParaRPr>
              </a:p>
            </p:txBody>
          </p:sp>
          <p:sp>
            <p:nvSpPr>
              <p:cNvPr id="55" name="Isosceles Triangle 7"/>
              <p:cNvSpPr/>
              <p:nvPr/>
            </p:nvSpPr>
            <p:spPr>
              <a:xfrm flipV="1">
                <a:off x="5882403" y="6097350"/>
                <a:ext cx="354170" cy="537369"/>
              </a:xfrm>
              <a:custGeom>
                <a:avLst/>
                <a:gdLst>
                  <a:gd name="connsiteX0" fmla="*/ 0 w 354170"/>
                  <a:gd name="connsiteY0" fmla="*/ 479252 h 479252"/>
                  <a:gd name="connsiteX1" fmla="*/ 177085 w 354170"/>
                  <a:gd name="connsiteY1" fmla="*/ 0 h 479252"/>
                  <a:gd name="connsiteX2" fmla="*/ 354170 w 354170"/>
                  <a:gd name="connsiteY2" fmla="*/ 479252 h 479252"/>
                  <a:gd name="connsiteX3" fmla="*/ 0 w 354170"/>
                  <a:gd name="connsiteY3" fmla="*/ 479252 h 479252"/>
                  <a:gd name="connsiteX0-1" fmla="*/ 0 w 354170"/>
                  <a:gd name="connsiteY0-2" fmla="*/ 479252 h 537369"/>
                  <a:gd name="connsiteX1-3" fmla="*/ 177085 w 354170"/>
                  <a:gd name="connsiteY1-4" fmla="*/ 0 h 537369"/>
                  <a:gd name="connsiteX2-5" fmla="*/ 354170 w 354170"/>
                  <a:gd name="connsiteY2-6" fmla="*/ 479252 h 537369"/>
                  <a:gd name="connsiteX3-7" fmla="*/ 173116 w 354170"/>
                  <a:gd name="connsiteY3-8" fmla="*/ 537369 h 537369"/>
                  <a:gd name="connsiteX4" fmla="*/ 0 w 354170"/>
                  <a:gd name="connsiteY4" fmla="*/ 479252 h 537369"/>
                </a:gdLst>
                <a:ahLst/>
                <a:cxnLst>
                  <a:cxn ang="0">
                    <a:pos x="connsiteX0-1" y="connsiteY0-2"/>
                  </a:cxn>
                  <a:cxn ang="0">
                    <a:pos x="connsiteX1-3" y="connsiteY1-4"/>
                  </a:cxn>
                  <a:cxn ang="0">
                    <a:pos x="connsiteX2-5" y="connsiteY2-6"/>
                  </a:cxn>
                  <a:cxn ang="0">
                    <a:pos x="connsiteX3-7" y="connsiteY3-8"/>
                  </a:cxn>
                  <a:cxn ang="0">
                    <a:pos x="connsiteX4" y="connsiteY4"/>
                  </a:cxn>
                </a:cxnLst>
                <a:rect l="l" t="t" r="r" b="b"/>
                <a:pathLst>
                  <a:path w="354170" h="537369">
                    <a:moveTo>
                      <a:pt x="0" y="479252"/>
                    </a:moveTo>
                    <a:lnTo>
                      <a:pt x="177085" y="0"/>
                    </a:lnTo>
                    <a:lnTo>
                      <a:pt x="354170" y="479252"/>
                    </a:lnTo>
                    <a:cubicBezTo>
                      <a:pt x="289056" y="480368"/>
                      <a:pt x="238230" y="536253"/>
                      <a:pt x="173116" y="537369"/>
                    </a:cubicBezTo>
                    <a:lnTo>
                      <a:pt x="0" y="479252"/>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cs typeface="+mn-ea"/>
                  <a:sym typeface="+mn-lt"/>
                </a:endParaRPr>
              </a:p>
            </p:txBody>
          </p:sp>
        </p:grpSp>
        <p:sp>
          <p:nvSpPr>
            <p:cNvPr id="19" name="Oval 6"/>
            <p:cNvSpPr/>
            <p:nvPr/>
          </p:nvSpPr>
          <p:spPr>
            <a:xfrm>
              <a:off x="5966215" y="5245359"/>
              <a:ext cx="199000" cy="199000"/>
            </a:xfrm>
            <a:prstGeom prst="ellipse">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cs typeface="+mn-ea"/>
                <a:sym typeface="+mn-lt"/>
              </a:endParaRPr>
            </a:p>
          </p:txBody>
        </p:sp>
        <p:cxnSp>
          <p:nvCxnSpPr>
            <p:cNvPr id="20" name="Straight Connector 7"/>
            <p:cNvCxnSpPr>
              <a:endCxn id="39" idx="7"/>
            </p:cNvCxnSpPr>
            <p:nvPr/>
          </p:nvCxnSpPr>
          <p:spPr>
            <a:xfrm flipH="1">
              <a:off x="5745363" y="1501892"/>
              <a:ext cx="648320" cy="433996"/>
            </a:xfrm>
            <a:prstGeom prst="line">
              <a:avLst/>
            </a:prstGeom>
            <a:ln w="19050">
              <a:solidFill>
                <a:srgbClr val="10417F"/>
              </a:solidFill>
              <a:prstDash val="dashDot"/>
            </a:ln>
          </p:spPr>
          <p:style>
            <a:lnRef idx="1">
              <a:schemeClr val="accent1"/>
            </a:lnRef>
            <a:fillRef idx="0">
              <a:schemeClr val="accent1"/>
            </a:fillRef>
            <a:effectRef idx="0">
              <a:schemeClr val="accent1"/>
            </a:effectRef>
            <a:fontRef idx="minor">
              <a:schemeClr val="tx1"/>
            </a:fontRef>
          </p:style>
        </p:cxnSp>
        <p:cxnSp>
          <p:nvCxnSpPr>
            <p:cNvPr id="21" name="Straight Connector 8"/>
            <p:cNvCxnSpPr>
              <a:endCxn id="43" idx="7"/>
            </p:cNvCxnSpPr>
            <p:nvPr/>
          </p:nvCxnSpPr>
          <p:spPr>
            <a:xfrm flipH="1">
              <a:off x="6131091" y="1960955"/>
              <a:ext cx="225981" cy="206020"/>
            </a:xfrm>
            <a:prstGeom prst="line">
              <a:avLst/>
            </a:prstGeom>
            <a:ln w="19050">
              <a:solidFill>
                <a:srgbClr val="10417F"/>
              </a:solidFill>
              <a:prstDash val="dashDot"/>
            </a:ln>
          </p:spPr>
          <p:style>
            <a:lnRef idx="1">
              <a:schemeClr val="accent1"/>
            </a:lnRef>
            <a:fillRef idx="0">
              <a:schemeClr val="accent1"/>
            </a:fillRef>
            <a:effectRef idx="0">
              <a:schemeClr val="accent1"/>
            </a:effectRef>
            <a:fontRef idx="minor">
              <a:schemeClr val="tx1"/>
            </a:fontRef>
          </p:style>
        </p:cxnSp>
        <p:cxnSp>
          <p:nvCxnSpPr>
            <p:cNvPr id="22" name="Straight Connector 9"/>
            <p:cNvCxnSpPr>
              <a:endCxn id="43" idx="5"/>
            </p:cNvCxnSpPr>
            <p:nvPr/>
          </p:nvCxnSpPr>
          <p:spPr>
            <a:xfrm flipH="1" flipV="1">
              <a:off x="6131091" y="2372995"/>
              <a:ext cx="218473" cy="261112"/>
            </a:xfrm>
            <a:prstGeom prst="line">
              <a:avLst/>
            </a:prstGeom>
            <a:ln w="19050">
              <a:solidFill>
                <a:srgbClr val="10417F"/>
              </a:solidFill>
              <a:prstDash val="dashDot"/>
            </a:ln>
          </p:spPr>
          <p:style>
            <a:lnRef idx="1">
              <a:schemeClr val="accent1"/>
            </a:lnRef>
            <a:fillRef idx="0">
              <a:schemeClr val="accent1"/>
            </a:fillRef>
            <a:effectRef idx="0">
              <a:schemeClr val="accent1"/>
            </a:effectRef>
            <a:fontRef idx="minor">
              <a:schemeClr val="tx1"/>
            </a:fontRef>
          </p:style>
        </p:cxnSp>
        <p:cxnSp>
          <p:nvCxnSpPr>
            <p:cNvPr id="23" name="Straight Connector 10"/>
            <p:cNvCxnSpPr>
              <a:stCxn id="43" idx="1"/>
            </p:cNvCxnSpPr>
            <p:nvPr/>
          </p:nvCxnSpPr>
          <p:spPr>
            <a:xfrm flipH="1" flipV="1">
              <a:off x="5674860" y="1974065"/>
              <a:ext cx="250211" cy="192910"/>
            </a:xfrm>
            <a:prstGeom prst="line">
              <a:avLst/>
            </a:prstGeom>
            <a:ln w="19050">
              <a:solidFill>
                <a:srgbClr val="10417F"/>
              </a:solidFill>
              <a:prstDash val="dashDot"/>
            </a:ln>
          </p:spPr>
          <p:style>
            <a:lnRef idx="1">
              <a:schemeClr val="accent1"/>
            </a:lnRef>
            <a:fillRef idx="0">
              <a:schemeClr val="accent1"/>
            </a:fillRef>
            <a:effectRef idx="0">
              <a:schemeClr val="accent1"/>
            </a:effectRef>
            <a:fontRef idx="minor">
              <a:schemeClr val="tx1"/>
            </a:fontRef>
          </p:style>
        </p:cxnSp>
        <p:cxnSp>
          <p:nvCxnSpPr>
            <p:cNvPr id="24" name="Straight Connector 11"/>
            <p:cNvCxnSpPr>
              <a:stCxn id="46" idx="7"/>
            </p:cNvCxnSpPr>
            <p:nvPr/>
          </p:nvCxnSpPr>
          <p:spPr>
            <a:xfrm flipV="1">
              <a:off x="5745363" y="2308332"/>
              <a:ext cx="233620" cy="365764"/>
            </a:xfrm>
            <a:prstGeom prst="line">
              <a:avLst/>
            </a:prstGeom>
            <a:ln w="19050">
              <a:solidFill>
                <a:srgbClr val="10417F"/>
              </a:solidFill>
              <a:prstDash val="dashDot"/>
            </a:ln>
          </p:spPr>
          <p:style>
            <a:lnRef idx="1">
              <a:schemeClr val="accent1"/>
            </a:lnRef>
            <a:fillRef idx="0">
              <a:schemeClr val="accent1"/>
            </a:fillRef>
            <a:effectRef idx="0">
              <a:schemeClr val="accent1"/>
            </a:effectRef>
            <a:fontRef idx="minor">
              <a:schemeClr val="tx1"/>
            </a:fontRef>
          </p:style>
        </p:cxnSp>
        <p:cxnSp>
          <p:nvCxnSpPr>
            <p:cNvPr id="25" name="Straight Connector 12"/>
            <p:cNvCxnSpPr>
              <a:stCxn id="45" idx="1"/>
            </p:cNvCxnSpPr>
            <p:nvPr/>
          </p:nvCxnSpPr>
          <p:spPr>
            <a:xfrm flipH="1" flipV="1">
              <a:off x="6007136" y="3077187"/>
              <a:ext cx="350523" cy="114087"/>
            </a:xfrm>
            <a:prstGeom prst="line">
              <a:avLst/>
            </a:prstGeom>
            <a:ln w="19050">
              <a:solidFill>
                <a:srgbClr val="10417F"/>
              </a:solidFill>
              <a:prstDash val="dashDot"/>
            </a:ln>
          </p:spPr>
          <p:style>
            <a:lnRef idx="1">
              <a:schemeClr val="accent1"/>
            </a:lnRef>
            <a:fillRef idx="0">
              <a:schemeClr val="accent1"/>
            </a:fillRef>
            <a:effectRef idx="0">
              <a:schemeClr val="accent1"/>
            </a:effectRef>
            <a:fontRef idx="minor">
              <a:schemeClr val="tx1"/>
            </a:fontRef>
          </p:style>
        </p:cxnSp>
        <p:cxnSp>
          <p:nvCxnSpPr>
            <p:cNvPr id="26" name="Straight Connector 13"/>
            <p:cNvCxnSpPr>
              <a:stCxn id="44" idx="7"/>
            </p:cNvCxnSpPr>
            <p:nvPr/>
          </p:nvCxnSpPr>
          <p:spPr>
            <a:xfrm flipV="1">
              <a:off x="5761616" y="3091254"/>
              <a:ext cx="202309" cy="411956"/>
            </a:xfrm>
            <a:prstGeom prst="line">
              <a:avLst/>
            </a:prstGeom>
            <a:ln w="19050">
              <a:solidFill>
                <a:srgbClr val="10417F"/>
              </a:solidFill>
              <a:prstDash val="dashDot"/>
            </a:ln>
          </p:spPr>
          <p:style>
            <a:lnRef idx="1">
              <a:schemeClr val="accent1"/>
            </a:lnRef>
            <a:fillRef idx="0">
              <a:schemeClr val="accent1"/>
            </a:fillRef>
            <a:effectRef idx="0">
              <a:schemeClr val="accent1"/>
            </a:effectRef>
            <a:fontRef idx="minor">
              <a:schemeClr val="tx1"/>
            </a:fontRef>
          </p:style>
        </p:cxnSp>
        <p:cxnSp>
          <p:nvCxnSpPr>
            <p:cNvPr id="27" name="Straight Connector 14"/>
            <p:cNvCxnSpPr/>
            <p:nvPr/>
          </p:nvCxnSpPr>
          <p:spPr>
            <a:xfrm flipH="1" flipV="1">
              <a:off x="5659729" y="2786494"/>
              <a:ext cx="336895" cy="278331"/>
            </a:xfrm>
            <a:prstGeom prst="line">
              <a:avLst/>
            </a:prstGeom>
            <a:ln w="19050">
              <a:solidFill>
                <a:srgbClr val="10417F"/>
              </a:solidFill>
              <a:prstDash val="dashDot"/>
            </a:ln>
          </p:spPr>
          <p:style>
            <a:lnRef idx="1">
              <a:schemeClr val="accent1"/>
            </a:lnRef>
            <a:fillRef idx="0">
              <a:schemeClr val="accent1"/>
            </a:fillRef>
            <a:effectRef idx="0">
              <a:schemeClr val="accent1"/>
            </a:effectRef>
            <a:fontRef idx="minor">
              <a:schemeClr val="tx1"/>
            </a:fontRef>
          </p:style>
        </p:cxnSp>
        <p:cxnSp>
          <p:nvCxnSpPr>
            <p:cNvPr id="28" name="Straight Connector 15"/>
            <p:cNvCxnSpPr/>
            <p:nvPr/>
          </p:nvCxnSpPr>
          <p:spPr>
            <a:xfrm flipV="1">
              <a:off x="6028081" y="2655938"/>
              <a:ext cx="416280" cy="364943"/>
            </a:xfrm>
            <a:prstGeom prst="line">
              <a:avLst/>
            </a:prstGeom>
            <a:ln w="19050">
              <a:solidFill>
                <a:srgbClr val="10417F"/>
              </a:solidFill>
              <a:prstDash val="dashDot"/>
            </a:ln>
          </p:spPr>
          <p:style>
            <a:lnRef idx="1">
              <a:schemeClr val="accent1"/>
            </a:lnRef>
            <a:fillRef idx="0">
              <a:schemeClr val="accent1"/>
            </a:fillRef>
            <a:effectRef idx="0">
              <a:schemeClr val="accent1"/>
            </a:effectRef>
            <a:fontRef idx="minor">
              <a:schemeClr val="tx1"/>
            </a:fontRef>
          </p:style>
        </p:cxnSp>
        <p:cxnSp>
          <p:nvCxnSpPr>
            <p:cNvPr id="29" name="Straight Connector 16"/>
            <p:cNvCxnSpPr>
              <a:stCxn id="44" idx="6"/>
            </p:cNvCxnSpPr>
            <p:nvPr/>
          </p:nvCxnSpPr>
          <p:spPr>
            <a:xfrm flipV="1">
              <a:off x="5800405" y="3322550"/>
              <a:ext cx="673799" cy="274306"/>
            </a:xfrm>
            <a:prstGeom prst="line">
              <a:avLst/>
            </a:prstGeom>
            <a:ln w="19050">
              <a:solidFill>
                <a:srgbClr val="10417F"/>
              </a:solidFill>
              <a:prstDash val="dashDot"/>
            </a:ln>
          </p:spPr>
          <p:style>
            <a:lnRef idx="1">
              <a:schemeClr val="accent1"/>
            </a:lnRef>
            <a:fillRef idx="0">
              <a:schemeClr val="accent1"/>
            </a:fillRef>
            <a:effectRef idx="0">
              <a:schemeClr val="accent1"/>
            </a:effectRef>
            <a:fontRef idx="minor">
              <a:schemeClr val="tx1"/>
            </a:fontRef>
          </p:style>
        </p:cxnSp>
        <p:cxnSp>
          <p:nvCxnSpPr>
            <p:cNvPr id="30" name="Straight Connector 17"/>
            <p:cNvCxnSpPr>
              <a:stCxn id="52" idx="1"/>
            </p:cNvCxnSpPr>
            <p:nvPr/>
          </p:nvCxnSpPr>
          <p:spPr>
            <a:xfrm flipH="1" flipV="1">
              <a:off x="5703418" y="3660075"/>
              <a:ext cx="155908" cy="353941"/>
            </a:xfrm>
            <a:prstGeom prst="line">
              <a:avLst/>
            </a:prstGeom>
            <a:ln w="19050">
              <a:solidFill>
                <a:srgbClr val="10417F"/>
              </a:solidFill>
              <a:prstDash val="dashDot"/>
            </a:ln>
          </p:spPr>
          <p:style>
            <a:lnRef idx="1">
              <a:schemeClr val="accent1"/>
            </a:lnRef>
            <a:fillRef idx="0">
              <a:schemeClr val="accent1"/>
            </a:fillRef>
            <a:effectRef idx="0">
              <a:schemeClr val="accent1"/>
            </a:effectRef>
            <a:fontRef idx="minor">
              <a:schemeClr val="tx1"/>
            </a:fontRef>
          </p:style>
        </p:cxnSp>
        <p:cxnSp>
          <p:nvCxnSpPr>
            <p:cNvPr id="31" name="Straight Connector 18"/>
            <p:cNvCxnSpPr>
              <a:stCxn id="52" idx="3"/>
            </p:cNvCxnSpPr>
            <p:nvPr/>
          </p:nvCxnSpPr>
          <p:spPr>
            <a:xfrm flipV="1">
              <a:off x="5859326" y="3828930"/>
              <a:ext cx="555891" cy="372377"/>
            </a:xfrm>
            <a:prstGeom prst="line">
              <a:avLst/>
            </a:prstGeom>
            <a:ln w="19050">
              <a:solidFill>
                <a:srgbClr val="10417F"/>
              </a:solidFill>
              <a:prstDash val="dashDot"/>
            </a:ln>
          </p:spPr>
          <p:style>
            <a:lnRef idx="1">
              <a:schemeClr val="accent1"/>
            </a:lnRef>
            <a:fillRef idx="0">
              <a:schemeClr val="accent1"/>
            </a:fillRef>
            <a:effectRef idx="0">
              <a:schemeClr val="accent1"/>
            </a:effectRef>
            <a:fontRef idx="minor">
              <a:schemeClr val="tx1"/>
            </a:fontRef>
          </p:style>
        </p:cxnSp>
        <p:cxnSp>
          <p:nvCxnSpPr>
            <p:cNvPr id="32" name="Straight Connector 19"/>
            <p:cNvCxnSpPr>
              <a:stCxn id="49" idx="1"/>
            </p:cNvCxnSpPr>
            <p:nvPr/>
          </p:nvCxnSpPr>
          <p:spPr>
            <a:xfrm flipH="1" flipV="1">
              <a:off x="6051555" y="4670502"/>
              <a:ext cx="322205" cy="48679"/>
            </a:xfrm>
            <a:prstGeom prst="line">
              <a:avLst/>
            </a:prstGeom>
            <a:ln w="19050">
              <a:solidFill>
                <a:srgbClr val="10417F"/>
              </a:solidFill>
              <a:prstDash val="dashDot"/>
            </a:ln>
          </p:spPr>
          <p:style>
            <a:lnRef idx="1">
              <a:schemeClr val="accent1"/>
            </a:lnRef>
            <a:fillRef idx="0">
              <a:schemeClr val="accent1"/>
            </a:fillRef>
            <a:effectRef idx="0">
              <a:schemeClr val="accent1"/>
            </a:effectRef>
            <a:fontRef idx="minor">
              <a:schemeClr val="tx1"/>
            </a:fontRef>
          </p:style>
        </p:cxnSp>
        <p:cxnSp>
          <p:nvCxnSpPr>
            <p:cNvPr id="33" name="Straight Connector 20"/>
            <p:cNvCxnSpPr/>
            <p:nvPr/>
          </p:nvCxnSpPr>
          <p:spPr>
            <a:xfrm flipH="1">
              <a:off x="5734273" y="4644686"/>
              <a:ext cx="231941" cy="620873"/>
            </a:xfrm>
            <a:prstGeom prst="line">
              <a:avLst/>
            </a:prstGeom>
            <a:ln w="19050">
              <a:solidFill>
                <a:srgbClr val="10417F"/>
              </a:solidFill>
              <a:prstDash val="dashDot"/>
            </a:ln>
          </p:spPr>
          <p:style>
            <a:lnRef idx="1">
              <a:schemeClr val="accent1"/>
            </a:lnRef>
            <a:fillRef idx="0">
              <a:schemeClr val="accent1"/>
            </a:fillRef>
            <a:effectRef idx="0">
              <a:schemeClr val="accent1"/>
            </a:effectRef>
            <a:fontRef idx="minor">
              <a:schemeClr val="tx1"/>
            </a:fontRef>
          </p:style>
        </p:cxnSp>
        <p:cxnSp>
          <p:nvCxnSpPr>
            <p:cNvPr id="34" name="Straight Connector 21"/>
            <p:cNvCxnSpPr/>
            <p:nvPr/>
          </p:nvCxnSpPr>
          <p:spPr>
            <a:xfrm flipH="1" flipV="1">
              <a:off x="6036673" y="4731339"/>
              <a:ext cx="378544" cy="548529"/>
            </a:xfrm>
            <a:prstGeom prst="line">
              <a:avLst/>
            </a:prstGeom>
            <a:ln w="19050">
              <a:solidFill>
                <a:srgbClr val="10417F"/>
              </a:solidFill>
              <a:prstDash val="dashDot"/>
            </a:ln>
          </p:spPr>
          <p:style>
            <a:lnRef idx="1">
              <a:schemeClr val="accent1"/>
            </a:lnRef>
            <a:fillRef idx="0">
              <a:schemeClr val="accent1"/>
            </a:fillRef>
            <a:effectRef idx="0">
              <a:schemeClr val="accent1"/>
            </a:effectRef>
            <a:fontRef idx="minor">
              <a:schemeClr val="tx1"/>
            </a:fontRef>
          </p:style>
        </p:cxnSp>
        <p:cxnSp>
          <p:nvCxnSpPr>
            <p:cNvPr id="35" name="Straight Connector 22"/>
            <p:cNvCxnSpPr/>
            <p:nvPr/>
          </p:nvCxnSpPr>
          <p:spPr>
            <a:xfrm flipV="1">
              <a:off x="5997660" y="3903674"/>
              <a:ext cx="358924" cy="736503"/>
            </a:xfrm>
            <a:prstGeom prst="line">
              <a:avLst/>
            </a:prstGeom>
            <a:ln w="19050">
              <a:solidFill>
                <a:srgbClr val="10417F"/>
              </a:solidFill>
              <a:prstDash val="dashDot"/>
            </a:ln>
          </p:spPr>
          <p:style>
            <a:lnRef idx="1">
              <a:schemeClr val="accent1"/>
            </a:lnRef>
            <a:fillRef idx="0">
              <a:schemeClr val="accent1"/>
            </a:fillRef>
            <a:effectRef idx="0">
              <a:schemeClr val="accent1"/>
            </a:effectRef>
            <a:fontRef idx="minor">
              <a:schemeClr val="tx1"/>
            </a:fontRef>
          </p:style>
        </p:cxnSp>
        <p:sp>
          <p:nvSpPr>
            <p:cNvPr id="36" name="Oval 23"/>
            <p:cNvSpPr/>
            <p:nvPr/>
          </p:nvSpPr>
          <p:spPr>
            <a:xfrm>
              <a:off x="5529181" y="1323332"/>
              <a:ext cx="291356" cy="291356"/>
            </a:xfrm>
            <a:prstGeom prst="ellipse">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cs typeface="+mn-ea"/>
                <a:sym typeface="+mn-lt"/>
              </a:endParaRPr>
            </a:p>
          </p:txBody>
        </p:sp>
        <p:sp>
          <p:nvSpPr>
            <p:cNvPr id="37" name="Oval 24"/>
            <p:cNvSpPr/>
            <p:nvPr/>
          </p:nvSpPr>
          <p:spPr>
            <a:xfrm>
              <a:off x="6284233" y="1326934"/>
              <a:ext cx="291356" cy="291356"/>
            </a:xfrm>
            <a:prstGeom prst="ellipse">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cs typeface="+mn-ea"/>
                <a:sym typeface="+mn-lt"/>
              </a:endParaRPr>
            </a:p>
          </p:txBody>
        </p:sp>
        <p:sp>
          <p:nvSpPr>
            <p:cNvPr id="38" name="Oval 25"/>
            <p:cNvSpPr/>
            <p:nvPr/>
          </p:nvSpPr>
          <p:spPr>
            <a:xfrm>
              <a:off x="6320461" y="1794381"/>
              <a:ext cx="218900" cy="218900"/>
            </a:xfrm>
            <a:prstGeom prst="ellipse">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cs typeface="+mn-ea"/>
                <a:sym typeface="+mn-lt"/>
              </a:endParaRPr>
            </a:p>
          </p:txBody>
        </p:sp>
        <p:sp>
          <p:nvSpPr>
            <p:cNvPr id="39" name="Oval 26"/>
            <p:cNvSpPr/>
            <p:nvPr/>
          </p:nvSpPr>
          <p:spPr>
            <a:xfrm>
              <a:off x="5558520" y="1903831"/>
              <a:ext cx="218900" cy="218900"/>
            </a:xfrm>
            <a:prstGeom prst="ellipse">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cs typeface="+mn-ea"/>
                <a:sym typeface="+mn-lt"/>
              </a:endParaRPr>
            </a:p>
          </p:txBody>
        </p:sp>
        <p:sp>
          <p:nvSpPr>
            <p:cNvPr id="40" name="Oval 27"/>
            <p:cNvSpPr/>
            <p:nvPr/>
          </p:nvSpPr>
          <p:spPr>
            <a:xfrm>
              <a:off x="5959988" y="1363160"/>
              <a:ext cx="199000" cy="199000"/>
            </a:xfrm>
            <a:prstGeom prst="ellipse">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cs typeface="+mn-ea"/>
                <a:sym typeface="+mn-lt"/>
              </a:endParaRPr>
            </a:p>
          </p:txBody>
        </p:sp>
        <p:sp>
          <p:nvSpPr>
            <p:cNvPr id="41" name="Oval 28"/>
            <p:cNvSpPr/>
            <p:nvPr/>
          </p:nvSpPr>
          <p:spPr>
            <a:xfrm>
              <a:off x="5529181" y="5137946"/>
              <a:ext cx="291356" cy="291356"/>
            </a:xfrm>
            <a:prstGeom prst="ellipse">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cs typeface="+mn-ea"/>
                <a:sym typeface="+mn-lt"/>
              </a:endParaRPr>
            </a:p>
          </p:txBody>
        </p:sp>
        <p:sp>
          <p:nvSpPr>
            <p:cNvPr id="42" name="Oval 29"/>
            <p:cNvSpPr/>
            <p:nvPr/>
          </p:nvSpPr>
          <p:spPr>
            <a:xfrm>
              <a:off x="6270027" y="5137945"/>
              <a:ext cx="291356" cy="291356"/>
            </a:xfrm>
            <a:prstGeom prst="ellipse">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cs typeface="+mn-ea"/>
                <a:sym typeface="+mn-lt"/>
              </a:endParaRPr>
            </a:p>
          </p:txBody>
        </p:sp>
        <p:sp>
          <p:nvSpPr>
            <p:cNvPr id="43" name="Oval 30"/>
            <p:cNvSpPr/>
            <p:nvPr/>
          </p:nvSpPr>
          <p:spPr>
            <a:xfrm>
              <a:off x="5882403" y="2124307"/>
              <a:ext cx="291356" cy="291356"/>
            </a:xfrm>
            <a:prstGeom prst="ellipse">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cs typeface="+mn-ea"/>
                <a:sym typeface="+mn-lt"/>
              </a:endParaRPr>
            </a:p>
          </p:txBody>
        </p:sp>
        <p:sp>
          <p:nvSpPr>
            <p:cNvPr id="44" name="Oval 31"/>
            <p:cNvSpPr/>
            <p:nvPr/>
          </p:nvSpPr>
          <p:spPr>
            <a:xfrm>
              <a:off x="5535536" y="3464421"/>
              <a:ext cx="264869" cy="264869"/>
            </a:xfrm>
            <a:prstGeom prst="ellipse">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cs typeface="+mn-ea"/>
                <a:sym typeface="+mn-lt"/>
              </a:endParaRPr>
            </a:p>
          </p:txBody>
        </p:sp>
        <p:sp>
          <p:nvSpPr>
            <p:cNvPr id="45" name="Oval 32"/>
            <p:cNvSpPr/>
            <p:nvPr/>
          </p:nvSpPr>
          <p:spPr>
            <a:xfrm>
              <a:off x="6325602" y="3159217"/>
              <a:ext cx="218900" cy="218900"/>
            </a:xfrm>
            <a:prstGeom prst="ellipse">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cs typeface="+mn-ea"/>
                <a:sym typeface="+mn-lt"/>
              </a:endParaRPr>
            </a:p>
          </p:txBody>
        </p:sp>
        <p:sp>
          <p:nvSpPr>
            <p:cNvPr id="46" name="Oval 33"/>
            <p:cNvSpPr/>
            <p:nvPr/>
          </p:nvSpPr>
          <p:spPr>
            <a:xfrm>
              <a:off x="5558520" y="2642039"/>
              <a:ext cx="218900" cy="218900"/>
            </a:xfrm>
            <a:prstGeom prst="ellipse">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cs typeface="+mn-ea"/>
                <a:sym typeface="+mn-lt"/>
              </a:endParaRPr>
            </a:p>
          </p:txBody>
        </p:sp>
        <p:sp>
          <p:nvSpPr>
            <p:cNvPr id="47" name="Oval 34"/>
            <p:cNvSpPr/>
            <p:nvPr/>
          </p:nvSpPr>
          <p:spPr>
            <a:xfrm>
              <a:off x="6299057" y="3706305"/>
              <a:ext cx="291356" cy="291356"/>
            </a:xfrm>
            <a:prstGeom prst="ellipse">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cs typeface="+mn-ea"/>
                <a:sym typeface="+mn-lt"/>
              </a:endParaRPr>
            </a:p>
          </p:txBody>
        </p:sp>
        <p:sp>
          <p:nvSpPr>
            <p:cNvPr id="48" name="Oval 35"/>
            <p:cNvSpPr/>
            <p:nvPr/>
          </p:nvSpPr>
          <p:spPr>
            <a:xfrm>
              <a:off x="6320770" y="2480618"/>
              <a:ext cx="291356" cy="291356"/>
            </a:xfrm>
            <a:prstGeom prst="ellipse">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cs typeface="+mn-ea"/>
                <a:sym typeface="+mn-lt"/>
              </a:endParaRPr>
            </a:p>
          </p:txBody>
        </p:sp>
        <p:sp>
          <p:nvSpPr>
            <p:cNvPr id="49" name="Oval 36"/>
            <p:cNvSpPr/>
            <p:nvPr/>
          </p:nvSpPr>
          <p:spPr>
            <a:xfrm>
              <a:off x="6344617" y="4690038"/>
              <a:ext cx="199000" cy="199000"/>
            </a:xfrm>
            <a:prstGeom prst="ellipse">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cs typeface="+mn-ea"/>
                <a:sym typeface="+mn-lt"/>
              </a:endParaRPr>
            </a:p>
          </p:txBody>
        </p:sp>
        <p:sp>
          <p:nvSpPr>
            <p:cNvPr id="50" name="Oval 37"/>
            <p:cNvSpPr/>
            <p:nvPr/>
          </p:nvSpPr>
          <p:spPr>
            <a:xfrm>
              <a:off x="5589565" y="4269595"/>
              <a:ext cx="199000" cy="199000"/>
            </a:xfrm>
            <a:prstGeom prst="ellipse">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cs typeface="+mn-ea"/>
                <a:sym typeface="+mn-lt"/>
              </a:endParaRPr>
            </a:p>
          </p:txBody>
        </p:sp>
        <p:sp>
          <p:nvSpPr>
            <p:cNvPr id="51" name="Oval 38"/>
            <p:cNvSpPr/>
            <p:nvPr/>
          </p:nvSpPr>
          <p:spPr>
            <a:xfrm>
              <a:off x="5820537" y="4436997"/>
              <a:ext cx="352541" cy="352541"/>
            </a:xfrm>
            <a:prstGeom prst="ellipse">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cs typeface="+mn-ea"/>
                <a:sym typeface="+mn-lt"/>
              </a:endParaRPr>
            </a:p>
          </p:txBody>
        </p:sp>
        <p:sp>
          <p:nvSpPr>
            <p:cNvPr id="52" name="Oval 39"/>
            <p:cNvSpPr/>
            <p:nvPr/>
          </p:nvSpPr>
          <p:spPr>
            <a:xfrm>
              <a:off x="5820537" y="3975227"/>
              <a:ext cx="264869" cy="264869"/>
            </a:xfrm>
            <a:prstGeom prst="ellipse">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cs typeface="+mn-ea"/>
                <a:sym typeface="+mn-lt"/>
              </a:endParaRPr>
            </a:p>
          </p:txBody>
        </p:sp>
        <p:sp>
          <p:nvSpPr>
            <p:cNvPr id="53" name="Oval 40"/>
            <p:cNvSpPr/>
            <p:nvPr/>
          </p:nvSpPr>
          <p:spPr>
            <a:xfrm>
              <a:off x="5854553" y="2904089"/>
              <a:ext cx="291356" cy="291356"/>
            </a:xfrm>
            <a:prstGeom prst="ellipse">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cs typeface="+mn-ea"/>
                <a:sym typeface="+mn-lt"/>
              </a:endParaRPr>
            </a:p>
          </p:txBody>
        </p:sp>
      </p:grpSp>
      <p:sp>
        <p:nvSpPr>
          <p:cNvPr id="56" name="Freeform 43"/>
          <p:cNvSpPr/>
          <p:nvPr/>
        </p:nvSpPr>
        <p:spPr>
          <a:xfrm>
            <a:off x="3282482" y="5154137"/>
            <a:ext cx="3878335" cy="1501535"/>
          </a:xfrm>
          <a:custGeom>
            <a:avLst/>
            <a:gdLst>
              <a:gd name="connsiteX0" fmla="*/ 3878334 w 3878334"/>
              <a:gd name="connsiteY0" fmla="*/ 88371 h 1501535"/>
              <a:gd name="connsiteX1" fmla="*/ 3448843 w 3878334"/>
              <a:gd name="connsiteY1" fmla="*/ 19098 h 1501535"/>
              <a:gd name="connsiteX2" fmla="*/ 3656661 w 3878334"/>
              <a:gd name="connsiteY2" fmla="*/ 393171 h 1501535"/>
              <a:gd name="connsiteX3" fmla="*/ 2908516 w 3878334"/>
              <a:gd name="connsiteY3" fmla="*/ 199207 h 1501535"/>
              <a:gd name="connsiteX4" fmla="*/ 2382043 w 3878334"/>
              <a:gd name="connsiteY4" fmla="*/ 171498 h 1501535"/>
              <a:gd name="connsiteX5" fmla="*/ 2963934 w 3878334"/>
              <a:gd name="connsiteY5" fmla="*/ 794953 h 1501535"/>
              <a:gd name="connsiteX6" fmla="*/ 1315243 w 3878334"/>
              <a:gd name="connsiteY6" fmla="*/ 365462 h 1501535"/>
              <a:gd name="connsiteX7" fmla="*/ 1869425 w 3878334"/>
              <a:gd name="connsiteY7" fmla="*/ 1501535 h 1501535"/>
              <a:gd name="connsiteX8" fmla="*/ 206879 w 3878334"/>
              <a:gd name="connsiteY8" fmla="*/ 822662 h 1501535"/>
              <a:gd name="connsiteX9" fmla="*/ 82188 w 3878334"/>
              <a:gd name="connsiteY9" fmla="*/ 767244 h 150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78334" h="1501535">
                <a:moveTo>
                  <a:pt x="3878334" y="88371"/>
                </a:moveTo>
                <a:cubicBezTo>
                  <a:pt x="3682061" y="28334"/>
                  <a:pt x="3485788" y="-31702"/>
                  <a:pt x="3448843" y="19098"/>
                </a:cubicBezTo>
                <a:cubicBezTo>
                  <a:pt x="3411898" y="69898"/>
                  <a:pt x="3746715" y="363153"/>
                  <a:pt x="3656661" y="393171"/>
                </a:cubicBezTo>
                <a:cubicBezTo>
                  <a:pt x="3566606" y="423189"/>
                  <a:pt x="3120952" y="236153"/>
                  <a:pt x="2908516" y="199207"/>
                </a:cubicBezTo>
                <a:cubicBezTo>
                  <a:pt x="2696080" y="162262"/>
                  <a:pt x="2372807" y="72207"/>
                  <a:pt x="2382043" y="171498"/>
                </a:cubicBezTo>
                <a:cubicBezTo>
                  <a:pt x="2391279" y="270789"/>
                  <a:pt x="3141734" y="762626"/>
                  <a:pt x="2963934" y="794953"/>
                </a:cubicBezTo>
                <a:cubicBezTo>
                  <a:pt x="2786134" y="827280"/>
                  <a:pt x="1497661" y="247698"/>
                  <a:pt x="1315243" y="365462"/>
                </a:cubicBezTo>
                <a:cubicBezTo>
                  <a:pt x="1132825" y="483226"/>
                  <a:pt x="2054152" y="1425335"/>
                  <a:pt x="1869425" y="1501535"/>
                </a:cubicBezTo>
                <a:lnTo>
                  <a:pt x="206879" y="822662"/>
                </a:lnTo>
                <a:cubicBezTo>
                  <a:pt x="-90994" y="700280"/>
                  <a:pt x="-4403" y="733762"/>
                  <a:pt x="82188" y="767244"/>
                </a:cubicBezTo>
              </a:path>
            </a:pathLst>
          </a:custGeom>
          <a:noFill/>
          <a:ln w="57150" cap="sq" cmpd="tri">
            <a:solidFill>
              <a:schemeClr val="bg1"/>
            </a:solidFill>
            <a:prstDash val="solid"/>
            <a:bevel/>
            <a:tailEnd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cs typeface="+mn-ea"/>
              <a:sym typeface="+mn-lt"/>
            </a:endParaRPr>
          </a:p>
        </p:txBody>
      </p:sp>
      <p:grpSp>
        <p:nvGrpSpPr>
          <p:cNvPr id="57" name="Group 46"/>
          <p:cNvGrpSpPr/>
          <p:nvPr/>
        </p:nvGrpSpPr>
        <p:grpSpPr>
          <a:xfrm>
            <a:off x="2527207" y="3057637"/>
            <a:ext cx="4208196" cy="968137"/>
            <a:chOff x="2565766" y="2801918"/>
            <a:chExt cx="4208196" cy="968136"/>
          </a:xfrm>
        </p:grpSpPr>
        <p:sp>
          <p:nvSpPr>
            <p:cNvPr id="58" name="TextBox 47"/>
            <p:cNvSpPr txBox="1"/>
            <p:nvPr/>
          </p:nvSpPr>
          <p:spPr>
            <a:xfrm>
              <a:off x="2567941" y="2801918"/>
              <a:ext cx="2031325" cy="369332"/>
            </a:xfrm>
            <a:prstGeom prst="rect">
              <a:avLst/>
            </a:prstGeom>
            <a:noFill/>
          </p:spPr>
          <p:txBody>
            <a:bodyPr wrap="none" rtlCol="0">
              <a:spAutoFit/>
            </a:bodyPr>
            <a:lstStyle/>
            <a:p>
              <a:r>
                <a:rPr lang="zh-CN" altLang="en-US" dirty="0">
                  <a:solidFill>
                    <a:schemeClr val="bg1"/>
                  </a:solidFill>
                  <a:cs typeface="+mn-ea"/>
                  <a:sym typeface="+mn-lt"/>
                </a:rPr>
                <a:t>点击输入标题内容</a:t>
              </a:r>
            </a:p>
          </p:txBody>
        </p:sp>
        <p:sp>
          <p:nvSpPr>
            <p:cNvPr id="59" name="Rectangle 48"/>
            <p:cNvSpPr/>
            <p:nvPr/>
          </p:nvSpPr>
          <p:spPr>
            <a:xfrm>
              <a:off x="2565766" y="3171250"/>
              <a:ext cx="4208196" cy="598804"/>
            </a:xfrm>
            <a:prstGeom prst="rect">
              <a:avLst/>
            </a:prstGeom>
          </p:spPr>
          <p:txBody>
            <a:bodyPr wrap="square">
              <a:spAutoFit/>
            </a:bodyPr>
            <a:lstStyle/>
            <a:p>
              <a:pPr>
                <a:lnSpc>
                  <a:spcPct val="150000"/>
                </a:lnSpc>
              </a:pPr>
              <a:r>
                <a:rPr sz="1100" dirty="0">
                  <a:solidFill>
                    <a:schemeClr val="bg1"/>
                  </a:solidFill>
                  <a:cs typeface="+mn-ea"/>
                  <a:sym typeface="+mn-lt"/>
                </a:rPr>
                <a:t>单击此处添加您的文字内容。本模板的所有素材和逻辑图表，均可自由编辑替换和移动。</a:t>
              </a:r>
            </a:p>
          </p:txBody>
        </p:sp>
      </p:grpSp>
      <p:grpSp>
        <p:nvGrpSpPr>
          <p:cNvPr id="60" name="Group 49"/>
          <p:cNvGrpSpPr/>
          <p:nvPr/>
        </p:nvGrpSpPr>
        <p:grpSpPr>
          <a:xfrm>
            <a:off x="852436" y="2937360"/>
            <a:ext cx="1619915" cy="1619915"/>
            <a:chOff x="751623" y="2577152"/>
            <a:chExt cx="1619915" cy="1619915"/>
          </a:xfrm>
        </p:grpSpPr>
        <p:sp>
          <p:nvSpPr>
            <p:cNvPr id="61" name="Oval 50"/>
            <p:cNvSpPr/>
            <p:nvPr/>
          </p:nvSpPr>
          <p:spPr>
            <a:xfrm>
              <a:off x="751623" y="2577152"/>
              <a:ext cx="1619915" cy="1619915"/>
            </a:xfrm>
            <a:prstGeom prst="ellipse">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cs typeface="+mn-ea"/>
                <a:sym typeface="+mn-lt"/>
              </a:endParaRPr>
            </a:p>
          </p:txBody>
        </p:sp>
        <p:sp>
          <p:nvSpPr>
            <p:cNvPr id="62" name="Freeform 51"/>
            <p:cNvSpPr>
              <a:spLocks noEditPoints="1"/>
            </p:cNvSpPr>
            <p:nvPr/>
          </p:nvSpPr>
          <p:spPr bwMode="auto">
            <a:xfrm>
              <a:off x="1344248" y="3162255"/>
              <a:ext cx="439876" cy="449708"/>
            </a:xfrm>
            <a:custGeom>
              <a:avLst/>
              <a:gdLst>
                <a:gd name="T0" fmla="*/ 203 w 360"/>
                <a:gd name="T1" fmla="*/ 271 h 368"/>
                <a:gd name="T2" fmla="*/ 261 w 360"/>
                <a:gd name="T3" fmla="*/ 202 h 368"/>
                <a:gd name="T4" fmla="*/ 360 w 360"/>
                <a:gd name="T5" fmla="*/ 51 h 368"/>
                <a:gd name="T6" fmla="*/ 346 w 360"/>
                <a:gd name="T7" fmla="*/ 37 h 368"/>
                <a:gd name="T8" fmla="*/ 277 w 360"/>
                <a:gd name="T9" fmla="*/ 37 h 368"/>
                <a:gd name="T10" fmla="*/ 180 w 360"/>
                <a:gd name="T11" fmla="*/ 0 h 368"/>
                <a:gd name="T12" fmla="*/ 83 w 360"/>
                <a:gd name="T13" fmla="*/ 37 h 368"/>
                <a:gd name="T14" fmla="*/ 14 w 360"/>
                <a:gd name="T15" fmla="*/ 37 h 368"/>
                <a:gd name="T16" fmla="*/ 0 w 360"/>
                <a:gd name="T17" fmla="*/ 51 h 368"/>
                <a:gd name="T18" fmla="*/ 98 w 360"/>
                <a:gd name="T19" fmla="*/ 202 h 368"/>
                <a:gd name="T20" fmla="*/ 156 w 360"/>
                <a:gd name="T21" fmla="*/ 271 h 368"/>
                <a:gd name="T22" fmla="*/ 156 w 360"/>
                <a:gd name="T23" fmla="*/ 297 h 368"/>
                <a:gd name="T24" fmla="*/ 91 w 360"/>
                <a:gd name="T25" fmla="*/ 332 h 368"/>
                <a:gd name="T26" fmla="*/ 180 w 360"/>
                <a:gd name="T27" fmla="*/ 368 h 368"/>
                <a:gd name="T28" fmla="*/ 269 w 360"/>
                <a:gd name="T29" fmla="*/ 332 h 368"/>
                <a:gd name="T30" fmla="*/ 203 w 360"/>
                <a:gd name="T31" fmla="*/ 297 h 368"/>
                <a:gd name="T32" fmla="*/ 203 w 360"/>
                <a:gd name="T33" fmla="*/ 271 h 368"/>
                <a:gd name="T34" fmla="*/ 259 w 360"/>
                <a:gd name="T35" fmla="*/ 170 h 368"/>
                <a:gd name="T36" fmla="*/ 281 w 360"/>
                <a:gd name="T37" fmla="*/ 65 h 368"/>
                <a:gd name="T38" fmla="*/ 331 w 360"/>
                <a:gd name="T39" fmla="*/ 65 h 368"/>
                <a:gd name="T40" fmla="*/ 259 w 360"/>
                <a:gd name="T41" fmla="*/ 170 h 368"/>
                <a:gd name="T42" fmla="*/ 180 w 360"/>
                <a:gd name="T43" fmla="*/ 24 h 368"/>
                <a:gd name="T44" fmla="*/ 256 w 360"/>
                <a:gd name="T45" fmla="*/ 55 h 368"/>
                <a:gd name="T46" fmla="*/ 180 w 360"/>
                <a:gd name="T47" fmla="*/ 86 h 368"/>
                <a:gd name="T48" fmla="*/ 104 w 360"/>
                <a:gd name="T49" fmla="*/ 55 h 368"/>
                <a:gd name="T50" fmla="*/ 180 w 360"/>
                <a:gd name="T51" fmla="*/ 24 h 368"/>
                <a:gd name="T52" fmla="*/ 29 w 360"/>
                <a:gd name="T53" fmla="*/ 65 h 368"/>
                <a:gd name="T54" fmla="*/ 79 w 360"/>
                <a:gd name="T55" fmla="*/ 65 h 368"/>
                <a:gd name="T56" fmla="*/ 101 w 360"/>
                <a:gd name="T57" fmla="*/ 170 h 368"/>
                <a:gd name="T58" fmla="*/ 29 w 360"/>
                <a:gd name="T59" fmla="*/ 65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60" h="368">
                  <a:moveTo>
                    <a:pt x="203" y="271"/>
                  </a:moveTo>
                  <a:cubicBezTo>
                    <a:pt x="203" y="242"/>
                    <a:pt x="225" y="226"/>
                    <a:pt x="261" y="202"/>
                  </a:cubicBezTo>
                  <a:cubicBezTo>
                    <a:pt x="305" y="173"/>
                    <a:pt x="360" y="137"/>
                    <a:pt x="360" y="51"/>
                  </a:cubicBezTo>
                  <a:cubicBezTo>
                    <a:pt x="360" y="43"/>
                    <a:pt x="353" y="37"/>
                    <a:pt x="346" y="37"/>
                  </a:cubicBezTo>
                  <a:cubicBezTo>
                    <a:pt x="277" y="37"/>
                    <a:pt x="277" y="37"/>
                    <a:pt x="277" y="37"/>
                  </a:cubicBezTo>
                  <a:cubicBezTo>
                    <a:pt x="267" y="19"/>
                    <a:pt x="238" y="0"/>
                    <a:pt x="180" y="0"/>
                  </a:cubicBezTo>
                  <a:cubicBezTo>
                    <a:pt x="121" y="0"/>
                    <a:pt x="92" y="19"/>
                    <a:pt x="83" y="37"/>
                  </a:cubicBezTo>
                  <a:cubicBezTo>
                    <a:pt x="14" y="37"/>
                    <a:pt x="14" y="37"/>
                    <a:pt x="14" y="37"/>
                  </a:cubicBezTo>
                  <a:cubicBezTo>
                    <a:pt x="6" y="37"/>
                    <a:pt x="0" y="43"/>
                    <a:pt x="0" y="51"/>
                  </a:cubicBezTo>
                  <a:cubicBezTo>
                    <a:pt x="0" y="137"/>
                    <a:pt x="54" y="173"/>
                    <a:pt x="98" y="202"/>
                  </a:cubicBezTo>
                  <a:cubicBezTo>
                    <a:pt x="134" y="226"/>
                    <a:pt x="156" y="242"/>
                    <a:pt x="156" y="271"/>
                  </a:cubicBezTo>
                  <a:cubicBezTo>
                    <a:pt x="156" y="297"/>
                    <a:pt x="156" y="297"/>
                    <a:pt x="156" y="297"/>
                  </a:cubicBezTo>
                  <a:cubicBezTo>
                    <a:pt x="118" y="301"/>
                    <a:pt x="91" y="315"/>
                    <a:pt x="91" y="332"/>
                  </a:cubicBezTo>
                  <a:cubicBezTo>
                    <a:pt x="91" y="352"/>
                    <a:pt x="131" y="368"/>
                    <a:pt x="180" y="368"/>
                  </a:cubicBezTo>
                  <a:cubicBezTo>
                    <a:pt x="229" y="368"/>
                    <a:pt x="269" y="352"/>
                    <a:pt x="269" y="332"/>
                  </a:cubicBezTo>
                  <a:cubicBezTo>
                    <a:pt x="269" y="315"/>
                    <a:pt x="241" y="301"/>
                    <a:pt x="203" y="297"/>
                  </a:cubicBezTo>
                  <a:lnTo>
                    <a:pt x="203" y="271"/>
                  </a:lnTo>
                  <a:close/>
                  <a:moveTo>
                    <a:pt x="259" y="170"/>
                  </a:moveTo>
                  <a:cubicBezTo>
                    <a:pt x="270" y="146"/>
                    <a:pt x="279" y="113"/>
                    <a:pt x="281" y="65"/>
                  </a:cubicBezTo>
                  <a:cubicBezTo>
                    <a:pt x="331" y="65"/>
                    <a:pt x="331" y="65"/>
                    <a:pt x="331" y="65"/>
                  </a:cubicBezTo>
                  <a:cubicBezTo>
                    <a:pt x="326" y="119"/>
                    <a:pt x="294" y="146"/>
                    <a:pt x="259" y="170"/>
                  </a:cubicBezTo>
                  <a:close/>
                  <a:moveTo>
                    <a:pt x="180" y="24"/>
                  </a:moveTo>
                  <a:cubicBezTo>
                    <a:pt x="234" y="24"/>
                    <a:pt x="256" y="47"/>
                    <a:pt x="256" y="55"/>
                  </a:cubicBezTo>
                  <a:cubicBezTo>
                    <a:pt x="256" y="63"/>
                    <a:pt x="234" y="86"/>
                    <a:pt x="180" y="86"/>
                  </a:cubicBezTo>
                  <a:cubicBezTo>
                    <a:pt x="125" y="86"/>
                    <a:pt x="104" y="63"/>
                    <a:pt x="104" y="55"/>
                  </a:cubicBezTo>
                  <a:cubicBezTo>
                    <a:pt x="104" y="47"/>
                    <a:pt x="125" y="24"/>
                    <a:pt x="180" y="24"/>
                  </a:cubicBezTo>
                  <a:close/>
                  <a:moveTo>
                    <a:pt x="29" y="65"/>
                  </a:moveTo>
                  <a:cubicBezTo>
                    <a:pt x="79" y="65"/>
                    <a:pt x="79" y="65"/>
                    <a:pt x="79" y="65"/>
                  </a:cubicBezTo>
                  <a:cubicBezTo>
                    <a:pt x="80" y="113"/>
                    <a:pt x="89" y="146"/>
                    <a:pt x="101" y="170"/>
                  </a:cubicBezTo>
                  <a:cubicBezTo>
                    <a:pt x="66" y="146"/>
                    <a:pt x="33" y="119"/>
                    <a:pt x="29" y="65"/>
                  </a:cubicBezTo>
                  <a:close/>
                </a:path>
              </a:pathLst>
            </a:custGeom>
            <a:solidFill>
              <a:srgbClr val="F8F8F8"/>
            </a:solidFill>
            <a:ln>
              <a:noFill/>
            </a:ln>
          </p:spPr>
          <p:txBody>
            <a:bodyPr vert="horz" wrap="square" lIns="91440" tIns="45720" rIns="91440" bIns="45720" numCol="1" anchor="t" anchorCtr="0" compatLnSpc="1"/>
            <a:lstStyle/>
            <a:p>
              <a:endParaRPr lang="en-US" dirty="0">
                <a:solidFill>
                  <a:schemeClr val="bg1"/>
                </a:solidFill>
                <a:cs typeface="+mn-ea"/>
                <a:sym typeface="+mn-lt"/>
              </a:endParaRPr>
            </a:p>
          </p:txBody>
        </p:sp>
      </p:grpSp>
      <p:sp>
        <p:nvSpPr>
          <p:cNvPr id="2" name="文本占位符 1"/>
          <p:cNvSpPr>
            <a:spLocks noGrp="1"/>
          </p:cNvSpPr>
          <p:nvPr>
            <p:ph type="body" sz="quarter" idx="10"/>
          </p:nvPr>
        </p:nvSpPr>
        <p:spPr/>
        <p:txBody>
          <a:bodyPr/>
          <a:lstStyle/>
          <a:p>
            <a:r>
              <a:rPr lang="zh-CN" altLang="en-US" dirty="0">
                <a:cs typeface="+mn-ea"/>
                <a:sym typeface="+mn-lt"/>
              </a:rPr>
              <a:t>关键技术与实践难点</a:t>
            </a: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1+#ppt_w/2"/>
                                          </p:val>
                                        </p:tav>
                                        <p:tav tm="100000">
                                          <p:val>
                                            <p:strVal val="#ppt_x"/>
                                          </p:val>
                                        </p:tav>
                                      </p:tavLst>
                                    </p:anim>
                                    <p:anim calcmode="lin" valueType="num">
                                      <p:cBhvr additive="base">
                                        <p:cTn id="8" dur="500" fill="hold"/>
                                        <p:tgtEl>
                                          <p:spTgt spid="16"/>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56"/>
                                        </p:tgtEl>
                                        <p:attrNameLst>
                                          <p:attrName>style.visibility</p:attrName>
                                        </p:attrNameLst>
                                      </p:cBhvr>
                                      <p:to>
                                        <p:strVal val="visible"/>
                                      </p:to>
                                    </p:set>
                                    <p:animEffect transition="in" filter="wipe(up)">
                                      <p:cBhvr>
                                        <p:cTn id="12" dur="500"/>
                                        <p:tgtEl>
                                          <p:spTgt spid="56"/>
                                        </p:tgtEl>
                                      </p:cBhvr>
                                    </p:animEffect>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0"/>
                                        </p:tgtEl>
                                        <p:attrNameLst>
                                          <p:attrName>style.visibility</p:attrName>
                                        </p:attrNameLst>
                                      </p:cBhvr>
                                      <p:to>
                                        <p:strVal val="visible"/>
                                      </p:to>
                                    </p:set>
                                    <p:anim calcmode="lin" valueType="num">
                                      <p:cBhvr>
                                        <p:cTn id="16" dur="500" fill="hold"/>
                                        <p:tgtEl>
                                          <p:spTgt spid="60"/>
                                        </p:tgtEl>
                                        <p:attrNameLst>
                                          <p:attrName>ppt_w</p:attrName>
                                        </p:attrNameLst>
                                      </p:cBhvr>
                                      <p:tavLst>
                                        <p:tav tm="0">
                                          <p:val>
                                            <p:fltVal val="0"/>
                                          </p:val>
                                        </p:tav>
                                        <p:tav tm="100000">
                                          <p:val>
                                            <p:strVal val="#ppt_w"/>
                                          </p:val>
                                        </p:tav>
                                      </p:tavLst>
                                    </p:anim>
                                    <p:anim calcmode="lin" valueType="num">
                                      <p:cBhvr>
                                        <p:cTn id="17" dur="500" fill="hold"/>
                                        <p:tgtEl>
                                          <p:spTgt spid="60"/>
                                        </p:tgtEl>
                                        <p:attrNameLst>
                                          <p:attrName>ppt_h</p:attrName>
                                        </p:attrNameLst>
                                      </p:cBhvr>
                                      <p:tavLst>
                                        <p:tav tm="0">
                                          <p:val>
                                            <p:fltVal val="0"/>
                                          </p:val>
                                        </p:tav>
                                        <p:tav tm="100000">
                                          <p:val>
                                            <p:strVal val="#ppt_h"/>
                                          </p:val>
                                        </p:tav>
                                      </p:tavLst>
                                    </p:anim>
                                    <p:animEffect transition="in" filter="fade">
                                      <p:cBhvr>
                                        <p:cTn id="18" dur="500"/>
                                        <p:tgtEl>
                                          <p:spTgt spid="60"/>
                                        </p:tgtEl>
                                      </p:cBhvr>
                                    </p:animEffect>
                                  </p:childTnLst>
                                </p:cTn>
                              </p:par>
                            </p:childTnLst>
                          </p:cTn>
                        </p:par>
                        <p:par>
                          <p:cTn id="19" fill="hold">
                            <p:stCondLst>
                              <p:cond delay="1500"/>
                            </p:stCondLst>
                            <p:childTnLst>
                              <p:par>
                                <p:cTn id="20" presetID="12" presetClass="entr" presetSubtype="8" fill="hold"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p:tgtEl>
                                          <p:spTgt spid="57"/>
                                        </p:tgtEl>
                                        <p:attrNameLst>
                                          <p:attrName>ppt_x</p:attrName>
                                        </p:attrNameLst>
                                      </p:cBhvr>
                                      <p:tavLst>
                                        <p:tav tm="0">
                                          <p:val>
                                            <p:strVal val="#ppt_x-#ppt_w*1.125000"/>
                                          </p:val>
                                        </p:tav>
                                        <p:tav tm="100000">
                                          <p:val>
                                            <p:strVal val="#ppt_x"/>
                                          </p:val>
                                        </p:tav>
                                      </p:tavLst>
                                    </p:anim>
                                    <p:animEffect transition="in" filter="wipe(right)">
                                      <p:cBhvr>
                                        <p:cTn id="23" dur="500"/>
                                        <p:tgtEl>
                                          <p:spTgt spid="57"/>
                                        </p:tgtEl>
                                      </p:cBhvr>
                                    </p:animEffect>
                                  </p:childTnLst>
                                </p:cTn>
                              </p:par>
                            </p:childTnLst>
                          </p:cTn>
                        </p:par>
                        <p:par>
                          <p:cTn id="24" fill="hold">
                            <p:stCondLst>
                              <p:cond delay="2000"/>
                            </p:stCondLst>
                            <p:childTnLst>
                              <p:par>
                                <p:cTn id="25" presetID="26" presetClass="emph" presetSubtype="0" fill="hold" nodeType="afterEffect">
                                  <p:stCondLst>
                                    <p:cond delay="0"/>
                                  </p:stCondLst>
                                  <p:childTnLst>
                                    <p:animEffect transition="out" filter="fade">
                                      <p:cBhvr>
                                        <p:cTn id="26" dur="500" tmFilter="0, 0; .2, .5; .8, .5; 1, 0"/>
                                        <p:tgtEl>
                                          <p:spTgt spid="60"/>
                                        </p:tgtEl>
                                      </p:cBhvr>
                                    </p:animEffect>
                                    <p:animScale>
                                      <p:cBhvr>
                                        <p:cTn id="27" dur="250" autoRev="1" fill="hold"/>
                                        <p:tgtEl>
                                          <p:spTgt spid="60"/>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4"/>
          <p:cNvSpPr txBox="1"/>
          <p:nvPr/>
        </p:nvSpPr>
        <p:spPr>
          <a:xfrm>
            <a:off x="815414" y="572625"/>
            <a:ext cx="3008380" cy="662379"/>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zh-CN" altLang="en-US" sz="4265" b="1" dirty="0">
                <a:solidFill>
                  <a:schemeClr val="accent1"/>
                </a:solidFill>
                <a:cs typeface="+mn-ea"/>
                <a:sym typeface="+mn-lt"/>
              </a:rPr>
              <a:t>目录</a:t>
            </a:r>
            <a:r>
              <a:rPr lang="en-US" altLang="zh-CN" sz="4265" b="1" dirty="0">
                <a:solidFill>
                  <a:schemeClr val="accent1"/>
                </a:solidFill>
                <a:cs typeface="+mn-ea"/>
                <a:sym typeface="+mn-lt"/>
              </a:rPr>
              <a:t>/</a:t>
            </a:r>
            <a:r>
              <a:rPr lang="en-US" altLang="zh-CN" sz="2400" b="1" dirty="0">
                <a:solidFill>
                  <a:schemeClr val="accent1"/>
                </a:solidFill>
                <a:cs typeface="+mn-ea"/>
                <a:sym typeface="+mn-lt"/>
              </a:rPr>
              <a:t>Contents</a:t>
            </a:r>
            <a:endParaRPr lang="en-GB" sz="2400" b="1" dirty="0">
              <a:solidFill>
                <a:schemeClr val="accent1"/>
              </a:solidFill>
              <a:cs typeface="+mn-ea"/>
              <a:sym typeface="+mn-lt"/>
            </a:endParaRPr>
          </a:p>
        </p:txBody>
      </p:sp>
      <p:cxnSp>
        <p:nvCxnSpPr>
          <p:cNvPr id="43" name="直接连接符 42"/>
          <p:cNvCxnSpPr/>
          <p:nvPr/>
        </p:nvCxnSpPr>
        <p:spPr>
          <a:xfrm>
            <a:off x="984763" y="1412776"/>
            <a:ext cx="10199803"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45" name="组合 44"/>
          <p:cNvGrpSpPr/>
          <p:nvPr/>
        </p:nvGrpSpPr>
        <p:grpSpPr>
          <a:xfrm>
            <a:off x="3119672" y="1892829"/>
            <a:ext cx="1192345" cy="666786"/>
            <a:chOff x="2215144" y="927951"/>
            <a:chExt cx="1244730" cy="916847"/>
          </a:xfrm>
        </p:grpSpPr>
        <p:sp>
          <p:nvSpPr>
            <p:cNvPr id="46" name="平行四边形 45"/>
            <p:cNvSpPr/>
            <p:nvPr/>
          </p:nvSpPr>
          <p:spPr>
            <a:xfrm>
              <a:off x="2215144" y="982844"/>
              <a:ext cx="1120898" cy="842780"/>
            </a:xfrm>
            <a:prstGeom prst="parallelogram">
              <a:avLst>
                <a:gd name="adj" fmla="val 482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a:solidFill>
                  <a:schemeClr val="bg1"/>
                </a:solidFill>
                <a:cs typeface="+mn-ea"/>
                <a:sym typeface="+mn-lt"/>
              </a:endParaRPr>
            </a:p>
          </p:txBody>
        </p:sp>
        <p:sp>
          <p:nvSpPr>
            <p:cNvPr id="47" name="文本框 9"/>
            <p:cNvSpPr txBox="1"/>
            <p:nvPr/>
          </p:nvSpPr>
          <p:spPr>
            <a:xfrm>
              <a:off x="2393075" y="927951"/>
              <a:ext cx="1066799" cy="916847"/>
            </a:xfrm>
            <a:prstGeom prst="rect">
              <a:avLst/>
            </a:prstGeom>
            <a:noFill/>
          </p:spPr>
          <p:txBody>
            <a:bodyPr wrap="square" rtlCol="0">
              <a:spAutoFit/>
            </a:bodyPr>
            <a:lstStyle/>
            <a:p>
              <a:r>
                <a:rPr lang="en-US" altLang="zh-CN" sz="3735" dirty="0">
                  <a:solidFill>
                    <a:schemeClr val="bg1"/>
                  </a:solidFill>
                  <a:cs typeface="+mn-ea"/>
                  <a:sym typeface="+mn-lt"/>
                </a:rPr>
                <a:t>01</a:t>
              </a:r>
              <a:endParaRPr lang="zh-CN" altLang="en-US" sz="3735" dirty="0">
                <a:solidFill>
                  <a:schemeClr val="bg1"/>
                </a:solidFill>
                <a:cs typeface="+mn-ea"/>
                <a:sym typeface="+mn-lt"/>
              </a:endParaRPr>
            </a:p>
          </p:txBody>
        </p:sp>
      </p:grpSp>
      <p:grpSp>
        <p:nvGrpSpPr>
          <p:cNvPr id="48" name="组合 47"/>
          <p:cNvGrpSpPr/>
          <p:nvPr/>
        </p:nvGrpSpPr>
        <p:grpSpPr>
          <a:xfrm>
            <a:off x="3119672" y="2798982"/>
            <a:ext cx="1192345" cy="672218"/>
            <a:chOff x="2215144" y="1952311"/>
            <a:chExt cx="1244730" cy="924318"/>
          </a:xfrm>
        </p:grpSpPr>
        <p:sp>
          <p:nvSpPr>
            <p:cNvPr id="49" name="平行四边形 48"/>
            <p:cNvSpPr/>
            <p:nvPr/>
          </p:nvSpPr>
          <p:spPr>
            <a:xfrm>
              <a:off x="2215144" y="2033848"/>
              <a:ext cx="1120898" cy="842781"/>
            </a:xfrm>
            <a:prstGeom prst="parallelogram">
              <a:avLst>
                <a:gd name="adj" fmla="val 482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a:solidFill>
                  <a:schemeClr val="bg1"/>
                </a:solidFill>
                <a:cs typeface="+mn-ea"/>
                <a:sym typeface="+mn-lt"/>
              </a:endParaRPr>
            </a:p>
          </p:txBody>
        </p:sp>
        <p:sp>
          <p:nvSpPr>
            <p:cNvPr id="50" name="文本框 10"/>
            <p:cNvSpPr txBox="1"/>
            <p:nvPr/>
          </p:nvSpPr>
          <p:spPr>
            <a:xfrm>
              <a:off x="2393075" y="1952311"/>
              <a:ext cx="1066799" cy="916850"/>
            </a:xfrm>
            <a:prstGeom prst="rect">
              <a:avLst/>
            </a:prstGeom>
            <a:noFill/>
          </p:spPr>
          <p:txBody>
            <a:bodyPr wrap="square" rtlCol="0">
              <a:spAutoFit/>
            </a:bodyPr>
            <a:lstStyle/>
            <a:p>
              <a:r>
                <a:rPr lang="en-US" altLang="zh-CN" sz="3735" dirty="0">
                  <a:solidFill>
                    <a:schemeClr val="bg1"/>
                  </a:solidFill>
                  <a:cs typeface="+mn-ea"/>
                  <a:sym typeface="+mn-lt"/>
                </a:rPr>
                <a:t>02</a:t>
              </a:r>
              <a:endParaRPr lang="zh-CN" altLang="en-US" sz="3735" dirty="0">
                <a:solidFill>
                  <a:schemeClr val="bg1"/>
                </a:solidFill>
                <a:cs typeface="+mn-ea"/>
                <a:sym typeface="+mn-lt"/>
              </a:endParaRPr>
            </a:p>
          </p:txBody>
        </p:sp>
      </p:grpSp>
      <p:grpSp>
        <p:nvGrpSpPr>
          <p:cNvPr id="51" name="组合 50"/>
          <p:cNvGrpSpPr/>
          <p:nvPr/>
        </p:nvGrpSpPr>
        <p:grpSpPr>
          <a:xfrm>
            <a:off x="3119672" y="3734779"/>
            <a:ext cx="1192345" cy="666786"/>
            <a:chOff x="2215144" y="3018134"/>
            <a:chExt cx="1244730" cy="916848"/>
          </a:xfrm>
        </p:grpSpPr>
        <p:sp>
          <p:nvSpPr>
            <p:cNvPr id="52" name="平行四边形 51"/>
            <p:cNvSpPr/>
            <p:nvPr/>
          </p:nvSpPr>
          <p:spPr>
            <a:xfrm>
              <a:off x="2215144" y="3084852"/>
              <a:ext cx="1120898" cy="842781"/>
            </a:xfrm>
            <a:prstGeom prst="parallelogram">
              <a:avLst>
                <a:gd name="adj" fmla="val 482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a:solidFill>
                  <a:schemeClr val="bg1"/>
                </a:solidFill>
                <a:cs typeface="+mn-ea"/>
                <a:sym typeface="+mn-lt"/>
              </a:endParaRPr>
            </a:p>
          </p:txBody>
        </p:sp>
        <p:sp>
          <p:nvSpPr>
            <p:cNvPr id="53" name="文本框 11"/>
            <p:cNvSpPr txBox="1"/>
            <p:nvPr/>
          </p:nvSpPr>
          <p:spPr>
            <a:xfrm>
              <a:off x="2393075" y="3018134"/>
              <a:ext cx="1066799" cy="916848"/>
            </a:xfrm>
            <a:prstGeom prst="rect">
              <a:avLst/>
            </a:prstGeom>
            <a:noFill/>
          </p:spPr>
          <p:txBody>
            <a:bodyPr wrap="square" rtlCol="0">
              <a:spAutoFit/>
            </a:bodyPr>
            <a:lstStyle/>
            <a:p>
              <a:r>
                <a:rPr lang="en-US" altLang="zh-CN" sz="3735" dirty="0">
                  <a:solidFill>
                    <a:schemeClr val="bg1"/>
                  </a:solidFill>
                  <a:cs typeface="+mn-ea"/>
                  <a:sym typeface="+mn-lt"/>
                </a:rPr>
                <a:t>03</a:t>
              </a:r>
              <a:endParaRPr lang="zh-CN" altLang="en-US" sz="3735" dirty="0">
                <a:solidFill>
                  <a:schemeClr val="bg1"/>
                </a:solidFill>
                <a:cs typeface="+mn-ea"/>
                <a:sym typeface="+mn-lt"/>
              </a:endParaRPr>
            </a:p>
          </p:txBody>
        </p:sp>
      </p:grpSp>
      <p:grpSp>
        <p:nvGrpSpPr>
          <p:cNvPr id="54" name="组合 53"/>
          <p:cNvGrpSpPr/>
          <p:nvPr/>
        </p:nvGrpSpPr>
        <p:grpSpPr>
          <a:xfrm>
            <a:off x="3119672" y="4644765"/>
            <a:ext cx="1192345" cy="677512"/>
            <a:chOff x="2215144" y="4047039"/>
            <a:chExt cx="1244730" cy="931598"/>
          </a:xfrm>
        </p:grpSpPr>
        <p:sp>
          <p:nvSpPr>
            <p:cNvPr id="55" name="平行四边形 54"/>
            <p:cNvSpPr/>
            <p:nvPr/>
          </p:nvSpPr>
          <p:spPr>
            <a:xfrm>
              <a:off x="2215144" y="4135856"/>
              <a:ext cx="1120898" cy="842781"/>
            </a:xfrm>
            <a:prstGeom prst="parallelogram">
              <a:avLst>
                <a:gd name="adj" fmla="val 482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a:solidFill>
                  <a:schemeClr val="bg1"/>
                </a:solidFill>
                <a:cs typeface="+mn-ea"/>
                <a:sym typeface="+mn-lt"/>
              </a:endParaRPr>
            </a:p>
          </p:txBody>
        </p:sp>
        <p:sp>
          <p:nvSpPr>
            <p:cNvPr id="56" name="文本框 12"/>
            <p:cNvSpPr txBox="1"/>
            <p:nvPr/>
          </p:nvSpPr>
          <p:spPr>
            <a:xfrm>
              <a:off x="2393075" y="4047039"/>
              <a:ext cx="1066799" cy="916850"/>
            </a:xfrm>
            <a:prstGeom prst="rect">
              <a:avLst/>
            </a:prstGeom>
            <a:noFill/>
          </p:spPr>
          <p:txBody>
            <a:bodyPr wrap="square" rtlCol="0">
              <a:spAutoFit/>
            </a:bodyPr>
            <a:lstStyle/>
            <a:p>
              <a:r>
                <a:rPr lang="en-US" altLang="zh-CN" sz="3735" dirty="0">
                  <a:solidFill>
                    <a:schemeClr val="bg1"/>
                  </a:solidFill>
                  <a:cs typeface="+mn-ea"/>
                  <a:sym typeface="+mn-lt"/>
                </a:rPr>
                <a:t>04</a:t>
              </a:r>
              <a:endParaRPr lang="zh-CN" altLang="en-US" sz="3735" dirty="0">
                <a:solidFill>
                  <a:schemeClr val="bg1"/>
                </a:solidFill>
                <a:cs typeface="+mn-ea"/>
                <a:sym typeface="+mn-lt"/>
              </a:endParaRPr>
            </a:p>
          </p:txBody>
        </p:sp>
      </p:grpSp>
      <p:grpSp>
        <p:nvGrpSpPr>
          <p:cNvPr id="57" name="组合 56"/>
          <p:cNvGrpSpPr/>
          <p:nvPr/>
        </p:nvGrpSpPr>
        <p:grpSpPr>
          <a:xfrm>
            <a:off x="3119669" y="5577485"/>
            <a:ext cx="1179315" cy="670313"/>
            <a:chOff x="2215144" y="5107938"/>
            <a:chExt cx="1231128" cy="921702"/>
          </a:xfrm>
        </p:grpSpPr>
        <p:sp>
          <p:nvSpPr>
            <p:cNvPr id="58" name="平行四边形 57"/>
            <p:cNvSpPr/>
            <p:nvPr/>
          </p:nvSpPr>
          <p:spPr>
            <a:xfrm>
              <a:off x="2215144" y="5186859"/>
              <a:ext cx="1120898" cy="842781"/>
            </a:xfrm>
            <a:prstGeom prst="parallelogram">
              <a:avLst>
                <a:gd name="adj" fmla="val 482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a:solidFill>
                  <a:schemeClr val="bg1"/>
                </a:solidFill>
                <a:cs typeface="+mn-ea"/>
                <a:sym typeface="+mn-lt"/>
              </a:endParaRPr>
            </a:p>
          </p:txBody>
        </p:sp>
        <p:sp>
          <p:nvSpPr>
            <p:cNvPr id="59" name="文本框 13"/>
            <p:cNvSpPr txBox="1"/>
            <p:nvPr/>
          </p:nvSpPr>
          <p:spPr>
            <a:xfrm>
              <a:off x="2379473" y="5107938"/>
              <a:ext cx="1066799" cy="916852"/>
            </a:xfrm>
            <a:prstGeom prst="rect">
              <a:avLst/>
            </a:prstGeom>
            <a:noFill/>
          </p:spPr>
          <p:txBody>
            <a:bodyPr wrap="square" rtlCol="0">
              <a:spAutoFit/>
            </a:bodyPr>
            <a:lstStyle/>
            <a:p>
              <a:r>
                <a:rPr lang="en-US" altLang="zh-CN" sz="3735" dirty="0">
                  <a:solidFill>
                    <a:schemeClr val="bg1"/>
                  </a:solidFill>
                  <a:cs typeface="+mn-ea"/>
                  <a:sym typeface="+mn-lt"/>
                </a:rPr>
                <a:t>05</a:t>
              </a:r>
              <a:endParaRPr lang="zh-CN" altLang="en-US" sz="3735" dirty="0">
                <a:solidFill>
                  <a:schemeClr val="bg1"/>
                </a:solidFill>
                <a:cs typeface="+mn-ea"/>
                <a:sym typeface="+mn-lt"/>
              </a:endParaRPr>
            </a:p>
          </p:txBody>
        </p:sp>
      </p:grpSp>
      <p:grpSp>
        <p:nvGrpSpPr>
          <p:cNvPr id="60" name="组合 59"/>
          <p:cNvGrpSpPr/>
          <p:nvPr/>
        </p:nvGrpSpPr>
        <p:grpSpPr>
          <a:xfrm>
            <a:off x="4025341" y="1910578"/>
            <a:ext cx="5143000" cy="612920"/>
            <a:chOff x="4315150" y="953426"/>
            <a:chExt cx="3857250" cy="540057"/>
          </a:xfrm>
        </p:grpSpPr>
        <p:sp>
          <p:nvSpPr>
            <p:cNvPr id="61" name="矩形 60"/>
            <p:cNvSpPr/>
            <p:nvPr/>
          </p:nvSpPr>
          <p:spPr>
            <a:xfrm>
              <a:off x="4841196" y="1036090"/>
              <a:ext cx="2827147" cy="406783"/>
            </a:xfrm>
            <a:prstGeom prst="rect">
              <a:avLst/>
            </a:prstGeom>
            <a:ln w="15875">
              <a:noFill/>
            </a:ln>
          </p:spPr>
          <p:txBody>
            <a:bodyPr wrap="square" lIns="91440" tIns="45720" rIns="91440" bIns="45720">
              <a:spAutoFit/>
            </a:bodyPr>
            <a:lstStyle/>
            <a:p>
              <a:r>
                <a:rPr lang="zh-CN" altLang="en-US" sz="2400" b="1" dirty="0">
                  <a:solidFill>
                    <a:schemeClr val="bg1"/>
                  </a:solidFill>
                  <a:cs typeface="+mn-ea"/>
                  <a:sym typeface="+mn-lt"/>
                </a:rPr>
                <a:t>绪论</a:t>
              </a:r>
            </a:p>
          </p:txBody>
        </p:sp>
        <p:sp>
          <p:nvSpPr>
            <p:cNvPr id="62" name="平行四边形 61"/>
            <p:cNvSpPr/>
            <p:nvPr/>
          </p:nvSpPr>
          <p:spPr>
            <a:xfrm>
              <a:off x="4315150" y="953426"/>
              <a:ext cx="3857250" cy="540057"/>
            </a:xfrm>
            <a:prstGeom prst="parallelogram">
              <a:avLst>
                <a:gd name="adj" fmla="val 48207"/>
              </a:avLst>
            </a:prstGeom>
            <a:no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endParaRPr lang="zh-CN" altLang="en-US" sz="2135" b="1">
                <a:solidFill>
                  <a:schemeClr val="bg1"/>
                </a:solidFill>
                <a:cs typeface="+mn-ea"/>
                <a:sym typeface="+mn-lt"/>
              </a:endParaRPr>
            </a:p>
          </p:txBody>
        </p:sp>
      </p:grpSp>
      <p:grpSp>
        <p:nvGrpSpPr>
          <p:cNvPr id="63" name="组合 62"/>
          <p:cNvGrpSpPr/>
          <p:nvPr/>
        </p:nvGrpSpPr>
        <p:grpSpPr>
          <a:xfrm>
            <a:off x="4025341" y="2836116"/>
            <a:ext cx="5143000" cy="612920"/>
            <a:chOff x="4315150" y="1647579"/>
            <a:chExt cx="3857250" cy="540057"/>
          </a:xfrm>
        </p:grpSpPr>
        <p:sp>
          <p:nvSpPr>
            <p:cNvPr id="64" name="矩形 63"/>
            <p:cNvSpPr/>
            <p:nvPr/>
          </p:nvSpPr>
          <p:spPr>
            <a:xfrm>
              <a:off x="4841196" y="1730243"/>
              <a:ext cx="2827147" cy="406783"/>
            </a:xfrm>
            <a:prstGeom prst="rect">
              <a:avLst/>
            </a:prstGeom>
            <a:ln w="15875">
              <a:noFill/>
            </a:ln>
          </p:spPr>
          <p:txBody>
            <a:bodyPr wrap="square" lIns="91440" tIns="45720" rIns="91440" bIns="45720">
              <a:spAutoFit/>
            </a:bodyPr>
            <a:lstStyle/>
            <a:p>
              <a:r>
                <a:rPr lang="zh-CN" altLang="en-US" sz="2400" b="1" dirty="0">
                  <a:solidFill>
                    <a:schemeClr val="bg1"/>
                  </a:solidFill>
                  <a:cs typeface="+mn-ea"/>
                  <a:sym typeface="+mn-lt"/>
                </a:rPr>
                <a:t>研究方法与研究思路</a:t>
              </a:r>
            </a:p>
          </p:txBody>
        </p:sp>
        <p:sp>
          <p:nvSpPr>
            <p:cNvPr id="65" name="平行四边形 64"/>
            <p:cNvSpPr/>
            <p:nvPr/>
          </p:nvSpPr>
          <p:spPr>
            <a:xfrm>
              <a:off x="4315150" y="1647579"/>
              <a:ext cx="3857250" cy="540057"/>
            </a:xfrm>
            <a:prstGeom prst="parallelogram">
              <a:avLst>
                <a:gd name="adj" fmla="val 48207"/>
              </a:avLst>
            </a:prstGeom>
            <a:no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endParaRPr lang="zh-CN" altLang="en-US" sz="2135" b="1">
                <a:solidFill>
                  <a:schemeClr val="bg1"/>
                </a:solidFill>
                <a:cs typeface="+mn-ea"/>
                <a:sym typeface="+mn-lt"/>
              </a:endParaRPr>
            </a:p>
          </p:txBody>
        </p:sp>
      </p:grpSp>
      <p:grpSp>
        <p:nvGrpSpPr>
          <p:cNvPr id="66" name="组合 65"/>
          <p:cNvGrpSpPr/>
          <p:nvPr/>
        </p:nvGrpSpPr>
        <p:grpSpPr>
          <a:xfrm>
            <a:off x="4025341" y="3761653"/>
            <a:ext cx="5143000" cy="612920"/>
            <a:chOff x="4315150" y="2341731"/>
            <a:chExt cx="3857250" cy="540057"/>
          </a:xfrm>
        </p:grpSpPr>
        <p:sp>
          <p:nvSpPr>
            <p:cNvPr id="67" name="矩形 66"/>
            <p:cNvSpPr/>
            <p:nvPr/>
          </p:nvSpPr>
          <p:spPr>
            <a:xfrm>
              <a:off x="4841197" y="2424395"/>
              <a:ext cx="2827146" cy="406783"/>
            </a:xfrm>
            <a:prstGeom prst="rect">
              <a:avLst/>
            </a:prstGeom>
            <a:ln w="15875">
              <a:noFill/>
            </a:ln>
          </p:spPr>
          <p:txBody>
            <a:bodyPr wrap="square" lIns="91440" tIns="45720" rIns="91440" bIns="45720">
              <a:spAutoFit/>
            </a:bodyPr>
            <a:lstStyle/>
            <a:p>
              <a:r>
                <a:rPr lang="zh-CN" altLang="en-US" sz="2400" b="1" dirty="0">
                  <a:solidFill>
                    <a:schemeClr val="bg1"/>
                  </a:solidFill>
                  <a:cs typeface="+mn-ea"/>
                  <a:sym typeface="+mn-lt"/>
                </a:rPr>
                <a:t>关键技术与实践难点</a:t>
              </a:r>
            </a:p>
          </p:txBody>
        </p:sp>
        <p:sp>
          <p:nvSpPr>
            <p:cNvPr id="68" name="平行四边形 67"/>
            <p:cNvSpPr/>
            <p:nvPr/>
          </p:nvSpPr>
          <p:spPr>
            <a:xfrm>
              <a:off x="4315150" y="2341731"/>
              <a:ext cx="3857250" cy="540057"/>
            </a:xfrm>
            <a:prstGeom prst="parallelogram">
              <a:avLst>
                <a:gd name="adj" fmla="val 48207"/>
              </a:avLst>
            </a:prstGeom>
            <a:no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endParaRPr lang="zh-CN" altLang="en-US" sz="2135" b="1">
                <a:solidFill>
                  <a:schemeClr val="bg1"/>
                </a:solidFill>
                <a:cs typeface="+mn-ea"/>
                <a:sym typeface="+mn-lt"/>
              </a:endParaRPr>
            </a:p>
          </p:txBody>
        </p:sp>
      </p:grpSp>
      <p:grpSp>
        <p:nvGrpSpPr>
          <p:cNvPr id="69" name="组合 68"/>
          <p:cNvGrpSpPr/>
          <p:nvPr/>
        </p:nvGrpSpPr>
        <p:grpSpPr>
          <a:xfrm>
            <a:off x="4025341" y="4687191"/>
            <a:ext cx="5143000" cy="612920"/>
            <a:chOff x="4315150" y="3035884"/>
            <a:chExt cx="3857250" cy="540057"/>
          </a:xfrm>
        </p:grpSpPr>
        <p:sp>
          <p:nvSpPr>
            <p:cNvPr id="70" name="矩形 69"/>
            <p:cNvSpPr/>
            <p:nvPr/>
          </p:nvSpPr>
          <p:spPr>
            <a:xfrm>
              <a:off x="4841196" y="3118548"/>
              <a:ext cx="2827147" cy="406783"/>
            </a:xfrm>
            <a:prstGeom prst="rect">
              <a:avLst/>
            </a:prstGeom>
            <a:ln w="15875">
              <a:noFill/>
            </a:ln>
          </p:spPr>
          <p:txBody>
            <a:bodyPr wrap="square" lIns="91440" tIns="45720" rIns="91440" bIns="45720">
              <a:spAutoFit/>
            </a:bodyPr>
            <a:lstStyle/>
            <a:p>
              <a:r>
                <a:rPr lang="zh-CN" altLang="en-US" sz="2400" b="1" dirty="0">
                  <a:solidFill>
                    <a:schemeClr val="bg1"/>
                  </a:solidFill>
                  <a:cs typeface="+mn-ea"/>
                  <a:sym typeface="+mn-lt"/>
                </a:rPr>
                <a:t>研究成果与应用</a:t>
              </a:r>
            </a:p>
          </p:txBody>
        </p:sp>
        <p:sp>
          <p:nvSpPr>
            <p:cNvPr id="71" name="平行四边形 70"/>
            <p:cNvSpPr/>
            <p:nvPr/>
          </p:nvSpPr>
          <p:spPr>
            <a:xfrm>
              <a:off x="4315150" y="3035884"/>
              <a:ext cx="3857250" cy="540057"/>
            </a:xfrm>
            <a:prstGeom prst="parallelogram">
              <a:avLst>
                <a:gd name="adj" fmla="val 48207"/>
              </a:avLst>
            </a:prstGeom>
            <a:no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endParaRPr lang="zh-CN" altLang="en-US" sz="2135" b="1">
                <a:solidFill>
                  <a:schemeClr val="bg1"/>
                </a:solidFill>
                <a:cs typeface="+mn-ea"/>
                <a:sym typeface="+mn-lt"/>
              </a:endParaRPr>
            </a:p>
          </p:txBody>
        </p:sp>
      </p:grpSp>
      <p:grpSp>
        <p:nvGrpSpPr>
          <p:cNvPr id="72" name="组合 71"/>
          <p:cNvGrpSpPr/>
          <p:nvPr/>
        </p:nvGrpSpPr>
        <p:grpSpPr>
          <a:xfrm>
            <a:off x="4025341" y="5612730"/>
            <a:ext cx="5143000" cy="612920"/>
            <a:chOff x="4315150" y="3730038"/>
            <a:chExt cx="3857250" cy="540057"/>
          </a:xfrm>
        </p:grpSpPr>
        <p:sp>
          <p:nvSpPr>
            <p:cNvPr id="73" name="矩形 72"/>
            <p:cNvSpPr/>
            <p:nvPr/>
          </p:nvSpPr>
          <p:spPr>
            <a:xfrm>
              <a:off x="4841197" y="3812702"/>
              <a:ext cx="2827146" cy="406783"/>
            </a:xfrm>
            <a:prstGeom prst="rect">
              <a:avLst/>
            </a:prstGeom>
            <a:ln w="15875">
              <a:noFill/>
            </a:ln>
          </p:spPr>
          <p:txBody>
            <a:bodyPr wrap="square" lIns="91440" tIns="45720" rIns="91440" bIns="45720">
              <a:spAutoFit/>
            </a:bodyPr>
            <a:lstStyle/>
            <a:p>
              <a:r>
                <a:rPr lang="zh-CN" altLang="en-US" sz="2400" b="1" dirty="0">
                  <a:solidFill>
                    <a:schemeClr val="bg1"/>
                  </a:solidFill>
                  <a:cs typeface="+mn-ea"/>
                  <a:sym typeface="+mn-lt"/>
                </a:rPr>
                <a:t>相关建议及总结</a:t>
              </a:r>
            </a:p>
          </p:txBody>
        </p:sp>
        <p:sp>
          <p:nvSpPr>
            <p:cNvPr id="74" name="平行四边形 73"/>
            <p:cNvSpPr/>
            <p:nvPr/>
          </p:nvSpPr>
          <p:spPr>
            <a:xfrm>
              <a:off x="4315150" y="3730038"/>
              <a:ext cx="3857250" cy="540057"/>
            </a:xfrm>
            <a:prstGeom prst="parallelogram">
              <a:avLst>
                <a:gd name="adj" fmla="val 48207"/>
              </a:avLst>
            </a:prstGeom>
            <a:no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endParaRPr lang="zh-CN" altLang="en-US" sz="2135" b="1">
                <a:solidFill>
                  <a:schemeClr val="bg1"/>
                </a:solidFill>
                <a:cs typeface="+mn-ea"/>
                <a:sym typeface="+mn-lt"/>
              </a:endParaRPr>
            </a:p>
          </p:txBody>
        </p:sp>
      </p:grpSp>
      <p:grpSp>
        <p:nvGrpSpPr>
          <p:cNvPr id="34" name="组合 33"/>
          <p:cNvGrpSpPr/>
          <p:nvPr/>
        </p:nvGrpSpPr>
        <p:grpSpPr>
          <a:xfrm>
            <a:off x="10608501" y="654444"/>
            <a:ext cx="576064" cy="577112"/>
            <a:chOff x="6084168" y="1274820"/>
            <a:chExt cx="432048" cy="432834"/>
          </a:xfrm>
        </p:grpSpPr>
        <p:sp>
          <p:nvSpPr>
            <p:cNvPr id="35" name="椭圆 22"/>
            <p:cNvSpPr>
              <a:spLocks noChangeArrowheads="1"/>
            </p:cNvSpPr>
            <p:nvPr/>
          </p:nvSpPr>
          <p:spPr bwMode="auto">
            <a:xfrm>
              <a:off x="6084168" y="1274820"/>
              <a:ext cx="432048" cy="432834"/>
            </a:xfrm>
            <a:prstGeom prst="ellipse">
              <a:avLst/>
            </a:prstGeom>
            <a:solidFill>
              <a:schemeClr val="accent1"/>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sz="2400">
                <a:solidFill>
                  <a:srgbClr val="FFFFFF"/>
                </a:solidFill>
                <a:latin typeface="+mn-lt"/>
                <a:ea typeface="+mn-ea"/>
                <a:cs typeface="+mn-ea"/>
                <a:sym typeface="+mn-lt"/>
              </a:endParaRPr>
            </a:p>
          </p:txBody>
        </p:sp>
        <p:sp>
          <p:nvSpPr>
            <p:cNvPr id="36" name="Freeform 59"/>
            <p:cNvSpPr>
              <a:spLocks noChangeArrowheads="1"/>
            </p:cNvSpPr>
            <p:nvPr/>
          </p:nvSpPr>
          <p:spPr bwMode="auto">
            <a:xfrm>
              <a:off x="6180302" y="1365898"/>
              <a:ext cx="239780" cy="250679"/>
            </a:xfrm>
            <a:custGeom>
              <a:avLst/>
              <a:gdLst>
                <a:gd name="T0" fmla="*/ 73627430 w 581"/>
                <a:gd name="T1" fmla="*/ 67678707 h 609"/>
                <a:gd name="T2" fmla="*/ 61659637 w 581"/>
                <a:gd name="T3" fmla="*/ 78678142 h 609"/>
                <a:gd name="T4" fmla="*/ 54244957 w 581"/>
                <a:gd name="T5" fmla="*/ 72208055 h 609"/>
                <a:gd name="T6" fmla="*/ 57106883 w 581"/>
                <a:gd name="T7" fmla="*/ 65867111 h 609"/>
                <a:gd name="T8" fmla="*/ 61659637 w 581"/>
                <a:gd name="T9" fmla="*/ 69490662 h 609"/>
                <a:gd name="T10" fmla="*/ 71806401 w 581"/>
                <a:gd name="T11" fmla="*/ 61338122 h 609"/>
                <a:gd name="T12" fmla="*/ 73627430 w 581"/>
                <a:gd name="T13" fmla="*/ 67678707 h 609"/>
                <a:gd name="T14" fmla="*/ 61659637 w 581"/>
                <a:gd name="T15" fmla="*/ 64055516 h 609"/>
                <a:gd name="T16" fmla="*/ 49691843 w 581"/>
                <a:gd name="T17" fmla="*/ 69490662 h 609"/>
                <a:gd name="T18" fmla="*/ 51513233 w 581"/>
                <a:gd name="T19" fmla="*/ 75054951 h 609"/>
                <a:gd name="T20" fmla="*/ 3772261 w 581"/>
                <a:gd name="T21" fmla="*/ 78678142 h 609"/>
                <a:gd name="T22" fmla="*/ 0 w 581"/>
                <a:gd name="T23" fmla="*/ 10999436 h 609"/>
                <a:gd name="T24" fmla="*/ 10146404 w 581"/>
                <a:gd name="T25" fmla="*/ 7246742 h 609"/>
                <a:gd name="T26" fmla="*/ 17561444 w 581"/>
                <a:gd name="T27" fmla="*/ 18246178 h 609"/>
                <a:gd name="T28" fmla="*/ 24845922 w 581"/>
                <a:gd name="T29" fmla="*/ 7246742 h 609"/>
                <a:gd name="T30" fmla="*/ 28488341 w 581"/>
                <a:gd name="T31" fmla="*/ 10999436 h 609"/>
                <a:gd name="T32" fmla="*/ 43318061 w 581"/>
                <a:gd name="T33" fmla="*/ 10999436 h 609"/>
                <a:gd name="T34" fmla="*/ 46960119 w 581"/>
                <a:gd name="T35" fmla="*/ 7246742 h 609"/>
                <a:gd name="T36" fmla="*/ 54244957 w 581"/>
                <a:gd name="T37" fmla="*/ 18246178 h 609"/>
                <a:gd name="T38" fmla="*/ 61659637 w 581"/>
                <a:gd name="T39" fmla="*/ 7246742 h 609"/>
                <a:gd name="T40" fmla="*/ 71806401 w 581"/>
                <a:gd name="T41" fmla="*/ 10999436 h 609"/>
                <a:gd name="T42" fmla="*/ 66212751 w 581"/>
                <a:gd name="T43" fmla="*/ 59526167 h 609"/>
                <a:gd name="T44" fmla="*/ 10146404 w 581"/>
                <a:gd name="T45" fmla="*/ 63149718 h 609"/>
                <a:gd name="T46" fmla="*/ 12878128 w 581"/>
                <a:gd name="T47" fmla="*/ 65867111 h 609"/>
                <a:gd name="T48" fmla="*/ 39545439 w 581"/>
                <a:gd name="T49" fmla="*/ 63149718 h 609"/>
                <a:gd name="T50" fmla="*/ 39545439 w 581"/>
                <a:gd name="T51" fmla="*/ 63149718 h 609"/>
                <a:gd name="T52" fmla="*/ 39545439 w 581"/>
                <a:gd name="T53" fmla="*/ 63149718 h 609"/>
                <a:gd name="T54" fmla="*/ 12878128 w 581"/>
                <a:gd name="T55" fmla="*/ 60431965 h 609"/>
                <a:gd name="T56" fmla="*/ 58017218 w 581"/>
                <a:gd name="T57" fmla="*/ 28339815 h 609"/>
                <a:gd name="T58" fmla="*/ 13788823 w 581"/>
                <a:gd name="T59" fmla="*/ 28339815 h 609"/>
                <a:gd name="T60" fmla="*/ 13788823 w 581"/>
                <a:gd name="T61" fmla="*/ 35715700 h 609"/>
                <a:gd name="T62" fmla="*/ 61659637 w 581"/>
                <a:gd name="T63" fmla="*/ 31963007 h 609"/>
                <a:gd name="T64" fmla="*/ 58017218 w 581"/>
                <a:gd name="T65" fmla="*/ 43868240 h 609"/>
                <a:gd name="T66" fmla="*/ 35903020 w 581"/>
                <a:gd name="T67" fmla="*/ 43868240 h 609"/>
                <a:gd name="T68" fmla="*/ 13788823 w 581"/>
                <a:gd name="T69" fmla="*/ 43868240 h 609"/>
                <a:gd name="T70" fmla="*/ 13788823 w 581"/>
                <a:gd name="T71" fmla="*/ 51244484 h 609"/>
                <a:gd name="T72" fmla="*/ 35903020 w 581"/>
                <a:gd name="T73" fmla="*/ 51244484 h 609"/>
                <a:gd name="T74" fmla="*/ 61659637 w 581"/>
                <a:gd name="T75" fmla="*/ 47491791 h 609"/>
                <a:gd name="T76" fmla="*/ 54244957 w 581"/>
                <a:gd name="T77" fmla="*/ 14622627 h 609"/>
                <a:gd name="T78" fmla="*/ 50602538 w 581"/>
                <a:gd name="T79" fmla="*/ 10999436 h 609"/>
                <a:gd name="T80" fmla="*/ 54244957 w 581"/>
                <a:gd name="T81" fmla="*/ 0 h 609"/>
                <a:gd name="T82" fmla="*/ 58017218 w 581"/>
                <a:gd name="T83" fmla="*/ 10999436 h 609"/>
                <a:gd name="T84" fmla="*/ 35903020 w 581"/>
                <a:gd name="T85" fmla="*/ 14622627 h 609"/>
                <a:gd name="T86" fmla="*/ 32260601 w 581"/>
                <a:gd name="T87" fmla="*/ 10999436 h 609"/>
                <a:gd name="T88" fmla="*/ 35903020 w 581"/>
                <a:gd name="T89" fmla="*/ 0 h 609"/>
                <a:gd name="T90" fmla="*/ 39545439 w 581"/>
                <a:gd name="T91" fmla="*/ 10999436 h 609"/>
                <a:gd name="T92" fmla="*/ 17561444 w 581"/>
                <a:gd name="T93" fmla="*/ 14622627 h 609"/>
                <a:gd name="T94" fmla="*/ 13788823 w 581"/>
                <a:gd name="T95" fmla="*/ 10999436 h 609"/>
                <a:gd name="T96" fmla="*/ 17561444 w 581"/>
                <a:gd name="T97" fmla="*/ 0 h 609"/>
                <a:gd name="T98" fmla="*/ 21203502 w 581"/>
                <a:gd name="T99" fmla="*/ 10999436 h 60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581" h="609">
                  <a:moveTo>
                    <a:pt x="566" y="523"/>
                  </a:moveTo>
                  <a:lnTo>
                    <a:pt x="566" y="523"/>
                  </a:lnTo>
                  <a:cubicBezTo>
                    <a:pt x="495" y="594"/>
                    <a:pt x="495" y="594"/>
                    <a:pt x="495" y="594"/>
                  </a:cubicBezTo>
                  <a:cubicBezTo>
                    <a:pt x="488" y="601"/>
                    <a:pt x="481" y="608"/>
                    <a:pt x="474" y="608"/>
                  </a:cubicBezTo>
                  <a:cubicBezTo>
                    <a:pt x="467" y="608"/>
                    <a:pt x="460" y="601"/>
                    <a:pt x="453" y="594"/>
                  </a:cubicBezTo>
                  <a:cubicBezTo>
                    <a:pt x="417" y="558"/>
                    <a:pt x="417" y="558"/>
                    <a:pt x="417" y="558"/>
                  </a:cubicBezTo>
                  <a:cubicBezTo>
                    <a:pt x="410" y="551"/>
                    <a:pt x="410" y="544"/>
                    <a:pt x="410" y="537"/>
                  </a:cubicBezTo>
                  <a:cubicBezTo>
                    <a:pt x="410" y="523"/>
                    <a:pt x="417" y="509"/>
                    <a:pt x="439" y="509"/>
                  </a:cubicBezTo>
                  <a:cubicBezTo>
                    <a:pt x="446" y="509"/>
                    <a:pt x="453" y="516"/>
                    <a:pt x="453" y="523"/>
                  </a:cubicBezTo>
                  <a:cubicBezTo>
                    <a:pt x="474" y="537"/>
                    <a:pt x="474" y="537"/>
                    <a:pt x="474" y="537"/>
                  </a:cubicBezTo>
                  <a:cubicBezTo>
                    <a:pt x="530" y="481"/>
                    <a:pt x="530" y="481"/>
                    <a:pt x="530" y="481"/>
                  </a:cubicBezTo>
                  <a:cubicBezTo>
                    <a:pt x="537" y="474"/>
                    <a:pt x="545" y="474"/>
                    <a:pt x="552" y="474"/>
                  </a:cubicBezTo>
                  <a:cubicBezTo>
                    <a:pt x="566" y="474"/>
                    <a:pt x="580" y="488"/>
                    <a:pt x="580" y="502"/>
                  </a:cubicBezTo>
                  <a:cubicBezTo>
                    <a:pt x="580" y="509"/>
                    <a:pt x="573" y="516"/>
                    <a:pt x="566" y="523"/>
                  </a:cubicBezTo>
                  <a:close/>
                  <a:moveTo>
                    <a:pt x="474" y="495"/>
                  </a:moveTo>
                  <a:lnTo>
                    <a:pt x="474" y="495"/>
                  </a:lnTo>
                  <a:cubicBezTo>
                    <a:pt x="467" y="488"/>
                    <a:pt x="453" y="481"/>
                    <a:pt x="439" y="481"/>
                  </a:cubicBezTo>
                  <a:cubicBezTo>
                    <a:pt x="403" y="481"/>
                    <a:pt x="382" y="509"/>
                    <a:pt x="382" y="537"/>
                  </a:cubicBezTo>
                  <a:cubicBezTo>
                    <a:pt x="382" y="558"/>
                    <a:pt x="389" y="573"/>
                    <a:pt x="396" y="580"/>
                  </a:cubicBezTo>
                  <a:cubicBezTo>
                    <a:pt x="424" y="608"/>
                    <a:pt x="424" y="608"/>
                    <a:pt x="424" y="608"/>
                  </a:cubicBezTo>
                  <a:cubicBezTo>
                    <a:pt x="29" y="608"/>
                    <a:pt x="29" y="608"/>
                    <a:pt x="29" y="608"/>
                  </a:cubicBezTo>
                  <a:cubicBezTo>
                    <a:pt x="15" y="608"/>
                    <a:pt x="0" y="594"/>
                    <a:pt x="0" y="580"/>
                  </a:cubicBezTo>
                  <a:cubicBezTo>
                    <a:pt x="0" y="85"/>
                    <a:pt x="0" y="85"/>
                    <a:pt x="0" y="85"/>
                  </a:cubicBezTo>
                  <a:cubicBezTo>
                    <a:pt x="0" y="71"/>
                    <a:pt x="15" y="56"/>
                    <a:pt x="29" y="56"/>
                  </a:cubicBezTo>
                  <a:cubicBezTo>
                    <a:pt x="78" y="56"/>
                    <a:pt x="78" y="56"/>
                    <a:pt x="78" y="56"/>
                  </a:cubicBezTo>
                  <a:cubicBezTo>
                    <a:pt x="78" y="85"/>
                    <a:pt x="78" y="85"/>
                    <a:pt x="78" y="85"/>
                  </a:cubicBezTo>
                  <a:cubicBezTo>
                    <a:pt x="78" y="120"/>
                    <a:pt x="106" y="141"/>
                    <a:pt x="135" y="141"/>
                  </a:cubicBezTo>
                  <a:cubicBezTo>
                    <a:pt x="163" y="141"/>
                    <a:pt x="191" y="120"/>
                    <a:pt x="191" y="85"/>
                  </a:cubicBezTo>
                  <a:cubicBezTo>
                    <a:pt x="191" y="56"/>
                    <a:pt x="191" y="56"/>
                    <a:pt x="191" y="56"/>
                  </a:cubicBezTo>
                  <a:cubicBezTo>
                    <a:pt x="219" y="56"/>
                    <a:pt x="219" y="56"/>
                    <a:pt x="219" y="56"/>
                  </a:cubicBezTo>
                  <a:cubicBezTo>
                    <a:pt x="219" y="85"/>
                    <a:pt x="219" y="85"/>
                    <a:pt x="219" y="85"/>
                  </a:cubicBezTo>
                  <a:cubicBezTo>
                    <a:pt x="219" y="120"/>
                    <a:pt x="248" y="141"/>
                    <a:pt x="276" y="141"/>
                  </a:cubicBezTo>
                  <a:cubicBezTo>
                    <a:pt x="304" y="141"/>
                    <a:pt x="333" y="120"/>
                    <a:pt x="333" y="85"/>
                  </a:cubicBezTo>
                  <a:cubicBezTo>
                    <a:pt x="333" y="56"/>
                    <a:pt x="333" y="56"/>
                    <a:pt x="333" y="56"/>
                  </a:cubicBezTo>
                  <a:cubicBezTo>
                    <a:pt x="361" y="56"/>
                    <a:pt x="361" y="56"/>
                    <a:pt x="361" y="56"/>
                  </a:cubicBezTo>
                  <a:cubicBezTo>
                    <a:pt x="361" y="85"/>
                    <a:pt x="361" y="85"/>
                    <a:pt x="361" y="85"/>
                  </a:cubicBezTo>
                  <a:cubicBezTo>
                    <a:pt x="361" y="120"/>
                    <a:pt x="389" y="141"/>
                    <a:pt x="417" y="141"/>
                  </a:cubicBezTo>
                  <a:cubicBezTo>
                    <a:pt x="446" y="141"/>
                    <a:pt x="474" y="120"/>
                    <a:pt x="474" y="85"/>
                  </a:cubicBezTo>
                  <a:cubicBezTo>
                    <a:pt x="474" y="56"/>
                    <a:pt x="474" y="56"/>
                    <a:pt x="474" y="56"/>
                  </a:cubicBezTo>
                  <a:cubicBezTo>
                    <a:pt x="523" y="56"/>
                    <a:pt x="523" y="56"/>
                    <a:pt x="523" y="56"/>
                  </a:cubicBezTo>
                  <a:cubicBezTo>
                    <a:pt x="537" y="56"/>
                    <a:pt x="552" y="71"/>
                    <a:pt x="552" y="85"/>
                  </a:cubicBezTo>
                  <a:cubicBezTo>
                    <a:pt x="552" y="445"/>
                    <a:pt x="552" y="445"/>
                    <a:pt x="552" y="445"/>
                  </a:cubicBezTo>
                  <a:cubicBezTo>
                    <a:pt x="530" y="445"/>
                    <a:pt x="516" y="452"/>
                    <a:pt x="509" y="460"/>
                  </a:cubicBezTo>
                  <a:lnTo>
                    <a:pt x="474" y="495"/>
                  </a:lnTo>
                  <a:close/>
                  <a:moveTo>
                    <a:pt x="78" y="488"/>
                  </a:moveTo>
                  <a:lnTo>
                    <a:pt x="78" y="488"/>
                  </a:lnTo>
                  <a:cubicBezTo>
                    <a:pt x="78" y="502"/>
                    <a:pt x="85" y="509"/>
                    <a:pt x="99" y="509"/>
                  </a:cubicBezTo>
                  <a:cubicBezTo>
                    <a:pt x="283" y="509"/>
                    <a:pt x="283" y="509"/>
                    <a:pt x="283" y="509"/>
                  </a:cubicBezTo>
                  <a:cubicBezTo>
                    <a:pt x="297" y="509"/>
                    <a:pt x="304" y="502"/>
                    <a:pt x="304" y="488"/>
                  </a:cubicBezTo>
                  <a:cubicBezTo>
                    <a:pt x="304" y="474"/>
                    <a:pt x="297" y="467"/>
                    <a:pt x="283" y="467"/>
                  </a:cubicBezTo>
                  <a:cubicBezTo>
                    <a:pt x="99" y="467"/>
                    <a:pt x="99" y="467"/>
                    <a:pt x="99" y="467"/>
                  </a:cubicBezTo>
                  <a:cubicBezTo>
                    <a:pt x="85" y="467"/>
                    <a:pt x="78" y="474"/>
                    <a:pt x="78" y="488"/>
                  </a:cubicBezTo>
                  <a:close/>
                  <a:moveTo>
                    <a:pt x="446" y="219"/>
                  </a:moveTo>
                  <a:lnTo>
                    <a:pt x="446" y="219"/>
                  </a:lnTo>
                  <a:cubicBezTo>
                    <a:pt x="106" y="219"/>
                    <a:pt x="106" y="219"/>
                    <a:pt x="106" y="219"/>
                  </a:cubicBezTo>
                  <a:cubicBezTo>
                    <a:pt x="92" y="219"/>
                    <a:pt x="78" y="233"/>
                    <a:pt x="78" y="247"/>
                  </a:cubicBezTo>
                  <a:cubicBezTo>
                    <a:pt x="78" y="262"/>
                    <a:pt x="92" y="276"/>
                    <a:pt x="106" y="276"/>
                  </a:cubicBezTo>
                  <a:cubicBezTo>
                    <a:pt x="446" y="276"/>
                    <a:pt x="446" y="276"/>
                    <a:pt x="446" y="276"/>
                  </a:cubicBezTo>
                  <a:cubicBezTo>
                    <a:pt x="460" y="276"/>
                    <a:pt x="474" y="262"/>
                    <a:pt x="474" y="247"/>
                  </a:cubicBezTo>
                  <a:cubicBezTo>
                    <a:pt x="474" y="233"/>
                    <a:pt x="460" y="219"/>
                    <a:pt x="446" y="219"/>
                  </a:cubicBezTo>
                  <a:close/>
                  <a:moveTo>
                    <a:pt x="446" y="339"/>
                  </a:moveTo>
                  <a:lnTo>
                    <a:pt x="446" y="339"/>
                  </a:lnTo>
                  <a:cubicBezTo>
                    <a:pt x="276" y="339"/>
                    <a:pt x="276" y="339"/>
                    <a:pt x="276" y="339"/>
                  </a:cubicBezTo>
                  <a:cubicBezTo>
                    <a:pt x="226" y="339"/>
                    <a:pt x="226" y="339"/>
                    <a:pt x="226" y="339"/>
                  </a:cubicBezTo>
                  <a:cubicBezTo>
                    <a:pt x="106" y="339"/>
                    <a:pt x="106" y="339"/>
                    <a:pt x="106" y="339"/>
                  </a:cubicBezTo>
                  <a:cubicBezTo>
                    <a:pt x="92" y="339"/>
                    <a:pt x="78" y="353"/>
                    <a:pt x="78" y="367"/>
                  </a:cubicBezTo>
                  <a:cubicBezTo>
                    <a:pt x="78" y="389"/>
                    <a:pt x="92" y="396"/>
                    <a:pt x="106" y="396"/>
                  </a:cubicBezTo>
                  <a:cubicBezTo>
                    <a:pt x="226" y="396"/>
                    <a:pt x="226" y="396"/>
                    <a:pt x="226" y="396"/>
                  </a:cubicBezTo>
                  <a:cubicBezTo>
                    <a:pt x="276" y="396"/>
                    <a:pt x="276" y="396"/>
                    <a:pt x="276" y="396"/>
                  </a:cubicBezTo>
                  <a:cubicBezTo>
                    <a:pt x="446" y="396"/>
                    <a:pt x="446" y="396"/>
                    <a:pt x="446" y="396"/>
                  </a:cubicBezTo>
                  <a:cubicBezTo>
                    <a:pt x="460" y="396"/>
                    <a:pt x="474" y="389"/>
                    <a:pt x="474" y="367"/>
                  </a:cubicBezTo>
                  <a:cubicBezTo>
                    <a:pt x="474" y="353"/>
                    <a:pt x="460" y="339"/>
                    <a:pt x="446" y="339"/>
                  </a:cubicBezTo>
                  <a:close/>
                  <a:moveTo>
                    <a:pt x="417" y="113"/>
                  </a:moveTo>
                  <a:lnTo>
                    <a:pt x="417" y="113"/>
                  </a:lnTo>
                  <a:cubicBezTo>
                    <a:pt x="403" y="113"/>
                    <a:pt x="389" y="106"/>
                    <a:pt x="389" y="85"/>
                  </a:cubicBezTo>
                  <a:cubicBezTo>
                    <a:pt x="389" y="28"/>
                    <a:pt x="389" y="28"/>
                    <a:pt x="389" y="28"/>
                  </a:cubicBezTo>
                  <a:cubicBezTo>
                    <a:pt x="389" y="14"/>
                    <a:pt x="403" y="0"/>
                    <a:pt x="417" y="0"/>
                  </a:cubicBezTo>
                  <a:cubicBezTo>
                    <a:pt x="431" y="0"/>
                    <a:pt x="446" y="14"/>
                    <a:pt x="446" y="28"/>
                  </a:cubicBezTo>
                  <a:cubicBezTo>
                    <a:pt x="446" y="85"/>
                    <a:pt x="446" y="85"/>
                    <a:pt x="446" y="85"/>
                  </a:cubicBezTo>
                  <a:cubicBezTo>
                    <a:pt x="446" y="106"/>
                    <a:pt x="431" y="113"/>
                    <a:pt x="417" y="113"/>
                  </a:cubicBezTo>
                  <a:close/>
                  <a:moveTo>
                    <a:pt x="276" y="113"/>
                  </a:moveTo>
                  <a:lnTo>
                    <a:pt x="276" y="113"/>
                  </a:lnTo>
                  <a:cubicBezTo>
                    <a:pt x="262" y="113"/>
                    <a:pt x="248" y="106"/>
                    <a:pt x="248" y="85"/>
                  </a:cubicBezTo>
                  <a:cubicBezTo>
                    <a:pt x="248" y="28"/>
                    <a:pt x="248" y="28"/>
                    <a:pt x="248" y="28"/>
                  </a:cubicBezTo>
                  <a:cubicBezTo>
                    <a:pt x="248" y="14"/>
                    <a:pt x="262" y="0"/>
                    <a:pt x="276" y="0"/>
                  </a:cubicBezTo>
                  <a:cubicBezTo>
                    <a:pt x="290" y="0"/>
                    <a:pt x="304" y="14"/>
                    <a:pt x="304" y="28"/>
                  </a:cubicBezTo>
                  <a:cubicBezTo>
                    <a:pt x="304" y="85"/>
                    <a:pt x="304" y="85"/>
                    <a:pt x="304" y="85"/>
                  </a:cubicBezTo>
                  <a:cubicBezTo>
                    <a:pt x="304" y="106"/>
                    <a:pt x="290" y="113"/>
                    <a:pt x="276" y="113"/>
                  </a:cubicBezTo>
                  <a:close/>
                  <a:moveTo>
                    <a:pt x="135" y="113"/>
                  </a:moveTo>
                  <a:lnTo>
                    <a:pt x="135" y="113"/>
                  </a:lnTo>
                  <a:cubicBezTo>
                    <a:pt x="121" y="113"/>
                    <a:pt x="106" y="106"/>
                    <a:pt x="106" y="85"/>
                  </a:cubicBezTo>
                  <a:cubicBezTo>
                    <a:pt x="106" y="28"/>
                    <a:pt x="106" y="28"/>
                    <a:pt x="106" y="28"/>
                  </a:cubicBezTo>
                  <a:cubicBezTo>
                    <a:pt x="106" y="14"/>
                    <a:pt x="121" y="0"/>
                    <a:pt x="135" y="0"/>
                  </a:cubicBezTo>
                  <a:cubicBezTo>
                    <a:pt x="149" y="0"/>
                    <a:pt x="163" y="14"/>
                    <a:pt x="163" y="28"/>
                  </a:cubicBezTo>
                  <a:cubicBezTo>
                    <a:pt x="163" y="85"/>
                    <a:pt x="163" y="85"/>
                    <a:pt x="163" y="85"/>
                  </a:cubicBezTo>
                  <a:cubicBezTo>
                    <a:pt x="163" y="106"/>
                    <a:pt x="149" y="113"/>
                    <a:pt x="135" y="113"/>
                  </a:cubicBezTo>
                  <a:close/>
                </a:path>
              </a:pathLst>
            </a:custGeom>
            <a:solidFill>
              <a:schemeClr val="bg1"/>
            </a:solidFill>
            <a:ln>
              <a:noFill/>
            </a:ln>
          </p:spPr>
          <p:txBody>
            <a:bodyPr wrap="none" lIns="45720" tIns="22860" rIns="45720" bIns="22860" anchor="ctr"/>
            <a:lstStyle/>
            <a:p>
              <a:endParaRPr lang="en-US" sz="2400">
                <a:cs typeface="+mn-ea"/>
                <a:sym typeface="+mn-lt"/>
              </a:endParaRPr>
            </a:p>
          </p:txBody>
        </p:sp>
      </p:grpSp>
      <p:grpSp>
        <p:nvGrpSpPr>
          <p:cNvPr id="37" name="组合 36"/>
          <p:cNvGrpSpPr/>
          <p:nvPr/>
        </p:nvGrpSpPr>
        <p:grpSpPr>
          <a:xfrm>
            <a:off x="8880309" y="654968"/>
            <a:ext cx="576064" cy="576064"/>
            <a:chOff x="4788024" y="1275213"/>
            <a:chExt cx="432048" cy="432048"/>
          </a:xfrm>
        </p:grpSpPr>
        <p:sp>
          <p:nvSpPr>
            <p:cNvPr id="38" name="椭圆 65"/>
            <p:cNvSpPr>
              <a:spLocks noChangeArrowheads="1"/>
            </p:cNvSpPr>
            <p:nvPr/>
          </p:nvSpPr>
          <p:spPr bwMode="auto">
            <a:xfrm>
              <a:off x="4788024" y="1275213"/>
              <a:ext cx="432048" cy="432048"/>
            </a:xfrm>
            <a:prstGeom prst="ellipse">
              <a:avLst/>
            </a:prstGeom>
            <a:solidFill>
              <a:srgbClr val="5B9BD5"/>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sz="2400">
                <a:solidFill>
                  <a:srgbClr val="FFFFFF"/>
                </a:solidFill>
                <a:latin typeface="+mn-lt"/>
                <a:ea typeface="+mn-ea"/>
                <a:cs typeface="+mn-ea"/>
                <a:sym typeface="+mn-lt"/>
              </a:endParaRPr>
            </a:p>
          </p:txBody>
        </p:sp>
        <p:sp>
          <p:nvSpPr>
            <p:cNvPr id="39" name="Freeform 110"/>
            <p:cNvSpPr>
              <a:spLocks noChangeArrowheads="1"/>
            </p:cNvSpPr>
            <p:nvPr/>
          </p:nvSpPr>
          <p:spPr bwMode="auto">
            <a:xfrm>
              <a:off x="4891102" y="1366806"/>
              <a:ext cx="250679" cy="248862"/>
            </a:xfrm>
            <a:custGeom>
              <a:avLst/>
              <a:gdLst>
                <a:gd name="T0" fmla="*/ 78678142 w 609"/>
                <a:gd name="T1" fmla="*/ 71002280 h 602"/>
                <a:gd name="T2" fmla="*/ 78678142 w 609"/>
                <a:gd name="T3" fmla="*/ 71002280 h 602"/>
                <a:gd name="T4" fmla="*/ 71302258 w 609"/>
                <a:gd name="T5" fmla="*/ 78441997 h 602"/>
                <a:gd name="T6" fmla="*/ 65867111 w 609"/>
                <a:gd name="T7" fmla="*/ 76614673 h 602"/>
                <a:gd name="T8" fmla="*/ 44774038 w 609"/>
                <a:gd name="T9" fmla="*/ 54426302 h 602"/>
                <a:gd name="T10" fmla="*/ 29245613 w 609"/>
                <a:gd name="T11" fmla="*/ 59125033 h 602"/>
                <a:gd name="T12" fmla="*/ 0 w 609"/>
                <a:gd name="T13" fmla="*/ 29497307 h 602"/>
                <a:gd name="T14" fmla="*/ 29245613 w 609"/>
                <a:gd name="T15" fmla="*/ 0 h 602"/>
                <a:gd name="T16" fmla="*/ 58491226 w 609"/>
                <a:gd name="T17" fmla="*/ 29497307 h 602"/>
                <a:gd name="T18" fmla="*/ 54867675 w 609"/>
                <a:gd name="T19" fmla="*/ 44376380 h 602"/>
                <a:gd name="T20" fmla="*/ 75960749 w 609"/>
                <a:gd name="T21" fmla="*/ 65520668 h 602"/>
                <a:gd name="T22" fmla="*/ 78678142 w 609"/>
                <a:gd name="T23" fmla="*/ 71002280 h 602"/>
                <a:gd name="T24" fmla="*/ 29245613 w 609"/>
                <a:gd name="T25" fmla="*/ 7439717 h 602"/>
                <a:gd name="T26" fmla="*/ 29245613 w 609"/>
                <a:gd name="T27" fmla="*/ 7439717 h 602"/>
                <a:gd name="T28" fmla="*/ 7246742 w 609"/>
                <a:gd name="T29" fmla="*/ 29497307 h 602"/>
                <a:gd name="T30" fmla="*/ 29245613 w 609"/>
                <a:gd name="T31" fmla="*/ 51685677 h 602"/>
                <a:gd name="T32" fmla="*/ 51244484 w 609"/>
                <a:gd name="T33" fmla="*/ 29497307 h 602"/>
                <a:gd name="T34" fmla="*/ 29245613 w 609"/>
                <a:gd name="T35" fmla="*/ 7439717 h 602"/>
                <a:gd name="T36" fmla="*/ 42056644 w 609"/>
                <a:gd name="T37" fmla="*/ 33282375 h 602"/>
                <a:gd name="T38" fmla="*/ 42056644 w 609"/>
                <a:gd name="T39" fmla="*/ 33282375 h 602"/>
                <a:gd name="T40" fmla="*/ 32868804 w 609"/>
                <a:gd name="T41" fmla="*/ 33282375 h 602"/>
                <a:gd name="T42" fmla="*/ 32868804 w 609"/>
                <a:gd name="T43" fmla="*/ 41504973 h 602"/>
                <a:gd name="T44" fmla="*/ 29245613 w 609"/>
                <a:gd name="T45" fmla="*/ 45290042 h 602"/>
                <a:gd name="T46" fmla="*/ 25622062 w 609"/>
                <a:gd name="T47" fmla="*/ 41504973 h 602"/>
                <a:gd name="T48" fmla="*/ 25622062 w 609"/>
                <a:gd name="T49" fmla="*/ 33282375 h 602"/>
                <a:gd name="T50" fmla="*/ 17340380 w 609"/>
                <a:gd name="T51" fmla="*/ 33282375 h 602"/>
                <a:gd name="T52" fmla="*/ 13716829 w 609"/>
                <a:gd name="T53" fmla="*/ 29497307 h 602"/>
                <a:gd name="T54" fmla="*/ 17340380 w 609"/>
                <a:gd name="T55" fmla="*/ 25842658 h 602"/>
                <a:gd name="T56" fmla="*/ 25622062 w 609"/>
                <a:gd name="T57" fmla="*/ 25842658 h 602"/>
                <a:gd name="T58" fmla="*/ 25622062 w 609"/>
                <a:gd name="T59" fmla="*/ 16575978 h 602"/>
                <a:gd name="T60" fmla="*/ 29245613 w 609"/>
                <a:gd name="T61" fmla="*/ 12921329 h 602"/>
                <a:gd name="T62" fmla="*/ 32868804 w 609"/>
                <a:gd name="T63" fmla="*/ 16575978 h 602"/>
                <a:gd name="T64" fmla="*/ 32868804 w 609"/>
                <a:gd name="T65" fmla="*/ 25842658 h 602"/>
                <a:gd name="T66" fmla="*/ 42056644 w 609"/>
                <a:gd name="T67" fmla="*/ 25842658 h 602"/>
                <a:gd name="T68" fmla="*/ 45679835 w 609"/>
                <a:gd name="T69" fmla="*/ 29497307 h 602"/>
                <a:gd name="T70" fmla="*/ 42056644 w 609"/>
                <a:gd name="T71" fmla="*/ 33282375 h 60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09" h="602">
                  <a:moveTo>
                    <a:pt x="608" y="544"/>
                  </a:moveTo>
                  <a:lnTo>
                    <a:pt x="608" y="544"/>
                  </a:lnTo>
                  <a:cubicBezTo>
                    <a:pt x="608" y="573"/>
                    <a:pt x="579" y="601"/>
                    <a:pt x="551" y="601"/>
                  </a:cubicBezTo>
                  <a:cubicBezTo>
                    <a:pt x="530" y="601"/>
                    <a:pt x="516" y="594"/>
                    <a:pt x="509" y="587"/>
                  </a:cubicBezTo>
                  <a:cubicBezTo>
                    <a:pt x="346" y="417"/>
                    <a:pt x="346" y="417"/>
                    <a:pt x="346" y="417"/>
                  </a:cubicBezTo>
                  <a:cubicBezTo>
                    <a:pt x="311" y="438"/>
                    <a:pt x="269" y="453"/>
                    <a:pt x="226" y="453"/>
                  </a:cubicBezTo>
                  <a:cubicBezTo>
                    <a:pt x="106" y="453"/>
                    <a:pt x="0" y="347"/>
                    <a:pt x="0" y="226"/>
                  </a:cubicBezTo>
                  <a:cubicBezTo>
                    <a:pt x="0" y="99"/>
                    <a:pt x="106" y="0"/>
                    <a:pt x="226" y="0"/>
                  </a:cubicBezTo>
                  <a:cubicBezTo>
                    <a:pt x="353" y="0"/>
                    <a:pt x="452" y="99"/>
                    <a:pt x="452" y="226"/>
                  </a:cubicBezTo>
                  <a:cubicBezTo>
                    <a:pt x="452" y="269"/>
                    <a:pt x="445" y="304"/>
                    <a:pt x="424" y="340"/>
                  </a:cubicBezTo>
                  <a:cubicBezTo>
                    <a:pt x="587" y="502"/>
                    <a:pt x="587" y="502"/>
                    <a:pt x="587" y="502"/>
                  </a:cubicBezTo>
                  <a:cubicBezTo>
                    <a:pt x="601" y="516"/>
                    <a:pt x="608" y="530"/>
                    <a:pt x="608" y="544"/>
                  </a:cubicBezTo>
                  <a:close/>
                  <a:moveTo>
                    <a:pt x="226" y="57"/>
                  </a:moveTo>
                  <a:lnTo>
                    <a:pt x="226" y="57"/>
                  </a:lnTo>
                  <a:cubicBezTo>
                    <a:pt x="134" y="57"/>
                    <a:pt x="56" y="127"/>
                    <a:pt x="56" y="226"/>
                  </a:cubicBezTo>
                  <a:cubicBezTo>
                    <a:pt x="56" y="318"/>
                    <a:pt x="134" y="396"/>
                    <a:pt x="226" y="396"/>
                  </a:cubicBezTo>
                  <a:cubicBezTo>
                    <a:pt x="325" y="396"/>
                    <a:pt x="396" y="318"/>
                    <a:pt x="396" y="226"/>
                  </a:cubicBezTo>
                  <a:cubicBezTo>
                    <a:pt x="396" y="127"/>
                    <a:pt x="325" y="57"/>
                    <a:pt x="226" y="57"/>
                  </a:cubicBezTo>
                  <a:close/>
                  <a:moveTo>
                    <a:pt x="325" y="255"/>
                  </a:moveTo>
                  <a:lnTo>
                    <a:pt x="325" y="255"/>
                  </a:lnTo>
                  <a:cubicBezTo>
                    <a:pt x="254" y="255"/>
                    <a:pt x="254" y="255"/>
                    <a:pt x="254" y="255"/>
                  </a:cubicBezTo>
                  <a:cubicBezTo>
                    <a:pt x="254" y="318"/>
                    <a:pt x="254" y="318"/>
                    <a:pt x="254" y="318"/>
                  </a:cubicBezTo>
                  <a:cubicBezTo>
                    <a:pt x="254" y="333"/>
                    <a:pt x="247" y="347"/>
                    <a:pt x="226" y="347"/>
                  </a:cubicBezTo>
                  <a:cubicBezTo>
                    <a:pt x="212" y="347"/>
                    <a:pt x="198" y="333"/>
                    <a:pt x="198" y="318"/>
                  </a:cubicBezTo>
                  <a:cubicBezTo>
                    <a:pt x="198" y="255"/>
                    <a:pt x="198" y="255"/>
                    <a:pt x="198" y="255"/>
                  </a:cubicBezTo>
                  <a:cubicBezTo>
                    <a:pt x="134" y="255"/>
                    <a:pt x="134" y="255"/>
                    <a:pt x="134" y="255"/>
                  </a:cubicBezTo>
                  <a:cubicBezTo>
                    <a:pt x="120" y="255"/>
                    <a:pt x="106" y="241"/>
                    <a:pt x="106" y="226"/>
                  </a:cubicBezTo>
                  <a:cubicBezTo>
                    <a:pt x="106" y="205"/>
                    <a:pt x="120" y="198"/>
                    <a:pt x="134" y="198"/>
                  </a:cubicBezTo>
                  <a:cubicBezTo>
                    <a:pt x="198" y="198"/>
                    <a:pt x="198" y="198"/>
                    <a:pt x="198" y="198"/>
                  </a:cubicBezTo>
                  <a:cubicBezTo>
                    <a:pt x="198" y="127"/>
                    <a:pt x="198" y="127"/>
                    <a:pt x="198" y="127"/>
                  </a:cubicBezTo>
                  <a:cubicBezTo>
                    <a:pt x="198" y="113"/>
                    <a:pt x="212" y="99"/>
                    <a:pt x="226" y="99"/>
                  </a:cubicBezTo>
                  <a:cubicBezTo>
                    <a:pt x="247" y="99"/>
                    <a:pt x="254" y="113"/>
                    <a:pt x="254" y="127"/>
                  </a:cubicBezTo>
                  <a:cubicBezTo>
                    <a:pt x="254" y="198"/>
                    <a:pt x="254" y="198"/>
                    <a:pt x="254" y="198"/>
                  </a:cubicBezTo>
                  <a:cubicBezTo>
                    <a:pt x="325" y="198"/>
                    <a:pt x="325" y="198"/>
                    <a:pt x="325" y="198"/>
                  </a:cubicBezTo>
                  <a:cubicBezTo>
                    <a:pt x="339" y="198"/>
                    <a:pt x="353" y="205"/>
                    <a:pt x="353" y="226"/>
                  </a:cubicBezTo>
                  <a:cubicBezTo>
                    <a:pt x="353" y="241"/>
                    <a:pt x="339" y="255"/>
                    <a:pt x="325" y="255"/>
                  </a:cubicBezTo>
                  <a:close/>
                </a:path>
              </a:pathLst>
            </a:custGeom>
            <a:solidFill>
              <a:schemeClr val="bg1"/>
            </a:solidFill>
            <a:ln>
              <a:noFill/>
            </a:ln>
          </p:spPr>
          <p:txBody>
            <a:bodyPr wrap="none" lIns="45720" tIns="22860" rIns="45720" bIns="22860" anchor="ctr"/>
            <a:lstStyle/>
            <a:p>
              <a:endParaRPr lang="en-US" sz="2400">
                <a:cs typeface="+mn-ea"/>
                <a:sym typeface="+mn-lt"/>
              </a:endParaRPr>
            </a:p>
          </p:txBody>
        </p:sp>
      </p:grpSp>
      <p:grpSp>
        <p:nvGrpSpPr>
          <p:cNvPr id="40" name="组合 39"/>
          <p:cNvGrpSpPr/>
          <p:nvPr/>
        </p:nvGrpSpPr>
        <p:grpSpPr>
          <a:xfrm>
            <a:off x="9744406" y="654444"/>
            <a:ext cx="577111" cy="577112"/>
            <a:chOff x="5436096" y="1274820"/>
            <a:chExt cx="432833" cy="432834"/>
          </a:xfrm>
        </p:grpSpPr>
        <p:sp>
          <p:nvSpPr>
            <p:cNvPr id="41" name="椭圆 16"/>
            <p:cNvSpPr>
              <a:spLocks noChangeArrowheads="1"/>
            </p:cNvSpPr>
            <p:nvPr/>
          </p:nvSpPr>
          <p:spPr bwMode="auto">
            <a:xfrm>
              <a:off x="5436096" y="1274820"/>
              <a:ext cx="432833" cy="432834"/>
            </a:xfrm>
            <a:prstGeom prst="ellipse">
              <a:avLst/>
            </a:prstGeom>
            <a:solidFill>
              <a:srgbClr val="5B9BD5"/>
            </a:solidFill>
            <a:ln>
              <a:noFill/>
            </a:ln>
            <a:extLst>
              <a:ext uri="{91240B29-F687-4F45-9708-019B960494DF}">
                <a14:hiddenLine xmlns:a14="http://schemas.microsoft.com/office/drawing/2010/main" w="9525">
                  <a:solidFill>
                    <a:srgbClr val="000000"/>
                  </a:solidFill>
                  <a:rou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sz="2400">
                <a:solidFill>
                  <a:srgbClr val="FFFFFF"/>
                </a:solidFill>
                <a:latin typeface="+mn-lt"/>
                <a:ea typeface="+mn-ea"/>
                <a:cs typeface="+mn-ea"/>
                <a:sym typeface="+mn-lt"/>
              </a:endParaRPr>
            </a:p>
          </p:txBody>
        </p:sp>
        <p:sp>
          <p:nvSpPr>
            <p:cNvPr id="42" name="Freeform 16"/>
            <p:cNvSpPr>
              <a:spLocks noChangeArrowheads="1"/>
            </p:cNvSpPr>
            <p:nvPr/>
          </p:nvSpPr>
          <p:spPr bwMode="auto">
            <a:xfrm>
              <a:off x="5554420" y="1377705"/>
              <a:ext cx="196183" cy="227065"/>
            </a:xfrm>
            <a:custGeom>
              <a:avLst/>
              <a:gdLst>
                <a:gd name="T0" fmla="*/ 58106390 w 475"/>
                <a:gd name="T1" fmla="*/ 71207247 h 552"/>
                <a:gd name="T2" fmla="*/ 58106390 w 475"/>
                <a:gd name="T3" fmla="*/ 71207247 h 552"/>
                <a:gd name="T4" fmla="*/ 54327993 w 475"/>
                <a:gd name="T5" fmla="*/ 71207247 h 552"/>
                <a:gd name="T6" fmla="*/ 54327993 w 475"/>
                <a:gd name="T7" fmla="*/ 0 h 552"/>
                <a:gd name="T8" fmla="*/ 58106390 w 475"/>
                <a:gd name="T9" fmla="*/ 0 h 552"/>
                <a:gd name="T10" fmla="*/ 61754124 w 475"/>
                <a:gd name="T11" fmla="*/ 3618618 h 552"/>
                <a:gd name="T12" fmla="*/ 61754124 w 475"/>
                <a:gd name="T13" fmla="*/ 67588630 h 552"/>
                <a:gd name="T14" fmla="*/ 58106390 w 475"/>
                <a:gd name="T15" fmla="*/ 71207247 h 552"/>
                <a:gd name="T16" fmla="*/ 7426131 w 475"/>
                <a:gd name="T17" fmla="*/ 67588630 h 552"/>
                <a:gd name="T18" fmla="*/ 7426131 w 475"/>
                <a:gd name="T19" fmla="*/ 67588630 h 552"/>
                <a:gd name="T20" fmla="*/ 7426131 w 475"/>
                <a:gd name="T21" fmla="*/ 63970012 h 552"/>
                <a:gd name="T22" fmla="*/ 13809846 w 475"/>
                <a:gd name="T23" fmla="*/ 63970012 h 552"/>
                <a:gd name="T24" fmla="*/ 21235977 w 475"/>
                <a:gd name="T25" fmla="*/ 56603721 h 552"/>
                <a:gd name="T26" fmla="*/ 13809846 w 475"/>
                <a:gd name="T27" fmla="*/ 49237429 h 552"/>
                <a:gd name="T28" fmla="*/ 7426131 w 475"/>
                <a:gd name="T29" fmla="*/ 49237429 h 552"/>
                <a:gd name="T30" fmla="*/ 7426131 w 475"/>
                <a:gd name="T31" fmla="*/ 42905028 h 552"/>
                <a:gd name="T32" fmla="*/ 13809846 w 475"/>
                <a:gd name="T33" fmla="*/ 42905028 h 552"/>
                <a:gd name="T34" fmla="*/ 21235977 w 475"/>
                <a:gd name="T35" fmla="*/ 35539095 h 552"/>
                <a:gd name="T36" fmla="*/ 13809846 w 475"/>
                <a:gd name="T37" fmla="*/ 28301860 h 552"/>
                <a:gd name="T38" fmla="*/ 7426131 w 475"/>
                <a:gd name="T39" fmla="*/ 28301860 h 552"/>
                <a:gd name="T40" fmla="*/ 7426131 w 475"/>
                <a:gd name="T41" fmla="*/ 21840403 h 552"/>
                <a:gd name="T42" fmla="*/ 13809846 w 475"/>
                <a:gd name="T43" fmla="*/ 21840403 h 552"/>
                <a:gd name="T44" fmla="*/ 21235977 w 475"/>
                <a:gd name="T45" fmla="*/ 14603167 h 552"/>
                <a:gd name="T46" fmla="*/ 13809846 w 475"/>
                <a:gd name="T47" fmla="*/ 7236876 h 552"/>
                <a:gd name="T48" fmla="*/ 7426131 w 475"/>
                <a:gd name="T49" fmla="*/ 7236876 h 552"/>
                <a:gd name="T50" fmla="*/ 7426131 w 475"/>
                <a:gd name="T51" fmla="*/ 3618618 h 552"/>
                <a:gd name="T52" fmla="*/ 11074226 w 475"/>
                <a:gd name="T53" fmla="*/ 0 h 552"/>
                <a:gd name="T54" fmla="*/ 50680259 w 475"/>
                <a:gd name="T55" fmla="*/ 0 h 552"/>
                <a:gd name="T56" fmla="*/ 50680259 w 475"/>
                <a:gd name="T57" fmla="*/ 71207247 h 552"/>
                <a:gd name="T58" fmla="*/ 11074226 w 475"/>
                <a:gd name="T59" fmla="*/ 71207247 h 552"/>
                <a:gd name="T60" fmla="*/ 7426131 w 475"/>
                <a:gd name="T61" fmla="*/ 67588630 h 552"/>
                <a:gd name="T62" fmla="*/ 17588243 w 475"/>
                <a:gd name="T63" fmla="*/ 14603167 h 552"/>
                <a:gd name="T64" fmla="*/ 17588243 w 475"/>
                <a:gd name="T65" fmla="*/ 14603167 h 552"/>
                <a:gd name="T66" fmla="*/ 13809846 w 475"/>
                <a:gd name="T67" fmla="*/ 18221785 h 552"/>
                <a:gd name="T68" fmla="*/ 3778036 w 475"/>
                <a:gd name="T69" fmla="*/ 18221785 h 552"/>
                <a:gd name="T70" fmla="*/ 0 w 475"/>
                <a:gd name="T71" fmla="*/ 14603167 h 552"/>
                <a:gd name="T72" fmla="*/ 3778036 w 475"/>
                <a:gd name="T73" fmla="*/ 10984909 h 552"/>
                <a:gd name="T74" fmla="*/ 13809846 w 475"/>
                <a:gd name="T75" fmla="*/ 10984909 h 552"/>
                <a:gd name="T76" fmla="*/ 17588243 w 475"/>
                <a:gd name="T77" fmla="*/ 14603167 h 552"/>
                <a:gd name="T78" fmla="*/ 3778036 w 475"/>
                <a:gd name="T79" fmla="*/ 31920478 h 552"/>
                <a:gd name="T80" fmla="*/ 3778036 w 475"/>
                <a:gd name="T81" fmla="*/ 31920478 h 552"/>
                <a:gd name="T82" fmla="*/ 13809846 w 475"/>
                <a:gd name="T83" fmla="*/ 31920478 h 552"/>
                <a:gd name="T84" fmla="*/ 17588243 w 475"/>
                <a:gd name="T85" fmla="*/ 35539095 h 552"/>
                <a:gd name="T86" fmla="*/ 13809846 w 475"/>
                <a:gd name="T87" fmla="*/ 39286770 h 552"/>
                <a:gd name="T88" fmla="*/ 3778036 w 475"/>
                <a:gd name="T89" fmla="*/ 39286770 h 552"/>
                <a:gd name="T90" fmla="*/ 0 w 475"/>
                <a:gd name="T91" fmla="*/ 35539095 h 552"/>
                <a:gd name="T92" fmla="*/ 3778036 w 475"/>
                <a:gd name="T93" fmla="*/ 31920478 h 552"/>
                <a:gd name="T94" fmla="*/ 3778036 w 475"/>
                <a:gd name="T95" fmla="*/ 52985462 h 552"/>
                <a:gd name="T96" fmla="*/ 3778036 w 475"/>
                <a:gd name="T97" fmla="*/ 52985462 h 552"/>
                <a:gd name="T98" fmla="*/ 13809846 w 475"/>
                <a:gd name="T99" fmla="*/ 52985462 h 552"/>
                <a:gd name="T100" fmla="*/ 17588243 w 475"/>
                <a:gd name="T101" fmla="*/ 56603721 h 552"/>
                <a:gd name="T102" fmla="*/ 13809846 w 475"/>
                <a:gd name="T103" fmla="*/ 60222338 h 552"/>
                <a:gd name="T104" fmla="*/ 3778036 w 475"/>
                <a:gd name="T105" fmla="*/ 60222338 h 552"/>
                <a:gd name="T106" fmla="*/ 0 w 475"/>
                <a:gd name="T107" fmla="*/ 56603721 h 552"/>
                <a:gd name="T108" fmla="*/ 3778036 w 475"/>
                <a:gd name="T109" fmla="*/ 52985462 h 55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75" h="552">
                  <a:moveTo>
                    <a:pt x="446" y="551"/>
                  </a:moveTo>
                  <a:lnTo>
                    <a:pt x="446" y="551"/>
                  </a:lnTo>
                  <a:cubicBezTo>
                    <a:pt x="417" y="551"/>
                    <a:pt x="417" y="551"/>
                    <a:pt x="417" y="551"/>
                  </a:cubicBezTo>
                  <a:cubicBezTo>
                    <a:pt x="417" y="0"/>
                    <a:pt x="417" y="0"/>
                    <a:pt x="417" y="0"/>
                  </a:cubicBezTo>
                  <a:cubicBezTo>
                    <a:pt x="446" y="0"/>
                    <a:pt x="446" y="0"/>
                    <a:pt x="446" y="0"/>
                  </a:cubicBezTo>
                  <a:cubicBezTo>
                    <a:pt x="460" y="0"/>
                    <a:pt x="474" y="14"/>
                    <a:pt x="474" y="28"/>
                  </a:cubicBezTo>
                  <a:cubicBezTo>
                    <a:pt x="474" y="523"/>
                    <a:pt x="474" y="523"/>
                    <a:pt x="474" y="523"/>
                  </a:cubicBezTo>
                  <a:cubicBezTo>
                    <a:pt x="474" y="537"/>
                    <a:pt x="460" y="551"/>
                    <a:pt x="446" y="551"/>
                  </a:cubicBezTo>
                  <a:close/>
                  <a:moveTo>
                    <a:pt x="57" y="523"/>
                  </a:moveTo>
                  <a:lnTo>
                    <a:pt x="57" y="523"/>
                  </a:lnTo>
                  <a:cubicBezTo>
                    <a:pt x="57" y="495"/>
                    <a:pt x="57" y="495"/>
                    <a:pt x="57" y="495"/>
                  </a:cubicBezTo>
                  <a:cubicBezTo>
                    <a:pt x="106" y="495"/>
                    <a:pt x="106" y="495"/>
                    <a:pt x="106" y="495"/>
                  </a:cubicBezTo>
                  <a:cubicBezTo>
                    <a:pt x="135" y="495"/>
                    <a:pt x="163" y="466"/>
                    <a:pt x="163" y="438"/>
                  </a:cubicBezTo>
                  <a:cubicBezTo>
                    <a:pt x="163" y="403"/>
                    <a:pt x="135" y="381"/>
                    <a:pt x="106" y="381"/>
                  </a:cubicBezTo>
                  <a:cubicBezTo>
                    <a:pt x="57" y="381"/>
                    <a:pt x="57" y="381"/>
                    <a:pt x="57" y="381"/>
                  </a:cubicBezTo>
                  <a:cubicBezTo>
                    <a:pt x="57" y="332"/>
                    <a:pt x="57" y="332"/>
                    <a:pt x="57" y="332"/>
                  </a:cubicBezTo>
                  <a:cubicBezTo>
                    <a:pt x="106" y="332"/>
                    <a:pt x="106" y="332"/>
                    <a:pt x="106" y="332"/>
                  </a:cubicBezTo>
                  <a:cubicBezTo>
                    <a:pt x="135" y="332"/>
                    <a:pt x="163" y="304"/>
                    <a:pt x="163" y="275"/>
                  </a:cubicBezTo>
                  <a:cubicBezTo>
                    <a:pt x="163" y="247"/>
                    <a:pt x="135" y="219"/>
                    <a:pt x="106" y="219"/>
                  </a:cubicBezTo>
                  <a:cubicBezTo>
                    <a:pt x="57" y="219"/>
                    <a:pt x="57" y="219"/>
                    <a:pt x="57" y="219"/>
                  </a:cubicBezTo>
                  <a:cubicBezTo>
                    <a:pt x="57" y="169"/>
                    <a:pt x="57" y="169"/>
                    <a:pt x="57" y="169"/>
                  </a:cubicBezTo>
                  <a:cubicBezTo>
                    <a:pt x="106" y="169"/>
                    <a:pt x="106" y="169"/>
                    <a:pt x="106" y="169"/>
                  </a:cubicBezTo>
                  <a:cubicBezTo>
                    <a:pt x="135" y="169"/>
                    <a:pt x="163" y="148"/>
                    <a:pt x="163" y="113"/>
                  </a:cubicBezTo>
                  <a:cubicBezTo>
                    <a:pt x="163" y="85"/>
                    <a:pt x="135" y="56"/>
                    <a:pt x="106" y="56"/>
                  </a:cubicBezTo>
                  <a:cubicBezTo>
                    <a:pt x="57" y="56"/>
                    <a:pt x="57" y="56"/>
                    <a:pt x="57" y="56"/>
                  </a:cubicBezTo>
                  <a:cubicBezTo>
                    <a:pt x="57" y="28"/>
                    <a:pt x="57" y="28"/>
                    <a:pt x="57" y="28"/>
                  </a:cubicBezTo>
                  <a:cubicBezTo>
                    <a:pt x="57" y="14"/>
                    <a:pt x="71" y="0"/>
                    <a:pt x="85" y="0"/>
                  </a:cubicBezTo>
                  <a:cubicBezTo>
                    <a:pt x="389" y="0"/>
                    <a:pt x="389" y="0"/>
                    <a:pt x="389" y="0"/>
                  </a:cubicBezTo>
                  <a:cubicBezTo>
                    <a:pt x="389" y="551"/>
                    <a:pt x="389" y="551"/>
                    <a:pt x="389" y="551"/>
                  </a:cubicBezTo>
                  <a:cubicBezTo>
                    <a:pt x="85" y="551"/>
                    <a:pt x="85" y="551"/>
                    <a:pt x="85" y="551"/>
                  </a:cubicBezTo>
                  <a:cubicBezTo>
                    <a:pt x="71" y="551"/>
                    <a:pt x="57" y="537"/>
                    <a:pt x="57" y="523"/>
                  </a:cubicBezTo>
                  <a:close/>
                  <a:moveTo>
                    <a:pt x="135" y="113"/>
                  </a:moveTo>
                  <a:lnTo>
                    <a:pt x="135" y="113"/>
                  </a:lnTo>
                  <a:cubicBezTo>
                    <a:pt x="135" y="134"/>
                    <a:pt x="120" y="141"/>
                    <a:pt x="106" y="141"/>
                  </a:cubicBezTo>
                  <a:cubicBezTo>
                    <a:pt x="29" y="141"/>
                    <a:pt x="29" y="141"/>
                    <a:pt x="29" y="141"/>
                  </a:cubicBezTo>
                  <a:cubicBezTo>
                    <a:pt x="15" y="141"/>
                    <a:pt x="0" y="134"/>
                    <a:pt x="0" y="113"/>
                  </a:cubicBezTo>
                  <a:cubicBezTo>
                    <a:pt x="0" y="99"/>
                    <a:pt x="15" y="85"/>
                    <a:pt x="29" y="85"/>
                  </a:cubicBezTo>
                  <a:cubicBezTo>
                    <a:pt x="106" y="85"/>
                    <a:pt x="106" y="85"/>
                    <a:pt x="106" y="85"/>
                  </a:cubicBezTo>
                  <a:cubicBezTo>
                    <a:pt x="120" y="85"/>
                    <a:pt x="135" y="99"/>
                    <a:pt x="135" y="113"/>
                  </a:cubicBezTo>
                  <a:close/>
                  <a:moveTo>
                    <a:pt x="29" y="247"/>
                  </a:moveTo>
                  <a:lnTo>
                    <a:pt x="29" y="247"/>
                  </a:lnTo>
                  <a:cubicBezTo>
                    <a:pt x="106" y="247"/>
                    <a:pt x="106" y="247"/>
                    <a:pt x="106" y="247"/>
                  </a:cubicBezTo>
                  <a:cubicBezTo>
                    <a:pt x="120" y="247"/>
                    <a:pt x="135" y="261"/>
                    <a:pt x="135" y="275"/>
                  </a:cubicBezTo>
                  <a:cubicBezTo>
                    <a:pt x="135" y="290"/>
                    <a:pt x="120" y="304"/>
                    <a:pt x="106" y="304"/>
                  </a:cubicBezTo>
                  <a:cubicBezTo>
                    <a:pt x="29" y="304"/>
                    <a:pt x="29" y="304"/>
                    <a:pt x="29" y="304"/>
                  </a:cubicBezTo>
                  <a:cubicBezTo>
                    <a:pt x="15" y="304"/>
                    <a:pt x="0" y="290"/>
                    <a:pt x="0" y="275"/>
                  </a:cubicBezTo>
                  <a:cubicBezTo>
                    <a:pt x="0" y="261"/>
                    <a:pt x="15" y="247"/>
                    <a:pt x="29" y="247"/>
                  </a:cubicBezTo>
                  <a:close/>
                  <a:moveTo>
                    <a:pt x="29" y="410"/>
                  </a:moveTo>
                  <a:lnTo>
                    <a:pt x="29" y="410"/>
                  </a:lnTo>
                  <a:cubicBezTo>
                    <a:pt x="106" y="410"/>
                    <a:pt x="106" y="410"/>
                    <a:pt x="106" y="410"/>
                  </a:cubicBezTo>
                  <a:cubicBezTo>
                    <a:pt x="120" y="410"/>
                    <a:pt x="135" y="417"/>
                    <a:pt x="135" y="438"/>
                  </a:cubicBezTo>
                  <a:cubicBezTo>
                    <a:pt x="135" y="452"/>
                    <a:pt x="120" y="466"/>
                    <a:pt x="106" y="466"/>
                  </a:cubicBezTo>
                  <a:cubicBezTo>
                    <a:pt x="29" y="466"/>
                    <a:pt x="29" y="466"/>
                    <a:pt x="29" y="466"/>
                  </a:cubicBezTo>
                  <a:cubicBezTo>
                    <a:pt x="15" y="466"/>
                    <a:pt x="0" y="452"/>
                    <a:pt x="0" y="438"/>
                  </a:cubicBezTo>
                  <a:cubicBezTo>
                    <a:pt x="0" y="417"/>
                    <a:pt x="15" y="410"/>
                    <a:pt x="29" y="410"/>
                  </a:cubicBezTo>
                  <a:close/>
                </a:path>
              </a:pathLst>
            </a:custGeom>
            <a:solidFill>
              <a:schemeClr val="bg1"/>
            </a:solidFill>
            <a:ln>
              <a:noFill/>
            </a:ln>
          </p:spPr>
          <p:txBody>
            <a:bodyPr wrap="none" lIns="45720" tIns="22860" rIns="45720" bIns="22860" anchor="ctr"/>
            <a:lstStyle/>
            <a:p>
              <a:endParaRPr lang="en-US" sz="2400">
                <a:cs typeface="+mn-ea"/>
                <a:sym typeface="+mn-lt"/>
              </a:endParaRPr>
            </a:p>
          </p:txBody>
        </p:sp>
      </p:grpSp>
      <p:grpSp>
        <p:nvGrpSpPr>
          <p:cNvPr id="44" name="组合 43"/>
          <p:cNvGrpSpPr/>
          <p:nvPr/>
        </p:nvGrpSpPr>
        <p:grpSpPr>
          <a:xfrm>
            <a:off x="7152118" y="654444"/>
            <a:ext cx="577111" cy="577112"/>
            <a:chOff x="3491880" y="1274820"/>
            <a:chExt cx="432833" cy="432834"/>
          </a:xfrm>
        </p:grpSpPr>
        <p:sp>
          <p:nvSpPr>
            <p:cNvPr id="75" name="椭圆 16"/>
            <p:cNvSpPr>
              <a:spLocks noChangeArrowheads="1"/>
            </p:cNvSpPr>
            <p:nvPr/>
          </p:nvSpPr>
          <p:spPr bwMode="auto">
            <a:xfrm>
              <a:off x="3491880" y="1274820"/>
              <a:ext cx="432833" cy="432834"/>
            </a:xfrm>
            <a:prstGeom prst="ellipse">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sz="2400">
                <a:solidFill>
                  <a:srgbClr val="FFFFFF"/>
                </a:solidFill>
                <a:latin typeface="+mn-lt"/>
                <a:ea typeface="+mn-ea"/>
                <a:cs typeface="+mn-ea"/>
                <a:sym typeface="+mn-lt"/>
              </a:endParaRPr>
            </a:p>
          </p:txBody>
        </p:sp>
        <p:sp>
          <p:nvSpPr>
            <p:cNvPr id="76" name="Freeform 75"/>
            <p:cNvSpPr>
              <a:spLocks noChangeArrowheads="1"/>
            </p:cNvSpPr>
            <p:nvPr/>
          </p:nvSpPr>
          <p:spPr bwMode="auto">
            <a:xfrm>
              <a:off x="3583864" y="1385879"/>
              <a:ext cx="248863" cy="210716"/>
            </a:xfrm>
            <a:custGeom>
              <a:avLst/>
              <a:gdLst>
                <a:gd name="T0" fmla="*/ 74657633 w 602"/>
                <a:gd name="T1" fmla="*/ 66362244 h 510"/>
                <a:gd name="T2" fmla="*/ 74657633 w 602"/>
                <a:gd name="T3" fmla="*/ 66362244 h 510"/>
                <a:gd name="T4" fmla="*/ 3654665 w 602"/>
                <a:gd name="T5" fmla="*/ 66362244 h 510"/>
                <a:gd name="T6" fmla="*/ 0 w 602"/>
                <a:gd name="T7" fmla="*/ 62711741 h 510"/>
                <a:gd name="T8" fmla="*/ 0 w 602"/>
                <a:gd name="T9" fmla="*/ 3650503 h 510"/>
                <a:gd name="T10" fmla="*/ 3654665 w 602"/>
                <a:gd name="T11" fmla="*/ 0 h 510"/>
                <a:gd name="T12" fmla="*/ 7308970 w 602"/>
                <a:gd name="T13" fmla="*/ 3650503 h 510"/>
                <a:gd name="T14" fmla="*/ 7308970 w 602"/>
                <a:gd name="T15" fmla="*/ 50717076 h 510"/>
                <a:gd name="T16" fmla="*/ 7308970 w 602"/>
                <a:gd name="T17" fmla="*/ 50717076 h 510"/>
                <a:gd name="T18" fmla="*/ 7308970 w 602"/>
                <a:gd name="T19" fmla="*/ 58930528 h 510"/>
                <a:gd name="T20" fmla="*/ 74657633 w 602"/>
                <a:gd name="T21" fmla="*/ 58930528 h 510"/>
                <a:gd name="T22" fmla="*/ 78442719 w 602"/>
                <a:gd name="T23" fmla="*/ 62711741 h 510"/>
                <a:gd name="T24" fmla="*/ 74657633 w 602"/>
                <a:gd name="T25" fmla="*/ 66362244 h 510"/>
                <a:gd name="T26" fmla="*/ 66434636 w 602"/>
                <a:gd name="T27" fmla="*/ 55280025 h 510"/>
                <a:gd name="T28" fmla="*/ 66434636 w 602"/>
                <a:gd name="T29" fmla="*/ 55280025 h 510"/>
                <a:gd name="T30" fmla="*/ 58995246 w 602"/>
                <a:gd name="T31" fmla="*/ 55280025 h 510"/>
                <a:gd name="T32" fmla="*/ 55340580 w 602"/>
                <a:gd name="T33" fmla="*/ 51629522 h 510"/>
                <a:gd name="T34" fmla="*/ 55340580 w 602"/>
                <a:gd name="T35" fmla="*/ 25814941 h 510"/>
                <a:gd name="T36" fmla="*/ 58995246 w 602"/>
                <a:gd name="T37" fmla="*/ 22164077 h 510"/>
                <a:gd name="T38" fmla="*/ 66434636 w 602"/>
                <a:gd name="T39" fmla="*/ 22164077 h 510"/>
                <a:gd name="T40" fmla="*/ 70089301 w 602"/>
                <a:gd name="T41" fmla="*/ 25814941 h 510"/>
                <a:gd name="T42" fmla="*/ 70089301 w 602"/>
                <a:gd name="T43" fmla="*/ 51629522 h 510"/>
                <a:gd name="T44" fmla="*/ 66434636 w 602"/>
                <a:gd name="T45" fmla="*/ 55280025 h 510"/>
                <a:gd name="T46" fmla="*/ 45159830 w 602"/>
                <a:gd name="T47" fmla="*/ 55280025 h 510"/>
                <a:gd name="T48" fmla="*/ 45159830 w 602"/>
                <a:gd name="T49" fmla="*/ 55280025 h 510"/>
                <a:gd name="T50" fmla="*/ 37850860 w 602"/>
                <a:gd name="T51" fmla="*/ 55280025 h 510"/>
                <a:gd name="T52" fmla="*/ 34065774 w 602"/>
                <a:gd name="T53" fmla="*/ 51629522 h 510"/>
                <a:gd name="T54" fmla="*/ 34065774 w 602"/>
                <a:gd name="T55" fmla="*/ 11082219 h 510"/>
                <a:gd name="T56" fmla="*/ 37850860 w 602"/>
                <a:gd name="T57" fmla="*/ 7431355 h 510"/>
                <a:gd name="T58" fmla="*/ 45159830 w 602"/>
                <a:gd name="T59" fmla="*/ 7431355 h 510"/>
                <a:gd name="T60" fmla="*/ 48814495 w 602"/>
                <a:gd name="T61" fmla="*/ 11082219 h 510"/>
                <a:gd name="T62" fmla="*/ 48814495 w 602"/>
                <a:gd name="T63" fmla="*/ 51629522 h 510"/>
                <a:gd name="T64" fmla="*/ 45159830 w 602"/>
                <a:gd name="T65" fmla="*/ 55280025 h 510"/>
                <a:gd name="T66" fmla="*/ 24929472 w 602"/>
                <a:gd name="T67" fmla="*/ 55280025 h 510"/>
                <a:gd name="T68" fmla="*/ 24929472 w 602"/>
                <a:gd name="T69" fmla="*/ 55280025 h 510"/>
                <a:gd name="T70" fmla="*/ 17489720 w 602"/>
                <a:gd name="T71" fmla="*/ 55280025 h 510"/>
                <a:gd name="T72" fmla="*/ 13835055 w 602"/>
                <a:gd name="T73" fmla="*/ 51629522 h 510"/>
                <a:gd name="T74" fmla="*/ 13835055 w 602"/>
                <a:gd name="T75" fmla="*/ 44198166 h 510"/>
                <a:gd name="T76" fmla="*/ 17489720 w 602"/>
                <a:gd name="T77" fmla="*/ 40547302 h 510"/>
                <a:gd name="T78" fmla="*/ 24929472 w 602"/>
                <a:gd name="T79" fmla="*/ 40547302 h 510"/>
                <a:gd name="T80" fmla="*/ 28583776 w 602"/>
                <a:gd name="T81" fmla="*/ 44198166 h 510"/>
                <a:gd name="T82" fmla="*/ 28583776 w 602"/>
                <a:gd name="T83" fmla="*/ 51629522 h 510"/>
                <a:gd name="T84" fmla="*/ 24929472 w 602"/>
                <a:gd name="T85" fmla="*/ 55280025 h 51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02" h="510">
                  <a:moveTo>
                    <a:pt x="572" y="509"/>
                  </a:moveTo>
                  <a:lnTo>
                    <a:pt x="572" y="509"/>
                  </a:lnTo>
                  <a:cubicBezTo>
                    <a:pt x="28" y="509"/>
                    <a:pt x="28" y="509"/>
                    <a:pt x="28" y="509"/>
                  </a:cubicBezTo>
                  <a:cubicBezTo>
                    <a:pt x="14" y="509"/>
                    <a:pt x="0" y="502"/>
                    <a:pt x="0" y="481"/>
                  </a:cubicBezTo>
                  <a:cubicBezTo>
                    <a:pt x="0" y="28"/>
                    <a:pt x="0" y="28"/>
                    <a:pt x="0" y="28"/>
                  </a:cubicBezTo>
                  <a:cubicBezTo>
                    <a:pt x="0" y="14"/>
                    <a:pt x="14" y="0"/>
                    <a:pt x="28" y="0"/>
                  </a:cubicBezTo>
                  <a:cubicBezTo>
                    <a:pt x="42" y="0"/>
                    <a:pt x="56" y="14"/>
                    <a:pt x="56" y="28"/>
                  </a:cubicBezTo>
                  <a:cubicBezTo>
                    <a:pt x="56" y="389"/>
                    <a:pt x="56" y="389"/>
                    <a:pt x="56" y="389"/>
                  </a:cubicBezTo>
                  <a:cubicBezTo>
                    <a:pt x="56" y="452"/>
                    <a:pt x="56" y="452"/>
                    <a:pt x="56" y="452"/>
                  </a:cubicBezTo>
                  <a:cubicBezTo>
                    <a:pt x="572" y="452"/>
                    <a:pt x="572" y="452"/>
                    <a:pt x="572" y="452"/>
                  </a:cubicBezTo>
                  <a:cubicBezTo>
                    <a:pt x="594" y="452"/>
                    <a:pt x="601" y="467"/>
                    <a:pt x="601" y="481"/>
                  </a:cubicBezTo>
                  <a:cubicBezTo>
                    <a:pt x="601" y="502"/>
                    <a:pt x="594" y="509"/>
                    <a:pt x="572" y="509"/>
                  </a:cubicBezTo>
                  <a:close/>
                  <a:moveTo>
                    <a:pt x="509" y="424"/>
                  </a:moveTo>
                  <a:lnTo>
                    <a:pt x="509" y="424"/>
                  </a:lnTo>
                  <a:cubicBezTo>
                    <a:pt x="452" y="424"/>
                    <a:pt x="452" y="424"/>
                    <a:pt x="452" y="424"/>
                  </a:cubicBezTo>
                  <a:cubicBezTo>
                    <a:pt x="438" y="424"/>
                    <a:pt x="424" y="417"/>
                    <a:pt x="424" y="396"/>
                  </a:cubicBezTo>
                  <a:cubicBezTo>
                    <a:pt x="424" y="198"/>
                    <a:pt x="424" y="198"/>
                    <a:pt x="424" y="198"/>
                  </a:cubicBezTo>
                  <a:cubicBezTo>
                    <a:pt x="424" y="184"/>
                    <a:pt x="438" y="170"/>
                    <a:pt x="452" y="170"/>
                  </a:cubicBezTo>
                  <a:cubicBezTo>
                    <a:pt x="509" y="170"/>
                    <a:pt x="509" y="170"/>
                    <a:pt x="509" y="170"/>
                  </a:cubicBezTo>
                  <a:cubicBezTo>
                    <a:pt x="523" y="170"/>
                    <a:pt x="537" y="184"/>
                    <a:pt x="537" y="198"/>
                  </a:cubicBezTo>
                  <a:cubicBezTo>
                    <a:pt x="537" y="396"/>
                    <a:pt x="537" y="396"/>
                    <a:pt x="537" y="396"/>
                  </a:cubicBezTo>
                  <a:cubicBezTo>
                    <a:pt x="537" y="417"/>
                    <a:pt x="523" y="424"/>
                    <a:pt x="509" y="424"/>
                  </a:cubicBezTo>
                  <a:close/>
                  <a:moveTo>
                    <a:pt x="346" y="424"/>
                  </a:moveTo>
                  <a:lnTo>
                    <a:pt x="346" y="424"/>
                  </a:lnTo>
                  <a:cubicBezTo>
                    <a:pt x="290" y="424"/>
                    <a:pt x="290" y="424"/>
                    <a:pt x="290" y="424"/>
                  </a:cubicBezTo>
                  <a:cubicBezTo>
                    <a:pt x="276" y="424"/>
                    <a:pt x="261" y="417"/>
                    <a:pt x="261" y="396"/>
                  </a:cubicBezTo>
                  <a:cubicBezTo>
                    <a:pt x="261" y="85"/>
                    <a:pt x="261" y="85"/>
                    <a:pt x="261" y="85"/>
                  </a:cubicBezTo>
                  <a:cubicBezTo>
                    <a:pt x="261" y="71"/>
                    <a:pt x="276" y="57"/>
                    <a:pt x="290" y="57"/>
                  </a:cubicBezTo>
                  <a:cubicBezTo>
                    <a:pt x="346" y="57"/>
                    <a:pt x="346" y="57"/>
                    <a:pt x="346" y="57"/>
                  </a:cubicBezTo>
                  <a:cubicBezTo>
                    <a:pt x="367" y="57"/>
                    <a:pt x="374" y="71"/>
                    <a:pt x="374" y="85"/>
                  </a:cubicBezTo>
                  <a:cubicBezTo>
                    <a:pt x="374" y="396"/>
                    <a:pt x="374" y="396"/>
                    <a:pt x="374" y="396"/>
                  </a:cubicBezTo>
                  <a:cubicBezTo>
                    <a:pt x="374" y="417"/>
                    <a:pt x="367" y="424"/>
                    <a:pt x="346" y="424"/>
                  </a:cubicBezTo>
                  <a:close/>
                  <a:moveTo>
                    <a:pt x="191" y="424"/>
                  </a:moveTo>
                  <a:lnTo>
                    <a:pt x="191" y="424"/>
                  </a:lnTo>
                  <a:cubicBezTo>
                    <a:pt x="134" y="424"/>
                    <a:pt x="134" y="424"/>
                    <a:pt x="134" y="424"/>
                  </a:cubicBezTo>
                  <a:cubicBezTo>
                    <a:pt x="113" y="424"/>
                    <a:pt x="106" y="417"/>
                    <a:pt x="106" y="396"/>
                  </a:cubicBezTo>
                  <a:cubicBezTo>
                    <a:pt x="106" y="339"/>
                    <a:pt x="106" y="339"/>
                    <a:pt x="106" y="339"/>
                  </a:cubicBezTo>
                  <a:cubicBezTo>
                    <a:pt x="106" y="325"/>
                    <a:pt x="113" y="311"/>
                    <a:pt x="134" y="311"/>
                  </a:cubicBezTo>
                  <a:cubicBezTo>
                    <a:pt x="191" y="311"/>
                    <a:pt x="191" y="311"/>
                    <a:pt x="191" y="311"/>
                  </a:cubicBezTo>
                  <a:cubicBezTo>
                    <a:pt x="205" y="311"/>
                    <a:pt x="219" y="325"/>
                    <a:pt x="219" y="339"/>
                  </a:cubicBezTo>
                  <a:cubicBezTo>
                    <a:pt x="219" y="396"/>
                    <a:pt x="219" y="396"/>
                    <a:pt x="219" y="396"/>
                  </a:cubicBezTo>
                  <a:cubicBezTo>
                    <a:pt x="219" y="417"/>
                    <a:pt x="205" y="424"/>
                    <a:pt x="191" y="424"/>
                  </a:cubicBezTo>
                  <a:close/>
                </a:path>
              </a:pathLst>
            </a:custGeom>
            <a:solidFill>
              <a:schemeClr val="bg1"/>
            </a:solidFill>
            <a:ln>
              <a:noFill/>
            </a:ln>
          </p:spPr>
          <p:txBody>
            <a:bodyPr wrap="none" lIns="45720" tIns="22860" rIns="45720" bIns="22860" anchor="ctr"/>
            <a:lstStyle/>
            <a:p>
              <a:endParaRPr lang="en-US" sz="2400">
                <a:cs typeface="+mn-ea"/>
                <a:sym typeface="+mn-lt"/>
              </a:endParaRPr>
            </a:p>
          </p:txBody>
        </p:sp>
      </p:grpSp>
      <p:grpSp>
        <p:nvGrpSpPr>
          <p:cNvPr id="77" name="组合 76"/>
          <p:cNvGrpSpPr/>
          <p:nvPr/>
        </p:nvGrpSpPr>
        <p:grpSpPr>
          <a:xfrm>
            <a:off x="8016214" y="654444"/>
            <a:ext cx="577111" cy="577112"/>
            <a:chOff x="4139952" y="1274820"/>
            <a:chExt cx="432833" cy="432834"/>
          </a:xfrm>
        </p:grpSpPr>
        <p:sp>
          <p:nvSpPr>
            <p:cNvPr id="78" name="椭圆 16"/>
            <p:cNvSpPr>
              <a:spLocks noChangeArrowheads="1"/>
            </p:cNvSpPr>
            <p:nvPr/>
          </p:nvSpPr>
          <p:spPr bwMode="auto">
            <a:xfrm>
              <a:off x="4139952" y="1274820"/>
              <a:ext cx="432833" cy="432834"/>
            </a:xfrm>
            <a:prstGeom prst="ellipse">
              <a:avLst/>
            </a:prstGeom>
            <a:solidFill>
              <a:srgbClr val="3992DB"/>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sz="2400">
                <a:solidFill>
                  <a:srgbClr val="FFFFFF"/>
                </a:solidFill>
                <a:latin typeface="+mn-lt"/>
                <a:ea typeface="+mn-ea"/>
                <a:cs typeface="+mn-ea"/>
                <a:sym typeface="+mn-lt"/>
              </a:endParaRPr>
            </a:p>
          </p:txBody>
        </p:sp>
        <p:sp>
          <p:nvSpPr>
            <p:cNvPr id="79" name="Freeform 84"/>
            <p:cNvSpPr>
              <a:spLocks noChangeArrowheads="1"/>
            </p:cNvSpPr>
            <p:nvPr/>
          </p:nvSpPr>
          <p:spPr bwMode="auto">
            <a:xfrm>
              <a:off x="4241546" y="1366806"/>
              <a:ext cx="248863" cy="248863"/>
            </a:xfrm>
            <a:custGeom>
              <a:avLst/>
              <a:gdLst>
                <a:gd name="T0" fmla="*/ 43332858 w 602"/>
                <a:gd name="T1" fmla="*/ 34979440 h 602"/>
                <a:gd name="T2" fmla="*/ 43332858 w 602"/>
                <a:gd name="T3" fmla="*/ 34979440 h 602"/>
                <a:gd name="T4" fmla="*/ 43332858 w 602"/>
                <a:gd name="T5" fmla="*/ 0 h 602"/>
                <a:gd name="T6" fmla="*/ 78442719 w 602"/>
                <a:gd name="T7" fmla="*/ 34979440 h 602"/>
                <a:gd name="T8" fmla="*/ 43332858 w 602"/>
                <a:gd name="T9" fmla="*/ 34979440 h 602"/>
                <a:gd name="T10" fmla="*/ 36023527 w 602"/>
                <a:gd name="T11" fmla="*/ 78442719 h 602"/>
                <a:gd name="T12" fmla="*/ 36023527 w 602"/>
                <a:gd name="T13" fmla="*/ 78442719 h 602"/>
                <a:gd name="T14" fmla="*/ 0 w 602"/>
                <a:gd name="T15" fmla="*/ 42419192 h 602"/>
                <a:gd name="T16" fmla="*/ 36023527 w 602"/>
                <a:gd name="T17" fmla="*/ 7308970 h 602"/>
                <a:gd name="T18" fmla="*/ 36023527 w 602"/>
                <a:gd name="T19" fmla="*/ 42419192 h 602"/>
                <a:gd name="T20" fmla="*/ 71002968 w 602"/>
                <a:gd name="T21" fmla="*/ 42419192 h 602"/>
                <a:gd name="T22" fmla="*/ 36023527 w 602"/>
                <a:gd name="T23" fmla="*/ 78442719 h 60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602" h="602">
                  <a:moveTo>
                    <a:pt x="332" y="268"/>
                  </a:moveTo>
                  <a:lnTo>
                    <a:pt x="332" y="268"/>
                  </a:lnTo>
                  <a:cubicBezTo>
                    <a:pt x="332" y="0"/>
                    <a:pt x="332" y="0"/>
                    <a:pt x="332" y="0"/>
                  </a:cubicBezTo>
                  <a:cubicBezTo>
                    <a:pt x="481" y="0"/>
                    <a:pt x="601" y="120"/>
                    <a:pt x="601" y="268"/>
                  </a:cubicBezTo>
                  <a:lnTo>
                    <a:pt x="332" y="268"/>
                  </a:lnTo>
                  <a:close/>
                  <a:moveTo>
                    <a:pt x="276" y="601"/>
                  </a:moveTo>
                  <a:lnTo>
                    <a:pt x="276" y="601"/>
                  </a:lnTo>
                  <a:cubicBezTo>
                    <a:pt x="120" y="601"/>
                    <a:pt x="0" y="480"/>
                    <a:pt x="0" y="325"/>
                  </a:cubicBezTo>
                  <a:cubicBezTo>
                    <a:pt x="0" y="176"/>
                    <a:pt x="120" y="56"/>
                    <a:pt x="276" y="56"/>
                  </a:cubicBezTo>
                  <a:cubicBezTo>
                    <a:pt x="276" y="325"/>
                    <a:pt x="276" y="325"/>
                    <a:pt x="276" y="325"/>
                  </a:cubicBezTo>
                  <a:cubicBezTo>
                    <a:pt x="544" y="325"/>
                    <a:pt x="544" y="325"/>
                    <a:pt x="544" y="325"/>
                  </a:cubicBezTo>
                  <a:cubicBezTo>
                    <a:pt x="544" y="480"/>
                    <a:pt x="424" y="601"/>
                    <a:pt x="276" y="601"/>
                  </a:cubicBezTo>
                  <a:close/>
                </a:path>
              </a:pathLst>
            </a:custGeom>
            <a:solidFill>
              <a:schemeClr val="bg1"/>
            </a:solidFill>
            <a:ln>
              <a:noFill/>
            </a:ln>
          </p:spPr>
          <p:txBody>
            <a:bodyPr wrap="none" lIns="45720" tIns="22860" rIns="45720" bIns="22860" anchor="ctr"/>
            <a:lstStyle/>
            <a:p>
              <a:endParaRPr lang="en-US" sz="2400">
                <a:cs typeface="+mn-ea"/>
                <a:sym typeface="+mn-lt"/>
              </a:endParaRP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fractur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dissolve">
                                      <p:cBhvr>
                                        <p:cTn id="7" dur="500"/>
                                        <p:tgtEl>
                                          <p:spTgt spid="15">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wipe(left)">
                                      <p:cBhvr>
                                        <p:cTn id="11" dur="500"/>
                                        <p:tgtEl>
                                          <p:spTgt spid="43"/>
                                        </p:tgtEl>
                                      </p:cBhvr>
                                    </p:animEffect>
                                  </p:childTnLst>
                                </p:cTn>
                              </p:par>
                            </p:childTnLst>
                          </p:cTn>
                        </p:par>
                        <p:par>
                          <p:cTn id="12" fill="hold">
                            <p:stCondLst>
                              <p:cond delay="1000"/>
                            </p:stCondLst>
                            <p:childTnLst>
                              <p:par>
                                <p:cTn id="13" presetID="53" presetClass="entr" presetSubtype="16" fill="hold"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par>
                                <p:cTn id="18" presetID="53" presetClass="entr" presetSubtype="16" fill="hold" nodeType="withEffect">
                                  <p:stCondLst>
                                    <p:cond delay="200"/>
                                  </p:stCondLst>
                                  <p:childTnLst>
                                    <p:set>
                                      <p:cBhvr>
                                        <p:cTn id="19" dur="1" fill="hold">
                                          <p:stCondLst>
                                            <p:cond delay="0"/>
                                          </p:stCondLst>
                                        </p:cTn>
                                        <p:tgtEl>
                                          <p:spTgt spid="77"/>
                                        </p:tgtEl>
                                        <p:attrNameLst>
                                          <p:attrName>style.visibility</p:attrName>
                                        </p:attrNameLst>
                                      </p:cBhvr>
                                      <p:to>
                                        <p:strVal val="visible"/>
                                      </p:to>
                                    </p:set>
                                    <p:anim calcmode="lin" valueType="num">
                                      <p:cBhvr>
                                        <p:cTn id="20" dur="500" fill="hold"/>
                                        <p:tgtEl>
                                          <p:spTgt spid="77"/>
                                        </p:tgtEl>
                                        <p:attrNameLst>
                                          <p:attrName>ppt_w</p:attrName>
                                        </p:attrNameLst>
                                      </p:cBhvr>
                                      <p:tavLst>
                                        <p:tav tm="0">
                                          <p:val>
                                            <p:fltVal val="0"/>
                                          </p:val>
                                        </p:tav>
                                        <p:tav tm="100000">
                                          <p:val>
                                            <p:strVal val="#ppt_w"/>
                                          </p:val>
                                        </p:tav>
                                      </p:tavLst>
                                    </p:anim>
                                    <p:anim calcmode="lin" valueType="num">
                                      <p:cBhvr>
                                        <p:cTn id="21" dur="500" fill="hold"/>
                                        <p:tgtEl>
                                          <p:spTgt spid="77"/>
                                        </p:tgtEl>
                                        <p:attrNameLst>
                                          <p:attrName>ppt_h</p:attrName>
                                        </p:attrNameLst>
                                      </p:cBhvr>
                                      <p:tavLst>
                                        <p:tav tm="0">
                                          <p:val>
                                            <p:fltVal val="0"/>
                                          </p:val>
                                        </p:tav>
                                        <p:tav tm="100000">
                                          <p:val>
                                            <p:strVal val="#ppt_h"/>
                                          </p:val>
                                        </p:tav>
                                      </p:tavLst>
                                    </p:anim>
                                    <p:animEffect transition="in" filter="fade">
                                      <p:cBhvr>
                                        <p:cTn id="22" dur="500"/>
                                        <p:tgtEl>
                                          <p:spTgt spid="77"/>
                                        </p:tgtEl>
                                      </p:cBhvr>
                                    </p:animEffect>
                                  </p:childTnLst>
                                </p:cTn>
                              </p:par>
                              <p:par>
                                <p:cTn id="23" presetID="53" presetClass="entr" presetSubtype="16" fill="hold" nodeType="withEffect">
                                  <p:stCondLst>
                                    <p:cond delay="400"/>
                                  </p:stCondLst>
                                  <p:childTnLst>
                                    <p:set>
                                      <p:cBhvr>
                                        <p:cTn id="24" dur="1" fill="hold">
                                          <p:stCondLst>
                                            <p:cond delay="0"/>
                                          </p:stCondLst>
                                        </p:cTn>
                                        <p:tgtEl>
                                          <p:spTgt spid="37"/>
                                        </p:tgtEl>
                                        <p:attrNameLst>
                                          <p:attrName>style.visibility</p:attrName>
                                        </p:attrNameLst>
                                      </p:cBhvr>
                                      <p:to>
                                        <p:strVal val="visible"/>
                                      </p:to>
                                    </p:set>
                                    <p:anim calcmode="lin" valueType="num">
                                      <p:cBhvr>
                                        <p:cTn id="25" dur="500" fill="hold"/>
                                        <p:tgtEl>
                                          <p:spTgt spid="37"/>
                                        </p:tgtEl>
                                        <p:attrNameLst>
                                          <p:attrName>ppt_w</p:attrName>
                                        </p:attrNameLst>
                                      </p:cBhvr>
                                      <p:tavLst>
                                        <p:tav tm="0">
                                          <p:val>
                                            <p:fltVal val="0"/>
                                          </p:val>
                                        </p:tav>
                                        <p:tav tm="100000">
                                          <p:val>
                                            <p:strVal val="#ppt_w"/>
                                          </p:val>
                                        </p:tav>
                                      </p:tavLst>
                                    </p:anim>
                                    <p:anim calcmode="lin" valueType="num">
                                      <p:cBhvr>
                                        <p:cTn id="26" dur="500" fill="hold"/>
                                        <p:tgtEl>
                                          <p:spTgt spid="37"/>
                                        </p:tgtEl>
                                        <p:attrNameLst>
                                          <p:attrName>ppt_h</p:attrName>
                                        </p:attrNameLst>
                                      </p:cBhvr>
                                      <p:tavLst>
                                        <p:tav tm="0">
                                          <p:val>
                                            <p:fltVal val="0"/>
                                          </p:val>
                                        </p:tav>
                                        <p:tav tm="100000">
                                          <p:val>
                                            <p:strVal val="#ppt_h"/>
                                          </p:val>
                                        </p:tav>
                                      </p:tavLst>
                                    </p:anim>
                                    <p:animEffect transition="in" filter="fade">
                                      <p:cBhvr>
                                        <p:cTn id="27" dur="500"/>
                                        <p:tgtEl>
                                          <p:spTgt spid="37"/>
                                        </p:tgtEl>
                                      </p:cBhvr>
                                    </p:animEffect>
                                  </p:childTnLst>
                                </p:cTn>
                              </p:par>
                              <p:par>
                                <p:cTn id="28" presetID="53" presetClass="entr" presetSubtype="16" fill="hold" nodeType="withEffect">
                                  <p:stCondLst>
                                    <p:cond delay="600"/>
                                  </p:stCondLst>
                                  <p:childTnLst>
                                    <p:set>
                                      <p:cBhvr>
                                        <p:cTn id="29" dur="1" fill="hold">
                                          <p:stCondLst>
                                            <p:cond delay="0"/>
                                          </p:stCondLst>
                                        </p:cTn>
                                        <p:tgtEl>
                                          <p:spTgt spid="40"/>
                                        </p:tgtEl>
                                        <p:attrNameLst>
                                          <p:attrName>style.visibility</p:attrName>
                                        </p:attrNameLst>
                                      </p:cBhvr>
                                      <p:to>
                                        <p:strVal val="visible"/>
                                      </p:to>
                                    </p:set>
                                    <p:anim calcmode="lin" valueType="num">
                                      <p:cBhvr>
                                        <p:cTn id="30" dur="500" fill="hold"/>
                                        <p:tgtEl>
                                          <p:spTgt spid="40"/>
                                        </p:tgtEl>
                                        <p:attrNameLst>
                                          <p:attrName>ppt_w</p:attrName>
                                        </p:attrNameLst>
                                      </p:cBhvr>
                                      <p:tavLst>
                                        <p:tav tm="0">
                                          <p:val>
                                            <p:fltVal val="0"/>
                                          </p:val>
                                        </p:tav>
                                        <p:tav tm="100000">
                                          <p:val>
                                            <p:strVal val="#ppt_w"/>
                                          </p:val>
                                        </p:tav>
                                      </p:tavLst>
                                    </p:anim>
                                    <p:anim calcmode="lin" valueType="num">
                                      <p:cBhvr>
                                        <p:cTn id="31" dur="500" fill="hold"/>
                                        <p:tgtEl>
                                          <p:spTgt spid="40"/>
                                        </p:tgtEl>
                                        <p:attrNameLst>
                                          <p:attrName>ppt_h</p:attrName>
                                        </p:attrNameLst>
                                      </p:cBhvr>
                                      <p:tavLst>
                                        <p:tav tm="0">
                                          <p:val>
                                            <p:fltVal val="0"/>
                                          </p:val>
                                        </p:tav>
                                        <p:tav tm="100000">
                                          <p:val>
                                            <p:strVal val="#ppt_h"/>
                                          </p:val>
                                        </p:tav>
                                      </p:tavLst>
                                    </p:anim>
                                    <p:animEffect transition="in" filter="fade">
                                      <p:cBhvr>
                                        <p:cTn id="32" dur="500"/>
                                        <p:tgtEl>
                                          <p:spTgt spid="40"/>
                                        </p:tgtEl>
                                      </p:cBhvr>
                                    </p:animEffect>
                                  </p:childTnLst>
                                </p:cTn>
                              </p:par>
                              <p:par>
                                <p:cTn id="33" presetID="53" presetClass="entr" presetSubtype="16" fill="hold" nodeType="withEffect">
                                  <p:stCondLst>
                                    <p:cond delay="800"/>
                                  </p:stCondLst>
                                  <p:childTnLst>
                                    <p:set>
                                      <p:cBhvr>
                                        <p:cTn id="34" dur="1" fill="hold">
                                          <p:stCondLst>
                                            <p:cond delay="0"/>
                                          </p:stCondLst>
                                        </p:cTn>
                                        <p:tgtEl>
                                          <p:spTgt spid="34"/>
                                        </p:tgtEl>
                                        <p:attrNameLst>
                                          <p:attrName>style.visibility</p:attrName>
                                        </p:attrNameLst>
                                      </p:cBhvr>
                                      <p:to>
                                        <p:strVal val="visible"/>
                                      </p:to>
                                    </p:set>
                                    <p:anim calcmode="lin" valueType="num">
                                      <p:cBhvr>
                                        <p:cTn id="35" dur="500" fill="hold"/>
                                        <p:tgtEl>
                                          <p:spTgt spid="34"/>
                                        </p:tgtEl>
                                        <p:attrNameLst>
                                          <p:attrName>ppt_w</p:attrName>
                                        </p:attrNameLst>
                                      </p:cBhvr>
                                      <p:tavLst>
                                        <p:tav tm="0">
                                          <p:val>
                                            <p:fltVal val="0"/>
                                          </p:val>
                                        </p:tav>
                                        <p:tav tm="100000">
                                          <p:val>
                                            <p:strVal val="#ppt_w"/>
                                          </p:val>
                                        </p:tav>
                                      </p:tavLst>
                                    </p:anim>
                                    <p:anim calcmode="lin" valueType="num">
                                      <p:cBhvr>
                                        <p:cTn id="36" dur="500" fill="hold"/>
                                        <p:tgtEl>
                                          <p:spTgt spid="34"/>
                                        </p:tgtEl>
                                        <p:attrNameLst>
                                          <p:attrName>ppt_h</p:attrName>
                                        </p:attrNameLst>
                                      </p:cBhvr>
                                      <p:tavLst>
                                        <p:tav tm="0">
                                          <p:val>
                                            <p:fltVal val="0"/>
                                          </p:val>
                                        </p:tav>
                                        <p:tav tm="100000">
                                          <p:val>
                                            <p:strVal val="#ppt_h"/>
                                          </p:val>
                                        </p:tav>
                                      </p:tavLst>
                                    </p:anim>
                                    <p:animEffect transition="in" filter="fade">
                                      <p:cBhvr>
                                        <p:cTn id="37" dur="500"/>
                                        <p:tgtEl>
                                          <p:spTgt spid="34"/>
                                        </p:tgtEl>
                                      </p:cBhvr>
                                    </p:animEffect>
                                  </p:childTnLst>
                                </p:cTn>
                              </p:par>
                            </p:childTnLst>
                          </p:cTn>
                        </p:par>
                        <p:par>
                          <p:cTn id="38" fill="hold">
                            <p:stCondLst>
                              <p:cond delay="1500"/>
                            </p:stCondLst>
                            <p:childTnLst>
                              <p:par>
                                <p:cTn id="39" presetID="2" presetClass="entr" presetSubtype="8" fill="hold" nodeType="afterEffect">
                                  <p:stCondLst>
                                    <p:cond delay="0"/>
                                  </p:stCondLst>
                                  <p:childTnLst>
                                    <p:set>
                                      <p:cBhvr>
                                        <p:cTn id="40" dur="1" fill="hold">
                                          <p:stCondLst>
                                            <p:cond delay="0"/>
                                          </p:stCondLst>
                                        </p:cTn>
                                        <p:tgtEl>
                                          <p:spTgt spid="45"/>
                                        </p:tgtEl>
                                        <p:attrNameLst>
                                          <p:attrName>style.visibility</p:attrName>
                                        </p:attrNameLst>
                                      </p:cBhvr>
                                      <p:to>
                                        <p:strVal val="visible"/>
                                      </p:to>
                                    </p:set>
                                    <p:anim calcmode="lin" valueType="num">
                                      <p:cBhvr additive="base">
                                        <p:cTn id="41" dur="500" fill="hold"/>
                                        <p:tgtEl>
                                          <p:spTgt spid="45"/>
                                        </p:tgtEl>
                                        <p:attrNameLst>
                                          <p:attrName>ppt_x</p:attrName>
                                        </p:attrNameLst>
                                      </p:cBhvr>
                                      <p:tavLst>
                                        <p:tav tm="0">
                                          <p:val>
                                            <p:strVal val="0-#ppt_w/2"/>
                                          </p:val>
                                        </p:tav>
                                        <p:tav tm="100000">
                                          <p:val>
                                            <p:strVal val="#ppt_x"/>
                                          </p:val>
                                        </p:tav>
                                      </p:tavLst>
                                    </p:anim>
                                    <p:anim calcmode="lin" valueType="num">
                                      <p:cBhvr additive="base">
                                        <p:cTn id="42" dur="500" fill="hold"/>
                                        <p:tgtEl>
                                          <p:spTgt spid="45"/>
                                        </p:tgtEl>
                                        <p:attrNameLst>
                                          <p:attrName>ppt_y</p:attrName>
                                        </p:attrNameLst>
                                      </p:cBhvr>
                                      <p:tavLst>
                                        <p:tav tm="0">
                                          <p:val>
                                            <p:strVal val="#ppt_y"/>
                                          </p:val>
                                        </p:tav>
                                        <p:tav tm="100000">
                                          <p:val>
                                            <p:strVal val="#ppt_y"/>
                                          </p:val>
                                        </p:tav>
                                      </p:tavLst>
                                    </p:anim>
                                  </p:childTnLst>
                                </p:cTn>
                              </p:par>
                              <p:par>
                                <p:cTn id="43" presetID="2" presetClass="entr" presetSubtype="2" fill="hold" nodeType="withEffect">
                                  <p:stCondLst>
                                    <p:cond delay="0"/>
                                  </p:stCondLst>
                                  <p:childTnLst>
                                    <p:set>
                                      <p:cBhvr>
                                        <p:cTn id="44" dur="1" fill="hold">
                                          <p:stCondLst>
                                            <p:cond delay="0"/>
                                          </p:stCondLst>
                                        </p:cTn>
                                        <p:tgtEl>
                                          <p:spTgt spid="60"/>
                                        </p:tgtEl>
                                        <p:attrNameLst>
                                          <p:attrName>style.visibility</p:attrName>
                                        </p:attrNameLst>
                                      </p:cBhvr>
                                      <p:to>
                                        <p:strVal val="visible"/>
                                      </p:to>
                                    </p:set>
                                    <p:anim calcmode="lin" valueType="num">
                                      <p:cBhvr additive="base">
                                        <p:cTn id="45" dur="500" fill="hold"/>
                                        <p:tgtEl>
                                          <p:spTgt spid="60"/>
                                        </p:tgtEl>
                                        <p:attrNameLst>
                                          <p:attrName>ppt_x</p:attrName>
                                        </p:attrNameLst>
                                      </p:cBhvr>
                                      <p:tavLst>
                                        <p:tav tm="0">
                                          <p:val>
                                            <p:strVal val="1+#ppt_w/2"/>
                                          </p:val>
                                        </p:tav>
                                        <p:tav tm="100000">
                                          <p:val>
                                            <p:strVal val="#ppt_x"/>
                                          </p:val>
                                        </p:tav>
                                      </p:tavLst>
                                    </p:anim>
                                    <p:anim calcmode="lin" valueType="num">
                                      <p:cBhvr additive="base">
                                        <p:cTn id="46" dur="500" fill="hold"/>
                                        <p:tgtEl>
                                          <p:spTgt spid="60"/>
                                        </p:tgtEl>
                                        <p:attrNameLst>
                                          <p:attrName>ppt_y</p:attrName>
                                        </p:attrNameLst>
                                      </p:cBhvr>
                                      <p:tavLst>
                                        <p:tav tm="0">
                                          <p:val>
                                            <p:strVal val="#ppt_y"/>
                                          </p:val>
                                        </p:tav>
                                        <p:tav tm="100000">
                                          <p:val>
                                            <p:strVal val="#ppt_y"/>
                                          </p:val>
                                        </p:tav>
                                      </p:tavLst>
                                    </p:anim>
                                  </p:childTnLst>
                                </p:cTn>
                              </p:par>
                            </p:childTnLst>
                          </p:cTn>
                        </p:par>
                        <p:par>
                          <p:cTn id="47" fill="hold">
                            <p:stCondLst>
                              <p:cond delay="2000"/>
                            </p:stCondLst>
                            <p:childTnLst>
                              <p:par>
                                <p:cTn id="48" presetID="2" presetClass="entr" presetSubtype="8" fill="hold" nodeType="afterEffect">
                                  <p:stCondLst>
                                    <p:cond delay="0"/>
                                  </p:stCondLst>
                                  <p:childTnLst>
                                    <p:set>
                                      <p:cBhvr>
                                        <p:cTn id="49" dur="1" fill="hold">
                                          <p:stCondLst>
                                            <p:cond delay="0"/>
                                          </p:stCondLst>
                                        </p:cTn>
                                        <p:tgtEl>
                                          <p:spTgt spid="48"/>
                                        </p:tgtEl>
                                        <p:attrNameLst>
                                          <p:attrName>style.visibility</p:attrName>
                                        </p:attrNameLst>
                                      </p:cBhvr>
                                      <p:to>
                                        <p:strVal val="visible"/>
                                      </p:to>
                                    </p:set>
                                    <p:anim calcmode="lin" valueType="num">
                                      <p:cBhvr additive="base">
                                        <p:cTn id="50" dur="500" fill="hold"/>
                                        <p:tgtEl>
                                          <p:spTgt spid="48"/>
                                        </p:tgtEl>
                                        <p:attrNameLst>
                                          <p:attrName>ppt_x</p:attrName>
                                        </p:attrNameLst>
                                      </p:cBhvr>
                                      <p:tavLst>
                                        <p:tav tm="0">
                                          <p:val>
                                            <p:strVal val="0-#ppt_w/2"/>
                                          </p:val>
                                        </p:tav>
                                        <p:tav tm="100000">
                                          <p:val>
                                            <p:strVal val="#ppt_x"/>
                                          </p:val>
                                        </p:tav>
                                      </p:tavLst>
                                    </p:anim>
                                    <p:anim calcmode="lin" valueType="num">
                                      <p:cBhvr additive="base">
                                        <p:cTn id="51" dur="500" fill="hold"/>
                                        <p:tgtEl>
                                          <p:spTgt spid="48"/>
                                        </p:tgtEl>
                                        <p:attrNameLst>
                                          <p:attrName>ppt_y</p:attrName>
                                        </p:attrNameLst>
                                      </p:cBhvr>
                                      <p:tavLst>
                                        <p:tav tm="0">
                                          <p:val>
                                            <p:strVal val="#ppt_y"/>
                                          </p:val>
                                        </p:tav>
                                        <p:tav tm="100000">
                                          <p:val>
                                            <p:strVal val="#ppt_y"/>
                                          </p:val>
                                        </p:tav>
                                      </p:tavLst>
                                    </p:anim>
                                  </p:childTnLst>
                                </p:cTn>
                              </p:par>
                              <p:par>
                                <p:cTn id="52" presetID="2" presetClass="entr" presetSubtype="2" fill="hold" nodeType="withEffect">
                                  <p:stCondLst>
                                    <p:cond delay="0"/>
                                  </p:stCondLst>
                                  <p:childTnLst>
                                    <p:set>
                                      <p:cBhvr>
                                        <p:cTn id="53" dur="1" fill="hold">
                                          <p:stCondLst>
                                            <p:cond delay="0"/>
                                          </p:stCondLst>
                                        </p:cTn>
                                        <p:tgtEl>
                                          <p:spTgt spid="63"/>
                                        </p:tgtEl>
                                        <p:attrNameLst>
                                          <p:attrName>style.visibility</p:attrName>
                                        </p:attrNameLst>
                                      </p:cBhvr>
                                      <p:to>
                                        <p:strVal val="visible"/>
                                      </p:to>
                                    </p:set>
                                    <p:anim calcmode="lin" valueType="num">
                                      <p:cBhvr additive="base">
                                        <p:cTn id="54" dur="500" fill="hold"/>
                                        <p:tgtEl>
                                          <p:spTgt spid="63"/>
                                        </p:tgtEl>
                                        <p:attrNameLst>
                                          <p:attrName>ppt_x</p:attrName>
                                        </p:attrNameLst>
                                      </p:cBhvr>
                                      <p:tavLst>
                                        <p:tav tm="0">
                                          <p:val>
                                            <p:strVal val="1+#ppt_w/2"/>
                                          </p:val>
                                        </p:tav>
                                        <p:tav tm="100000">
                                          <p:val>
                                            <p:strVal val="#ppt_x"/>
                                          </p:val>
                                        </p:tav>
                                      </p:tavLst>
                                    </p:anim>
                                    <p:anim calcmode="lin" valueType="num">
                                      <p:cBhvr additive="base">
                                        <p:cTn id="55" dur="500" fill="hold"/>
                                        <p:tgtEl>
                                          <p:spTgt spid="63"/>
                                        </p:tgtEl>
                                        <p:attrNameLst>
                                          <p:attrName>ppt_y</p:attrName>
                                        </p:attrNameLst>
                                      </p:cBhvr>
                                      <p:tavLst>
                                        <p:tav tm="0">
                                          <p:val>
                                            <p:strVal val="#ppt_y"/>
                                          </p:val>
                                        </p:tav>
                                        <p:tav tm="100000">
                                          <p:val>
                                            <p:strVal val="#ppt_y"/>
                                          </p:val>
                                        </p:tav>
                                      </p:tavLst>
                                    </p:anim>
                                  </p:childTnLst>
                                </p:cTn>
                              </p:par>
                            </p:childTnLst>
                          </p:cTn>
                        </p:par>
                        <p:par>
                          <p:cTn id="56" fill="hold">
                            <p:stCondLst>
                              <p:cond delay="2500"/>
                            </p:stCondLst>
                            <p:childTnLst>
                              <p:par>
                                <p:cTn id="57" presetID="2" presetClass="entr" presetSubtype="8" fill="hold" nodeType="after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additive="base">
                                        <p:cTn id="59" dur="500" fill="hold"/>
                                        <p:tgtEl>
                                          <p:spTgt spid="51"/>
                                        </p:tgtEl>
                                        <p:attrNameLst>
                                          <p:attrName>ppt_x</p:attrName>
                                        </p:attrNameLst>
                                      </p:cBhvr>
                                      <p:tavLst>
                                        <p:tav tm="0">
                                          <p:val>
                                            <p:strVal val="0-#ppt_w/2"/>
                                          </p:val>
                                        </p:tav>
                                        <p:tav tm="100000">
                                          <p:val>
                                            <p:strVal val="#ppt_x"/>
                                          </p:val>
                                        </p:tav>
                                      </p:tavLst>
                                    </p:anim>
                                    <p:anim calcmode="lin" valueType="num">
                                      <p:cBhvr additive="base">
                                        <p:cTn id="60" dur="500" fill="hold"/>
                                        <p:tgtEl>
                                          <p:spTgt spid="51"/>
                                        </p:tgtEl>
                                        <p:attrNameLst>
                                          <p:attrName>ppt_y</p:attrName>
                                        </p:attrNameLst>
                                      </p:cBhvr>
                                      <p:tavLst>
                                        <p:tav tm="0">
                                          <p:val>
                                            <p:strVal val="#ppt_y"/>
                                          </p:val>
                                        </p:tav>
                                        <p:tav tm="100000">
                                          <p:val>
                                            <p:strVal val="#ppt_y"/>
                                          </p:val>
                                        </p:tav>
                                      </p:tavLst>
                                    </p:anim>
                                  </p:childTnLst>
                                </p:cTn>
                              </p:par>
                              <p:par>
                                <p:cTn id="61" presetID="2" presetClass="entr" presetSubtype="2" fill="hold" nodeType="with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additive="base">
                                        <p:cTn id="63" dur="500" fill="hold"/>
                                        <p:tgtEl>
                                          <p:spTgt spid="66"/>
                                        </p:tgtEl>
                                        <p:attrNameLst>
                                          <p:attrName>ppt_x</p:attrName>
                                        </p:attrNameLst>
                                      </p:cBhvr>
                                      <p:tavLst>
                                        <p:tav tm="0">
                                          <p:val>
                                            <p:strVal val="1+#ppt_w/2"/>
                                          </p:val>
                                        </p:tav>
                                        <p:tav tm="100000">
                                          <p:val>
                                            <p:strVal val="#ppt_x"/>
                                          </p:val>
                                        </p:tav>
                                      </p:tavLst>
                                    </p:anim>
                                    <p:anim calcmode="lin" valueType="num">
                                      <p:cBhvr additive="base">
                                        <p:cTn id="64" dur="500" fill="hold"/>
                                        <p:tgtEl>
                                          <p:spTgt spid="66"/>
                                        </p:tgtEl>
                                        <p:attrNameLst>
                                          <p:attrName>ppt_y</p:attrName>
                                        </p:attrNameLst>
                                      </p:cBhvr>
                                      <p:tavLst>
                                        <p:tav tm="0">
                                          <p:val>
                                            <p:strVal val="#ppt_y"/>
                                          </p:val>
                                        </p:tav>
                                        <p:tav tm="100000">
                                          <p:val>
                                            <p:strVal val="#ppt_y"/>
                                          </p:val>
                                        </p:tav>
                                      </p:tavLst>
                                    </p:anim>
                                  </p:childTnLst>
                                </p:cTn>
                              </p:par>
                            </p:childTnLst>
                          </p:cTn>
                        </p:par>
                        <p:par>
                          <p:cTn id="65" fill="hold">
                            <p:stCondLst>
                              <p:cond delay="3000"/>
                            </p:stCondLst>
                            <p:childTnLst>
                              <p:par>
                                <p:cTn id="66" presetID="2" presetClass="entr" presetSubtype="8" fill="hold" nodeType="afterEffect">
                                  <p:stCondLst>
                                    <p:cond delay="0"/>
                                  </p:stCondLst>
                                  <p:childTnLst>
                                    <p:set>
                                      <p:cBhvr>
                                        <p:cTn id="67" dur="1" fill="hold">
                                          <p:stCondLst>
                                            <p:cond delay="0"/>
                                          </p:stCondLst>
                                        </p:cTn>
                                        <p:tgtEl>
                                          <p:spTgt spid="54"/>
                                        </p:tgtEl>
                                        <p:attrNameLst>
                                          <p:attrName>style.visibility</p:attrName>
                                        </p:attrNameLst>
                                      </p:cBhvr>
                                      <p:to>
                                        <p:strVal val="visible"/>
                                      </p:to>
                                    </p:set>
                                    <p:anim calcmode="lin" valueType="num">
                                      <p:cBhvr additive="base">
                                        <p:cTn id="68" dur="500" fill="hold"/>
                                        <p:tgtEl>
                                          <p:spTgt spid="54"/>
                                        </p:tgtEl>
                                        <p:attrNameLst>
                                          <p:attrName>ppt_x</p:attrName>
                                        </p:attrNameLst>
                                      </p:cBhvr>
                                      <p:tavLst>
                                        <p:tav tm="0">
                                          <p:val>
                                            <p:strVal val="0-#ppt_w/2"/>
                                          </p:val>
                                        </p:tav>
                                        <p:tav tm="100000">
                                          <p:val>
                                            <p:strVal val="#ppt_x"/>
                                          </p:val>
                                        </p:tav>
                                      </p:tavLst>
                                    </p:anim>
                                    <p:anim calcmode="lin" valueType="num">
                                      <p:cBhvr additive="base">
                                        <p:cTn id="69" dur="500" fill="hold"/>
                                        <p:tgtEl>
                                          <p:spTgt spid="54"/>
                                        </p:tgtEl>
                                        <p:attrNameLst>
                                          <p:attrName>ppt_y</p:attrName>
                                        </p:attrNameLst>
                                      </p:cBhvr>
                                      <p:tavLst>
                                        <p:tav tm="0">
                                          <p:val>
                                            <p:strVal val="#ppt_y"/>
                                          </p:val>
                                        </p:tav>
                                        <p:tav tm="100000">
                                          <p:val>
                                            <p:strVal val="#ppt_y"/>
                                          </p:val>
                                        </p:tav>
                                      </p:tavLst>
                                    </p:anim>
                                  </p:childTnLst>
                                </p:cTn>
                              </p:par>
                              <p:par>
                                <p:cTn id="70" presetID="2" presetClass="entr" presetSubtype="2" fill="hold" nodeType="withEffect">
                                  <p:stCondLst>
                                    <p:cond delay="0"/>
                                  </p:stCondLst>
                                  <p:childTnLst>
                                    <p:set>
                                      <p:cBhvr>
                                        <p:cTn id="71" dur="1" fill="hold">
                                          <p:stCondLst>
                                            <p:cond delay="0"/>
                                          </p:stCondLst>
                                        </p:cTn>
                                        <p:tgtEl>
                                          <p:spTgt spid="69"/>
                                        </p:tgtEl>
                                        <p:attrNameLst>
                                          <p:attrName>style.visibility</p:attrName>
                                        </p:attrNameLst>
                                      </p:cBhvr>
                                      <p:to>
                                        <p:strVal val="visible"/>
                                      </p:to>
                                    </p:set>
                                    <p:anim calcmode="lin" valueType="num">
                                      <p:cBhvr additive="base">
                                        <p:cTn id="72" dur="500" fill="hold"/>
                                        <p:tgtEl>
                                          <p:spTgt spid="69"/>
                                        </p:tgtEl>
                                        <p:attrNameLst>
                                          <p:attrName>ppt_x</p:attrName>
                                        </p:attrNameLst>
                                      </p:cBhvr>
                                      <p:tavLst>
                                        <p:tav tm="0">
                                          <p:val>
                                            <p:strVal val="1+#ppt_w/2"/>
                                          </p:val>
                                        </p:tav>
                                        <p:tav tm="100000">
                                          <p:val>
                                            <p:strVal val="#ppt_x"/>
                                          </p:val>
                                        </p:tav>
                                      </p:tavLst>
                                    </p:anim>
                                    <p:anim calcmode="lin" valueType="num">
                                      <p:cBhvr additive="base">
                                        <p:cTn id="73" dur="500" fill="hold"/>
                                        <p:tgtEl>
                                          <p:spTgt spid="69"/>
                                        </p:tgtEl>
                                        <p:attrNameLst>
                                          <p:attrName>ppt_y</p:attrName>
                                        </p:attrNameLst>
                                      </p:cBhvr>
                                      <p:tavLst>
                                        <p:tav tm="0">
                                          <p:val>
                                            <p:strVal val="#ppt_y"/>
                                          </p:val>
                                        </p:tav>
                                        <p:tav tm="100000">
                                          <p:val>
                                            <p:strVal val="#ppt_y"/>
                                          </p:val>
                                        </p:tav>
                                      </p:tavLst>
                                    </p:anim>
                                  </p:childTnLst>
                                </p:cTn>
                              </p:par>
                            </p:childTnLst>
                          </p:cTn>
                        </p:par>
                        <p:par>
                          <p:cTn id="74" fill="hold">
                            <p:stCondLst>
                              <p:cond delay="3500"/>
                            </p:stCondLst>
                            <p:childTnLst>
                              <p:par>
                                <p:cTn id="75" presetID="2" presetClass="entr" presetSubtype="8" fill="hold" nodeType="afterEffect">
                                  <p:stCondLst>
                                    <p:cond delay="0"/>
                                  </p:stCondLst>
                                  <p:childTnLst>
                                    <p:set>
                                      <p:cBhvr>
                                        <p:cTn id="76" dur="1" fill="hold">
                                          <p:stCondLst>
                                            <p:cond delay="0"/>
                                          </p:stCondLst>
                                        </p:cTn>
                                        <p:tgtEl>
                                          <p:spTgt spid="57"/>
                                        </p:tgtEl>
                                        <p:attrNameLst>
                                          <p:attrName>style.visibility</p:attrName>
                                        </p:attrNameLst>
                                      </p:cBhvr>
                                      <p:to>
                                        <p:strVal val="visible"/>
                                      </p:to>
                                    </p:set>
                                    <p:anim calcmode="lin" valueType="num">
                                      <p:cBhvr additive="base">
                                        <p:cTn id="77" dur="500" fill="hold"/>
                                        <p:tgtEl>
                                          <p:spTgt spid="57"/>
                                        </p:tgtEl>
                                        <p:attrNameLst>
                                          <p:attrName>ppt_x</p:attrName>
                                        </p:attrNameLst>
                                      </p:cBhvr>
                                      <p:tavLst>
                                        <p:tav tm="0">
                                          <p:val>
                                            <p:strVal val="0-#ppt_w/2"/>
                                          </p:val>
                                        </p:tav>
                                        <p:tav tm="100000">
                                          <p:val>
                                            <p:strVal val="#ppt_x"/>
                                          </p:val>
                                        </p:tav>
                                      </p:tavLst>
                                    </p:anim>
                                    <p:anim calcmode="lin" valueType="num">
                                      <p:cBhvr additive="base">
                                        <p:cTn id="78" dur="500" fill="hold"/>
                                        <p:tgtEl>
                                          <p:spTgt spid="57"/>
                                        </p:tgtEl>
                                        <p:attrNameLst>
                                          <p:attrName>ppt_y</p:attrName>
                                        </p:attrNameLst>
                                      </p:cBhvr>
                                      <p:tavLst>
                                        <p:tav tm="0">
                                          <p:val>
                                            <p:strVal val="#ppt_y"/>
                                          </p:val>
                                        </p:tav>
                                        <p:tav tm="100000">
                                          <p:val>
                                            <p:strVal val="#ppt_y"/>
                                          </p:val>
                                        </p:tav>
                                      </p:tavLst>
                                    </p:anim>
                                  </p:childTnLst>
                                </p:cTn>
                              </p:par>
                              <p:par>
                                <p:cTn id="79" presetID="2" presetClass="entr" presetSubtype="2" fill="hold" nodeType="withEffect">
                                  <p:stCondLst>
                                    <p:cond delay="0"/>
                                  </p:stCondLst>
                                  <p:childTnLst>
                                    <p:set>
                                      <p:cBhvr>
                                        <p:cTn id="80" dur="1" fill="hold">
                                          <p:stCondLst>
                                            <p:cond delay="0"/>
                                          </p:stCondLst>
                                        </p:cTn>
                                        <p:tgtEl>
                                          <p:spTgt spid="72"/>
                                        </p:tgtEl>
                                        <p:attrNameLst>
                                          <p:attrName>style.visibility</p:attrName>
                                        </p:attrNameLst>
                                      </p:cBhvr>
                                      <p:to>
                                        <p:strVal val="visible"/>
                                      </p:to>
                                    </p:set>
                                    <p:anim calcmode="lin" valueType="num">
                                      <p:cBhvr additive="base">
                                        <p:cTn id="81" dur="500" fill="hold"/>
                                        <p:tgtEl>
                                          <p:spTgt spid="72"/>
                                        </p:tgtEl>
                                        <p:attrNameLst>
                                          <p:attrName>ppt_x</p:attrName>
                                        </p:attrNameLst>
                                      </p:cBhvr>
                                      <p:tavLst>
                                        <p:tav tm="0">
                                          <p:val>
                                            <p:strVal val="1+#ppt_w/2"/>
                                          </p:val>
                                        </p:tav>
                                        <p:tav tm="100000">
                                          <p:val>
                                            <p:strVal val="#ppt_x"/>
                                          </p:val>
                                        </p:tav>
                                      </p:tavLst>
                                    </p:anim>
                                    <p:anim calcmode="lin" valueType="num">
                                      <p:cBhvr additive="base">
                                        <p:cTn id="82" dur="500" fill="hold"/>
                                        <p:tgtEl>
                                          <p:spTgt spid="7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624"/>
          <p:cNvSpPr/>
          <p:nvPr/>
        </p:nvSpPr>
        <p:spPr>
          <a:xfrm>
            <a:off x="2666317" y="2197100"/>
            <a:ext cx="6928275" cy="387985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1730" y="16970"/>
                  <a:pt x="4055" y="13284"/>
                  <a:pt x="7055" y="10308"/>
                </a:cubicBezTo>
                <a:cubicBezTo>
                  <a:pt x="10098" y="7290"/>
                  <a:pt x="13901" y="4973"/>
                  <a:pt x="18380" y="2877"/>
                </a:cubicBezTo>
                <a:lnTo>
                  <a:pt x="18198" y="0"/>
                </a:lnTo>
                <a:lnTo>
                  <a:pt x="21600" y="4603"/>
                </a:lnTo>
                <a:lnTo>
                  <a:pt x="18924" y="11507"/>
                </a:lnTo>
                <a:lnTo>
                  <a:pt x="18743" y="8630"/>
                </a:lnTo>
                <a:cubicBezTo>
                  <a:pt x="14655" y="9764"/>
                  <a:pt x="11069" y="11155"/>
                  <a:pt x="8004" y="13185"/>
                </a:cubicBezTo>
                <a:cubicBezTo>
                  <a:pt x="4885" y="15251"/>
                  <a:pt x="2242" y="17999"/>
                  <a:pt x="0" y="21600"/>
                </a:cubicBezTo>
                <a:close/>
              </a:path>
            </a:pathLst>
          </a:custGeom>
          <a:solidFill>
            <a:schemeClr val="accent1"/>
          </a:solidFill>
          <a:ln w="12700">
            <a:miter lim="400000"/>
          </a:ln>
        </p:spPr>
        <p:txBody>
          <a:bodyPr lIns="0" tIns="0" rIns="0" bIns="0"/>
          <a:lstStyle/>
          <a:p>
            <a:pPr lvl="0"/>
            <a:endParaRPr sz="1735">
              <a:solidFill>
                <a:schemeClr val="bg1"/>
              </a:solidFill>
              <a:cs typeface="+mn-ea"/>
              <a:sym typeface="+mn-lt"/>
            </a:endParaRPr>
          </a:p>
        </p:txBody>
      </p:sp>
      <p:sp>
        <p:nvSpPr>
          <p:cNvPr id="3" name="Text Placeholder 3"/>
          <p:cNvSpPr txBox="1"/>
          <p:nvPr/>
        </p:nvSpPr>
        <p:spPr>
          <a:xfrm>
            <a:off x="676597" y="3935720"/>
            <a:ext cx="2085848" cy="408745"/>
          </a:xfrm>
          <a:prstGeom prst="rect">
            <a:avLst/>
          </a:prstGeom>
        </p:spPr>
        <p:txBody>
          <a:bodyPr anchor="ct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buNone/>
            </a:pPr>
            <a:r>
              <a:rPr lang="zh-CN" altLang="en-US" sz="1600" b="1" dirty="0">
                <a:solidFill>
                  <a:schemeClr val="bg1"/>
                </a:solidFill>
                <a:cs typeface="+mn-ea"/>
                <a:sym typeface="+mn-lt"/>
              </a:rPr>
              <a:t>点击输入标题文本</a:t>
            </a:r>
          </a:p>
        </p:txBody>
      </p:sp>
      <p:sp>
        <p:nvSpPr>
          <p:cNvPr id="4" name="Text Placeholder 4"/>
          <p:cNvSpPr txBox="1"/>
          <p:nvPr/>
        </p:nvSpPr>
        <p:spPr>
          <a:xfrm>
            <a:off x="772609" y="4343663"/>
            <a:ext cx="2000756" cy="621095"/>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lnSpc>
                <a:spcPct val="120000"/>
              </a:lnSpc>
              <a:buNone/>
            </a:pPr>
            <a:r>
              <a:rPr lang="zh-CN" altLang="en-US" sz="1335" dirty="0">
                <a:solidFill>
                  <a:schemeClr val="bg1"/>
                </a:solidFill>
                <a:cs typeface="+mn-ea"/>
                <a:sym typeface="+mn-lt"/>
              </a:rPr>
              <a:t>点击输入本栏的具体文字，简明扼要的说明分项内容。</a:t>
            </a:r>
            <a:endParaRPr lang="en-US" altLang="zh-CN" sz="1335" dirty="0">
              <a:solidFill>
                <a:schemeClr val="bg1"/>
              </a:solidFill>
              <a:cs typeface="+mn-ea"/>
              <a:sym typeface="+mn-lt"/>
            </a:endParaRPr>
          </a:p>
        </p:txBody>
      </p:sp>
      <p:sp>
        <p:nvSpPr>
          <p:cNvPr id="5" name="Shape 1626"/>
          <p:cNvSpPr/>
          <p:nvPr/>
        </p:nvSpPr>
        <p:spPr>
          <a:xfrm flipV="1">
            <a:off x="3182369" y="4362360"/>
            <a:ext cx="0" cy="1173819"/>
          </a:xfrm>
          <a:prstGeom prst="line">
            <a:avLst/>
          </a:prstGeom>
          <a:ln w="12700">
            <a:solidFill>
              <a:srgbClr val="A6AAA9"/>
            </a:solidFill>
            <a:miter lim="400000"/>
          </a:ln>
        </p:spPr>
        <p:txBody>
          <a:bodyPr lIns="25400" tIns="25400" rIns="25400" bIns="25400" anchor="ctr"/>
          <a:lstStyle/>
          <a:p>
            <a:pPr lvl="0"/>
            <a:endParaRPr sz="1735">
              <a:solidFill>
                <a:schemeClr val="bg1"/>
              </a:solidFill>
              <a:cs typeface="+mn-ea"/>
              <a:sym typeface="+mn-lt"/>
            </a:endParaRPr>
          </a:p>
        </p:txBody>
      </p:sp>
      <p:sp>
        <p:nvSpPr>
          <p:cNvPr id="6" name="Shape 1627"/>
          <p:cNvSpPr/>
          <p:nvPr/>
        </p:nvSpPr>
        <p:spPr>
          <a:xfrm flipV="1">
            <a:off x="4510625" y="2826524"/>
            <a:ext cx="0" cy="1777753"/>
          </a:xfrm>
          <a:prstGeom prst="line">
            <a:avLst/>
          </a:prstGeom>
          <a:ln w="12700">
            <a:solidFill>
              <a:srgbClr val="A6AAA9"/>
            </a:solidFill>
            <a:miter lim="400000"/>
          </a:ln>
        </p:spPr>
        <p:txBody>
          <a:bodyPr lIns="25400" tIns="25400" rIns="25400" bIns="25400" anchor="ctr"/>
          <a:lstStyle/>
          <a:p>
            <a:pPr lvl="0"/>
            <a:endParaRPr sz="1735">
              <a:solidFill>
                <a:schemeClr val="bg1"/>
              </a:solidFill>
              <a:cs typeface="+mn-ea"/>
              <a:sym typeface="+mn-lt"/>
            </a:endParaRPr>
          </a:p>
        </p:txBody>
      </p:sp>
      <p:sp>
        <p:nvSpPr>
          <p:cNvPr id="7" name="Shape 1628"/>
          <p:cNvSpPr/>
          <p:nvPr/>
        </p:nvSpPr>
        <p:spPr>
          <a:xfrm flipV="1">
            <a:off x="5791226" y="1988839"/>
            <a:ext cx="0" cy="2024145"/>
          </a:xfrm>
          <a:prstGeom prst="line">
            <a:avLst/>
          </a:prstGeom>
          <a:ln w="12700">
            <a:solidFill>
              <a:srgbClr val="A6AAA9"/>
            </a:solidFill>
            <a:miter lim="400000"/>
          </a:ln>
        </p:spPr>
        <p:txBody>
          <a:bodyPr lIns="25400" tIns="25400" rIns="25400" bIns="25400" anchor="ctr"/>
          <a:lstStyle/>
          <a:p>
            <a:pPr lvl="0"/>
            <a:endParaRPr sz="1735">
              <a:solidFill>
                <a:schemeClr val="bg1"/>
              </a:solidFill>
              <a:cs typeface="+mn-ea"/>
              <a:sym typeface="+mn-lt"/>
            </a:endParaRPr>
          </a:p>
        </p:txBody>
      </p:sp>
      <p:sp>
        <p:nvSpPr>
          <p:cNvPr id="8" name="Shape 1629"/>
          <p:cNvSpPr/>
          <p:nvPr/>
        </p:nvSpPr>
        <p:spPr>
          <a:xfrm flipV="1">
            <a:off x="7585482" y="3456550"/>
            <a:ext cx="0" cy="1318699"/>
          </a:xfrm>
          <a:prstGeom prst="line">
            <a:avLst/>
          </a:prstGeom>
          <a:ln w="12700">
            <a:solidFill>
              <a:srgbClr val="A6AAA9"/>
            </a:solidFill>
            <a:miter lim="400000"/>
          </a:ln>
        </p:spPr>
        <p:txBody>
          <a:bodyPr lIns="25400" tIns="25400" rIns="25400" bIns="25400" anchor="ctr"/>
          <a:lstStyle/>
          <a:p>
            <a:pPr lvl="0"/>
            <a:endParaRPr sz="1735">
              <a:solidFill>
                <a:schemeClr val="bg1"/>
              </a:solidFill>
              <a:cs typeface="+mn-ea"/>
              <a:sym typeface="+mn-lt"/>
            </a:endParaRPr>
          </a:p>
        </p:txBody>
      </p:sp>
      <p:sp>
        <p:nvSpPr>
          <p:cNvPr id="9" name="Shape 1630"/>
          <p:cNvSpPr/>
          <p:nvPr/>
        </p:nvSpPr>
        <p:spPr>
          <a:xfrm>
            <a:off x="2970997" y="3939617"/>
            <a:ext cx="422743" cy="422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12700" cap="flat">
            <a:solidFill>
              <a:srgbClr val="5B9BD5"/>
            </a:solidFill>
            <a:miter lim="400000"/>
          </a:ln>
          <a:effectLst/>
        </p:spPr>
        <p:txBody>
          <a:bodyPr wrap="square" lIns="19051" tIns="19051" rIns="19051" bIns="19051" numCol="1" anchor="ctr">
            <a:noAutofit/>
          </a:bodyPr>
          <a:lstStyle/>
          <a:p>
            <a:pPr lvl="0"/>
            <a:endParaRPr sz="1735">
              <a:solidFill>
                <a:schemeClr val="bg1"/>
              </a:solidFill>
              <a:cs typeface="+mn-ea"/>
              <a:sym typeface="+mn-lt"/>
            </a:endParaRPr>
          </a:p>
        </p:txBody>
      </p:sp>
      <p:sp>
        <p:nvSpPr>
          <p:cNvPr id="10" name="Shape 1636"/>
          <p:cNvSpPr/>
          <p:nvPr/>
        </p:nvSpPr>
        <p:spPr>
          <a:xfrm>
            <a:off x="4295908" y="2403782"/>
            <a:ext cx="422744" cy="42274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12700" cap="flat">
            <a:solidFill>
              <a:srgbClr val="5B9BD5"/>
            </a:solidFill>
            <a:miter lim="400000"/>
          </a:ln>
          <a:effectLst/>
        </p:spPr>
        <p:txBody>
          <a:bodyPr wrap="square" lIns="19051" tIns="19051" rIns="19051" bIns="19051" numCol="1" anchor="ctr">
            <a:noAutofit/>
          </a:bodyPr>
          <a:lstStyle/>
          <a:p>
            <a:pPr lvl="0"/>
            <a:endParaRPr sz="1735">
              <a:solidFill>
                <a:schemeClr val="bg1"/>
              </a:solidFill>
              <a:cs typeface="+mn-ea"/>
              <a:sym typeface="+mn-lt"/>
            </a:endParaRPr>
          </a:p>
        </p:txBody>
      </p:sp>
      <p:sp>
        <p:nvSpPr>
          <p:cNvPr id="11" name="Shape 1642"/>
          <p:cNvSpPr/>
          <p:nvPr/>
        </p:nvSpPr>
        <p:spPr>
          <a:xfrm>
            <a:off x="5582679" y="1566096"/>
            <a:ext cx="422744" cy="422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12700" cap="flat">
            <a:solidFill>
              <a:srgbClr val="5B9BD5"/>
            </a:solidFill>
            <a:miter lim="400000"/>
          </a:ln>
          <a:effectLst/>
        </p:spPr>
        <p:txBody>
          <a:bodyPr wrap="square" lIns="19051" tIns="19051" rIns="19051" bIns="19051" numCol="1" anchor="ctr">
            <a:noAutofit/>
          </a:bodyPr>
          <a:lstStyle/>
          <a:p>
            <a:pPr lvl="0"/>
            <a:endParaRPr sz="1735">
              <a:solidFill>
                <a:schemeClr val="bg1"/>
              </a:solidFill>
              <a:cs typeface="+mn-ea"/>
              <a:sym typeface="+mn-lt"/>
            </a:endParaRPr>
          </a:p>
        </p:txBody>
      </p:sp>
      <p:sp>
        <p:nvSpPr>
          <p:cNvPr id="12" name="Shape 1648"/>
          <p:cNvSpPr/>
          <p:nvPr/>
        </p:nvSpPr>
        <p:spPr>
          <a:xfrm>
            <a:off x="7372331" y="4775250"/>
            <a:ext cx="422744" cy="422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12700" cap="flat">
            <a:solidFill>
              <a:srgbClr val="5B9BD5"/>
            </a:solidFill>
            <a:miter lim="400000"/>
          </a:ln>
          <a:effectLst/>
        </p:spPr>
        <p:txBody>
          <a:bodyPr wrap="square" lIns="19051" tIns="19051" rIns="19051" bIns="19051" numCol="1" anchor="ctr">
            <a:noAutofit/>
          </a:bodyPr>
          <a:lstStyle/>
          <a:p>
            <a:pPr lvl="0"/>
            <a:endParaRPr sz="1735">
              <a:solidFill>
                <a:schemeClr val="bg1"/>
              </a:solidFill>
              <a:cs typeface="+mn-ea"/>
              <a:sym typeface="+mn-lt"/>
            </a:endParaRPr>
          </a:p>
        </p:txBody>
      </p:sp>
      <p:sp>
        <p:nvSpPr>
          <p:cNvPr id="13" name="Shape 1653"/>
          <p:cNvSpPr/>
          <p:nvPr/>
        </p:nvSpPr>
        <p:spPr>
          <a:xfrm>
            <a:off x="3124593" y="5486628"/>
            <a:ext cx="115547" cy="1155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FFFFF"/>
          </a:solidFill>
          <a:ln w="12700">
            <a:miter lim="400000"/>
          </a:ln>
        </p:spPr>
        <p:txBody>
          <a:bodyPr lIns="0" tIns="0" rIns="0" bIns="0"/>
          <a:lstStyle/>
          <a:p>
            <a:pPr lvl="0"/>
            <a:endParaRPr sz="1735">
              <a:solidFill>
                <a:schemeClr val="bg1"/>
              </a:solidFill>
              <a:cs typeface="+mn-ea"/>
              <a:sym typeface="+mn-lt"/>
            </a:endParaRPr>
          </a:p>
        </p:txBody>
      </p:sp>
      <p:sp>
        <p:nvSpPr>
          <p:cNvPr id="14" name="Shape 1654"/>
          <p:cNvSpPr/>
          <p:nvPr/>
        </p:nvSpPr>
        <p:spPr>
          <a:xfrm>
            <a:off x="4420741" y="4516851"/>
            <a:ext cx="179764" cy="17976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FFFFF"/>
          </a:solidFill>
          <a:ln w="12700">
            <a:miter lim="400000"/>
          </a:ln>
        </p:spPr>
        <p:txBody>
          <a:bodyPr lIns="0" tIns="0" rIns="0" bIns="0"/>
          <a:lstStyle/>
          <a:p>
            <a:pPr lvl="0"/>
            <a:endParaRPr sz="1735">
              <a:solidFill>
                <a:schemeClr val="bg1"/>
              </a:solidFill>
              <a:cs typeface="+mn-ea"/>
              <a:sym typeface="+mn-lt"/>
            </a:endParaRPr>
          </a:p>
        </p:txBody>
      </p:sp>
      <p:sp>
        <p:nvSpPr>
          <p:cNvPr id="15" name="Shape 1655"/>
          <p:cNvSpPr/>
          <p:nvPr/>
        </p:nvSpPr>
        <p:spPr>
          <a:xfrm>
            <a:off x="5675689" y="3901071"/>
            <a:ext cx="231073" cy="2310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FFFFF"/>
          </a:solidFill>
          <a:ln w="12700">
            <a:miter lim="400000"/>
          </a:ln>
        </p:spPr>
        <p:txBody>
          <a:bodyPr lIns="0" tIns="0" rIns="0" bIns="0"/>
          <a:lstStyle/>
          <a:p>
            <a:pPr lvl="0"/>
            <a:endParaRPr sz="1735">
              <a:solidFill>
                <a:schemeClr val="bg1"/>
              </a:solidFill>
              <a:cs typeface="+mn-ea"/>
              <a:sym typeface="+mn-lt"/>
            </a:endParaRPr>
          </a:p>
        </p:txBody>
      </p:sp>
      <p:sp>
        <p:nvSpPr>
          <p:cNvPr id="16" name="Shape 1656"/>
          <p:cNvSpPr/>
          <p:nvPr/>
        </p:nvSpPr>
        <p:spPr>
          <a:xfrm>
            <a:off x="7439490" y="3316506"/>
            <a:ext cx="285751" cy="28575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FFFFF"/>
          </a:solidFill>
          <a:ln w="12700">
            <a:miter lim="400000"/>
          </a:ln>
        </p:spPr>
        <p:txBody>
          <a:bodyPr lIns="0" tIns="0" rIns="0" bIns="0"/>
          <a:lstStyle/>
          <a:p>
            <a:pPr lvl="0"/>
            <a:endParaRPr sz="1735">
              <a:solidFill>
                <a:schemeClr val="bg1"/>
              </a:solidFill>
              <a:cs typeface="+mn-ea"/>
              <a:sym typeface="+mn-lt"/>
            </a:endParaRPr>
          </a:p>
        </p:txBody>
      </p:sp>
      <p:sp>
        <p:nvSpPr>
          <p:cNvPr id="18" name="Text Placeholder 3"/>
          <p:cNvSpPr txBox="1"/>
          <p:nvPr/>
        </p:nvSpPr>
        <p:spPr>
          <a:xfrm>
            <a:off x="1828727" y="2416032"/>
            <a:ext cx="2250495" cy="408745"/>
          </a:xfrm>
          <a:prstGeom prst="rect">
            <a:avLst/>
          </a:prstGeom>
        </p:spPr>
        <p:txBody>
          <a:bodyPr vert="horz" lIns="0" tIns="0" rIns="0" bIns="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zh-CN" altLang="en-US" sz="1600" b="1" dirty="0">
                <a:solidFill>
                  <a:schemeClr val="bg1"/>
                </a:solidFill>
                <a:latin typeface="+mn-lt"/>
                <a:ea typeface="+mn-ea"/>
                <a:cs typeface="+mn-ea"/>
                <a:sym typeface="+mn-lt"/>
              </a:rPr>
              <a:t>点击输入标题文本</a:t>
            </a:r>
          </a:p>
        </p:txBody>
      </p:sp>
      <p:sp>
        <p:nvSpPr>
          <p:cNvPr id="19" name="Text Placeholder 4"/>
          <p:cNvSpPr txBox="1"/>
          <p:nvPr/>
        </p:nvSpPr>
        <p:spPr>
          <a:xfrm>
            <a:off x="1783987" y="2819213"/>
            <a:ext cx="2252984" cy="621095"/>
          </a:xfrm>
          <a:prstGeom prst="rect">
            <a:avLst/>
          </a:prstGeom>
        </p:spPr>
        <p:txBody>
          <a:bodyPr vert="horz" lIns="0" tIns="0" rIns="0" bIns="0" rtlCol="0">
            <a:noAutofit/>
          </a:bodyPr>
          <a:lstStyle>
            <a:lvl1pPr marL="0" indent="0" algn="l" defTabSz="914400" rtl="0" eaLnBrk="1" latinLnBrk="0" hangingPunct="1">
              <a:lnSpc>
                <a:spcPts val="1400"/>
              </a:lnSpc>
              <a:spcBef>
                <a:spcPts val="1000"/>
              </a:spcBef>
              <a:buFont typeface="Arial" panose="020B0604020202020204" pitchFamily="34" charset="0"/>
              <a:buNone/>
              <a:defRPr sz="1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20000"/>
              </a:lnSpc>
            </a:pPr>
            <a:r>
              <a:rPr lang="zh-CN" altLang="en-US" sz="1335" dirty="0">
                <a:solidFill>
                  <a:schemeClr val="bg1"/>
                </a:solidFill>
                <a:latin typeface="+mn-lt"/>
                <a:ea typeface="+mn-ea"/>
                <a:cs typeface="+mn-ea"/>
                <a:sym typeface="+mn-lt"/>
              </a:rPr>
              <a:t>点击输入本栏的具体文字，简明扼要的说明分项内容。</a:t>
            </a:r>
            <a:endParaRPr lang="en-US" altLang="zh-CN" sz="1335" dirty="0">
              <a:solidFill>
                <a:schemeClr val="bg1"/>
              </a:solidFill>
              <a:latin typeface="+mn-lt"/>
              <a:ea typeface="+mn-ea"/>
              <a:cs typeface="+mn-ea"/>
              <a:sym typeface="+mn-lt"/>
            </a:endParaRPr>
          </a:p>
        </p:txBody>
      </p:sp>
      <p:sp>
        <p:nvSpPr>
          <p:cNvPr id="20" name="Text Placeholder 3"/>
          <p:cNvSpPr txBox="1"/>
          <p:nvPr/>
        </p:nvSpPr>
        <p:spPr>
          <a:xfrm>
            <a:off x="6213966" y="1595488"/>
            <a:ext cx="1855452" cy="408745"/>
          </a:xfrm>
          <a:prstGeom prst="rect">
            <a:avLst/>
          </a:prstGeom>
        </p:spPr>
        <p:txBody>
          <a:bodyPr vert="horz" lIns="0" tIns="0" rIns="0" bIns="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1600" b="1" dirty="0">
                <a:solidFill>
                  <a:schemeClr val="bg1"/>
                </a:solidFill>
                <a:latin typeface="+mn-lt"/>
                <a:ea typeface="+mn-ea"/>
                <a:cs typeface="+mn-ea"/>
                <a:sym typeface="+mn-lt"/>
              </a:rPr>
              <a:t>点击输入标题文本</a:t>
            </a:r>
          </a:p>
        </p:txBody>
      </p:sp>
      <p:sp>
        <p:nvSpPr>
          <p:cNvPr id="21" name="Text Placeholder 4"/>
          <p:cNvSpPr txBox="1"/>
          <p:nvPr/>
        </p:nvSpPr>
        <p:spPr>
          <a:xfrm>
            <a:off x="6200478" y="1997415"/>
            <a:ext cx="1868940" cy="621095"/>
          </a:xfrm>
          <a:prstGeom prst="rect">
            <a:avLst/>
          </a:prstGeom>
        </p:spPr>
        <p:txBody>
          <a:bodyPr vert="horz" lIns="0" tIns="0" rIns="0" bIns="0" rtlCol="0">
            <a:noAutofit/>
          </a:bodyPr>
          <a:lstStyle>
            <a:lvl1pPr marL="0" indent="0" algn="l" defTabSz="914400" rtl="0" eaLnBrk="1" latinLnBrk="0" hangingPunct="1">
              <a:lnSpc>
                <a:spcPts val="1400"/>
              </a:lnSpc>
              <a:spcBef>
                <a:spcPts val="1000"/>
              </a:spcBef>
              <a:buFont typeface="Arial" panose="020B0604020202020204" pitchFamily="34" charset="0"/>
              <a:buNone/>
              <a:defRPr sz="1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20000"/>
              </a:lnSpc>
            </a:pPr>
            <a:r>
              <a:rPr lang="zh-CN" altLang="en-US" sz="1335" dirty="0">
                <a:solidFill>
                  <a:schemeClr val="bg1"/>
                </a:solidFill>
                <a:latin typeface="+mn-lt"/>
                <a:ea typeface="+mn-ea"/>
                <a:cs typeface="+mn-ea"/>
                <a:sym typeface="+mn-lt"/>
              </a:rPr>
              <a:t>点击输入本栏的具体文字，简明扼要的说明分项内容</a:t>
            </a:r>
            <a:endParaRPr lang="en-US" altLang="zh-CN" sz="1335" dirty="0">
              <a:solidFill>
                <a:schemeClr val="bg1"/>
              </a:solidFill>
              <a:latin typeface="+mn-lt"/>
              <a:ea typeface="+mn-ea"/>
              <a:cs typeface="+mn-ea"/>
              <a:sym typeface="+mn-lt"/>
            </a:endParaRPr>
          </a:p>
        </p:txBody>
      </p:sp>
      <p:sp>
        <p:nvSpPr>
          <p:cNvPr id="22" name="Text Placeholder 3"/>
          <p:cNvSpPr txBox="1"/>
          <p:nvPr/>
        </p:nvSpPr>
        <p:spPr>
          <a:xfrm>
            <a:off x="8005836" y="4674101"/>
            <a:ext cx="1854289" cy="408745"/>
          </a:xfrm>
          <a:prstGeom prst="rect">
            <a:avLst/>
          </a:prstGeom>
        </p:spPr>
        <p:txBody>
          <a:bodyPr vert="horz" lIns="0" tIns="0" rIns="0" bIns="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1600" b="1" dirty="0">
                <a:solidFill>
                  <a:schemeClr val="bg1"/>
                </a:solidFill>
                <a:latin typeface="+mn-lt"/>
                <a:ea typeface="+mn-ea"/>
                <a:cs typeface="+mn-ea"/>
                <a:sym typeface="+mn-lt"/>
              </a:rPr>
              <a:t>点击输入标题文本</a:t>
            </a:r>
          </a:p>
        </p:txBody>
      </p:sp>
      <p:sp>
        <p:nvSpPr>
          <p:cNvPr id="23" name="Text Placeholder 4"/>
          <p:cNvSpPr txBox="1"/>
          <p:nvPr/>
        </p:nvSpPr>
        <p:spPr>
          <a:xfrm>
            <a:off x="7973408" y="5068886"/>
            <a:ext cx="2252984" cy="621095"/>
          </a:xfrm>
          <a:prstGeom prst="rect">
            <a:avLst/>
          </a:prstGeom>
        </p:spPr>
        <p:txBody>
          <a:bodyPr vert="horz" lIns="0" tIns="0" rIns="0" bIns="0" rtlCol="0">
            <a:noAutofit/>
          </a:bodyPr>
          <a:lstStyle>
            <a:lvl1pPr marL="0" indent="0" algn="l" defTabSz="914400" rtl="0" eaLnBrk="1" latinLnBrk="0" hangingPunct="1">
              <a:lnSpc>
                <a:spcPts val="1400"/>
              </a:lnSpc>
              <a:spcBef>
                <a:spcPts val="1000"/>
              </a:spcBef>
              <a:buFont typeface="Arial" panose="020B0604020202020204" pitchFamily="34" charset="0"/>
              <a:buNone/>
              <a:defRPr sz="1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20000"/>
              </a:lnSpc>
            </a:pPr>
            <a:r>
              <a:rPr lang="zh-CN" altLang="en-US" sz="1335" dirty="0">
                <a:solidFill>
                  <a:schemeClr val="bg1"/>
                </a:solidFill>
                <a:latin typeface="+mn-lt"/>
                <a:ea typeface="+mn-ea"/>
                <a:cs typeface="+mn-ea"/>
                <a:sym typeface="+mn-lt"/>
              </a:rPr>
              <a:t>点击输入本栏的具体文字，简明扼要的说明分项内容，</a:t>
            </a:r>
            <a:endParaRPr lang="en-US" altLang="zh-CN" sz="1335" dirty="0">
              <a:solidFill>
                <a:schemeClr val="bg1"/>
              </a:solidFill>
              <a:latin typeface="+mn-lt"/>
              <a:ea typeface="+mn-ea"/>
              <a:cs typeface="+mn-ea"/>
              <a:sym typeface="+mn-lt"/>
            </a:endParaRPr>
          </a:p>
        </p:txBody>
      </p:sp>
      <p:sp>
        <p:nvSpPr>
          <p:cNvPr id="24" name="Text Placeholder 4"/>
          <p:cNvSpPr txBox="1"/>
          <p:nvPr/>
        </p:nvSpPr>
        <p:spPr>
          <a:xfrm>
            <a:off x="3053797" y="4010537"/>
            <a:ext cx="257140" cy="309052"/>
          </a:xfrm>
          <a:prstGeom prst="rect">
            <a:avLst/>
          </a:prstGeom>
        </p:spPr>
        <p:txBody>
          <a:bodyPr vert="horz" lIns="0" tIns="0" rIns="0" bIns="0" rtlCol="0" anchor="ctr">
            <a:normAutofit/>
          </a:bodyPr>
          <a:lstStyle>
            <a:lvl1pPr marL="0" indent="0" algn="l" defTabSz="914400" rtl="0" eaLnBrk="1" latinLnBrk="0" hangingPunct="1">
              <a:lnSpc>
                <a:spcPts val="1400"/>
              </a:lnSpc>
              <a:spcBef>
                <a:spcPts val="1000"/>
              </a:spcBef>
              <a:buFont typeface="Arial" panose="020B0604020202020204" pitchFamily="34" charset="0"/>
              <a:buNone/>
              <a:defRPr sz="1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id-ID" sz="1465" dirty="0">
                <a:solidFill>
                  <a:schemeClr val="bg1"/>
                </a:solidFill>
                <a:latin typeface="+mn-lt"/>
                <a:ea typeface="+mn-ea"/>
                <a:cs typeface="+mn-ea"/>
                <a:sym typeface="+mn-lt"/>
              </a:rPr>
              <a:t>01</a:t>
            </a:r>
          </a:p>
        </p:txBody>
      </p:sp>
      <p:sp>
        <p:nvSpPr>
          <p:cNvPr id="25" name="Text Placeholder 4"/>
          <p:cNvSpPr txBox="1"/>
          <p:nvPr/>
        </p:nvSpPr>
        <p:spPr>
          <a:xfrm>
            <a:off x="4378711" y="2460626"/>
            <a:ext cx="257140" cy="309052"/>
          </a:xfrm>
          <a:prstGeom prst="rect">
            <a:avLst/>
          </a:prstGeom>
        </p:spPr>
        <p:txBody>
          <a:bodyPr vert="horz" lIns="0" tIns="0" rIns="0" bIns="0" rtlCol="0" anchor="ctr">
            <a:normAutofit/>
          </a:bodyPr>
          <a:lstStyle>
            <a:lvl1pPr marL="0" indent="0" algn="l" defTabSz="914400" rtl="0" eaLnBrk="1" latinLnBrk="0" hangingPunct="1">
              <a:lnSpc>
                <a:spcPts val="1400"/>
              </a:lnSpc>
              <a:spcBef>
                <a:spcPts val="1000"/>
              </a:spcBef>
              <a:buFont typeface="Arial" panose="020B0604020202020204" pitchFamily="34" charset="0"/>
              <a:buNone/>
              <a:defRPr sz="1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id-ID" sz="1465" dirty="0">
                <a:solidFill>
                  <a:schemeClr val="bg1"/>
                </a:solidFill>
                <a:latin typeface="+mn-lt"/>
                <a:ea typeface="+mn-ea"/>
                <a:cs typeface="+mn-ea"/>
                <a:sym typeface="+mn-lt"/>
              </a:rPr>
              <a:t>02</a:t>
            </a:r>
          </a:p>
        </p:txBody>
      </p:sp>
      <p:sp>
        <p:nvSpPr>
          <p:cNvPr id="26" name="Text Placeholder 4"/>
          <p:cNvSpPr txBox="1"/>
          <p:nvPr/>
        </p:nvSpPr>
        <p:spPr>
          <a:xfrm>
            <a:off x="5669265" y="1622943"/>
            <a:ext cx="257140" cy="309052"/>
          </a:xfrm>
          <a:prstGeom prst="rect">
            <a:avLst/>
          </a:prstGeom>
        </p:spPr>
        <p:txBody>
          <a:bodyPr vert="horz" lIns="0" tIns="0" rIns="0" bIns="0" rtlCol="0" anchor="ctr">
            <a:normAutofit/>
          </a:bodyPr>
          <a:lstStyle>
            <a:lvl1pPr marL="0" indent="0" algn="l" defTabSz="914400" rtl="0" eaLnBrk="1" latinLnBrk="0" hangingPunct="1">
              <a:lnSpc>
                <a:spcPts val="1400"/>
              </a:lnSpc>
              <a:spcBef>
                <a:spcPts val="1000"/>
              </a:spcBef>
              <a:buFont typeface="Arial" panose="020B0604020202020204" pitchFamily="34" charset="0"/>
              <a:buNone/>
              <a:defRPr sz="1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id-ID" sz="1465" dirty="0">
                <a:solidFill>
                  <a:schemeClr val="bg1"/>
                </a:solidFill>
                <a:latin typeface="+mn-lt"/>
                <a:ea typeface="+mn-ea"/>
                <a:cs typeface="+mn-ea"/>
                <a:sym typeface="+mn-lt"/>
              </a:rPr>
              <a:t>03</a:t>
            </a:r>
          </a:p>
        </p:txBody>
      </p:sp>
      <p:sp>
        <p:nvSpPr>
          <p:cNvPr id="27" name="Text Placeholder 4"/>
          <p:cNvSpPr txBox="1"/>
          <p:nvPr/>
        </p:nvSpPr>
        <p:spPr>
          <a:xfrm>
            <a:off x="7455134" y="4852737"/>
            <a:ext cx="257140" cy="309052"/>
          </a:xfrm>
          <a:prstGeom prst="rect">
            <a:avLst/>
          </a:prstGeom>
        </p:spPr>
        <p:txBody>
          <a:bodyPr vert="horz" lIns="0" tIns="0" rIns="0" bIns="0" rtlCol="0" anchor="ctr">
            <a:normAutofit/>
          </a:bodyPr>
          <a:lstStyle>
            <a:lvl1pPr marL="0" indent="0" algn="l" defTabSz="914400" rtl="0" eaLnBrk="1" latinLnBrk="0" hangingPunct="1">
              <a:lnSpc>
                <a:spcPts val="1400"/>
              </a:lnSpc>
              <a:spcBef>
                <a:spcPts val="1000"/>
              </a:spcBef>
              <a:buFont typeface="Arial" panose="020B0604020202020204" pitchFamily="34" charset="0"/>
              <a:buNone/>
              <a:defRPr sz="1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id-ID" sz="1465" dirty="0">
                <a:solidFill>
                  <a:schemeClr val="bg1"/>
                </a:solidFill>
                <a:latin typeface="+mn-lt"/>
                <a:ea typeface="+mn-ea"/>
                <a:cs typeface="+mn-ea"/>
                <a:sym typeface="+mn-lt"/>
              </a:rPr>
              <a:t>04</a:t>
            </a:r>
          </a:p>
        </p:txBody>
      </p:sp>
      <p:sp>
        <p:nvSpPr>
          <p:cNvPr id="28" name="Shape 1625"/>
          <p:cNvSpPr/>
          <p:nvPr/>
        </p:nvSpPr>
        <p:spPr>
          <a:xfrm>
            <a:off x="9701600" y="2138056"/>
            <a:ext cx="1386955" cy="138695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1"/>
          </a:solidFill>
          <a:ln w="12700">
            <a:miter lim="400000"/>
          </a:ln>
        </p:spPr>
        <p:txBody>
          <a:bodyPr lIns="0" tIns="0" rIns="0" bIns="0"/>
          <a:lstStyle/>
          <a:p>
            <a:pPr lvl="0"/>
            <a:endParaRPr sz="1735">
              <a:solidFill>
                <a:schemeClr val="bg1"/>
              </a:solidFill>
              <a:cs typeface="+mn-ea"/>
              <a:sym typeface="+mn-lt"/>
            </a:endParaRPr>
          </a:p>
        </p:txBody>
      </p:sp>
      <p:sp>
        <p:nvSpPr>
          <p:cNvPr id="29" name="Shape 1657"/>
          <p:cNvSpPr/>
          <p:nvPr/>
        </p:nvSpPr>
        <p:spPr>
          <a:xfrm>
            <a:off x="10188439" y="2324755"/>
            <a:ext cx="413531" cy="422743"/>
          </a:xfrm>
          <a:custGeom>
            <a:avLst/>
            <a:gdLst/>
            <a:ahLst/>
            <a:cxnLst>
              <a:cxn ang="0">
                <a:pos x="wd2" y="hd2"/>
              </a:cxn>
              <a:cxn ang="5400000">
                <a:pos x="wd2" y="hd2"/>
              </a:cxn>
              <a:cxn ang="10800000">
                <a:pos x="wd2" y="hd2"/>
              </a:cxn>
              <a:cxn ang="16200000">
                <a:pos x="wd2" y="hd2"/>
              </a:cxn>
            </a:cxnLst>
            <a:rect l="0" t="0" r="r" b="b"/>
            <a:pathLst>
              <a:path w="21600" h="21600" extrusionOk="0">
                <a:moveTo>
                  <a:pt x="1735" y="3821"/>
                </a:moveTo>
                <a:lnTo>
                  <a:pt x="4745" y="3821"/>
                </a:lnTo>
                <a:cubicBezTo>
                  <a:pt x="4832" y="6659"/>
                  <a:pt x="5371" y="8569"/>
                  <a:pt x="6052" y="9978"/>
                </a:cubicBezTo>
                <a:cubicBezTo>
                  <a:pt x="3968" y="8590"/>
                  <a:pt x="2022" y="6988"/>
                  <a:pt x="1735" y="3821"/>
                </a:cubicBezTo>
                <a:close/>
                <a:moveTo>
                  <a:pt x="10800" y="1439"/>
                </a:moveTo>
                <a:cubicBezTo>
                  <a:pt x="14079" y="1438"/>
                  <a:pt x="15359" y="2749"/>
                  <a:pt x="15358" y="3236"/>
                </a:cubicBezTo>
                <a:cubicBezTo>
                  <a:pt x="15358" y="3725"/>
                  <a:pt x="14080" y="5035"/>
                  <a:pt x="10800" y="5038"/>
                </a:cubicBezTo>
                <a:cubicBezTo>
                  <a:pt x="7521" y="5035"/>
                  <a:pt x="6242" y="3725"/>
                  <a:pt x="6242" y="3236"/>
                </a:cubicBezTo>
                <a:cubicBezTo>
                  <a:pt x="6241" y="2749"/>
                  <a:pt x="7521" y="1438"/>
                  <a:pt x="10800" y="1439"/>
                </a:cubicBezTo>
                <a:close/>
                <a:moveTo>
                  <a:pt x="15548" y="9978"/>
                </a:moveTo>
                <a:cubicBezTo>
                  <a:pt x="16230" y="8569"/>
                  <a:pt x="16768" y="6659"/>
                  <a:pt x="16855" y="3821"/>
                </a:cubicBezTo>
                <a:lnTo>
                  <a:pt x="19866" y="3821"/>
                </a:lnTo>
                <a:cubicBezTo>
                  <a:pt x="19580" y="6988"/>
                  <a:pt x="17632" y="8590"/>
                  <a:pt x="15548" y="9978"/>
                </a:cubicBezTo>
                <a:close/>
                <a:moveTo>
                  <a:pt x="12216" y="15911"/>
                </a:moveTo>
                <a:cubicBezTo>
                  <a:pt x="12216" y="14207"/>
                  <a:pt x="13537" y="13266"/>
                  <a:pt x="15690" y="11871"/>
                </a:cubicBezTo>
                <a:cubicBezTo>
                  <a:pt x="18323" y="10163"/>
                  <a:pt x="21600" y="8040"/>
                  <a:pt x="21600" y="2998"/>
                </a:cubicBezTo>
                <a:cubicBezTo>
                  <a:pt x="21600" y="2544"/>
                  <a:pt x="21220" y="2177"/>
                  <a:pt x="20750" y="2177"/>
                </a:cubicBezTo>
                <a:lnTo>
                  <a:pt x="16635" y="2177"/>
                </a:lnTo>
                <a:cubicBezTo>
                  <a:pt x="16053" y="1125"/>
                  <a:pt x="14320" y="0"/>
                  <a:pt x="10800" y="0"/>
                </a:cubicBezTo>
                <a:cubicBezTo>
                  <a:pt x="7281" y="0"/>
                  <a:pt x="5547" y="1125"/>
                  <a:pt x="4966" y="2177"/>
                </a:cubicBezTo>
                <a:lnTo>
                  <a:pt x="850" y="2177"/>
                </a:lnTo>
                <a:cubicBezTo>
                  <a:pt x="380" y="2177"/>
                  <a:pt x="0" y="2544"/>
                  <a:pt x="0" y="2998"/>
                </a:cubicBezTo>
                <a:cubicBezTo>
                  <a:pt x="0" y="8040"/>
                  <a:pt x="3277" y="10163"/>
                  <a:pt x="5912" y="11871"/>
                </a:cubicBezTo>
                <a:cubicBezTo>
                  <a:pt x="8065" y="13266"/>
                  <a:pt x="9384" y="14207"/>
                  <a:pt x="9384" y="15911"/>
                </a:cubicBezTo>
                <a:lnTo>
                  <a:pt x="9384" y="17450"/>
                </a:lnTo>
                <a:cubicBezTo>
                  <a:pt x="7122" y="17696"/>
                  <a:pt x="5461" y="18514"/>
                  <a:pt x="5461" y="19487"/>
                </a:cubicBezTo>
                <a:cubicBezTo>
                  <a:pt x="5461" y="20654"/>
                  <a:pt x="7851" y="21600"/>
                  <a:pt x="10800" y="21600"/>
                </a:cubicBezTo>
                <a:cubicBezTo>
                  <a:pt x="13749" y="21600"/>
                  <a:pt x="16139" y="20654"/>
                  <a:pt x="16139" y="19487"/>
                </a:cubicBezTo>
                <a:cubicBezTo>
                  <a:pt x="16139" y="18514"/>
                  <a:pt x="14478" y="17696"/>
                  <a:pt x="12216" y="17450"/>
                </a:cubicBezTo>
                <a:cubicBezTo>
                  <a:pt x="12216" y="17450"/>
                  <a:pt x="12216" y="15911"/>
                  <a:pt x="12216" y="15911"/>
                </a:cubicBezTo>
                <a:close/>
              </a:path>
            </a:pathLst>
          </a:custGeom>
          <a:solidFill>
            <a:schemeClr val="bg1"/>
          </a:solidFill>
          <a:ln w="12700">
            <a:miter lim="400000"/>
          </a:ln>
        </p:spPr>
        <p:txBody>
          <a:bodyPr lIns="0" tIns="0" rIns="0" bIns="0" anchor="ctr"/>
          <a:lstStyle/>
          <a:p>
            <a:pPr lvl="0"/>
            <a:endParaRPr sz="1735">
              <a:solidFill>
                <a:schemeClr val="bg1"/>
              </a:solidFill>
              <a:cs typeface="+mn-ea"/>
              <a:sym typeface="+mn-lt"/>
            </a:endParaRPr>
          </a:p>
        </p:txBody>
      </p:sp>
      <p:sp>
        <p:nvSpPr>
          <p:cNvPr id="30" name="Text Placeholder 3"/>
          <p:cNvSpPr txBox="1"/>
          <p:nvPr/>
        </p:nvSpPr>
        <p:spPr>
          <a:xfrm>
            <a:off x="9876517" y="2804809"/>
            <a:ext cx="1020016" cy="408745"/>
          </a:xfrm>
          <a:prstGeom prst="rect">
            <a:avLst/>
          </a:prstGeom>
        </p:spPr>
        <p:txBody>
          <a:bodyPr vert="horz" lIns="0" tIns="0" rIns="0" bIns="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zh-CN" altLang="en-US" sz="1865" b="1" dirty="0">
                <a:solidFill>
                  <a:schemeClr val="bg1"/>
                </a:solidFill>
                <a:latin typeface="+mn-lt"/>
                <a:ea typeface="+mn-ea"/>
                <a:cs typeface="+mn-ea"/>
                <a:sym typeface="+mn-lt"/>
              </a:rPr>
              <a:t>输入文本</a:t>
            </a:r>
            <a:endParaRPr lang="id-ID" sz="1865" b="1" dirty="0">
              <a:solidFill>
                <a:schemeClr val="bg1"/>
              </a:solidFill>
              <a:latin typeface="+mn-lt"/>
              <a:ea typeface="+mn-ea"/>
              <a:cs typeface="+mn-ea"/>
              <a:sym typeface="+mn-lt"/>
            </a:endParaRPr>
          </a:p>
        </p:txBody>
      </p:sp>
      <p:sp>
        <p:nvSpPr>
          <p:cNvPr id="17" name="文本占位符 16"/>
          <p:cNvSpPr>
            <a:spLocks noGrp="1"/>
          </p:cNvSpPr>
          <p:nvPr>
            <p:ph type="body" sz="quarter" idx="10"/>
          </p:nvPr>
        </p:nvSpPr>
        <p:spPr/>
        <p:txBody>
          <a:bodyPr/>
          <a:lstStyle/>
          <a:p>
            <a:r>
              <a:rPr lang="zh-CN" altLang="en-US" dirty="0">
                <a:cs typeface="+mn-ea"/>
                <a:sym typeface="+mn-lt"/>
              </a:rPr>
              <a:t>关键技术与实践难点</a:t>
            </a: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500"/>
                                        <p:tgtEl>
                                          <p:spTgt spid="5"/>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500" fill="hold"/>
                                        <p:tgtEl>
                                          <p:spTgt spid="9"/>
                                        </p:tgtEl>
                                        <p:attrNameLst>
                                          <p:attrName>ppt_w</p:attrName>
                                        </p:attrNameLst>
                                      </p:cBhvr>
                                      <p:tavLst>
                                        <p:tav tm="0">
                                          <p:val>
                                            <p:fltVal val="0"/>
                                          </p:val>
                                        </p:tav>
                                        <p:tav tm="100000">
                                          <p:val>
                                            <p:strVal val="#ppt_w"/>
                                          </p:val>
                                        </p:tav>
                                      </p:tavLst>
                                    </p:anim>
                                    <p:anim calcmode="lin" valueType="num">
                                      <p:cBhvr>
                                        <p:cTn id="20" dur="500" fill="hold"/>
                                        <p:tgtEl>
                                          <p:spTgt spid="9"/>
                                        </p:tgtEl>
                                        <p:attrNameLst>
                                          <p:attrName>ppt_h</p:attrName>
                                        </p:attrNameLst>
                                      </p:cBhvr>
                                      <p:tavLst>
                                        <p:tav tm="0">
                                          <p:val>
                                            <p:fltVal val="0"/>
                                          </p:val>
                                        </p:tav>
                                        <p:tav tm="100000">
                                          <p:val>
                                            <p:strVal val="#ppt_h"/>
                                          </p:val>
                                        </p:tav>
                                      </p:tavLst>
                                    </p:anim>
                                    <p:animEffect transition="in" filter="fade">
                                      <p:cBhvr>
                                        <p:cTn id="21" dur="500"/>
                                        <p:tgtEl>
                                          <p:spTgt spid="9"/>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24"/>
                                        </p:tgtEl>
                                        <p:attrNameLst>
                                          <p:attrName>style.visibility</p:attrName>
                                        </p:attrNameLst>
                                      </p:cBhvr>
                                      <p:to>
                                        <p:strVal val="visible"/>
                                      </p:to>
                                    </p:set>
                                    <p:anim calcmode="lin" valueType="num">
                                      <p:cBhvr>
                                        <p:cTn id="24" dur="500" fill="hold"/>
                                        <p:tgtEl>
                                          <p:spTgt spid="24"/>
                                        </p:tgtEl>
                                        <p:attrNameLst>
                                          <p:attrName>ppt_w</p:attrName>
                                        </p:attrNameLst>
                                      </p:cBhvr>
                                      <p:tavLst>
                                        <p:tav tm="0">
                                          <p:val>
                                            <p:fltVal val="0"/>
                                          </p:val>
                                        </p:tav>
                                        <p:tav tm="100000">
                                          <p:val>
                                            <p:strVal val="#ppt_w"/>
                                          </p:val>
                                        </p:tav>
                                      </p:tavLst>
                                    </p:anim>
                                    <p:anim calcmode="lin" valueType="num">
                                      <p:cBhvr>
                                        <p:cTn id="25" dur="500" fill="hold"/>
                                        <p:tgtEl>
                                          <p:spTgt spid="24"/>
                                        </p:tgtEl>
                                        <p:attrNameLst>
                                          <p:attrName>ppt_h</p:attrName>
                                        </p:attrNameLst>
                                      </p:cBhvr>
                                      <p:tavLst>
                                        <p:tav tm="0">
                                          <p:val>
                                            <p:fltVal val="0"/>
                                          </p:val>
                                        </p:tav>
                                        <p:tav tm="100000">
                                          <p:val>
                                            <p:strVal val="#ppt_h"/>
                                          </p:val>
                                        </p:tav>
                                      </p:tavLst>
                                    </p:anim>
                                    <p:animEffect transition="in" filter="fade">
                                      <p:cBhvr>
                                        <p:cTn id="26" dur="500"/>
                                        <p:tgtEl>
                                          <p:spTgt spid="24"/>
                                        </p:tgtEl>
                                      </p:cBhvr>
                                    </p:animEffect>
                                  </p:childTnLst>
                                </p:cTn>
                              </p:par>
                            </p:childTnLst>
                          </p:cTn>
                        </p:par>
                        <p:par>
                          <p:cTn id="27" fill="hold">
                            <p:stCondLst>
                              <p:cond delay="2000"/>
                            </p:stCondLst>
                            <p:childTnLst>
                              <p:par>
                                <p:cTn id="28" presetID="18" presetClass="entr" presetSubtype="12" fill="hold" grpId="0" nodeType="afterEffect">
                                  <p:stCondLst>
                                    <p:cond delay="0"/>
                                  </p:stCondLst>
                                  <p:childTnLst>
                                    <p:set>
                                      <p:cBhvr>
                                        <p:cTn id="29" dur="1" fill="hold">
                                          <p:stCondLst>
                                            <p:cond delay="0"/>
                                          </p:stCondLst>
                                        </p:cTn>
                                        <p:tgtEl>
                                          <p:spTgt spid="3">
                                            <p:txEl>
                                              <p:pRg st="0" end="0"/>
                                            </p:txEl>
                                          </p:spTgt>
                                        </p:tgtEl>
                                        <p:attrNameLst>
                                          <p:attrName>style.visibility</p:attrName>
                                        </p:attrNameLst>
                                      </p:cBhvr>
                                      <p:to>
                                        <p:strVal val="visible"/>
                                      </p:to>
                                    </p:set>
                                    <p:animEffect transition="in" filter="strips(downLeft)">
                                      <p:cBhvr>
                                        <p:cTn id="30" dur="500"/>
                                        <p:tgtEl>
                                          <p:spTgt spid="3">
                                            <p:txEl>
                                              <p:pRg st="0" end="0"/>
                                            </p:txEl>
                                          </p:spTgt>
                                        </p:tgtEl>
                                      </p:cBhvr>
                                    </p:animEffect>
                                  </p:childTnLst>
                                </p:cTn>
                              </p:par>
                              <p:par>
                                <p:cTn id="31" presetID="18" presetClass="entr" presetSubtype="12" fill="hold" grpId="0" nodeType="withEffect">
                                  <p:stCondLst>
                                    <p:cond delay="0"/>
                                  </p:stCondLst>
                                  <p:childTnLst>
                                    <p:set>
                                      <p:cBhvr>
                                        <p:cTn id="32" dur="1" fill="hold">
                                          <p:stCondLst>
                                            <p:cond delay="0"/>
                                          </p:stCondLst>
                                        </p:cTn>
                                        <p:tgtEl>
                                          <p:spTgt spid="4">
                                            <p:txEl>
                                              <p:pRg st="0" end="0"/>
                                            </p:txEl>
                                          </p:spTgt>
                                        </p:tgtEl>
                                        <p:attrNameLst>
                                          <p:attrName>style.visibility</p:attrName>
                                        </p:attrNameLst>
                                      </p:cBhvr>
                                      <p:to>
                                        <p:strVal val="visible"/>
                                      </p:to>
                                    </p:set>
                                    <p:animEffect transition="in" filter="strips(downLeft)">
                                      <p:cBhvr>
                                        <p:cTn id="33" dur="500"/>
                                        <p:tgtEl>
                                          <p:spTgt spid="4">
                                            <p:txEl>
                                              <p:pRg st="0" end="0"/>
                                            </p:txEl>
                                          </p:spTgt>
                                        </p:tgtEl>
                                      </p:cBhvr>
                                    </p:animEffect>
                                  </p:childTnLst>
                                </p:cTn>
                              </p:par>
                            </p:childTnLst>
                          </p:cTn>
                        </p:par>
                        <p:par>
                          <p:cTn id="34" fill="hold">
                            <p:stCondLst>
                              <p:cond delay="2500"/>
                            </p:stCondLst>
                            <p:childTnLst>
                              <p:par>
                                <p:cTn id="35" presetID="10" presetClass="entr" presetSubtype="0"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500"/>
                                        <p:tgtEl>
                                          <p:spTgt spid="14"/>
                                        </p:tgtEl>
                                      </p:cBhvr>
                                    </p:animEffect>
                                  </p:childTnLst>
                                </p:cTn>
                              </p:par>
                            </p:childTnLst>
                          </p:cTn>
                        </p:par>
                        <p:par>
                          <p:cTn id="38" fill="hold">
                            <p:stCondLst>
                              <p:cond delay="3000"/>
                            </p:stCondLst>
                            <p:childTnLst>
                              <p:par>
                                <p:cTn id="39" presetID="22" presetClass="entr" presetSubtype="4" fill="hold" grpId="0" nodeType="after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wipe(down)">
                                      <p:cBhvr>
                                        <p:cTn id="41" dur="500"/>
                                        <p:tgtEl>
                                          <p:spTgt spid="6"/>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0"/>
                                        </p:tgtEl>
                                        <p:attrNameLst>
                                          <p:attrName>style.visibility</p:attrName>
                                        </p:attrNameLst>
                                      </p:cBhvr>
                                      <p:to>
                                        <p:strVal val="visible"/>
                                      </p:to>
                                    </p:set>
                                    <p:anim calcmode="lin" valueType="num">
                                      <p:cBhvr>
                                        <p:cTn id="45" dur="500" fill="hold"/>
                                        <p:tgtEl>
                                          <p:spTgt spid="10"/>
                                        </p:tgtEl>
                                        <p:attrNameLst>
                                          <p:attrName>ppt_w</p:attrName>
                                        </p:attrNameLst>
                                      </p:cBhvr>
                                      <p:tavLst>
                                        <p:tav tm="0">
                                          <p:val>
                                            <p:fltVal val="0"/>
                                          </p:val>
                                        </p:tav>
                                        <p:tav tm="100000">
                                          <p:val>
                                            <p:strVal val="#ppt_w"/>
                                          </p:val>
                                        </p:tav>
                                      </p:tavLst>
                                    </p:anim>
                                    <p:anim calcmode="lin" valueType="num">
                                      <p:cBhvr>
                                        <p:cTn id="46" dur="500" fill="hold"/>
                                        <p:tgtEl>
                                          <p:spTgt spid="10"/>
                                        </p:tgtEl>
                                        <p:attrNameLst>
                                          <p:attrName>ppt_h</p:attrName>
                                        </p:attrNameLst>
                                      </p:cBhvr>
                                      <p:tavLst>
                                        <p:tav tm="0">
                                          <p:val>
                                            <p:fltVal val="0"/>
                                          </p:val>
                                        </p:tav>
                                        <p:tav tm="100000">
                                          <p:val>
                                            <p:strVal val="#ppt_h"/>
                                          </p:val>
                                        </p:tav>
                                      </p:tavLst>
                                    </p:anim>
                                    <p:animEffect transition="in" filter="fade">
                                      <p:cBhvr>
                                        <p:cTn id="47" dur="500"/>
                                        <p:tgtEl>
                                          <p:spTgt spid="10"/>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Effect transition="in" filter="fade">
                                      <p:cBhvr>
                                        <p:cTn id="52" dur="500"/>
                                        <p:tgtEl>
                                          <p:spTgt spid="25"/>
                                        </p:tgtEl>
                                      </p:cBhvr>
                                    </p:animEffect>
                                  </p:childTnLst>
                                </p:cTn>
                              </p:par>
                            </p:childTnLst>
                          </p:cTn>
                        </p:par>
                        <p:par>
                          <p:cTn id="53" fill="hold">
                            <p:stCondLst>
                              <p:cond delay="4000"/>
                            </p:stCondLst>
                            <p:childTnLst>
                              <p:par>
                                <p:cTn id="54" presetID="18" presetClass="entr" presetSubtype="12"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strips(downLeft)">
                                      <p:cBhvr>
                                        <p:cTn id="56" dur="500"/>
                                        <p:tgtEl>
                                          <p:spTgt spid="18"/>
                                        </p:tgtEl>
                                      </p:cBhvr>
                                    </p:animEffect>
                                  </p:childTnLst>
                                </p:cTn>
                              </p:par>
                              <p:par>
                                <p:cTn id="57" presetID="18" presetClass="entr" presetSubtype="12" fill="hold" grpId="0" nodeType="with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strips(downLeft)">
                                      <p:cBhvr>
                                        <p:cTn id="59" dur="500"/>
                                        <p:tgtEl>
                                          <p:spTgt spid="19"/>
                                        </p:tgtEl>
                                      </p:cBhvr>
                                    </p:animEffect>
                                  </p:childTnLst>
                                </p:cTn>
                              </p:par>
                            </p:childTnLst>
                          </p:cTn>
                        </p:par>
                        <p:par>
                          <p:cTn id="60" fill="hold">
                            <p:stCondLst>
                              <p:cond delay="4500"/>
                            </p:stCondLst>
                            <p:childTnLst>
                              <p:par>
                                <p:cTn id="61" presetID="10" presetClass="entr" presetSubtype="0"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fade">
                                      <p:cBhvr>
                                        <p:cTn id="63" dur="500"/>
                                        <p:tgtEl>
                                          <p:spTgt spid="15"/>
                                        </p:tgtEl>
                                      </p:cBhvr>
                                    </p:animEffect>
                                  </p:childTnLst>
                                </p:cTn>
                              </p:par>
                            </p:childTnLst>
                          </p:cTn>
                        </p:par>
                        <p:par>
                          <p:cTn id="64" fill="hold">
                            <p:stCondLst>
                              <p:cond delay="5000"/>
                            </p:stCondLst>
                            <p:childTnLst>
                              <p:par>
                                <p:cTn id="65" presetID="22" presetClass="entr" presetSubtype="4" fill="hold" grpId="0" nodeType="afterEffect">
                                  <p:stCondLst>
                                    <p:cond delay="0"/>
                                  </p:stCondLst>
                                  <p:childTnLst>
                                    <p:set>
                                      <p:cBhvr>
                                        <p:cTn id="66" dur="1" fill="hold">
                                          <p:stCondLst>
                                            <p:cond delay="0"/>
                                          </p:stCondLst>
                                        </p:cTn>
                                        <p:tgtEl>
                                          <p:spTgt spid="7"/>
                                        </p:tgtEl>
                                        <p:attrNameLst>
                                          <p:attrName>style.visibility</p:attrName>
                                        </p:attrNameLst>
                                      </p:cBhvr>
                                      <p:to>
                                        <p:strVal val="visible"/>
                                      </p:to>
                                    </p:set>
                                    <p:animEffect transition="in" filter="wipe(down)">
                                      <p:cBhvr>
                                        <p:cTn id="67" dur="500"/>
                                        <p:tgtEl>
                                          <p:spTgt spid="7"/>
                                        </p:tgtEl>
                                      </p:cBhvr>
                                    </p:animEffect>
                                  </p:childTnLst>
                                </p:cTn>
                              </p:par>
                            </p:childTnLst>
                          </p:cTn>
                        </p:par>
                        <p:par>
                          <p:cTn id="68" fill="hold">
                            <p:stCondLst>
                              <p:cond delay="5500"/>
                            </p:stCondLst>
                            <p:childTnLst>
                              <p:par>
                                <p:cTn id="69" presetID="53" presetClass="entr" presetSubtype="16" fill="hold" grpId="0" nodeType="afterEffect">
                                  <p:stCondLst>
                                    <p:cond delay="0"/>
                                  </p:stCondLst>
                                  <p:childTnLst>
                                    <p:set>
                                      <p:cBhvr>
                                        <p:cTn id="70" dur="1" fill="hold">
                                          <p:stCondLst>
                                            <p:cond delay="0"/>
                                          </p:stCondLst>
                                        </p:cTn>
                                        <p:tgtEl>
                                          <p:spTgt spid="11"/>
                                        </p:tgtEl>
                                        <p:attrNameLst>
                                          <p:attrName>style.visibility</p:attrName>
                                        </p:attrNameLst>
                                      </p:cBhvr>
                                      <p:to>
                                        <p:strVal val="visible"/>
                                      </p:to>
                                    </p:set>
                                    <p:anim calcmode="lin" valueType="num">
                                      <p:cBhvr>
                                        <p:cTn id="71" dur="500" fill="hold"/>
                                        <p:tgtEl>
                                          <p:spTgt spid="11"/>
                                        </p:tgtEl>
                                        <p:attrNameLst>
                                          <p:attrName>ppt_w</p:attrName>
                                        </p:attrNameLst>
                                      </p:cBhvr>
                                      <p:tavLst>
                                        <p:tav tm="0">
                                          <p:val>
                                            <p:fltVal val="0"/>
                                          </p:val>
                                        </p:tav>
                                        <p:tav tm="100000">
                                          <p:val>
                                            <p:strVal val="#ppt_w"/>
                                          </p:val>
                                        </p:tav>
                                      </p:tavLst>
                                    </p:anim>
                                    <p:anim calcmode="lin" valueType="num">
                                      <p:cBhvr>
                                        <p:cTn id="72" dur="500" fill="hold"/>
                                        <p:tgtEl>
                                          <p:spTgt spid="11"/>
                                        </p:tgtEl>
                                        <p:attrNameLst>
                                          <p:attrName>ppt_h</p:attrName>
                                        </p:attrNameLst>
                                      </p:cBhvr>
                                      <p:tavLst>
                                        <p:tav tm="0">
                                          <p:val>
                                            <p:fltVal val="0"/>
                                          </p:val>
                                        </p:tav>
                                        <p:tav tm="100000">
                                          <p:val>
                                            <p:strVal val="#ppt_h"/>
                                          </p:val>
                                        </p:tav>
                                      </p:tavLst>
                                    </p:anim>
                                    <p:animEffect transition="in" filter="fade">
                                      <p:cBhvr>
                                        <p:cTn id="73" dur="500"/>
                                        <p:tgtEl>
                                          <p:spTgt spid="11"/>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26"/>
                                        </p:tgtEl>
                                        <p:attrNameLst>
                                          <p:attrName>style.visibility</p:attrName>
                                        </p:attrNameLst>
                                      </p:cBhvr>
                                      <p:to>
                                        <p:strVal val="visible"/>
                                      </p:to>
                                    </p:set>
                                    <p:anim calcmode="lin" valueType="num">
                                      <p:cBhvr>
                                        <p:cTn id="76" dur="500" fill="hold"/>
                                        <p:tgtEl>
                                          <p:spTgt spid="26"/>
                                        </p:tgtEl>
                                        <p:attrNameLst>
                                          <p:attrName>ppt_w</p:attrName>
                                        </p:attrNameLst>
                                      </p:cBhvr>
                                      <p:tavLst>
                                        <p:tav tm="0">
                                          <p:val>
                                            <p:fltVal val="0"/>
                                          </p:val>
                                        </p:tav>
                                        <p:tav tm="100000">
                                          <p:val>
                                            <p:strVal val="#ppt_w"/>
                                          </p:val>
                                        </p:tav>
                                      </p:tavLst>
                                    </p:anim>
                                    <p:anim calcmode="lin" valueType="num">
                                      <p:cBhvr>
                                        <p:cTn id="77" dur="500" fill="hold"/>
                                        <p:tgtEl>
                                          <p:spTgt spid="26"/>
                                        </p:tgtEl>
                                        <p:attrNameLst>
                                          <p:attrName>ppt_h</p:attrName>
                                        </p:attrNameLst>
                                      </p:cBhvr>
                                      <p:tavLst>
                                        <p:tav tm="0">
                                          <p:val>
                                            <p:fltVal val="0"/>
                                          </p:val>
                                        </p:tav>
                                        <p:tav tm="100000">
                                          <p:val>
                                            <p:strVal val="#ppt_h"/>
                                          </p:val>
                                        </p:tav>
                                      </p:tavLst>
                                    </p:anim>
                                    <p:animEffect transition="in" filter="fade">
                                      <p:cBhvr>
                                        <p:cTn id="78" dur="500"/>
                                        <p:tgtEl>
                                          <p:spTgt spid="26"/>
                                        </p:tgtEl>
                                      </p:cBhvr>
                                    </p:animEffect>
                                  </p:childTnLst>
                                </p:cTn>
                              </p:par>
                            </p:childTnLst>
                          </p:cTn>
                        </p:par>
                        <p:par>
                          <p:cTn id="79" fill="hold">
                            <p:stCondLst>
                              <p:cond delay="6000"/>
                            </p:stCondLst>
                            <p:childTnLst>
                              <p:par>
                                <p:cTn id="80" presetID="18" presetClass="entr" presetSubtype="6"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strips(downRight)">
                                      <p:cBhvr>
                                        <p:cTn id="82" dur="500"/>
                                        <p:tgtEl>
                                          <p:spTgt spid="20"/>
                                        </p:tgtEl>
                                      </p:cBhvr>
                                    </p:animEffect>
                                  </p:childTnLst>
                                </p:cTn>
                              </p:par>
                              <p:par>
                                <p:cTn id="83" presetID="18" presetClass="entr" presetSubtype="6" fill="hold" grpId="0" nodeType="withEffect">
                                  <p:stCondLst>
                                    <p:cond delay="0"/>
                                  </p:stCondLst>
                                  <p:childTnLst>
                                    <p:set>
                                      <p:cBhvr>
                                        <p:cTn id="84" dur="1" fill="hold">
                                          <p:stCondLst>
                                            <p:cond delay="0"/>
                                          </p:stCondLst>
                                        </p:cTn>
                                        <p:tgtEl>
                                          <p:spTgt spid="21"/>
                                        </p:tgtEl>
                                        <p:attrNameLst>
                                          <p:attrName>style.visibility</p:attrName>
                                        </p:attrNameLst>
                                      </p:cBhvr>
                                      <p:to>
                                        <p:strVal val="visible"/>
                                      </p:to>
                                    </p:set>
                                    <p:animEffect transition="in" filter="strips(downRight)">
                                      <p:cBhvr>
                                        <p:cTn id="85" dur="500"/>
                                        <p:tgtEl>
                                          <p:spTgt spid="21"/>
                                        </p:tgtEl>
                                      </p:cBhvr>
                                    </p:animEffect>
                                  </p:childTnLst>
                                </p:cTn>
                              </p:par>
                            </p:childTnLst>
                          </p:cTn>
                        </p:par>
                        <p:par>
                          <p:cTn id="86" fill="hold">
                            <p:stCondLst>
                              <p:cond delay="6500"/>
                            </p:stCondLst>
                            <p:childTnLst>
                              <p:par>
                                <p:cTn id="87" presetID="10" presetClass="entr" presetSubtype="0" fill="hold" grpId="0" nodeType="afterEffect">
                                  <p:stCondLst>
                                    <p:cond delay="0"/>
                                  </p:stCondLst>
                                  <p:childTnLst>
                                    <p:set>
                                      <p:cBhvr>
                                        <p:cTn id="88" dur="1" fill="hold">
                                          <p:stCondLst>
                                            <p:cond delay="0"/>
                                          </p:stCondLst>
                                        </p:cTn>
                                        <p:tgtEl>
                                          <p:spTgt spid="16"/>
                                        </p:tgtEl>
                                        <p:attrNameLst>
                                          <p:attrName>style.visibility</p:attrName>
                                        </p:attrNameLst>
                                      </p:cBhvr>
                                      <p:to>
                                        <p:strVal val="visible"/>
                                      </p:to>
                                    </p:set>
                                    <p:animEffect transition="in" filter="fade">
                                      <p:cBhvr>
                                        <p:cTn id="89" dur="500"/>
                                        <p:tgtEl>
                                          <p:spTgt spid="16"/>
                                        </p:tgtEl>
                                      </p:cBhvr>
                                    </p:animEffect>
                                  </p:childTnLst>
                                </p:cTn>
                              </p:par>
                            </p:childTnLst>
                          </p:cTn>
                        </p:par>
                        <p:par>
                          <p:cTn id="90" fill="hold">
                            <p:stCondLst>
                              <p:cond delay="7000"/>
                            </p:stCondLst>
                            <p:childTnLst>
                              <p:par>
                                <p:cTn id="91" presetID="22" presetClass="entr" presetSubtype="1" fill="hold" grpId="0" nodeType="afterEffect">
                                  <p:stCondLst>
                                    <p:cond delay="0"/>
                                  </p:stCondLst>
                                  <p:childTnLst>
                                    <p:set>
                                      <p:cBhvr>
                                        <p:cTn id="92" dur="1" fill="hold">
                                          <p:stCondLst>
                                            <p:cond delay="0"/>
                                          </p:stCondLst>
                                        </p:cTn>
                                        <p:tgtEl>
                                          <p:spTgt spid="8"/>
                                        </p:tgtEl>
                                        <p:attrNameLst>
                                          <p:attrName>style.visibility</p:attrName>
                                        </p:attrNameLst>
                                      </p:cBhvr>
                                      <p:to>
                                        <p:strVal val="visible"/>
                                      </p:to>
                                    </p:set>
                                    <p:animEffect transition="in" filter="wipe(up)">
                                      <p:cBhvr>
                                        <p:cTn id="93" dur="500"/>
                                        <p:tgtEl>
                                          <p:spTgt spid="8"/>
                                        </p:tgtEl>
                                      </p:cBhvr>
                                    </p:animEffect>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12"/>
                                        </p:tgtEl>
                                        <p:attrNameLst>
                                          <p:attrName>style.visibility</p:attrName>
                                        </p:attrNameLst>
                                      </p:cBhvr>
                                      <p:to>
                                        <p:strVal val="visible"/>
                                      </p:to>
                                    </p:set>
                                    <p:anim calcmode="lin" valueType="num">
                                      <p:cBhvr>
                                        <p:cTn id="97" dur="500" fill="hold"/>
                                        <p:tgtEl>
                                          <p:spTgt spid="12"/>
                                        </p:tgtEl>
                                        <p:attrNameLst>
                                          <p:attrName>ppt_w</p:attrName>
                                        </p:attrNameLst>
                                      </p:cBhvr>
                                      <p:tavLst>
                                        <p:tav tm="0">
                                          <p:val>
                                            <p:fltVal val="0"/>
                                          </p:val>
                                        </p:tav>
                                        <p:tav tm="100000">
                                          <p:val>
                                            <p:strVal val="#ppt_w"/>
                                          </p:val>
                                        </p:tav>
                                      </p:tavLst>
                                    </p:anim>
                                    <p:anim calcmode="lin" valueType="num">
                                      <p:cBhvr>
                                        <p:cTn id="98" dur="500" fill="hold"/>
                                        <p:tgtEl>
                                          <p:spTgt spid="12"/>
                                        </p:tgtEl>
                                        <p:attrNameLst>
                                          <p:attrName>ppt_h</p:attrName>
                                        </p:attrNameLst>
                                      </p:cBhvr>
                                      <p:tavLst>
                                        <p:tav tm="0">
                                          <p:val>
                                            <p:fltVal val="0"/>
                                          </p:val>
                                        </p:tav>
                                        <p:tav tm="100000">
                                          <p:val>
                                            <p:strVal val="#ppt_h"/>
                                          </p:val>
                                        </p:tav>
                                      </p:tavLst>
                                    </p:anim>
                                    <p:animEffect transition="in" filter="fade">
                                      <p:cBhvr>
                                        <p:cTn id="99" dur="500"/>
                                        <p:tgtEl>
                                          <p:spTgt spid="12"/>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childTnLst>
                                </p:cTn>
                              </p:par>
                            </p:childTnLst>
                          </p:cTn>
                        </p:par>
                        <p:par>
                          <p:cTn id="105" fill="hold">
                            <p:stCondLst>
                              <p:cond delay="8000"/>
                            </p:stCondLst>
                            <p:childTnLst>
                              <p:par>
                                <p:cTn id="106" presetID="18" presetClass="entr" presetSubtype="6"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Effect transition="in" filter="strips(downRight)">
                                      <p:cBhvr>
                                        <p:cTn id="108" dur="500"/>
                                        <p:tgtEl>
                                          <p:spTgt spid="22"/>
                                        </p:tgtEl>
                                      </p:cBhvr>
                                    </p:animEffect>
                                  </p:childTnLst>
                                </p:cTn>
                              </p:par>
                              <p:par>
                                <p:cTn id="109" presetID="18" presetClass="entr" presetSubtype="6" fill="hold" grpId="0" nodeType="withEffect">
                                  <p:stCondLst>
                                    <p:cond delay="0"/>
                                  </p:stCondLst>
                                  <p:childTnLst>
                                    <p:set>
                                      <p:cBhvr>
                                        <p:cTn id="110" dur="1" fill="hold">
                                          <p:stCondLst>
                                            <p:cond delay="0"/>
                                          </p:stCondLst>
                                        </p:cTn>
                                        <p:tgtEl>
                                          <p:spTgt spid="23"/>
                                        </p:tgtEl>
                                        <p:attrNameLst>
                                          <p:attrName>style.visibility</p:attrName>
                                        </p:attrNameLst>
                                      </p:cBhvr>
                                      <p:to>
                                        <p:strVal val="visible"/>
                                      </p:to>
                                    </p:set>
                                    <p:animEffect transition="in" filter="strips(downRight)">
                                      <p:cBhvr>
                                        <p:cTn id="111" dur="500"/>
                                        <p:tgtEl>
                                          <p:spTgt spid="23"/>
                                        </p:tgtEl>
                                      </p:cBhvr>
                                    </p:animEffect>
                                  </p:childTnLst>
                                </p:cTn>
                              </p:par>
                            </p:childTnLst>
                          </p:cTn>
                        </p:par>
                        <p:par>
                          <p:cTn id="112" fill="hold">
                            <p:stCondLst>
                              <p:cond delay="8500"/>
                            </p:stCondLst>
                            <p:childTnLst>
                              <p:par>
                                <p:cTn id="113" presetID="1" presetClass="entr" presetSubtype="0" fill="hold" grpId="0" nodeType="afterEffect">
                                  <p:stCondLst>
                                    <p:cond delay="0"/>
                                  </p:stCondLst>
                                  <p:childTnLst>
                                    <p:set>
                                      <p:cBhvr>
                                        <p:cTn id="114" dur="1" fill="hold">
                                          <p:stCondLst>
                                            <p:cond delay="0"/>
                                          </p:stCondLst>
                                        </p:cTn>
                                        <p:tgtEl>
                                          <p:spTgt spid="28"/>
                                        </p:tgtEl>
                                        <p:attrNameLst>
                                          <p:attrName>style.visibility</p:attrName>
                                        </p:attrNameLst>
                                      </p:cBhvr>
                                      <p:to>
                                        <p:strVal val="visible"/>
                                      </p:to>
                                    </p:set>
                                  </p:childTnLst>
                                </p:cTn>
                              </p:par>
                              <p:par>
                                <p:cTn id="115" presetID="27" presetClass="emph" presetSubtype="0" fill="remove" grpId="1" nodeType="withEffect">
                                  <p:stCondLst>
                                    <p:cond delay="0"/>
                                  </p:stCondLst>
                                  <p:childTnLst>
                                    <p:animClr clrSpc="rgb" dir="cw">
                                      <p:cBhvr override="childStyle">
                                        <p:cTn id="116" dur="250" autoRev="1" fill="remove"/>
                                        <p:tgtEl>
                                          <p:spTgt spid="28"/>
                                        </p:tgtEl>
                                        <p:attrNameLst>
                                          <p:attrName>style.color</p:attrName>
                                        </p:attrNameLst>
                                      </p:cBhvr>
                                      <p:to>
                                        <a:schemeClr val="bg1"/>
                                      </p:to>
                                    </p:animClr>
                                    <p:animClr clrSpc="rgb" dir="cw">
                                      <p:cBhvr>
                                        <p:cTn id="117" dur="250" autoRev="1" fill="remove"/>
                                        <p:tgtEl>
                                          <p:spTgt spid="28"/>
                                        </p:tgtEl>
                                        <p:attrNameLst>
                                          <p:attrName>fillcolor</p:attrName>
                                        </p:attrNameLst>
                                      </p:cBhvr>
                                      <p:to>
                                        <a:schemeClr val="bg1"/>
                                      </p:to>
                                    </p:animClr>
                                    <p:set>
                                      <p:cBhvr>
                                        <p:cTn id="118" dur="250" autoRev="1" fill="remove"/>
                                        <p:tgtEl>
                                          <p:spTgt spid="28"/>
                                        </p:tgtEl>
                                        <p:attrNameLst>
                                          <p:attrName>fill.type</p:attrName>
                                        </p:attrNameLst>
                                      </p:cBhvr>
                                      <p:to>
                                        <p:strVal val="solid"/>
                                      </p:to>
                                    </p:set>
                                    <p:set>
                                      <p:cBhvr>
                                        <p:cTn id="119" dur="250" autoRev="1" fill="remove"/>
                                        <p:tgtEl>
                                          <p:spTgt spid="28"/>
                                        </p:tgtEl>
                                        <p:attrNameLst>
                                          <p:attrName>fill.on</p:attrName>
                                        </p:attrNameLst>
                                      </p:cBhvr>
                                      <p:to>
                                        <p:strVal val="true"/>
                                      </p:to>
                                    </p:set>
                                  </p:childTnLst>
                                </p:cTn>
                              </p:par>
                            </p:childTnLst>
                          </p:cTn>
                        </p:par>
                        <p:par>
                          <p:cTn id="120" fill="hold">
                            <p:stCondLst>
                              <p:cond delay="8500"/>
                            </p:stCondLst>
                            <p:childTnLst>
                              <p:par>
                                <p:cTn id="121" presetID="10" presetClass="entr" presetSubtype="0" fill="hold" grpId="0" nodeType="afterEffect">
                                  <p:stCondLst>
                                    <p:cond delay="0"/>
                                  </p:stCondLst>
                                  <p:childTnLst>
                                    <p:set>
                                      <p:cBhvr>
                                        <p:cTn id="122" dur="1" fill="hold">
                                          <p:stCondLst>
                                            <p:cond delay="0"/>
                                          </p:stCondLst>
                                        </p:cTn>
                                        <p:tgtEl>
                                          <p:spTgt spid="29"/>
                                        </p:tgtEl>
                                        <p:attrNameLst>
                                          <p:attrName>style.visibility</p:attrName>
                                        </p:attrNameLst>
                                      </p:cBhvr>
                                      <p:to>
                                        <p:strVal val="visible"/>
                                      </p:to>
                                    </p:set>
                                    <p:animEffect transition="in" filter="fade">
                                      <p:cBhvr>
                                        <p:cTn id="123" dur="500"/>
                                        <p:tgtEl>
                                          <p:spTgt spid="29"/>
                                        </p:tgtEl>
                                      </p:cBhvr>
                                    </p:animEffect>
                                  </p:childTnLst>
                                </p:cTn>
                              </p:par>
                              <p:par>
                                <p:cTn id="124" presetID="10" presetClass="entr" presetSubtype="0" fill="hold" grpId="0" nodeType="with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fade">
                                      <p:cBhvr>
                                        <p:cTn id="126"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P spid="4" grpId="0" build="p"/>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8" grpId="0"/>
      <p:bldP spid="19" grpId="0"/>
      <p:bldP spid="20" grpId="0"/>
      <p:bldP spid="21" grpId="0"/>
      <p:bldP spid="22" grpId="0"/>
      <p:bldP spid="23" grpId="0"/>
      <p:bldP spid="24" grpId="0"/>
      <p:bldP spid="25" grpId="0"/>
      <p:bldP spid="26" grpId="0"/>
      <p:bldP spid="27" grpId="0"/>
      <p:bldP spid="28" grpId="0" animBg="1"/>
      <p:bldP spid="28" grpId="1" animBg="1"/>
      <p:bldP spid="29" grpId="0" animBg="1"/>
      <p:bldP spid="3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37"/>
          <p:cNvGrpSpPr/>
          <p:nvPr/>
        </p:nvGrpSpPr>
        <p:grpSpPr>
          <a:xfrm>
            <a:off x="1111348" y="2381669"/>
            <a:ext cx="2196431" cy="1436124"/>
            <a:chOff x="1" y="0"/>
            <a:chExt cx="4392858" cy="2872248"/>
          </a:xfrm>
        </p:grpSpPr>
        <p:sp>
          <p:nvSpPr>
            <p:cNvPr id="3" name="Shape 333"/>
            <p:cNvSpPr/>
            <p:nvPr/>
          </p:nvSpPr>
          <p:spPr>
            <a:xfrm>
              <a:off x="1" y="0"/>
              <a:ext cx="4392858" cy="28722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030" y="10904"/>
                  </a:lnTo>
                  <a:lnTo>
                    <a:pt x="0" y="21600"/>
                  </a:lnTo>
                  <a:lnTo>
                    <a:pt x="16497" y="21600"/>
                  </a:lnTo>
                  <a:lnTo>
                    <a:pt x="21600" y="10886"/>
                  </a:lnTo>
                  <a:lnTo>
                    <a:pt x="16483" y="28"/>
                  </a:lnTo>
                  <a:lnTo>
                    <a:pt x="0" y="0"/>
                  </a:lnTo>
                  <a:close/>
                </a:path>
              </a:pathLst>
            </a:custGeom>
            <a:noFill/>
            <a:ln w="12700" cap="flat">
              <a:solidFill>
                <a:srgbClr val="5B9BD5"/>
              </a:solidFill>
              <a:miter lim="400000"/>
            </a:ln>
            <a:effectLst/>
          </p:spPr>
          <p:txBody>
            <a:bodyPr wrap="square" lIns="0" tIns="0" rIns="0" bIns="0" numCol="1" anchor="ctr">
              <a:noAutofit/>
            </a:bodyPr>
            <a:lstStyle/>
            <a:p>
              <a:pPr lvl="0">
                <a:defRPr sz="11200"/>
              </a:pPr>
              <a:endParaRPr sz="1600">
                <a:solidFill>
                  <a:schemeClr val="bg1"/>
                </a:solidFill>
                <a:cs typeface="+mn-ea"/>
                <a:sym typeface="+mn-lt"/>
              </a:endParaRPr>
            </a:p>
          </p:txBody>
        </p:sp>
        <p:sp>
          <p:nvSpPr>
            <p:cNvPr id="6" name="Shape 335"/>
            <p:cNvSpPr/>
            <p:nvPr/>
          </p:nvSpPr>
          <p:spPr>
            <a:xfrm>
              <a:off x="1288920" y="1207646"/>
              <a:ext cx="2462210" cy="492442"/>
            </a:xfrm>
            <a:prstGeom prst="rect">
              <a:avLst/>
            </a:prstGeom>
            <a:noFill/>
            <a:ln w="12700" cap="flat">
              <a:noFill/>
              <a:miter lim="400000"/>
            </a:ln>
            <a:effectLst/>
          </p:spPr>
          <p:txBody>
            <a:bodyPr wrap="none" lIns="0" tIns="0" rIns="0" bIns="0" numCol="1" anchor="ctr">
              <a:spAutoFit/>
            </a:bodyPr>
            <a:lstStyle>
              <a:lvl1pPr>
                <a:defRPr sz="2000">
                  <a:solidFill>
                    <a:srgbClr val="FAF9FC"/>
                  </a:solidFill>
                  <a:latin typeface="STIXGeneral-Bold"/>
                  <a:ea typeface="STIXGeneral-Bold"/>
                  <a:cs typeface="STIXGeneral-Bold"/>
                  <a:sym typeface="STIXGeneral-Bold"/>
                </a:defRPr>
              </a:lvl1pPr>
            </a:lstStyle>
            <a:p>
              <a:pPr algn="ctr"/>
              <a:r>
                <a:rPr lang="zh-CN" altLang="en-US" sz="1600" b="1" dirty="0">
                  <a:solidFill>
                    <a:schemeClr val="bg1"/>
                  </a:solidFill>
                  <a:latin typeface="+mn-lt"/>
                  <a:ea typeface="+mn-ea"/>
                  <a:cs typeface="+mn-ea"/>
                  <a:sym typeface="+mn-lt"/>
                </a:rPr>
                <a:t>输入文本内容</a:t>
              </a:r>
              <a:endParaRPr lang="id-ID" altLang="zh-CN" sz="1600" b="1" dirty="0">
                <a:solidFill>
                  <a:schemeClr val="bg1"/>
                </a:solidFill>
                <a:latin typeface="+mn-lt"/>
                <a:ea typeface="+mn-ea"/>
                <a:cs typeface="+mn-ea"/>
                <a:sym typeface="+mn-lt"/>
              </a:endParaRPr>
            </a:p>
          </p:txBody>
        </p:sp>
      </p:grpSp>
      <p:grpSp>
        <p:nvGrpSpPr>
          <p:cNvPr id="7" name="Group 342"/>
          <p:cNvGrpSpPr/>
          <p:nvPr/>
        </p:nvGrpSpPr>
        <p:grpSpPr>
          <a:xfrm>
            <a:off x="3024327" y="2381669"/>
            <a:ext cx="2196431" cy="1436124"/>
            <a:chOff x="0" y="0"/>
            <a:chExt cx="4392859" cy="2872248"/>
          </a:xfrm>
        </p:grpSpPr>
        <p:sp>
          <p:nvSpPr>
            <p:cNvPr id="8" name="Shape 338"/>
            <p:cNvSpPr/>
            <p:nvPr/>
          </p:nvSpPr>
          <p:spPr>
            <a:xfrm>
              <a:off x="0" y="0"/>
              <a:ext cx="4392859" cy="28722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030" y="10904"/>
                  </a:lnTo>
                  <a:lnTo>
                    <a:pt x="0" y="21600"/>
                  </a:lnTo>
                  <a:lnTo>
                    <a:pt x="16497" y="21600"/>
                  </a:lnTo>
                  <a:lnTo>
                    <a:pt x="21600" y="10886"/>
                  </a:lnTo>
                  <a:lnTo>
                    <a:pt x="16483" y="28"/>
                  </a:lnTo>
                  <a:lnTo>
                    <a:pt x="0" y="0"/>
                  </a:lnTo>
                  <a:close/>
                </a:path>
              </a:pathLst>
            </a:custGeom>
            <a:noFill/>
            <a:ln w="12700" cap="flat">
              <a:solidFill>
                <a:srgbClr val="5B9BD5"/>
              </a:solidFill>
              <a:miter lim="400000"/>
            </a:ln>
            <a:effectLst/>
          </p:spPr>
          <p:txBody>
            <a:bodyPr wrap="square" lIns="0" tIns="0" rIns="0" bIns="0" numCol="1" anchor="ctr">
              <a:noAutofit/>
            </a:bodyPr>
            <a:lstStyle/>
            <a:p>
              <a:pPr lvl="0">
                <a:defRPr sz="11200"/>
              </a:pPr>
              <a:endParaRPr sz="1600">
                <a:solidFill>
                  <a:schemeClr val="bg1"/>
                </a:solidFill>
                <a:cs typeface="+mn-ea"/>
                <a:sym typeface="+mn-lt"/>
              </a:endParaRPr>
            </a:p>
          </p:txBody>
        </p:sp>
        <p:sp>
          <p:nvSpPr>
            <p:cNvPr id="11" name="Shape 340"/>
            <p:cNvSpPr/>
            <p:nvPr/>
          </p:nvSpPr>
          <p:spPr>
            <a:xfrm>
              <a:off x="1194479" y="1289712"/>
              <a:ext cx="2852436" cy="431800"/>
            </a:xfrm>
            <a:prstGeom prst="rect">
              <a:avLst/>
            </a:prstGeom>
            <a:noFill/>
            <a:ln w="12700" cap="flat">
              <a:noFill/>
              <a:miter lim="400000"/>
            </a:ln>
            <a:effectLst/>
          </p:spPr>
          <p:txBody>
            <a:bodyPr wrap="square" lIns="0" tIns="0" rIns="0" bIns="0" numCol="1" anchor="ctr">
              <a:noAutofit/>
            </a:bodyPr>
            <a:lstStyle>
              <a:lvl1pPr>
                <a:defRPr sz="2000">
                  <a:solidFill>
                    <a:srgbClr val="FAF9FC"/>
                  </a:solidFill>
                  <a:latin typeface="STIXGeneral-Bold"/>
                  <a:ea typeface="STIXGeneral-Bold"/>
                  <a:cs typeface="STIXGeneral-Bold"/>
                  <a:sym typeface="STIXGeneral-Bold"/>
                </a:defRPr>
              </a:lvl1pPr>
            </a:lstStyle>
            <a:p>
              <a:pPr algn="ctr"/>
              <a:r>
                <a:rPr lang="zh-CN" altLang="en-US" sz="1600" b="1" dirty="0">
                  <a:solidFill>
                    <a:schemeClr val="bg1"/>
                  </a:solidFill>
                  <a:latin typeface="+mn-lt"/>
                  <a:ea typeface="+mn-ea"/>
                  <a:cs typeface="+mn-ea"/>
                  <a:sym typeface="+mn-lt"/>
                </a:rPr>
                <a:t>输入文本内容</a:t>
              </a:r>
              <a:endParaRPr lang="id-ID" altLang="zh-CN" sz="1600" b="1" dirty="0">
                <a:solidFill>
                  <a:schemeClr val="bg1"/>
                </a:solidFill>
                <a:latin typeface="+mn-lt"/>
                <a:ea typeface="+mn-ea"/>
                <a:cs typeface="+mn-ea"/>
                <a:sym typeface="+mn-lt"/>
              </a:endParaRPr>
            </a:p>
          </p:txBody>
        </p:sp>
      </p:grpSp>
      <p:grpSp>
        <p:nvGrpSpPr>
          <p:cNvPr id="12" name="Group 347"/>
          <p:cNvGrpSpPr/>
          <p:nvPr/>
        </p:nvGrpSpPr>
        <p:grpSpPr>
          <a:xfrm>
            <a:off x="4984568" y="2381669"/>
            <a:ext cx="2196431" cy="1436124"/>
            <a:chOff x="0" y="0"/>
            <a:chExt cx="4392859" cy="2872248"/>
          </a:xfrm>
        </p:grpSpPr>
        <p:sp>
          <p:nvSpPr>
            <p:cNvPr id="13" name="Shape 343"/>
            <p:cNvSpPr/>
            <p:nvPr/>
          </p:nvSpPr>
          <p:spPr>
            <a:xfrm>
              <a:off x="0" y="0"/>
              <a:ext cx="4392859" cy="28722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030" y="10904"/>
                  </a:lnTo>
                  <a:lnTo>
                    <a:pt x="0" y="21600"/>
                  </a:lnTo>
                  <a:lnTo>
                    <a:pt x="16497" y="21600"/>
                  </a:lnTo>
                  <a:lnTo>
                    <a:pt x="21600" y="10886"/>
                  </a:lnTo>
                  <a:lnTo>
                    <a:pt x="16483" y="28"/>
                  </a:lnTo>
                  <a:lnTo>
                    <a:pt x="0" y="0"/>
                  </a:lnTo>
                  <a:close/>
                </a:path>
              </a:pathLst>
            </a:custGeom>
            <a:noFill/>
            <a:ln w="12700" cap="flat">
              <a:solidFill>
                <a:srgbClr val="5B9BD5"/>
              </a:solidFill>
              <a:miter lim="400000"/>
            </a:ln>
            <a:effectLst/>
          </p:spPr>
          <p:txBody>
            <a:bodyPr wrap="square" lIns="0" tIns="0" rIns="0" bIns="0" numCol="1" anchor="ctr">
              <a:noAutofit/>
            </a:bodyPr>
            <a:lstStyle/>
            <a:p>
              <a:pPr lvl="0">
                <a:defRPr sz="11200"/>
              </a:pPr>
              <a:endParaRPr sz="1600">
                <a:solidFill>
                  <a:schemeClr val="bg1"/>
                </a:solidFill>
                <a:cs typeface="+mn-ea"/>
                <a:sym typeface="+mn-lt"/>
              </a:endParaRPr>
            </a:p>
          </p:txBody>
        </p:sp>
        <p:sp>
          <p:nvSpPr>
            <p:cNvPr id="16" name="Shape 345"/>
            <p:cNvSpPr/>
            <p:nvPr/>
          </p:nvSpPr>
          <p:spPr>
            <a:xfrm>
              <a:off x="1086541" y="1289712"/>
              <a:ext cx="2972476" cy="431800"/>
            </a:xfrm>
            <a:prstGeom prst="rect">
              <a:avLst/>
            </a:prstGeom>
            <a:noFill/>
            <a:ln w="12700" cap="flat">
              <a:noFill/>
              <a:miter lim="400000"/>
            </a:ln>
            <a:effectLst/>
          </p:spPr>
          <p:txBody>
            <a:bodyPr wrap="square" lIns="0" tIns="0" rIns="0" bIns="0" numCol="1" anchor="ctr">
              <a:noAutofit/>
            </a:bodyPr>
            <a:lstStyle>
              <a:lvl1pPr>
                <a:defRPr sz="2000">
                  <a:solidFill>
                    <a:srgbClr val="FAF9FC"/>
                  </a:solidFill>
                  <a:latin typeface="STIXGeneral-Bold"/>
                  <a:ea typeface="STIXGeneral-Bold"/>
                  <a:cs typeface="STIXGeneral-Bold"/>
                  <a:sym typeface="STIXGeneral-Bold"/>
                </a:defRPr>
              </a:lvl1pPr>
            </a:lstStyle>
            <a:p>
              <a:pPr algn="ctr"/>
              <a:r>
                <a:rPr lang="zh-CN" altLang="en-US" sz="1600" b="1" dirty="0">
                  <a:solidFill>
                    <a:schemeClr val="bg1"/>
                  </a:solidFill>
                  <a:latin typeface="+mn-lt"/>
                  <a:ea typeface="+mn-ea"/>
                  <a:cs typeface="+mn-ea"/>
                  <a:sym typeface="+mn-lt"/>
                </a:rPr>
                <a:t>输入文本内容</a:t>
              </a:r>
              <a:endParaRPr lang="id-ID" altLang="zh-CN" sz="1600" b="1" dirty="0">
                <a:solidFill>
                  <a:schemeClr val="bg1"/>
                </a:solidFill>
                <a:latin typeface="+mn-lt"/>
                <a:ea typeface="+mn-ea"/>
                <a:cs typeface="+mn-ea"/>
                <a:sym typeface="+mn-lt"/>
              </a:endParaRPr>
            </a:p>
          </p:txBody>
        </p:sp>
      </p:grpSp>
      <p:grpSp>
        <p:nvGrpSpPr>
          <p:cNvPr id="17" name="Group 352"/>
          <p:cNvGrpSpPr/>
          <p:nvPr/>
        </p:nvGrpSpPr>
        <p:grpSpPr>
          <a:xfrm>
            <a:off x="6928661" y="2381669"/>
            <a:ext cx="2196429" cy="1436124"/>
            <a:chOff x="0" y="0"/>
            <a:chExt cx="4392859" cy="2872248"/>
          </a:xfrm>
        </p:grpSpPr>
        <p:sp>
          <p:nvSpPr>
            <p:cNvPr id="18" name="Shape 348"/>
            <p:cNvSpPr/>
            <p:nvPr/>
          </p:nvSpPr>
          <p:spPr>
            <a:xfrm>
              <a:off x="0" y="0"/>
              <a:ext cx="4392859" cy="28722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030" y="10904"/>
                  </a:lnTo>
                  <a:lnTo>
                    <a:pt x="0" y="21600"/>
                  </a:lnTo>
                  <a:lnTo>
                    <a:pt x="16497" y="21600"/>
                  </a:lnTo>
                  <a:lnTo>
                    <a:pt x="21600" y="10886"/>
                  </a:lnTo>
                  <a:lnTo>
                    <a:pt x="16483" y="28"/>
                  </a:lnTo>
                  <a:lnTo>
                    <a:pt x="0" y="0"/>
                  </a:lnTo>
                  <a:close/>
                </a:path>
              </a:pathLst>
            </a:custGeom>
            <a:noFill/>
            <a:ln w="12700" cap="flat">
              <a:solidFill>
                <a:srgbClr val="5B9BD5"/>
              </a:solidFill>
              <a:miter lim="400000"/>
            </a:ln>
            <a:effectLst/>
          </p:spPr>
          <p:txBody>
            <a:bodyPr wrap="square" lIns="0" tIns="0" rIns="0" bIns="0" numCol="1" anchor="ctr">
              <a:noAutofit/>
            </a:bodyPr>
            <a:lstStyle/>
            <a:p>
              <a:pPr lvl="0">
                <a:defRPr sz="11200"/>
              </a:pPr>
              <a:endParaRPr sz="1600">
                <a:solidFill>
                  <a:schemeClr val="bg1"/>
                </a:solidFill>
                <a:cs typeface="+mn-ea"/>
                <a:sym typeface="+mn-lt"/>
              </a:endParaRPr>
            </a:p>
          </p:txBody>
        </p:sp>
        <p:sp>
          <p:nvSpPr>
            <p:cNvPr id="21" name="Shape 350"/>
            <p:cNvSpPr/>
            <p:nvPr/>
          </p:nvSpPr>
          <p:spPr>
            <a:xfrm>
              <a:off x="1186403" y="1289712"/>
              <a:ext cx="2924718" cy="431800"/>
            </a:xfrm>
            <a:prstGeom prst="rect">
              <a:avLst/>
            </a:prstGeom>
            <a:noFill/>
            <a:ln w="12700" cap="flat">
              <a:noFill/>
              <a:miter lim="400000"/>
            </a:ln>
            <a:effectLst/>
          </p:spPr>
          <p:txBody>
            <a:bodyPr wrap="square" lIns="0" tIns="0" rIns="0" bIns="0" numCol="1" anchor="ctr">
              <a:noAutofit/>
            </a:bodyPr>
            <a:lstStyle>
              <a:lvl1pPr>
                <a:defRPr sz="2000">
                  <a:solidFill>
                    <a:srgbClr val="FAF9FC"/>
                  </a:solidFill>
                  <a:latin typeface="STIXGeneral-Bold"/>
                  <a:ea typeface="STIXGeneral-Bold"/>
                  <a:cs typeface="STIXGeneral-Bold"/>
                  <a:sym typeface="STIXGeneral-Bold"/>
                </a:defRPr>
              </a:lvl1pPr>
            </a:lstStyle>
            <a:p>
              <a:pPr algn="ctr"/>
              <a:r>
                <a:rPr lang="zh-CN" altLang="en-US" sz="1600" b="1" dirty="0">
                  <a:solidFill>
                    <a:schemeClr val="bg1"/>
                  </a:solidFill>
                  <a:latin typeface="+mn-lt"/>
                  <a:ea typeface="+mn-ea"/>
                  <a:cs typeface="+mn-ea"/>
                  <a:sym typeface="+mn-lt"/>
                </a:rPr>
                <a:t>输入文本内容</a:t>
              </a:r>
              <a:endParaRPr lang="id-ID" altLang="zh-CN" sz="1600" b="1" dirty="0">
                <a:solidFill>
                  <a:schemeClr val="bg1"/>
                </a:solidFill>
                <a:latin typeface="+mn-lt"/>
                <a:ea typeface="+mn-ea"/>
                <a:cs typeface="+mn-ea"/>
                <a:sym typeface="+mn-lt"/>
              </a:endParaRPr>
            </a:p>
          </p:txBody>
        </p:sp>
      </p:grpSp>
      <p:grpSp>
        <p:nvGrpSpPr>
          <p:cNvPr id="22" name="Group 357"/>
          <p:cNvGrpSpPr/>
          <p:nvPr/>
        </p:nvGrpSpPr>
        <p:grpSpPr>
          <a:xfrm>
            <a:off x="8900028" y="2381669"/>
            <a:ext cx="2196429" cy="1436124"/>
            <a:chOff x="0" y="0"/>
            <a:chExt cx="4392859" cy="2872248"/>
          </a:xfrm>
        </p:grpSpPr>
        <p:sp>
          <p:nvSpPr>
            <p:cNvPr id="23" name="Shape 353"/>
            <p:cNvSpPr/>
            <p:nvPr/>
          </p:nvSpPr>
          <p:spPr>
            <a:xfrm>
              <a:off x="0" y="0"/>
              <a:ext cx="4392859" cy="28722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030" y="10904"/>
                  </a:lnTo>
                  <a:lnTo>
                    <a:pt x="0" y="21600"/>
                  </a:lnTo>
                  <a:lnTo>
                    <a:pt x="16497" y="21600"/>
                  </a:lnTo>
                  <a:lnTo>
                    <a:pt x="21600" y="10886"/>
                  </a:lnTo>
                  <a:lnTo>
                    <a:pt x="16483" y="28"/>
                  </a:lnTo>
                  <a:lnTo>
                    <a:pt x="0" y="0"/>
                  </a:lnTo>
                  <a:close/>
                </a:path>
              </a:pathLst>
            </a:custGeom>
            <a:noFill/>
            <a:ln w="12700" cap="flat">
              <a:solidFill>
                <a:srgbClr val="5B9BD5"/>
              </a:solidFill>
              <a:miter lim="400000"/>
            </a:ln>
            <a:effectLst/>
          </p:spPr>
          <p:txBody>
            <a:bodyPr wrap="square" lIns="0" tIns="0" rIns="0" bIns="0" numCol="1" anchor="ctr">
              <a:noAutofit/>
            </a:bodyPr>
            <a:lstStyle/>
            <a:p>
              <a:pPr lvl="0">
                <a:defRPr sz="11200"/>
              </a:pPr>
              <a:endParaRPr sz="1600">
                <a:solidFill>
                  <a:schemeClr val="bg1"/>
                </a:solidFill>
                <a:cs typeface="+mn-ea"/>
                <a:sym typeface="+mn-lt"/>
              </a:endParaRPr>
            </a:p>
          </p:txBody>
        </p:sp>
        <p:sp>
          <p:nvSpPr>
            <p:cNvPr id="26" name="Shape 355"/>
            <p:cNvSpPr/>
            <p:nvPr/>
          </p:nvSpPr>
          <p:spPr>
            <a:xfrm>
              <a:off x="1186405" y="1289715"/>
              <a:ext cx="3014432" cy="369333"/>
            </a:xfrm>
            <a:prstGeom prst="rect">
              <a:avLst/>
            </a:prstGeom>
            <a:noFill/>
            <a:ln w="12700" cap="flat">
              <a:noFill/>
              <a:miter lim="400000"/>
            </a:ln>
            <a:effectLst/>
          </p:spPr>
          <p:txBody>
            <a:bodyPr wrap="square" lIns="0" tIns="0" rIns="0" bIns="0" numCol="1" anchor="ctr">
              <a:noAutofit/>
            </a:bodyPr>
            <a:lstStyle>
              <a:lvl1pPr>
                <a:defRPr sz="2000">
                  <a:solidFill>
                    <a:srgbClr val="FAF9FC"/>
                  </a:solidFill>
                  <a:latin typeface="STIXGeneral-Bold"/>
                  <a:ea typeface="STIXGeneral-Bold"/>
                  <a:cs typeface="STIXGeneral-Bold"/>
                  <a:sym typeface="STIXGeneral-Bold"/>
                </a:defRPr>
              </a:lvl1pPr>
            </a:lstStyle>
            <a:p>
              <a:pPr algn="ctr"/>
              <a:r>
                <a:rPr lang="zh-CN" altLang="en-US" sz="1600" b="1" dirty="0">
                  <a:solidFill>
                    <a:schemeClr val="bg1"/>
                  </a:solidFill>
                  <a:latin typeface="+mn-lt"/>
                  <a:ea typeface="+mn-ea"/>
                  <a:cs typeface="+mn-ea"/>
                  <a:sym typeface="+mn-lt"/>
                </a:rPr>
                <a:t>输入文本内容</a:t>
              </a:r>
              <a:endParaRPr lang="id-ID" altLang="zh-CN" sz="1600" b="1" dirty="0">
                <a:solidFill>
                  <a:schemeClr val="bg1"/>
                </a:solidFill>
                <a:latin typeface="+mn-lt"/>
                <a:ea typeface="+mn-ea"/>
                <a:cs typeface="+mn-ea"/>
                <a:sym typeface="+mn-lt"/>
              </a:endParaRPr>
            </a:p>
          </p:txBody>
        </p:sp>
      </p:grpSp>
      <p:grpSp>
        <p:nvGrpSpPr>
          <p:cNvPr id="27" name="Group 360"/>
          <p:cNvGrpSpPr/>
          <p:nvPr/>
        </p:nvGrpSpPr>
        <p:grpSpPr>
          <a:xfrm>
            <a:off x="1996915" y="3612544"/>
            <a:ext cx="425297" cy="425297"/>
            <a:chOff x="0" y="0"/>
            <a:chExt cx="850594" cy="850594"/>
          </a:xfrm>
        </p:grpSpPr>
        <p:sp>
          <p:nvSpPr>
            <p:cNvPr id="28" name="Shape 358"/>
            <p:cNvSpPr/>
            <p:nvPr/>
          </p:nvSpPr>
          <p:spPr>
            <a:xfrm>
              <a:off x="0" y="0"/>
              <a:ext cx="850594" cy="85059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B9BD5"/>
            </a:solidFill>
            <a:ln w="50800" cap="flat">
              <a:noFill/>
              <a:prstDash val="solid"/>
              <a:miter lim="400000"/>
            </a:ln>
            <a:effectLst/>
          </p:spPr>
          <p:txBody>
            <a:bodyPr wrap="square" lIns="0" tIns="0" rIns="0" bIns="0" numCol="1" anchor="ctr">
              <a:noAutofit/>
            </a:bodyPr>
            <a:lstStyle/>
            <a:p>
              <a:pPr lvl="0">
                <a:defRPr sz="11200"/>
              </a:pPr>
              <a:endParaRPr sz="14935">
                <a:solidFill>
                  <a:schemeClr val="bg1"/>
                </a:solidFill>
                <a:cs typeface="+mn-ea"/>
                <a:sym typeface="+mn-lt"/>
              </a:endParaRPr>
            </a:p>
          </p:txBody>
        </p:sp>
        <p:sp>
          <p:nvSpPr>
            <p:cNvPr id="29" name="Shape 359"/>
            <p:cNvSpPr/>
            <p:nvPr/>
          </p:nvSpPr>
          <p:spPr>
            <a:xfrm>
              <a:off x="300082" y="114147"/>
              <a:ext cx="250430" cy="622301"/>
            </a:xfrm>
            <a:prstGeom prst="rect">
              <a:avLst/>
            </a:prstGeom>
            <a:noFill/>
            <a:ln w="12700" cap="flat">
              <a:noFill/>
              <a:miter lim="400000"/>
            </a:ln>
            <a:effectLst/>
          </p:spPr>
          <p:txBody>
            <a:bodyPr wrap="square" lIns="0" tIns="0" rIns="0" bIns="0" numCol="1" anchor="ctr">
              <a:noAutofit/>
            </a:bodyPr>
            <a:lstStyle>
              <a:lvl1pPr>
                <a:defRPr sz="3200" b="1">
                  <a:solidFill>
                    <a:srgbClr val="FAF9FC"/>
                  </a:solidFill>
                  <a:latin typeface="Oxygen"/>
                  <a:ea typeface="Oxygen"/>
                  <a:cs typeface="Oxygen"/>
                  <a:sym typeface="Oxygen"/>
                </a:defRPr>
              </a:lvl1pPr>
            </a:lstStyle>
            <a:p>
              <a:pPr lvl="0">
                <a:defRPr sz="1800" b="0">
                  <a:solidFill>
                    <a:srgbClr val="000000"/>
                  </a:solidFill>
                </a:defRPr>
              </a:pPr>
              <a:r>
                <a:rPr sz="1600">
                  <a:solidFill>
                    <a:schemeClr val="bg1"/>
                  </a:solidFill>
                  <a:latin typeface="+mn-lt"/>
                  <a:ea typeface="+mn-ea"/>
                  <a:cs typeface="+mn-ea"/>
                  <a:sym typeface="+mn-lt"/>
                </a:rPr>
                <a:t>1</a:t>
              </a:r>
            </a:p>
          </p:txBody>
        </p:sp>
      </p:grpSp>
      <p:grpSp>
        <p:nvGrpSpPr>
          <p:cNvPr id="30" name="Group 363"/>
          <p:cNvGrpSpPr/>
          <p:nvPr/>
        </p:nvGrpSpPr>
        <p:grpSpPr>
          <a:xfrm>
            <a:off x="3913931" y="3612544"/>
            <a:ext cx="425297" cy="425297"/>
            <a:chOff x="0" y="0"/>
            <a:chExt cx="850594" cy="850594"/>
          </a:xfrm>
        </p:grpSpPr>
        <p:sp>
          <p:nvSpPr>
            <p:cNvPr id="31" name="Shape 361"/>
            <p:cNvSpPr/>
            <p:nvPr/>
          </p:nvSpPr>
          <p:spPr>
            <a:xfrm>
              <a:off x="0" y="0"/>
              <a:ext cx="850594" cy="85059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B9BD5"/>
            </a:solidFill>
            <a:ln w="50800" cap="flat">
              <a:noFill/>
              <a:prstDash val="solid"/>
              <a:miter lim="400000"/>
            </a:ln>
            <a:effectLst/>
          </p:spPr>
          <p:txBody>
            <a:bodyPr wrap="square" lIns="0" tIns="0" rIns="0" bIns="0" numCol="1" anchor="ctr">
              <a:noAutofit/>
            </a:bodyPr>
            <a:lstStyle/>
            <a:p>
              <a:pPr lvl="0">
                <a:defRPr sz="11200"/>
              </a:pPr>
              <a:endParaRPr sz="14935">
                <a:solidFill>
                  <a:schemeClr val="bg1"/>
                </a:solidFill>
                <a:cs typeface="+mn-ea"/>
                <a:sym typeface="+mn-lt"/>
              </a:endParaRPr>
            </a:p>
          </p:txBody>
        </p:sp>
        <p:sp>
          <p:nvSpPr>
            <p:cNvPr id="32" name="Shape 362"/>
            <p:cNvSpPr/>
            <p:nvPr/>
          </p:nvSpPr>
          <p:spPr>
            <a:xfrm>
              <a:off x="311486" y="179080"/>
              <a:ext cx="205184" cy="492442"/>
            </a:xfrm>
            <a:prstGeom prst="rect">
              <a:avLst/>
            </a:prstGeom>
            <a:noFill/>
            <a:ln w="12700" cap="flat">
              <a:noFill/>
              <a:miter lim="400000"/>
            </a:ln>
            <a:effectLst/>
          </p:spPr>
          <p:txBody>
            <a:bodyPr wrap="none" lIns="0" tIns="0" rIns="0" bIns="0" numCol="1" anchor="ctr">
              <a:spAutoFit/>
            </a:bodyPr>
            <a:lstStyle>
              <a:lvl1pPr>
                <a:defRPr sz="3200" b="1">
                  <a:solidFill>
                    <a:srgbClr val="FAF9FC"/>
                  </a:solidFill>
                  <a:latin typeface="Oxygen"/>
                  <a:ea typeface="Oxygen"/>
                  <a:cs typeface="Oxygen"/>
                  <a:sym typeface="Oxygen"/>
                </a:defRPr>
              </a:lvl1pPr>
            </a:lstStyle>
            <a:p>
              <a:pPr lvl="0">
                <a:defRPr sz="1800" b="0">
                  <a:solidFill>
                    <a:srgbClr val="000000"/>
                  </a:solidFill>
                </a:defRPr>
              </a:pPr>
              <a:r>
                <a:rPr sz="1600">
                  <a:solidFill>
                    <a:schemeClr val="bg1"/>
                  </a:solidFill>
                  <a:latin typeface="+mn-lt"/>
                  <a:ea typeface="+mn-ea"/>
                  <a:cs typeface="+mn-ea"/>
                  <a:sym typeface="+mn-lt"/>
                </a:rPr>
                <a:t>2</a:t>
              </a:r>
            </a:p>
          </p:txBody>
        </p:sp>
      </p:grpSp>
      <p:grpSp>
        <p:nvGrpSpPr>
          <p:cNvPr id="33" name="Group 366"/>
          <p:cNvGrpSpPr/>
          <p:nvPr/>
        </p:nvGrpSpPr>
        <p:grpSpPr>
          <a:xfrm>
            <a:off x="5870135" y="3612544"/>
            <a:ext cx="425297" cy="425297"/>
            <a:chOff x="0" y="0"/>
            <a:chExt cx="850594" cy="850594"/>
          </a:xfrm>
        </p:grpSpPr>
        <p:sp>
          <p:nvSpPr>
            <p:cNvPr id="34" name="Shape 364"/>
            <p:cNvSpPr/>
            <p:nvPr/>
          </p:nvSpPr>
          <p:spPr>
            <a:xfrm>
              <a:off x="0" y="0"/>
              <a:ext cx="850594" cy="85059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B9BD5"/>
            </a:solidFill>
            <a:ln w="50800" cap="flat">
              <a:noFill/>
              <a:prstDash val="solid"/>
              <a:miter lim="400000"/>
            </a:ln>
            <a:effectLst/>
          </p:spPr>
          <p:txBody>
            <a:bodyPr wrap="square" lIns="0" tIns="0" rIns="0" bIns="0" numCol="1" anchor="ctr">
              <a:noAutofit/>
            </a:bodyPr>
            <a:lstStyle/>
            <a:p>
              <a:pPr lvl="0">
                <a:defRPr sz="11200"/>
              </a:pPr>
              <a:endParaRPr sz="14935">
                <a:solidFill>
                  <a:schemeClr val="bg1"/>
                </a:solidFill>
                <a:cs typeface="+mn-ea"/>
                <a:sym typeface="+mn-lt"/>
              </a:endParaRPr>
            </a:p>
          </p:txBody>
        </p:sp>
        <p:sp>
          <p:nvSpPr>
            <p:cNvPr id="35" name="Shape 365"/>
            <p:cNvSpPr/>
            <p:nvPr/>
          </p:nvSpPr>
          <p:spPr>
            <a:xfrm>
              <a:off x="311486" y="179080"/>
              <a:ext cx="218008" cy="492442"/>
            </a:xfrm>
            <a:prstGeom prst="rect">
              <a:avLst/>
            </a:prstGeom>
            <a:noFill/>
            <a:ln w="12700" cap="flat">
              <a:noFill/>
              <a:miter lim="400000"/>
            </a:ln>
            <a:effectLst/>
          </p:spPr>
          <p:txBody>
            <a:bodyPr wrap="none" lIns="0" tIns="0" rIns="0" bIns="0" numCol="1" anchor="ctr">
              <a:spAutoFit/>
            </a:bodyPr>
            <a:lstStyle>
              <a:lvl1pPr>
                <a:defRPr sz="3200" b="1">
                  <a:solidFill>
                    <a:srgbClr val="FAF9FC"/>
                  </a:solidFill>
                  <a:latin typeface="Oxygen"/>
                  <a:ea typeface="Oxygen"/>
                  <a:cs typeface="Oxygen"/>
                  <a:sym typeface="Oxygen"/>
                </a:defRPr>
              </a:lvl1pPr>
            </a:lstStyle>
            <a:p>
              <a:pPr lvl="0">
                <a:defRPr sz="1800" b="0">
                  <a:solidFill>
                    <a:srgbClr val="000000"/>
                  </a:solidFill>
                </a:defRPr>
              </a:pPr>
              <a:r>
                <a:rPr sz="1600" dirty="0">
                  <a:solidFill>
                    <a:schemeClr val="bg1"/>
                  </a:solidFill>
                  <a:latin typeface="+mn-lt"/>
                  <a:ea typeface="+mn-ea"/>
                  <a:cs typeface="+mn-ea"/>
                  <a:sym typeface="+mn-lt"/>
                </a:rPr>
                <a:t>3</a:t>
              </a:r>
            </a:p>
          </p:txBody>
        </p:sp>
      </p:grpSp>
      <p:grpSp>
        <p:nvGrpSpPr>
          <p:cNvPr id="36" name="Group 369"/>
          <p:cNvGrpSpPr/>
          <p:nvPr/>
        </p:nvGrpSpPr>
        <p:grpSpPr>
          <a:xfrm>
            <a:off x="7814227" y="3612544"/>
            <a:ext cx="425297" cy="425297"/>
            <a:chOff x="0" y="0"/>
            <a:chExt cx="850594" cy="850594"/>
          </a:xfrm>
        </p:grpSpPr>
        <p:sp>
          <p:nvSpPr>
            <p:cNvPr id="37" name="Shape 367"/>
            <p:cNvSpPr/>
            <p:nvPr/>
          </p:nvSpPr>
          <p:spPr>
            <a:xfrm>
              <a:off x="0" y="0"/>
              <a:ext cx="850594" cy="85059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B9BD5"/>
            </a:solidFill>
            <a:ln w="50800" cap="flat">
              <a:noFill/>
              <a:prstDash val="solid"/>
              <a:miter lim="400000"/>
            </a:ln>
            <a:effectLst/>
          </p:spPr>
          <p:txBody>
            <a:bodyPr wrap="square" lIns="0" tIns="0" rIns="0" bIns="0" numCol="1" anchor="ctr">
              <a:noAutofit/>
            </a:bodyPr>
            <a:lstStyle/>
            <a:p>
              <a:pPr lvl="0">
                <a:defRPr sz="11200"/>
              </a:pPr>
              <a:endParaRPr sz="14935">
                <a:solidFill>
                  <a:schemeClr val="bg1"/>
                </a:solidFill>
                <a:cs typeface="+mn-ea"/>
                <a:sym typeface="+mn-lt"/>
              </a:endParaRPr>
            </a:p>
          </p:txBody>
        </p:sp>
        <p:sp>
          <p:nvSpPr>
            <p:cNvPr id="38" name="Shape 368"/>
            <p:cNvSpPr/>
            <p:nvPr/>
          </p:nvSpPr>
          <p:spPr>
            <a:xfrm>
              <a:off x="243825" y="114147"/>
              <a:ext cx="362944" cy="622301"/>
            </a:xfrm>
            <a:prstGeom prst="rect">
              <a:avLst/>
            </a:prstGeom>
            <a:noFill/>
            <a:ln w="12700" cap="flat">
              <a:noFill/>
              <a:miter lim="400000"/>
            </a:ln>
            <a:effectLst/>
          </p:spPr>
          <p:txBody>
            <a:bodyPr wrap="square" lIns="0" tIns="0" rIns="0" bIns="0" numCol="1" anchor="ctr">
              <a:noAutofit/>
            </a:bodyPr>
            <a:lstStyle>
              <a:lvl1pPr>
                <a:defRPr sz="3200" b="1">
                  <a:solidFill>
                    <a:srgbClr val="FAF9FC"/>
                  </a:solidFill>
                  <a:latin typeface="Oxygen"/>
                  <a:ea typeface="Oxygen"/>
                  <a:cs typeface="Oxygen"/>
                  <a:sym typeface="Oxygen"/>
                </a:defRPr>
              </a:lvl1pPr>
            </a:lstStyle>
            <a:p>
              <a:pPr lvl="0">
                <a:defRPr sz="1800" b="0">
                  <a:solidFill>
                    <a:srgbClr val="000000"/>
                  </a:solidFill>
                </a:defRPr>
              </a:pPr>
              <a:r>
                <a:rPr sz="1600">
                  <a:solidFill>
                    <a:schemeClr val="bg1"/>
                  </a:solidFill>
                  <a:latin typeface="+mn-lt"/>
                  <a:ea typeface="+mn-ea"/>
                  <a:cs typeface="+mn-ea"/>
                  <a:sym typeface="+mn-lt"/>
                </a:rPr>
                <a:t>4</a:t>
              </a:r>
            </a:p>
          </p:txBody>
        </p:sp>
      </p:grpSp>
      <p:grpSp>
        <p:nvGrpSpPr>
          <p:cNvPr id="39" name="Group 372"/>
          <p:cNvGrpSpPr/>
          <p:nvPr/>
        </p:nvGrpSpPr>
        <p:grpSpPr>
          <a:xfrm>
            <a:off x="9785595" y="3612544"/>
            <a:ext cx="425297" cy="425297"/>
            <a:chOff x="0" y="0"/>
            <a:chExt cx="850594" cy="850594"/>
          </a:xfrm>
        </p:grpSpPr>
        <p:sp>
          <p:nvSpPr>
            <p:cNvPr id="40" name="Shape 370"/>
            <p:cNvSpPr/>
            <p:nvPr/>
          </p:nvSpPr>
          <p:spPr>
            <a:xfrm>
              <a:off x="0" y="0"/>
              <a:ext cx="850594" cy="85059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B9BD5"/>
            </a:solidFill>
            <a:ln w="50800" cap="flat">
              <a:noFill/>
              <a:prstDash val="solid"/>
              <a:miter lim="400000"/>
            </a:ln>
            <a:effectLst/>
          </p:spPr>
          <p:txBody>
            <a:bodyPr wrap="square" lIns="0" tIns="0" rIns="0" bIns="0" numCol="1" anchor="ctr">
              <a:noAutofit/>
            </a:bodyPr>
            <a:lstStyle/>
            <a:p>
              <a:pPr lvl="0">
                <a:defRPr sz="11200"/>
              </a:pPr>
              <a:endParaRPr sz="14935">
                <a:solidFill>
                  <a:schemeClr val="bg1"/>
                </a:solidFill>
                <a:cs typeface="+mn-ea"/>
                <a:sym typeface="+mn-lt"/>
              </a:endParaRPr>
            </a:p>
          </p:txBody>
        </p:sp>
        <p:sp>
          <p:nvSpPr>
            <p:cNvPr id="41" name="Shape 371"/>
            <p:cNvSpPr/>
            <p:nvPr/>
          </p:nvSpPr>
          <p:spPr>
            <a:xfrm>
              <a:off x="311486" y="179080"/>
              <a:ext cx="227628" cy="492442"/>
            </a:xfrm>
            <a:prstGeom prst="rect">
              <a:avLst/>
            </a:prstGeom>
            <a:noFill/>
            <a:ln w="12700" cap="flat">
              <a:noFill/>
              <a:miter lim="400000"/>
            </a:ln>
            <a:effectLst/>
          </p:spPr>
          <p:txBody>
            <a:bodyPr wrap="none" lIns="0" tIns="0" rIns="0" bIns="0" numCol="1" anchor="ctr">
              <a:spAutoFit/>
            </a:bodyPr>
            <a:lstStyle>
              <a:lvl1pPr>
                <a:defRPr sz="3200" b="1">
                  <a:solidFill>
                    <a:srgbClr val="FAF9FC"/>
                  </a:solidFill>
                  <a:latin typeface="Oxygen"/>
                  <a:ea typeface="Oxygen"/>
                  <a:cs typeface="Oxygen"/>
                  <a:sym typeface="Oxygen"/>
                </a:defRPr>
              </a:lvl1pPr>
            </a:lstStyle>
            <a:p>
              <a:pPr lvl="0">
                <a:defRPr sz="1800" b="0">
                  <a:solidFill>
                    <a:srgbClr val="000000"/>
                  </a:solidFill>
                </a:defRPr>
              </a:pPr>
              <a:r>
                <a:rPr sz="1600">
                  <a:solidFill>
                    <a:schemeClr val="bg1"/>
                  </a:solidFill>
                  <a:latin typeface="+mn-lt"/>
                  <a:ea typeface="+mn-ea"/>
                  <a:cs typeface="+mn-ea"/>
                  <a:sym typeface="+mn-lt"/>
                </a:rPr>
                <a:t>5</a:t>
              </a:r>
            </a:p>
          </p:txBody>
        </p:sp>
      </p:grpSp>
      <p:sp>
        <p:nvSpPr>
          <p:cNvPr id="46" name="Shape 376"/>
          <p:cNvSpPr/>
          <p:nvPr/>
        </p:nvSpPr>
        <p:spPr>
          <a:xfrm>
            <a:off x="3353708" y="4386065"/>
            <a:ext cx="1570284" cy="1230850"/>
          </a:xfrm>
          <a:prstGeom prst="rect">
            <a:avLst/>
          </a:prstGeom>
          <a:noFill/>
          <a:ln w="12700" cap="flat">
            <a:noFill/>
            <a:miter lim="400000"/>
          </a:ln>
          <a:effectLst/>
        </p:spPr>
        <p:txBody>
          <a:bodyPr wrap="square" lIns="0" tIns="0" rIns="0" bIns="0" numCol="1" anchor="t">
            <a:spAutoFit/>
          </a:bodyPr>
          <a:lstStyle>
            <a:lvl1pPr>
              <a:defRPr sz="2000">
                <a:solidFill>
                  <a:srgbClr val="828589"/>
                </a:solidFill>
                <a:latin typeface="STIXGeneral-Bold"/>
                <a:ea typeface="STIXGeneral-Bold"/>
                <a:cs typeface="STIXGeneral-Bold"/>
                <a:sym typeface="STIXGeneral-Bold"/>
              </a:defRPr>
            </a:lvl1pPr>
          </a:lstStyle>
          <a:p>
            <a:pPr algn="just">
              <a:lnSpc>
                <a:spcPct val="150000"/>
              </a:lnSpc>
            </a:pPr>
            <a:r>
              <a:rPr lang="zh-CN" altLang="en-US" sz="1335" dirty="0">
                <a:solidFill>
                  <a:schemeClr val="bg1"/>
                </a:solidFill>
                <a:latin typeface="+mn-lt"/>
                <a:ea typeface="+mn-ea"/>
                <a:cs typeface="+mn-ea"/>
                <a:sym typeface="+mn-lt"/>
              </a:rPr>
              <a:t>详写内容</a:t>
            </a:r>
            <a:r>
              <a:rPr lang="en-US" altLang="zh-CN" sz="1335" dirty="0">
                <a:solidFill>
                  <a:schemeClr val="bg1"/>
                </a:solidFill>
                <a:latin typeface="+mn-lt"/>
                <a:ea typeface="+mn-ea"/>
                <a:cs typeface="+mn-ea"/>
                <a:sym typeface="+mn-lt"/>
              </a:rPr>
              <a:t>……</a:t>
            </a:r>
            <a:r>
              <a:rPr lang="zh-CN" altLang="en-US" sz="1335" dirty="0">
                <a:solidFill>
                  <a:schemeClr val="bg1"/>
                </a:solidFill>
                <a:latin typeface="+mn-lt"/>
                <a:ea typeface="+mn-ea"/>
                <a:cs typeface="+mn-ea"/>
                <a:sym typeface="+mn-lt"/>
              </a:rPr>
              <a:t>点击输入本栏的具体文字，简明扼要的说明分项内容。</a:t>
            </a:r>
            <a:endParaRPr lang="en-US" altLang="zh-CN" sz="1335" dirty="0">
              <a:solidFill>
                <a:schemeClr val="bg1"/>
              </a:solidFill>
              <a:latin typeface="+mn-lt"/>
              <a:ea typeface="+mn-ea"/>
              <a:cs typeface="+mn-ea"/>
              <a:sym typeface="+mn-lt"/>
            </a:endParaRPr>
          </a:p>
        </p:txBody>
      </p:sp>
      <p:sp>
        <p:nvSpPr>
          <p:cNvPr id="49" name="Shape 379"/>
          <p:cNvSpPr/>
          <p:nvPr/>
        </p:nvSpPr>
        <p:spPr>
          <a:xfrm>
            <a:off x="5273921" y="4386065"/>
            <a:ext cx="1570284" cy="1230850"/>
          </a:xfrm>
          <a:prstGeom prst="rect">
            <a:avLst/>
          </a:prstGeom>
          <a:noFill/>
          <a:ln w="12700" cap="flat">
            <a:noFill/>
            <a:miter lim="400000"/>
          </a:ln>
          <a:effectLst/>
        </p:spPr>
        <p:txBody>
          <a:bodyPr wrap="square" lIns="0" tIns="0" rIns="0" bIns="0" numCol="1" anchor="t">
            <a:spAutoFit/>
          </a:bodyPr>
          <a:lstStyle>
            <a:lvl1pPr>
              <a:defRPr sz="2000">
                <a:solidFill>
                  <a:srgbClr val="828589"/>
                </a:solidFill>
                <a:latin typeface="STIXGeneral-Bold"/>
                <a:ea typeface="STIXGeneral-Bold"/>
                <a:cs typeface="STIXGeneral-Bold"/>
                <a:sym typeface="STIXGeneral-Bold"/>
              </a:defRPr>
            </a:lvl1pPr>
          </a:lstStyle>
          <a:p>
            <a:pPr algn="just">
              <a:lnSpc>
                <a:spcPct val="150000"/>
              </a:lnSpc>
            </a:pPr>
            <a:r>
              <a:rPr lang="zh-CN" altLang="en-US" sz="1335" dirty="0">
                <a:solidFill>
                  <a:schemeClr val="bg1"/>
                </a:solidFill>
                <a:latin typeface="+mn-lt"/>
                <a:ea typeface="+mn-ea"/>
                <a:cs typeface="+mn-ea"/>
                <a:sym typeface="+mn-lt"/>
              </a:rPr>
              <a:t>详写内容</a:t>
            </a:r>
            <a:r>
              <a:rPr lang="en-US" altLang="zh-CN" sz="1335" dirty="0">
                <a:solidFill>
                  <a:schemeClr val="bg1"/>
                </a:solidFill>
                <a:latin typeface="+mn-lt"/>
                <a:ea typeface="+mn-ea"/>
                <a:cs typeface="+mn-ea"/>
                <a:sym typeface="+mn-lt"/>
              </a:rPr>
              <a:t>……</a:t>
            </a:r>
            <a:r>
              <a:rPr lang="zh-CN" altLang="en-US" sz="1335" dirty="0">
                <a:solidFill>
                  <a:schemeClr val="bg1"/>
                </a:solidFill>
                <a:latin typeface="+mn-lt"/>
                <a:ea typeface="+mn-ea"/>
                <a:cs typeface="+mn-ea"/>
                <a:sym typeface="+mn-lt"/>
              </a:rPr>
              <a:t>点击输入本栏的具体文字，简明扼要的说明分项内容。</a:t>
            </a:r>
            <a:endParaRPr lang="en-US" altLang="zh-CN" sz="1335" dirty="0">
              <a:solidFill>
                <a:schemeClr val="bg1"/>
              </a:solidFill>
              <a:latin typeface="+mn-lt"/>
              <a:ea typeface="+mn-ea"/>
              <a:cs typeface="+mn-ea"/>
              <a:sym typeface="+mn-lt"/>
            </a:endParaRPr>
          </a:p>
        </p:txBody>
      </p:sp>
      <p:sp>
        <p:nvSpPr>
          <p:cNvPr id="52" name="Shape 382"/>
          <p:cNvSpPr/>
          <p:nvPr/>
        </p:nvSpPr>
        <p:spPr>
          <a:xfrm>
            <a:off x="7256030" y="4386065"/>
            <a:ext cx="1570285" cy="1230850"/>
          </a:xfrm>
          <a:prstGeom prst="rect">
            <a:avLst/>
          </a:prstGeom>
          <a:noFill/>
          <a:ln w="12700" cap="flat">
            <a:noFill/>
            <a:miter lim="400000"/>
          </a:ln>
          <a:effectLst/>
        </p:spPr>
        <p:txBody>
          <a:bodyPr wrap="square" lIns="0" tIns="0" rIns="0" bIns="0" numCol="1" anchor="t">
            <a:spAutoFit/>
          </a:bodyPr>
          <a:lstStyle>
            <a:lvl1pPr>
              <a:defRPr sz="2000">
                <a:solidFill>
                  <a:srgbClr val="606B83"/>
                </a:solidFill>
                <a:latin typeface="STIXGeneral-Bold"/>
                <a:ea typeface="STIXGeneral-Bold"/>
                <a:cs typeface="STIXGeneral-Bold"/>
                <a:sym typeface="STIXGeneral-Bold"/>
              </a:defRPr>
            </a:lvl1pPr>
          </a:lstStyle>
          <a:p>
            <a:pPr algn="just">
              <a:lnSpc>
                <a:spcPct val="150000"/>
              </a:lnSpc>
            </a:pPr>
            <a:r>
              <a:rPr lang="zh-CN" altLang="en-US" sz="1335" dirty="0">
                <a:solidFill>
                  <a:schemeClr val="bg1"/>
                </a:solidFill>
                <a:latin typeface="+mn-lt"/>
                <a:ea typeface="+mn-ea"/>
                <a:cs typeface="+mn-ea"/>
                <a:sym typeface="+mn-lt"/>
              </a:rPr>
              <a:t>详写内容</a:t>
            </a:r>
            <a:r>
              <a:rPr lang="en-US" altLang="zh-CN" sz="1335" dirty="0">
                <a:solidFill>
                  <a:schemeClr val="bg1"/>
                </a:solidFill>
                <a:latin typeface="+mn-lt"/>
                <a:ea typeface="+mn-ea"/>
                <a:cs typeface="+mn-ea"/>
                <a:sym typeface="+mn-lt"/>
              </a:rPr>
              <a:t>……</a:t>
            </a:r>
            <a:r>
              <a:rPr lang="zh-CN" altLang="en-US" sz="1335" dirty="0">
                <a:solidFill>
                  <a:schemeClr val="bg1"/>
                </a:solidFill>
                <a:latin typeface="+mn-lt"/>
                <a:ea typeface="+mn-ea"/>
                <a:cs typeface="+mn-ea"/>
                <a:sym typeface="+mn-lt"/>
              </a:rPr>
              <a:t>点击输入本栏的具体文字，简明扼要的说明分项内容改。</a:t>
            </a:r>
            <a:endParaRPr lang="en-US" altLang="zh-CN" sz="1335" dirty="0">
              <a:solidFill>
                <a:schemeClr val="bg1"/>
              </a:solidFill>
              <a:latin typeface="+mn-lt"/>
              <a:ea typeface="+mn-ea"/>
              <a:cs typeface="+mn-ea"/>
              <a:sym typeface="+mn-lt"/>
            </a:endParaRPr>
          </a:p>
        </p:txBody>
      </p:sp>
      <p:sp>
        <p:nvSpPr>
          <p:cNvPr id="55" name="Shape 385"/>
          <p:cNvSpPr/>
          <p:nvPr/>
        </p:nvSpPr>
        <p:spPr>
          <a:xfrm>
            <a:off x="9210359" y="4386065"/>
            <a:ext cx="1570284" cy="1230850"/>
          </a:xfrm>
          <a:prstGeom prst="rect">
            <a:avLst/>
          </a:prstGeom>
          <a:noFill/>
          <a:ln w="12700" cap="flat">
            <a:noFill/>
            <a:miter lim="400000"/>
          </a:ln>
          <a:effectLst/>
        </p:spPr>
        <p:txBody>
          <a:bodyPr wrap="square" lIns="0" tIns="0" rIns="0" bIns="0" numCol="1" anchor="t">
            <a:spAutoFit/>
          </a:bodyPr>
          <a:lstStyle>
            <a:lvl1pPr>
              <a:defRPr sz="2000">
                <a:solidFill>
                  <a:srgbClr val="828589"/>
                </a:solidFill>
                <a:latin typeface="STIXGeneral-Bold"/>
                <a:ea typeface="STIXGeneral-Bold"/>
                <a:cs typeface="STIXGeneral-Bold"/>
                <a:sym typeface="STIXGeneral-Bold"/>
              </a:defRPr>
            </a:lvl1pPr>
          </a:lstStyle>
          <a:p>
            <a:pPr algn="just">
              <a:lnSpc>
                <a:spcPct val="150000"/>
              </a:lnSpc>
            </a:pPr>
            <a:r>
              <a:rPr lang="zh-CN" altLang="en-US" sz="1335" dirty="0">
                <a:solidFill>
                  <a:schemeClr val="bg1"/>
                </a:solidFill>
                <a:latin typeface="+mn-lt"/>
                <a:ea typeface="+mn-ea"/>
                <a:cs typeface="+mn-ea"/>
                <a:sym typeface="+mn-lt"/>
              </a:rPr>
              <a:t>详写内容</a:t>
            </a:r>
            <a:r>
              <a:rPr lang="en-US" altLang="zh-CN" sz="1335" dirty="0">
                <a:solidFill>
                  <a:schemeClr val="bg1"/>
                </a:solidFill>
                <a:latin typeface="+mn-lt"/>
                <a:ea typeface="+mn-ea"/>
                <a:cs typeface="+mn-ea"/>
                <a:sym typeface="+mn-lt"/>
              </a:rPr>
              <a:t>……</a:t>
            </a:r>
            <a:r>
              <a:rPr lang="zh-CN" altLang="en-US" sz="1335" dirty="0">
                <a:solidFill>
                  <a:schemeClr val="bg1"/>
                </a:solidFill>
                <a:latin typeface="+mn-lt"/>
                <a:ea typeface="+mn-ea"/>
                <a:cs typeface="+mn-ea"/>
                <a:sym typeface="+mn-lt"/>
              </a:rPr>
              <a:t>点击输入本栏的具体文字，简明扼要的说明分项内容。</a:t>
            </a:r>
            <a:endParaRPr lang="en-US" altLang="zh-CN" sz="1335" dirty="0">
              <a:solidFill>
                <a:schemeClr val="bg1"/>
              </a:solidFill>
              <a:latin typeface="+mn-lt"/>
              <a:ea typeface="+mn-ea"/>
              <a:cs typeface="+mn-ea"/>
              <a:sym typeface="+mn-lt"/>
            </a:endParaRPr>
          </a:p>
        </p:txBody>
      </p:sp>
      <p:sp>
        <p:nvSpPr>
          <p:cNvPr id="4" name="文本占位符 3"/>
          <p:cNvSpPr>
            <a:spLocks noGrp="1"/>
          </p:cNvSpPr>
          <p:nvPr>
            <p:ph type="body" sz="quarter" idx="10"/>
          </p:nvPr>
        </p:nvSpPr>
        <p:spPr/>
        <p:txBody>
          <a:bodyPr/>
          <a:lstStyle/>
          <a:p>
            <a:r>
              <a:rPr lang="zh-CN" altLang="en-US" dirty="0">
                <a:cs typeface="+mn-ea"/>
                <a:sym typeface="+mn-lt"/>
              </a:rPr>
              <a:t>关键技术与实践难点</a:t>
            </a:r>
          </a:p>
        </p:txBody>
      </p:sp>
      <p:sp>
        <p:nvSpPr>
          <p:cNvPr id="42" name="Shape 376"/>
          <p:cNvSpPr/>
          <p:nvPr/>
        </p:nvSpPr>
        <p:spPr>
          <a:xfrm>
            <a:off x="1111348" y="4386065"/>
            <a:ext cx="1570284" cy="1230850"/>
          </a:xfrm>
          <a:prstGeom prst="rect">
            <a:avLst/>
          </a:prstGeom>
          <a:noFill/>
          <a:ln w="12700" cap="flat">
            <a:noFill/>
            <a:miter lim="400000"/>
          </a:ln>
          <a:effectLst/>
        </p:spPr>
        <p:txBody>
          <a:bodyPr wrap="square" lIns="0" tIns="0" rIns="0" bIns="0" numCol="1" anchor="t">
            <a:spAutoFit/>
          </a:bodyPr>
          <a:lstStyle>
            <a:lvl1pPr>
              <a:defRPr sz="2000">
                <a:solidFill>
                  <a:srgbClr val="828589"/>
                </a:solidFill>
                <a:latin typeface="STIXGeneral-Bold"/>
                <a:ea typeface="STIXGeneral-Bold"/>
                <a:cs typeface="STIXGeneral-Bold"/>
                <a:sym typeface="STIXGeneral-Bold"/>
              </a:defRPr>
            </a:lvl1pPr>
          </a:lstStyle>
          <a:p>
            <a:pPr algn="just">
              <a:lnSpc>
                <a:spcPct val="150000"/>
              </a:lnSpc>
            </a:pPr>
            <a:r>
              <a:rPr lang="zh-CN" altLang="en-US" sz="1335" dirty="0">
                <a:solidFill>
                  <a:schemeClr val="bg1"/>
                </a:solidFill>
                <a:latin typeface="+mn-lt"/>
                <a:ea typeface="+mn-ea"/>
                <a:cs typeface="+mn-ea"/>
                <a:sym typeface="+mn-lt"/>
              </a:rPr>
              <a:t>详写内容</a:t>
            </a:r>
            <a:r>
              <a:rPr lang="en-US" altLang="zh-CN" sz="1335" dirty="0">
                <a:solidFill>
                  <a:schemeClr val="bg1"/>
                </a:solidFill>
                <a:latin typeface="+mn-lt"/>
                <a:ea typeface="+mn-ea"/>
                <a:cs typeface="+mn-ea"/>
                <a:sym typeface="+mn-lt"/>
              </a:rPr>
              <a:t>……</a:t>
            </a:r>
            <a:r>
              <a:rPr lang="zh-CN" altLang="en-US" sz="1335" dirty="0">
                <a:solidFill>
                  <a:schemeClr val="bg1"/>
                </a:solidFill>
                <a:latin typeface="+mn-lt"/>
                <a:ea typeface="+mn-ea"/>
                <a:cs typeface="+mn-ea"/>
                <a:sym typeface="+mn-lt"/>
              </a:rPr>
              <a:t>点击输入本栏的具体文字，简明扼要的说明分项内容。</a:t>
            </a:r>
            <a:endParaRPr lang="en-US" altLang="zh-CN" sz="1335" dirty="0">
              <a:solidFill>
                <a:schemeClr val="bg1"/>
              </a:solidFill>
              <a:latin typeface="+mn-lt"/>
              <a:ea typeface="+mn-ea"/>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indefinite" fill="hold"/>
                                        <p:tgtEl>
                                          <p:spTgt spid="22"/>
                                        </p:tgtEl>
                                        <p:attrNameLst>
                                          <p:attrName>style.visibility</p:attrName>
                                        </p:attrNameLst>
                                      </p:cBhvr>
                                      <p:to>
                                        <p:strVal val="visible"/>
                                      </p:to>
                                    </p:set>
                                    <p:anim calcmode="lin" valueType="num">
                                      <p:cBhvr>
                                        <p:cTn id="7" dur="800" fill="hold"/>
                                        <p:tgtEl>
                                          <p:spTgt spid="22"/>
                                        </p:tgtEl>
                                        <p:attrNameLst>
                                          <p:attrName>ppt_x</p:attrName>
                                        </p:attrNameLst>
                                      </p:cBhvr>
                                      <p:tavLst>
                                        <p:tav tm="0">
                                          <p:val>
                                            <p:strVal val="0-#ppt_w/2"/>
                                          </p:val>
                                        </p:tav>
                                        <p:tav tm="100000">
                                          <p:val>
                                            <p:strVal val="#ppt_x"/>
                                          </p:val>
                                        </p:tav>
                                      </p:tavLst>
                                    </p:anim>
                                    <p:anim calcmode="lin" valueType="num">
                                      <p:cBhvr>
                                        <p:cTn id="8" dur="800" fill="hold"/>
                                        <p:tgtEl>
                                          <p:spTgt spid="22"/>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400"/>
                                  </p:stCondLst>
                                  <p:childTnLst>
                                    <p:set>
                                      <p:cBhvr>
                                        <p:cTn id="10" dur="indefinite" fill="hold"/>
                                        <p:tgtEl>
                                          <p:spTgt spid="17"/>
                                        </p:tgtEl>
                                        <p:attrNameLst>
                                          <p:attrName>style.visibility</p:attrName>
                                        </p:attrNameLst>
                                      </p:cBhvr>
                                      <p:to>
                                        <p:strVal val="visible"/>
                                      </p:to>
                                    </p:set>
                                    <p:anim calcmode="lin" valueType="num">
                                      <p:cBhvr>
                                        <p:cTn id="11" dur="800" fill="hold"/>
                                        <p:tgtEl>
                                          <p:spTgt spid="17"/>
                                        </p:tgtEl>
                                        <p:attrNameLst>
                                          <p:attrName>ppt_x</p:attrName>
                                        </p:attrNameLst>
                                      </p:cBhvr>
                                      <p:tavLst>
                                        <p:tav tm="0">
                                          <p:val>
                                            <p:strVal val="0-#ppt_w/2"/>
                                          </p:val>
                                        </p:tav>
                                        <p:tav tm="100000">
                                          <p:val>
                                            <p:strVal val="#ppt_x"/>
                                          </p:val>
                                        </p:tav>
                                      </p:tavLst>
                                    </p:anim>
                                    <p:anim calcmode="lin" valueType="num">
                                      <p:cBhvr>
                                        <p:cTn id="12" dur="800" fill="hold"/>
                                        <p:tgtEl>
                                          <p:spTgt spid="17"/>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800"/>
                                  </p:stCondLst>
                                  <p:childTnLst>
                                    <p:set>
                                      <p:cBhvr>
                                        <p:cTn id="14" dur="indefinite" fill="hold"/>
                                        <p:tgtEl>
                                          <p:spTgt spid="12"/>
                                        </p:tgtEl>
                                        <p:attrNameLst>
                                          <p:attrName>style.visibility</p:attrName>
                                        </p:attrNameLst>
                                      </p:cBhvr>
                                      <p:to>
                                        <p:strVal val="visible"/>
                                      </p:to>
                                    </p:set>
                                    <p:anim calcmode="lin" valueType="num">
                                      <p:cBhvr>
                                        <p:cTn id="15" dur="800" fill="hold"/>
                                        <p:tgtEl>
                                          <p:spTgt spid="12"/>
                                        </p:tgtEl>
                                        <p:attrNameLst>
                                          <p:attrName>ppt_x</p:attrName>
                                        </p:attrNameLst>
                                      </p:cBhvr>
                                      <p:tavLst>
                                        <p:tav tm="0">
                                          <p:val>
                                            <p:strVal val="0-#ppt_w/2"/>
                                          </p:val>
                                        </p:tav>
                                        <p:tav tm="100000">
                                          <p:val>
                                            <p:strVal val="#ppt_x"/>
                                          </p:val>
                                        </p:tav>
                                      </p:tavLst>
                                    </p:anim>
                                    <p:anim calcmode="lin" valueType="num">
                                      <p:cBhvr>
                                        <p:cTn id="16" dur="800" fill="hold"/>
                                        <p:tgtEl>
                                          <p:spTgt spid="12"/>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1200"/>
                                  </p:stCondLst>
                                  <p:childTnLst>
                                    <p:set>
                                      <p:cBhvr>
                                        <p:cTn id="18" dur="indefinite" fill="hold"/>
                                        <p:tgtEl>
                                          <p:spTgt spid="7"/>
                                        </p:tgtEl>
                                        <p:attrNameLst>
                                          <p:attrName>style.visibility</p:attrName>
                                        </p:attrNameLst>
                                      </p:cBhvr>
                                      <p:to>
                                        <p:strVal val="visible"/>
                                      </p:to>
                                    </p:set>
                                    <p:anim calcmode="lin" valueType="num">
                                      <p:cBhvr>
                                        <p:cTn id="19" dur="800" fill="hold"/>
                                        <p:tgtEl>
                                          <p:spTgt spid="7"/>
                                        </p:tgtEl>
                                        <p:attrNameLst>
                                          <p:attrName>ppt_x</p:attrName>
                                        </p:attrNameLst>
                                      </p:cBhvr>
                                      <p:tavLst>
                                        <p:tav tm="0">
                                          <p:val>
                                            <p:strVal val="0-#ppt_w/2"/>
                                          </p:val>
                                        </p:tav>
                                        <p:tav tm="100000">
                                          <p:val>
                                            <p:strVal val="#ppt_x"/>
                                          </p:val>
                                        </p:tav>
                                      </p:tavLst>
                                    </p:anim>
                                    <p:anim calcmode="lin" valueType="num">
                                      <p:cBhvr>
                                        <p:cTn id="20" dur="800" fill="hold"/>
                                        <p:tgtEl>
                                          <p:spTgt spid="7"/>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1600"/>
                                  </p:stCondLst>
                                  <p:childTnLst>
                                    <p:set>
                                      <p:cBhvr>
                                        <p:cTn id="22" dur="indefinite" fill="hold"/>
                                        <p:tgtEl>
                                          <p:spTgt spid="2"/>
                                        </p:tgtEl>
                                        <p:attrNameLst>
                                          <p:attrName>style.visibility</p:attrName>
                                        </p:attrNameLst>
                                      </p:cBhvr>
                                      <p:to>
                                        <p:strVal val="visible"/>
                                      </p:to>
                                    </p:set>
                                    <p:anim calcmode="lin" valueType="num">
                                      <p:cBhvr>
                                        <p:cTn id="23" dur="800" fill="hold"/>
                                        <p:tgtEl>
                                          <p:spTgt spid="2"/>
                                        </p:tgtEl>
                                        <p:attrNameLst>
                                          <p:attrName>ppt_x</p:attrName>
                                        </p:attrNameLst>
                                      </p:cBhvr>
                                      <p:tavLst>
                                        <p:tav tm="0">
                                          <p:val>
                                            <p:strVal val="0-#ppt_w/2"/>
                                          </p:val>
                                        </p:tav>
                                        <p:tav tm="100000">
                                          <p:val>
                                            <p:strVal val="#ppt_x"/>
                                          </p:val>
                                        </p:tav>
                                      </p:tavLst>
                                    </p:anim>
                                    <p:anim calcmode="lin" valueType="num">
                                      <p:cBhvr>
                                        <p:cTn id="24" dur="800" fill="hold"/>
                                        <p:tgtEl>
                                          <p:spTgt spid="2"/>
                                        </p:tgtEl>
                                        <p:attrNameLst>
                                          <p:attrName>ppt_y</p:attrName>
                                        </p:attrNameLst>
                                      </p:cBhvr>
                                      <p:tavLst>
                                        <p:tav tm="0">
                                          <p:val>
                                            <p:strVal val="#ppt_y"/>
                                          </p:val>
                                        </p:tav>
                                        <p:tav tm="100000">
                                          <p:val>
                                            <p:strVal val="#ppt_y"/>
                                          </p:val>
                                        </p:tav>
                                      </p:tavLst>
                                    </p:anim>
                                  </p:childTnLst>
                                </p:cTn>
                              </p:par>
                            </p:childTnLst>
                          </p:cTn>
                        </p:par>
                        <p:par>
                          <p:cTn id="25" fill="hold">
                            <p:stCondLst>
                              <p:cond delay="1000"/>
                            </p:stCondLst>
                            <p:childTnLst>
                              <p:par>
                                <p:cTn id="26" presetID="2" presetClass="entr" presetSubtype="4" fill="hold" grpId="0" nodeType="afterEffect">
                                  <p:stCondLst>
                                    <p:cond delay="0"/>
                                  </p:stCondLst>
                                  <p:childTnLst>
                                    <p:set>
                                      <p:cBhvr>
                                        <p:cTn id="27" dur="indefinite" fill="hold"/>
                                        <p:tgtEl>
                                          <p:spTgt spid="27"/>
                                        </p:tgtEl>
                                        <p:attrNameLst>
                                          <p:attrName>style.visibility</p:attrName>
                                        </p:attrNameLst>
                                      </p:cBhvr>
                                      <p:to>
                                        <p:strVal val="visible"/>
                                      </p:to>
                                    </p:set>
                                    <p:anim calcmode="lin" valueType="num">
                                      <p:cBhvr>
                                        <p:cTn id="28" dur="600" fill="hold"/>
                                        <p:tgtEl>
                                          <p:spTgt spid="27"/>
                                        </p:tgtEl>
                                        <p:attrNameLst>
                                          <p:attrName>ppt_x</p:attrName>
                                        </p:attrNameLst>
                                      </p:cBhvr>
                                      <p:tavLst>
                                        <p:tav tm="0">
                                          <p:val>
                                            <p:strVal val="#ppt_x"/>
                                          </p:val>
                                        </p:tav>
                                        <p:tav tm="100000">
                                          <p:val>
                                            <p:strVal val="#ppt_x"/>
                                          </p:val>
                                        </p:tav>
                                      </p:tavLst>
                                    </p:anim>
                                    <p:anim calcmode="lin" valueType="num">
                                      <p:cBhvr>
                                        <p:cTn id="29" dur="600" fill="hold"/>
                                        <p:tgtEl>
                                          <p:spTgt spid="27"/>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200"/>
                                  </p:stCondLst>
                                  <p:childTnLst>
                                    <p:set>
                                      <p:cBhvr>
                                        <p:cTn id="31" dur="indefinite" fill="hold"/>
                                        <p:tgtEl>
                                          <p:spTgt spid="30"/>
                                        </p:tgtEl>
                                        <p:attrNameLst>
                                          <p:attrName>style.visibility</p:attrName>
                                        </p:attrNameLst>
                                      </p:cBhvr>
                                      <p:to>
                                        <p:strVal val="visible"/>
                                      </p:to>
                                    </p:set>
                                    <p:anim calcmode="lin" valueType="num">
                                      <p:cBhvr>
                                        <p:cTn id="32" dur="600" fill="hold"/>
                                        <p:tgtEl>
                                          <p:spTgt spid="30"/>
                                        </p:tgtEl>
                                        <p:attrNameLst>
                                          <p:attrName>ppt_x</p:attrName>
                                        </p:attrNameLst>
                                      </p:cBhvr>
                                      <p:tavLst>
                                        <p:tav tm="0">
                                          <p:val>
                                            <p:strVal val="#ppt_x"/>
                                          </p:val>
                                        </p:tav>
                                        <p:tav tm="100000">
                                          <p:val>
                                            <p:strVal val="#ppt_x"/>
                                          </p:val>
                                        </p:tav>
                                      </p:tavLst>
                                    </p:anim>
                                    <p:anim calcmode="lin" valueType="num">
                                      <p:cBhvr>
                                        <p:cTn id="33" dur="600" fill="hold"/>
                                        <p:tgtEl>
                                          <p:spTgt spid="30"/>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400"/>
                                  </p:stCondLst>
                                  <p:childTnLst>
                                    <p:set>
                                      <p:cBhvr>
                                        <p:cTn id="35" dur="indefinite" fill="hold"/>
                                        <p:tgtEl>
                                          <p:spTgt spid="33"/>
                                        </p:tgtEl>
                                        <p:attrNameLst>
                                          <p:attrName>style.visibility</p:attrName>
                                        </p:attrNameLst>
                                      </p:cBhvr>
                                      <p:to>
                                        <p:strVal val="visible"/>
                                      </p:to>
                                    </p:set>
                                    <p:anim calcmode="lin" valueType="num">
                                      <p:cBhvr>
                                        <p:cTn id="36" dur="600" fill="hold"/>
                                        <p:tgtEl>
                                          <p:spTgt spid="33"/>
                                        </p:tgtEl>
                                        <p:attrNameLst>
                                          <p:attrName>ppt_x</p:attrName>
                                        </p:attrNameLst>
                                      </p:cBhvr>
                                      <p:tavLst>
                                        <p:tav tm="0">
                                          <p:val>
                                            <p:strVal val="#ppt_x"/>
                                          </p:val>
                                        </p:tav>
                                        <p:tav tm="100000">
                                          <p:val>
                                            <p:strVal val="#ppt_x"/>
                                          </p:val>
                                        </p:tav>
                                      </p:tavLst>
                                    </p:anim>
                                    <p:anim calcmode="lin" valueType="num">
                                      <p:cBhvr>
                                        <p:cTn id="37" dur="600" fill="hold"/>
                                        <p:tgtEl>
                                          <p:spTgt spid="33"/>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600"/>
                                  </p:stCondLst>
                                  <p:childTnLst>
                                    <p:set>
                                      <p:cBhvr>
                                        <p:cTn id="39" dur="indefinite" fill="hold"/>
                                        <p:tgtEl>
                                          <p:spTgt spid="36"/>
                                        </p:tgtEl>
                                        <p:attrNameLst>
                                          <p:attrName>style.visibility</p:attrName>
                                        </p:attrNameLst>
                                      </p:cBhvr>
                                      <p:to>
                                        <p:strVal val="visible"/>
                                      </p:to>
                                    </p:set>
                                    <p:anim calcmode="lin" valueType="num">
                                      <p:cBhvr>
                                        <p:cTn id="40" dur="600" fill="hold"/>
                                        <p:tgtEl>
                                          <p:spTgt spid="36"/>
                                        </p:tgtEl>
                                        <p:attrNameLst>
                                          <p:attrName>ppt_x</p:attrName>
                                        </p:attrNameLst>
                                      </p:cBhvr>
                                      <p:tavLst>
                                        <p:tav tm="0">
                                          <p:val>
                                            <p:strVal val="#ppt_x"/>
                                          </p:val>
                                        </p:tav>
                                        <p:tav tm="100000">
                                          <p:val>
                                            <p:strVal val="#ppt_x"/>
                                          </p:val>
                                        </p:tav>
                                      </p:tavLst>
                                    </p:anim>
                                    <p:anim calcmode="lin" valueType="num">
                                      <p:cBhvr>
                                        <p:cTn id="41" dur="600" fill="hold"/>
                                        <p:tgtEl>
                                          <p:spTgt spid="36"/>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800"/>
                                  </p:stCondLst>
                                  <p:childTnLst>
                                    <p:set>
                                      <p:cBhvr>
                                        <p:cTn id="43" dur="indefinite" fill="hold"/>
                                        <p:tgtEl>
                                          <p:spTgt spid="39"/>
                                        </p:tgtEl>
                                        <p:attrNameLst>
                                          <p:attrName>style.visibility</p:attrName>
                                        </p:attrNameLst>
                                      </p:cBhvr>
                                      <p:to>
                                        <p:strVal val="visible"/>
                                      </p:to>
                                    </p:set>
                                    <p:anim calcmode="lin" valueType="num">
                                      <p:cBhvr>
                                        <p:cTn id="44" dur="600" fill="hold"/>
                                        <p:tgtEl>
                                          <p:spTgt spid="39"/>
                                        </p:tgtEl>
                                        <p:attrNameLst>
                                          <p:attrName>ppt_x</p:attrName>
                                        </p:attrNameLst>
                                      </p:cBhvr>
                                      <p:tavLst>
                                        <p:tav tm="0">
                                          <p:val>
                                            <p:strVal val="#ppt_x"/>
                                          </p:val>
                                        </p:tav>
                                        <p:tav tm="100000">
                                          <p:val>
                                            <p:strVal val="#ppt_x"/>
                                          </p:val>
                                        </p:tav>
                                      </p:tavLst>
                                    </p:anim>
                                    <p:anim calcmode="lin" valueType="num">
                                      <p:cBhvr>
                                        <p:cTn id="45" dur="600" fill="hold"/>
                                        <p:tgtEl>
                                          <p:spTgt spid="39"/>
                                        </p:tgtEl>
                                        <p:attrNameLst>
                                          <p:attrName>ppt_y</p:attrName>
                                        </p:attrNameLst>
                                      </p:cBhvr>
                                      <p:tavLst>
                                        <p:tav tm="0">
                                          <p:val>
                                            <p:strVal val="1+#ppt_h/2"/>
                                          </p:val>
                                        </p:tav>
                                        <p:tav tm="100000">
                                          <p:val>
                                            <p:strVal val="#ppt_y"/>
                                          </p:val>
                                        </p:tav>
                                      </p:tavLst>
                                    </p:anim>
                                  </p:childTnLst>
                                </p:cTn>
                              </p:par>
                            </p:childTnLst>
                          </p:cTn>
                        </p:par>
                        <p:par>
                          <p:cTn id="46" fill="hold">
                            <p:stCondLst>
                              <p:cond delay="2000"/>
                            </p:stCondLst>
                            <p:childTnLst>
                              <p:par>
                                <p:cTn id="47" presetID="10"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fade">
                                      <p:cBhvr>
                                        <p:cTn id="49" dur="500"/>
                                        <p:tgtEl>
                                          <p:spTgt spid="46"/>
                                        </p:tgtEl>
                                      </p:cBhvr>
                                    </p:animEffect>
                                  </p:childTnLst>
                                </p:cTn>
                              </p:par>
                            </p:childTnLst>
                          </p:cTn>
                        </p:par>
                        <p:par>
                          <p:cTn id="50" fill="hold">
                            <p:stCondLst>
                              <p:cond delay="2500"/>
                            </p:stCondLst>
                            <p:childTnLst>
                              <p:par>
                                <p:cTn id="51" presetID="10" presetClass="entr" presetSubtype="0" fill="hold" grpId="0" nodeType="afterEffect">
                                  <p:stCondLst>
                                    <p:cond delay="0"/>
                                  </p:stCondLst>
                                  <p:childTnLst>
                                    <p:set>
                                      <p:cBhvr>
                                        <p:cTn id="52" dur="1" fill="hold">
                                          <p:stCondLst>
                                            <p:cond delay="0"/>
                                          </p:stCondLst>
                                        </p:cTn>
                                        <p:tgtEl>
                                          <p:spTgt spid="49"/>
                                        </p:tgtEl>
                                        <p:attrNameLst>
                                          <p:attrName>style.visibility</p:attrName>
                                        </p:attrNameLst>
                                      </p:cBhvr>
                                      <p:to>
                                        <p:strVal val="visible"/>
                                      </p:to>
                                    </p:set>
                                    <p:animEffect transition="in" filter="fade">
                                      <p:cBhvr>
                                        <p:cTn id="53" dur="500"/>
                                        <p:tgtEl>
                                          <p:spTgt spid="49"/>
                                        </p:tgtEl>
                                      </p:cBhvr>
                                    </p:animEffect>
                                  </p:childTnLst>
                                </p:cTn>
                              </p:par>
                            </p:childTnLst>
                          </p:cTn>
                        </p:par>
                        <p:par>
                          <p:cTn id="54" fill="hold">
                            <p:stCondLst>
                              <p:cond delay="3000"/>
                            </p:stCondLst>
                            <p:childTnLst>
                              <p:par>
                                <p:cTn id="55" presetID="10" presetClass="entr" presetSubtype="0" fill="hold" grpId="0" nodeType="afterEffect">
                                  <p:stCondLst>
                                    <p:cond delay="0"/>
                                  </p:stCondLst>
                                  <p:childTnLst>
                                    <p:set>
                                      <p:cBhvr>
                                        <p:cTn id="56" dur="1" fill="hold">
                                          <p:stCondLst>
                                            <p:cond delay="0"/>
                                          </p:stCondLst>
                                        </p:cTn>
                                        <p:tgtEl>
                                          <p:spTgt spid="52"/>
                                        </p:tgtEl>
                                        <p:attrNameLst>
                                          <p:attrName>style.visibility</p:attrName>
                                        </p:attrNameLst>
                                      </p:cBhvr>
                                      <p:to>
                                        <p:strVal val="visible"/>
                                      </p:to>
                                    </p:set>
                                    <p:animEffect transition="in" filter="fade">
                                      <p:cBhvr>
                                        <p:cTn id="57" dur="500"/>
                                        <p:tgtEl>
                                          <p:spTgt spid="52"/>
                                        </p:tgtEl>
                                      </p:cBhvr>
                                    </p:animEffect>
                                  </p:childTnLst>
                                </p:cTn>
                              </p:par>
                            </p:childTnLst>
                          </p:cTn>
                        </p:par>
                        <p:par>
                          <p:cTn id="58" fill="hold">
                            <p:stCondLst>
                              <p:cond delay="3500"/>
                            </p:stCondLst>
                            <p:childTnLst>
                              <p:par>
                                <p:cTn id="59" presetID="10" presetClass="entr" presetSubtype="0" fill="hold" grpId="0" nodeType="afterEffect">
                                  <p:stCondLst>
                                    <p:cond delay="0"/>
                                  </p:stCondLst>
                                  <p:childTnLst>
                                    <p:set>
                                      <p:cBhvr>
                                        <p:cTn id="60" dur="1" fill="hold">
                                          <p:stCondLst>
                                            <p:cond delay="0"/>
                                          </p:stCondLst>
                                        </p:cTn>
                                        <p:tgtEl>
                                          <p:spTgt spid="55"/>
                                        </p:tgtEl>
                                        <p:attrNameLst>
                                          <p:attrName>style.visibility</p:attrName>
                                        </p:attrNameLst>
                                      </p:cBhvr>
                                      <p:to>
                                        <p:strVal val="visible"/>
                                      </p:to>
                                    </p:set>
                                    <p:animEffect transition="in" filter="fade">
                                      <p:cBhvr>
                                        <p:cTn id="61" dur="500"/>
                                        <p:tgtEl>
                                          <p:spTgt spid="55"/>
                                        </p:tgtEl>
                                      </p:cBhvr>
                                    </p:animEffect>
                                  </p:childTnLst>
                                </p:cTn>
                              </p:par>
                            </p:childTnLst>
                          </p:cTn>
                        </p:par>
                        <p:par>
                          <p:cTn id="62" fill="hold">
                            <p:stCondLst>
                              <p:cond delay="4000"/>
                            </p:stCondLst>
                            <p:childTnLst>
                              <p:par>
                                <p:cTn id="63" presetID="10" presetClass="entr" presetSubtype="0" fill="hold" grpId="0" nodeType="afterEffect">
                                  <p:stCondLst>
                                    <p:cond delay="0"/>
                                  </p:stCondLst>
                                  <p:childTnLst>
                                    <p:set>
                                      <p:cBhvr>
                                        <p:cTn id="64" dur="1" fill="hold">
                                          <p:stCondLst>
                                            <p:cond delay="0"/>
                                          </p:stCondLst>
                                        </p:cTn>
                                        <p:tgtEl>
                                          <p:spTgt spid="42"/>
                                        </p:tgtEl>
                                        <p:attrNameLst>
                                          <p:attrName>style.visibility</p:attrName>
                                        </p:attrNameLst>
                                      </p:cBhvr>
                                      <p:to>
                                        <p:strVal val="visible"/>
                                      </p:to>
                                    </p:set>
                                    <p:animEffect transition="in" filter="fade">
                                      <p:cBhvr>
                                        <p:cTn id="65"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dvAuto="0"/>
      <p:bldP spid="7" grpId="0" advAuto="0"/>
      <p:bldP spid="12" grpId="0" advAuto="0"/>
      <p:bldP spid="17" grpId="0" advAuto="0"/>
      <p:bldP spid="22" grpId="0" advAuto="0"/>
      <p:bldP spid="27" grpId="0" advAuto="0"/>
      <p:bldP spid="30" grpId="0" advAuto="0"/>
      <p:bldP spid="33" grpId="0" advAuto="0"/>
      <p:bldP spid="36" grpId="0" advAuto="0"/>
      <p:bldP spid="39" grpId="0" advAuto="0"/>
      <p:bldP spid="46" grpId="0"/>
      <p:bldP spid="49" grpId="0"/>
      <p:bldP spid="52" grpId="0"/>
      <p:bldP spid="55" grpId="0"/>
      <p:bldP spid="4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 name="Group 3"/>
          <p:cNvGrpSpPr/>
          <p:nvPr/>
        </p:nvGrpSpPr>
        <p:grpSpPr>
          <a:xfrm>
            <a:off x="6832419" y="1081336"/>
            <a:ext cx="4720516" cy="5776664"/>
            <a:chOff x="6879858" y="429930"/>
            <a:chExt cx="5192568" cy="6354330"/>
          </a:xfrm>
          <a:noFill/>
        </p:grpSpPr>
        <p:sp>
          <p:nvSpPr>
            <p:cNvPr id="37" name="Freeform 5"/>
            <p:cNvSpPr/>
            <p:nvPr/>
          </p:nvSpPr>
          <p:spPr bwMode="auto">
            <a:xfrm>
              <a:off x="6879858" y="429930"/>
              <a:ext cx="5192568" cy="6354330"/>
            </a:xfrm>
            <a:custGeom>
              <a:avLst/>
              <a:gdLst>
                <a:gd name="T0" fmla="*/ 1412 w 1646"/>
                <a:gd name="T1" fmla="*/ 1674 h 2015"/>
                <a:gd name="T2" fmla="*/ 1372 w 1646"/>
                <a:gd name="T3" fmla="*/ 1163 h 2015"/>
                <a:gd name="T4" fmla="*/ 1439 w 1646"/>
                <a:gd name="T5" fmla="*/ 1075 h 2015"/>
                <a:gd name="T6" fmla="*/ 1536 w 1646"/>
                <a:gd name="T7" fmla="*/ 808 h 2015"/>
                <a:gd name="T8" fmla="*/ 1247 w 1646"/>
                <a:gd name="T9" fmla="*/ 156 h 2015"/>
                <a:gd name="T10" fmla="*/ 493 w 1646"/>
                <a:gd name="T11" fmla="*/ 100 h 2015"/>
                <a:gd name="T12" fmla="*/ 398 w 1646"/>
                <a:gd name="T13" fmla="*/ 157 h 2015"/>
                <a:gd name="T14" fmla="*/ 163 w 1646"/>
                <a:gd name="T15" fmla="*/ 524 h 2015"/>
                <a:gd name="T16" fmla="*/ 126 w 1646"/>
                <a:gd name="T17" fmla="*/ 617 h 2015"/>
                <a:gd name="T18" fmla="*/ 134 w 1646"/>
                <a:gd name="T19" fmla="*/ 682 h 2015"/>
                <a:gd name="T20" fmla="*/ 133 w 1646"/>
                <a:gd name="T21" fmla="*/ 749 h 2015"/>
                <a:gd name="T22" fmla="*/ 20 w 1646"/>
                <a:gd name="T23" fmla="*/ 977 h 2015"/>
                <a:gd name="T24" fmla="*/ 1 w 1646"/>
                <a:gd name="T25" fmla="*/ 1022 h 2015"/>
                <a:gd name="T26" fmla="*/ 35 w 1646"/>
                <a:gd name="T27" fmla="*/ 1079 h 2015"/>
                <a:gd name="T28" fmla="*/ 89 w 1646"/>
                <a:gd name="T29" fmla="*/ 1092 h 2015"/>
                <a:gd name="T30" fmla="*/ 103 w 1646"/>
                <a:gd name="T31" fmla="*/ 1178 h 2015"/>
                <a:gd name="T32" fmla="*/ 88 w 1646"/>
                <a:gd name="T33" fmla="*/ 1208 h 2015"/>
                <a:gd name="T34" fmla="*/ 113 w 1646"/>
                <a:gd name="T35" fmla="*/ 1250 h 2015"/>
                <a:gd name="T36" fmla="*/ 141 w 1646"/>
                <a:gd name="T37" fmla="*/ 1260 h 2015"/>
                <a:gd name="T38" fmla="*/ 118 w 1646"/>
                <a:gd name="T39" fmla="*/ 1278 h 2015"/>
                <a:gd name="T40" fmla="*/ 136 w 1646"/>
                <a:gd name="T41" fmla="*/ 1339 h 2015"/>
                <a:gd name="T42" fmla="*/ 151 w 1646"/>
                <a:gd name="T43" fmla="*/ 1373 h 2015"/>
                <a:gd name="T44" fmla="*/ 139 w 1646"/>
                <a:gd name="T45" fmla="*/ 1432 h 2015"/>
                <a:gd name="T46" fmla="*/ 215 w 1646"/>
                <a:gd name="T47" fmla="*/ 1540 h 2015"/>
                <a:gd name="T48" fmla="*/ 436 w 1646"/>
                <a:gd name="T49" fmla="*/ 1546 h 2015"/>
                <a:gd name="T50" fmla="*/ 541 w 1646"/>
                <a:gd name="T51" fmla="*/ 1617 h 2015"/>
                <a:gd name="T52" fmla="*/ 560 w 1646"/>
                <a:gd name="T53" fmla="*/ 1684 h 2015"/>
                <a:gd name="T54" fmla="*/ 644 w 1646"/>
                <a:gd name="T55" fmla="*/ 1879 h 2015"/>
                <a:gd name="T56" fmla="*/ 607 w 1646"/>
                <a:gd name="T57" fmla="*/ 2015 h 2015"/>
                <a:gd name="T58" fmla="*/ 1646 w 1646"/>
                <a:gd name="T59" fmla="*/ 2015 h 2015"/>
                <a:gd name="T60" fmla="*/ 1412 w 1646"/>
                <a:gd name="T61" fmla="*/ 1674 h 20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646" h="2015">
                  <a:moveTo>
                    <a:pt x="1412" y="1674"/>
                  </a:moveTo>
                  <a:cubicBezTo>
                    <a:pt x="1287" y="1534"/>
                    <a:pt x="1265" y="1326"/>
                    <a:pt x="1372" y="1163"/>
                  </a:cubicBezTo>
                  <a:cubicBezTo>
                    <a:pt x="1391" y="1135"/>
                    <a:pt x="1413" y="1106"/>
                    <a:pt x="1439" y="1075"/>
                  </a:cubicBezTo>
                  <a:cubicBezTo>
                    <a:pt x="1499" y="1000"/>
                    <a:pt x="1530" y="907"/>
                    <a:pt x="1536" y="808"/>
                  </a:cubicBezTo>
                  <a:cubicBezTo>
                    <a:pt x="1551" y="579"/>
                    <a:pt x="1439" y="291"/>
                    <a:pt x="1247" y="156"/>
                  </a:cubicBezTo>
                  <a:cubicBezTo>
                    <a:pt x="1032" y="18"/>
                    <a:pt x="744" y="0"/>
                    <a:pt x="493" y="100"/>
                  </a:cubicBezTo>
                  <a:cubicBezTo>
                    <a:pt x="460" y="116"/>
                    <a:pt x="429" y="135"/>
                    <a:pt x="398" y="157"/>
                  </a:cubicBezTo>
                  <a:cubicBezTo>
                    <a:pt x="258" y="258"/>
                    <a:pt x="224" y="369"/>
                    <a:pt x="163" y="524"/>
                  </a:cubicBezTo>
                  <a:cubicBezTo>
                    <a:pt x="151" y="554"/>
                    <a:pt x="133" y="585"/>
                    <a:pt x="126" y="617"/>
                  </a:cubicBezTo>
                  <a:cubicBezTo>
                    <a:pt x="119" y="652"/>
                    <a:pt x="127" y="664"/>
                    <a:pt x="134" y="682"/>
                  </a:cubicBezTo>
                  <a:cubicBezTo>
                    <a:pt x="145" y="707"/>
                    <a:pt x="144" y="723"/>
                    <a:pt x="133" y="749"/>
                  </a:cubicBezTo>
                  <a:cubicBezTo>
                    <a:pt x="97" y="826"/>
                    <a:pt x="65" y="904"/>
                    <a:pt x="20" y="977"/>
                  </a:cubicBezTo>
                  <a:cubicBezTo>
                    <a:pt x="12" y="989"/>
                    <a:pt x="2" y="1005"/>
                    <a:pt x="1" y="1022"/>
                  </a:cubicBezTo>
                  <a:cubicBezTo>
                    <a:pt x="0" y="1046"/>
                    <a:pt x="11" y="1070"/>
                    <a:pt x="35" y="1079"/>
                  </a:cubicBezTo>
                  <a:cubicBezTo>
                    <a:pt x="52" y="1085"/>
                    <a:pt x="71" y="1083"/>
                    <a:pt x="89" y="1092"/>
                  </a:cubicBezTo>
                  <a:cubicBezTo>
                    <a:pt x="130" y="1112"/>
                    <a:pt x="124" y="1148"/>
                    <a:pt x="103" y="1178"/>
                  </a:cubicBezTo>
                  <a:cubicBezTo>
                    <a:pt x="96" y="1189"/>
                    <a:pt x="89" y="1199"/>
                    <a:pt x="88" y="1208"/>
                  </a:cubicBezTo>
                  <a:cubicBezTo>
                    <a:pt x="85" y="1225"/>
                    <a:pt x="90" y="1240"/>
                    <a:pt x="113" y="1250"/>
                  </a:cubicBezTo>
                  <a:cubicBezTo>
                    <a:pt x="120" y="1254"/>
                    <a:pt x="130" y="1257"/>
                    <a:pt x="141" y="1260"/>
                  </a:cubicBezTo>
                  <a:cubicBezTo>
                    <a:pt x="131" y="1266"/>
                    <a:pt x="123" y="1272"/>
                    <a:pt x="118" y="1278"/>
                  </a:cubicBezTo>
                  <a:cubicBezTo>
                    <a:pt x="94" y="1302"/>
                    <a:pt x="114" y="1325"/>
                    <a:pt x="136" y="1339"/>
                  </a:cubicBezTo>
                  <a:cubicBezTo>
                    <a:pt x="150" y="1348"/>
                    <a:pt x="159" y="1356"/>
                    <a:pt x="151" y="1373"/>
                  </a:cubicBezTo>
                  <a:cubicBezTo>
                    <a:pt x="142" y="1393"/>
                    <a:pt x="139" y="1413"/>
                    <a:pt x="139" y="1432"/>
                  </a:cubicBezTo>
                  <a:cubicBezTo>
                    <a:pt x="140" y="1481"/>
                    <a:pt x="166" y="1527"/>
                    <a:pt x="215" y="1540"/>
                  </a:cubicBezTo>
                  <a:cubicBezTo>
                    <a:pt x="277" y="1556"/>
                    <a:pt x="371" y="1542"/>
                    <a:pt x="436" y="1546"/>
                  </a:cubicBezTo>
                  <a:cubicBezTo>
                    <a:pt x="483" y="1550"/>
                    <a:pt x="520" y="1567"/>
                    <a:pt x="541" y="1617"/>
                  </a:cubicBezTo>
                  <a:cubicBezTo>
                    <a:pt x="550" y="1639"/>
                    <a:pt x="555" y="1661"/>
                    <a:pt x="560" y="1684"/>
                  </a:cubicBezTo>
                  <a:cubicBezTo>
                    <a:pt x="577" y="1767"/>
                    <a:pt x="616" y="1806"/>
                    <a:pt x="644" y="1879"/>
                  </a:cubicBezTo>
                  <a:cubicBezTo>
                    <a:pt x="660" y="1920"/>
                    <a:pt x="660" y="1966"/>
                    <a:pt x="607" y="2015"/>
                  </a:cubicBezTo>
                  <a:cubicBezTo>
                    <a:pt x="1646" y="2015"/>
                    <a:pt x="1646" y="2015"/>
                    <a:pt x="1646" y="2015"/>
                  </a:cubicBezTo>
                  <a:cubicBezTo>
                    <a:pt x="1600" y="1886"/>
                    <a:pt x="1527" y="1803"/>
                    <a:pt x="1412" y="1674"/>
                  </a:cubicBezTo>
                  <a:close/>
                </a:path>
              </a:pathLst>
            </a:custGeom>
            <a:grpFill/>
            <a:ln>
              <a:solidFill>
                <a:srgbClr val="5B9BD5"/>
              </a:solidFill>
            </a:ln>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38" name="Freeform 6"/>
            <p:cNvSpPr/>
            <p:nvPr/>
          </p:nvSpPr>
          <p:spPr bwMode="auto">
            <a:xfrm>
              <a:off x="6879858" y="546828"/>
              <a:ext cx="2561648" cy="6237432"/>
            </a:xfrm>
            <a:custGeom>
              <a:avLst/>
              <a:gdLst>
                <a:gd name="T0" fmla="*/ 812 w 812"/>
                <a:gd name="T1" fmla="*/ 0 h 1978"/>
                <a:gd name="T2" fmla="*/ 493 w 812"/>
                <a:gd name="T3" fmla="*/ 63 h 1978"/>
                <a:gd name="T4" fmla="*/ 398 w 812"/>
                <a:gd name="T5" fmla="*/ 120 h 1978"/>
                <a:gd name="T6" fmla="*/ 163 w 812"/>
                <a:gd name="T7" fmla="*/ 487 h 1978"/>
                <a:gd name="T8" fmla="*/ 126 w 812"/>
                <a:gd name="T9" fmla="*/ 580 h 1978"/>
                <a:gd name="T10" fmla="*/ 134 w 812"/>
                <a:gd name="T11" fmla="*/ 645 h 1978"/>
                <a:gd name="T12" fmla="*/ 133 w 812"/>
                <a:gd name="T13" fmla="*/ 712 h 1978"/>
                <a:gd name="T14" fmla="*/ 20 w 812"/>
                <a:gd name="T15" fmla="*/ 940 h 1978"/>
                <a:gd name="T16" fmla="*/ 1 w 812"/>
                <a:gd name="T17" fmla="*/ 985 h 1978"/>
                <a:gd name="T18" fmla="*/ 35 w 812"/>
                <a:gd name="T19" fmla="*/ 1042 h 1978"/>
                <a:gd name="T20" fmla="*/ 89 w 812"/>
                <a:gd name="T21" fmla="*/ 1055 h 1978"/>
                <a:gd name="T22" fmla="*/ 103 w 812"/>
                <a:gd name="T23" fmla="*/ 1141 h 1978"/>
                <a:gd name="T24" fmla="*/ 88 w 812"/>
                <a:gd name="T25" fmla="*/ 1171 h 1978"/>
                <a:gd name="T26" fmla="*/ 113 w 812"/>
                <a:gd name="T27" fmla="*/ 1213 h 1978"/>
                <a:gd name="T28" fmla="*/ 141 w 812"/>
                <a:gd name="T29" fmla="*/ 1223 h 1978"/>
                <a:gd name="T30" fmla="*/ 118 w 812"/>
                <a:gd name="T31" fmla="*/ 1241 h 1978"/>
                <a:gd name="T32" fmla="*/ 136 w 812"/>
                <a:gd name="T33" fmla="*/ 1302 h 1978"/>
                <a:gd name="T34" fmla="*/ 151 w 812"/>
                <a:gd name="T35" fmla="*/ 1336 h 1978"/>
                <a:gd name="T36" fmla="*/ 139 w 812"/>
                <a:gd name="T37" fmla="*/ 1395 h 1978"/>
                <a:gd name="T38" fmla="*/ 215 w 812"/>
                <a:gd name="T39" fmla="*/ 1503 h 1978"/>
                <a:gd name="T40" fmla="*/ 436 w 812"/>
                <a:gd name="T41" fmla="*/ 1509 h 1978"/>
                <a:gd name="T42" fmla="*/ 541 w 812"/>
                <a:gd name="T43" fmla="*/ 1580 h 1978"/>
                <a:gd name="T44" fmla="*/ 560 w 812"/>
                <a:gd name="T45" fmla="*/ 1647 h 1978"/>
                <a:gd name="T46" fmla="*/ 644 w 812"/>
                <a:gd name="T47" fmla="*/ 1842 h 1978"/>
                <a:gd name="T48" fmla="*/ 607 w 812"/>
                <a:gd name="T49" fmla="*/ 1978 h 1978"/>
                <a:gd name="T50" fmla="*/ 812 w 812"/>
                <a:gd name="T51" fmla="*/ 1978 h 1978"/>
                <a:gd name="T52" fmla="*/ 812 w 812"/>
                <a:gd name="T53" fmla="*/ 0 h 19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12" h="1978">
                  <a:moveTo>
                    <a:pt x="812" y="0"/>
                  </a:moveTo>
                  <a:cubicBezTo>
                    <a:pt x="704" y="1"/>
                    <a:pt x="596" y="22"/>
                    <a:pt x="493" y="63"/>
                  </a:cubicBezTo>
                  <a:cubicBezTo>
                    <a:pt x="460" y="79"/>
                    <a:pt x="429" y="98"/>
                    <a:pt x="398" y="120"/>
                  </a:cubicBezTo>
                  <a:cubicBezTo>
                    <a:pt x="258" y="221"/>
                    <a:pt x="224" y="332"/>
                    <a:pt x="163" y="487"/>
                  </a:cubicBezTo>
                  <a:cubicBezTo>
                    <a:pt x="151" y="517"/>
                    <a:pt x="133" y="548"/>
                    <a:pt x="126" y="580"/>
                  </a:cubicBezTo>
                  <a:cubicBezTo>
                    <a:pt x="119" y="615"/>
                    <a:pt x="127" y="627"/>
                    <a:pt x="134" y="645"/>
                  </a:cubicBezTo>
                  <a:cubicBezTo>
                    <a:pt x="145" y="670"/>
                    <a:pt x="144" y="686"/>
                    <a:pt x="133" y="712"/>
                  </a:cubicBezTo>
                  <a:cubicBezTo>
                    <a:pt x="97" y="789"/>
                    <a:pt x="65" y="867"/>
                    <a:pt x="20" y="940"/>
                  </a:cubicBezTo>
                  <a:cubicBezTo>
                    <a:pt x="12" y="952"/>
                    <a:pt x="2" y="968"/>
                    <a:pt x="1" y="985"/>
                  </a:cubicBezTo>
                  <a:cubicBezTo>
                    <a:pt x="0" y="1009"/>
                    <a:pt x="11" y="1033"/>
                    <a:pt x="35" y="1042"/>
                  </a:cubicBezTo>
                  <a:cubicBezTo>
                    <a:pt x="52" y="1048"/>
                    <a:pt x="71" y="1046"/>
                    <a:pt x="89" y="1055"/>
                  </a:cubicBezTo>
                  <a:cubicBezTo>
                    <a:pt x="130" y="1075"/>
                    <a:pt x="124" y="1111"/>
                    <a:pt x="103" y="1141"/>
                  </a:cubicBezTo>
                  <a:cubicBezTo>
                    <a:pt x="96" y="1152"/>
                    <a:pt x="89" y="1162"/>
                    <a:pt x="88" y="1171"/>
                  </a:cubicBezTo>
                  <a:cubicBezTo>
                    <a:pt x="85" y="1188"/>
                    <a:pt x="90" y="1203"/>
                    <a:pt x="113" y="1213"/>
                  </a:cubicBezTo>
                  <a:cubicBezTo>
                    <a:pt x="120" y="1217"/>
                    <a:pt x="130" y="1220"/>
                    <a:pt x="141" y="1223"/>
                  </a:cubicBezTo>
                  <a:cubicBezTo>
                    <a:pt x="131" y="1229"/>
                    <a:pt x="123" y="1235"/>
                    <a:pt x="118" y="1241"/>
                  </a:cubicBezTo>
                  <a:cubicBezTo>
                    <a:pt x="94" y="1265"/>
                    <a:pt x="114" y="1288"/>
                    <a:pt x="136" y="1302"/>
                  </a:cubicBezTo>
                  <a:cubicBezTo>
                    <a:pt x="150" y="1311"/>
                    <a:pt x="159" y="1319"/>
                    <a:pt x="151" y="1336"/>
                  </a:cubicBezTo>
                  <a:cubicBezTo>
                    <a:pt x="142" y="1356"/>
                    <a:pt x="139" y="1376"/>
                    <a:pt x="139" y="1395"/>
                  </a:cubicBezTo>
                  <a:cubicBezTo>
                    <a:pt x="140" y="1444"/>
                    <a:pt x="166" y="1490"/>
                    <a:pt x="215" y="1503"/>
                  </a:cubicBezTo>
                  <a:cubicBezTo>
                    <a:pt x="277" y="1519"/>
                    <a:pt x="371" y="1505"/>
                    <a:pt x="436" y="1509"/>
                  </a:cubicBezTo>
                  <a:cubicBezTo>
                    <a:pt x="483" y="1513"/>
                    <a:pt x="520" y="1530"/>
                    <a:pt x="541" y="1580"/>
                  </a:cubicBezTo>
                  <a:cubicBezTo>
                    <a:pt x="550" y="1602"/>
                    <a:pt x="555" y="1624"/>
                    <a:pt x="560" y="1647"/>
                  </a:cubicBezTo>
                  <a:cubicBezTo>
                    <a:pt x="577" y="1730"/>
                    <a:pt x="616" y="1769"/>
                    <a:pt x="644" y="1842"/>
                  </a:cubicBezTo>
                  <a:cubicBezTo>
                    <a:pt x="660" y="1883"/>
                    <a:pt x="660" y="1929"/>
                    <a:pt x="607" y="1978"/>
                  </a:cubicBezTo>
                  <a:cubicBezTo>
                    <a:pt x="812" y="1978"/>
                    <a:pt x="812" y="1978"/>
                    <a:pt x="812" y="1978"/>
                  </a:cubicBezTo>
                  <a:cubicBezTo>
                    <a:pt x="812" y="0"/>
                    <a:pt x="812" y="0"/>
                    <a:pt x="812" y="0"/>
                  </a:cubicBezTo>
                  <a:close/>
                </a:path>
              </a:pathLst>
            </a:custGeom>
            <a:grpFill/>
            <a:ln>
              <a:solidFill>
                <a:srgbClr val="5B9BD5"/>
              </a:solidFill>
            </a:ln>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39" name="Freeform 7"/>
            <p:cNvSpPr/>
            <p:nvPr/>
          </p:nvSpPr>
          <p:spPr bwMode="auto">
            <a:xfrm>
              <a:off x="7040052" y="429930"/>
              <a:ext cx="4732193" cy="2908012"/>
            </a:xfrm>
            <a:custGeom>
              <a:avLst/>
              <a:gdLst>
                <a:gd name="T0" fmla="*/ 1466 w 1500"/>
                <a:gd name="T1" fmla="*/ 922 h 922"/>
                <a:gd name="T2" fmla="*/ 1485 w 1500"/>
                <a:gd name="T3" fmla="*/ 808 h 922"/>
                <a:gd name="T4" fmla="*/ 1196 w 1500"/>
                <a:gd name="T5" fmla="*/ 156 h 922"/>
                <a:gd name="T6" fmla="*/ 442 w 1500"/>
                <a:gd name="T7" fmla="*/ 100 h 922"/>
                <a:gd name="T8" fmla="*/ 347 w 1500"/>
                <a:gd name="T9" fmla="*/ 157 h 922"/>
                <a:gd name="T10" fmla="*/ 112 w 1500"/>
                <a:gd name="T11" fmla="*/ 524 h 922"/>
                <a:gd name="T12" fmla="*/ 75 w 1500"/>
                <a:gd name="T13" fmla="*/ 617 h 922"/>
                <a:gd name="T14" fmla="*/ 83 w 1500"/>
                <a:gd name="T15" fmla="*/ 682 h 922"/>
                <a:gd name="T16" fmla="*/ 82 w 1500"/>
                <a:gd name="T17" fmla="*/ 749 h 922"/>
                <a:gd name="T18" fmla="*/ 0 w 1500"/>
                <a:gd name="T19" fmla="*/ 922 h 922"/>
                <a:gd name="T20" fmla="*/ 1466 w 1500"/>
                <a:gd name="T21" fmla="*/ 922 h 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0" h="922">
                  <a:moveTo>
                    <a:pt x="1466" y="922"/>
                  </a:moveTo>
                  <a:cubicBezTo>
                    <a:pt x="1476" y="885"/>
                    <a:pt x="1483" y="847"/>
                    <a:pt x="1485" y="808"/>
                  </a:cubicBezTo>
                  <a:cubicBezTo>
                    <a:pt x="1500" y="579"/>
                    <a:pt x="1388" y="291"/>
                    <a:pt x="1196" y="156"/>
                  </a:cubicBezTo>
                  <a:cubicBezTo>
                    <a:pt x="981" y="18"/>
                    <a:pt x="693" y="0"/>
                    <a:pt x="442" y="100"/>
                  </a:cubicBezTo>
                  <a:cubicBezTo>
                    <a:pt x="409" y="116"/>
                    <a:pt x="378" y="135"/>
                    <a:pt x="347" y="157"/>
                  </a:cubicBezTo>
                  <a:cubicBezTo>
                    <a:pt x="207" y="258"/>
                    <a:pt x="173" y="369"/>
                    <a:pt x="112" y="524"/>
                  </a:cubicBezTo>
                  <a:cubicBezTo>
                    <a:pt x="100" y="554"/>
                    <a:pt x="82" y="585"/>
                    <a:pt x="75" y="617"/>
                  </a:cubicBezTo>
                  <a:cubicBezTo>
                    <a:pt x="68" y="652"/>
                    <a:pt x="76" y="664"/>
                    <a:pt x="83" y="682"/>
                  </a:cubicBezTo>
                  <a:cubicBezTo>
                    <a:pt x="94" y="707"/>
                    <a:pt x="93" y="723"/>
                    <a:pt x="82" y="749"/>
                  </a:cubicBezTo>
                  <a:cubicBezTo>
                    <a:pt x="55" y="807"/>
                    <a:pt x="30" y="866"/>
                    <a:pt x="0" y="922"/>
                  </a:cubicBezTo>
                  <a:cubicBezTo>
                    <a:pt x="1466" y="922"/>
                    <a:pt x="1466" y="922"/>
                    <a:pt x="1466" y="922"/>
                  </a:cubicBezTo>
                  <a:close/>
                </a:path>
              </a:pathLst>
            </a:custGeom>
            <a:grpFill/>
            <a:ln>
              <a:solidFill>
                <a:srgbClr val="5B9BD5"/>
              </a:solidFill>
            </a:ln>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40" name="Freeform 8"/>
            <p:cNvSpPr/>
            <p:nvPr/>
          </p:nvSpPr>
          <p:spPr bwMode="auto">
            <a:xfrm>
              <a:off x="7040052" y="546828"/>
              <a:ext cx="2401454" cy="2791114"/>
            </a:xfrm>
            <a:custGeom>
              <a:avLst/>
              <a:gdLst>
                <a:gd name="T0" fmla="*/ 761 w 761"/>
                <a:gd name="T1" fmla="*/ 0 h 885"/>
                <a:gd name="T2" fmla="*/ 442 w 761"/>
                <a:gd name="T3" fmla="*/ 63 h 885"/>
                <a:gd name="T4" fmla="*/ 347 w 761"/>
                <a:gd name="T5" fmla="*/ 120 h 885"/>
                <a:gd name="T6" fmla="*/ 112 w 761"/>
                <a:gd name="T7" fmla="*/ 487 h 885"/>
                <a:gd name="T8" fmla="*/ 75 w 761"/>
                <a:gd name="T9" fmla="*/ 580 h 885"/>
                <a:gd name="T10" fmla="*/ 83 w 761"/>
                <a:gd name="T11" fmla="*/ 645 h 885"/>
                <a:gd name="T12" fmla="*/ 82 w 761"/>
                <a:gd name="T13" fmla="*/ 712 h 885"/>
                <a:gd name="T14" fmla="*/ 0 w 761"/>
                <a:gd name="T15" fmla="*/ 885 h 885"/>
                <a:gd name="T16" fmla="*/ 761 w 761"/>
                <a:gd name="T17" fmla="*/ 885 h 885"/>
                <a:gd name="T18" fmla="*/ 761 w 761"/>
                <a:gd name="T19" fmla="*/ 0 h 8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61" h="885">
                  <a:moveTo>
                    <a:pt x="761" y="0"/>
                  </a:moveTo>
                  <a:cubicBezTo>
                    <a:pt x="653" y="1"/>
                    <a:pt x="545" y="22"/>
                    <a:pt x="442" y="63"/>
                  </a:cubicBezTo>
                  <a:cubicBezTo>
                    <a:pt x="409" y="79"/>
                    <a:pt x="378" y="98"/>
                    <a:pt x="347" y="120"/>
                  </a:cubicBezTo>
                  <a:cubicBezTo>
                    <a:pt x="207" y="221"/>
                    <a:pt x="173" y="332"/>
                    <a:pt x="112" y="487"/>
                  </a:cubicBezTo>
                  <a:cubicBezTo>
                    <a:pt x="100" y="517"/>
                    <a:pt x="82" y="548"/>
                    <a:pt x="75" y="580"/>
                  </a:cubicBezTo>
                  <a:cubicBezTo>
                    <a:pt x="68" y="615"/>
                    <a:pt x="76" y="627"/>
                    <a:pt x="83" y="645"/>
                  </a:cubicBezTo>
                  <a:cubicBezTo>
                    <a:pt x="94" y="670"/>
                    <a:pt x="93" y="686"/>
                    <a:pt x="82" y="712"/>
                  </a:cubicBezTo>
                  <a:cubicBezTo>
                    <a:pt x="55" y="770"/>
                    <a:pt x="30" y="829"/>
                    <a:pt x="0" y="885"/>
                  </a:cubicBezTo>
                  <a:cubicBezTo>
                    <a:pt x="761" y="885"/>
                    <a:pt x="761" y="885"/>
                    <a:pt x="761" y="885"/>
                  </a:cubicBezTo>
                  <a:cubicBezTo>
                    <a:pt x="761" y="0"/>
                    <a:pt x="761" y="0"/>
                    <a:pt x="761" y="0"/>
                  </a:cubicBezTo>
                  <a:close/>
                </a:path>
              </a:pathLst>
            </a:custGeom>
            <a:grpFill/>
            <a:ln>
              <a:solidFill>
                <a:srgbClr val="5B9BD5"/>
              </a:solidFill>
            </a:ln>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41" name="Freeform 9"/>
            <p:cNvSpPr/>
            <p:nvPr/>
          </p:nvSpPr>
          <p:spPr bwMode="auto">
            <a:xfrm>
              <a:off x="8917631" y="2372454"/>
              <a:ext cx="236682" cy="785091"/>
            </a:xfrm>
            <a:custGeom>
              <a:avLst/>
              <a:gdLst>
                <a:gd name="T0" fmla="*/ 164 w 164"/>
                <a:gd name="T1" fmla="*/ 0 h 544"/>
                <a:gd name="T2" fmla="*/ 164 w 164"/>
                <a:gd name="T3" fmla="*/ 544 h 544"/>
                <a:gd name="T4" fmla="*/ 72 w 164"/>
                <a:gd name="T5" fmla="*/ 544 h 544"/>
                <a:gd name="T6" fmla="*/ 72 w 164"/>
                <a:gd name="T7" fmla="*/ 75 h 544"/>
                <a:gd name="T8" fmla="*/ 41 w 164"/>
                <a:gd name="T9" fmla="*/ 134 h 544"/>
                <a:gd name="T10" fmla="*/ 0 w 164"/>
                <a:gd name="T11" fmla="*/ 110 h 544"/>
                <a:gd name="T12" fmla="*/ 63 w 164"/>
                <a:gd name="T13" fmla="*/ 0 h 544"/>
                <a:gd name="T14" fmla="*/ 164 w 164"/>
                <a:gd name="T15" fmla="*/ 0 h 544"/>
                <a:gd name="T16" fmla="*/ 164 w 164"/>
                <a:gd name="T17" fmla="*/ 0 h 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4" h="544">
                  <a:moveTo>
                    <a:pt x="164" y="0"/>
                  </a:moveTo>
                  <a:lnTo>
                    <a:pt x="164" y="544"/>
                  </a:lnTo>
                  <a:lnTo>
                    <a:pt x="72" y="544"/>
                  </a:lnTo>
                  <a:lnTo>
                    <a:pt x="72" y="75"/>
                  </a:lnTo>
                  <a:lnTo>
                    <a:pt x="41" y="134"/>
                  </a:lnTo>
                  <a:lnTo>
                    <a:pt x="0" y="110"/>
                  </a:lnTo>
                  <a:lnTo>
                    <a:pt x="63" y="0"/>
                  </a:lnTo>
                  <a:lnTo>
                    <a:pt x="164" y="0"/>
                  </a:lnTo>
                  <a:lnTo>
                    <a:pt x="164" y="0"/>
                  </a:lnTo>
                  <a:close/>
                </a:path>
              </a:pathLst>
            </a:custGeom>
            <a:grpFill/>
            <a:ln>
              <a:solidFill>
                <a:srgbClr val="5B9BD5"/>
              </a:solidFill>
            </a:ln>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42" name="Freeform 10"/>
            <p:cNvSpPr/>
            <p:nvPr/>
          </p:nvSpPr>
          <p:spPr bwMode="auto">
            <a:xfrm>
              <a:off x="9620461" y="2372454"/>
              <a:ext cx="347807" cy="785091"/>
            </a:xfrm>
            <a:custGeom>
              <a:avLst/>
              <a:gdLst>
                <a:gd name="T0" fmla="*/ 105 w 110"/>
                <a:gd name="T1" fmla="*/ 98 h 249"/>
                <a:gd name="T2" fmla="*/ 110 w 110"/>
                <a:gd name="T3" fmla="*/ 79 h 249"/>
                <a:gd name="T4" fmla="*/ 110 w 110"/>
                <a:gd name="T5" fmla="*/ 38 h 249"/>
                <a:gd name="T6" fmla="*/ 99 w 110"/>
                <a:gd name="T7" fmla="*/ 11 h 249"/>
                <a:gd name="T8" fmla="*/ 72 w 110"/>
                <a:gd name="T9" fmla="*/ 0 h 249"/>
                <a:gd name="T10" fmla="*/ 38 w 110"/>
                <a:gd name="T11" fmla="*/ 0 h 249"/>
                <a:gd name="T12" fmla="*/ 11 w 110"/>
                <a:gd name="T13" fmla="*/ 11 h 249"/>
                <a:gd name="T14" fmla="*/ 0 w 110"/>
                <a:gd name="T15" fmla="*/ 38 h 249"/>
                <a:gd name="T16" fmla="*/ 0 w 110"/>
                <a:gd name="T17" fmla="*/ 70 h 249"/>
                <a:gd name="T18" fmla="*/ 41 w 110"/>
                <a:gd name="T19" fmla="*/ 70 h 249"/>
                <a:gd name="T20" fmla="*/ 41 w 110"/>
                <a:gd name="T21" fmla="*/ 35 h 249"/>
                <a:gd name="T22" fmla="*/ 69 w 110"/>
                <a:gd name="T23" fmla="*/ 35 h 249"/>
                <a:gd name="T24" fmla="*/ 69 w 110"/>
                <a:gd name="T25" fmla="*/ 91 h 249"/>
                <a:gd name="T26" fmla="*/ 0 w 110"/>
                <a:gd name="T27" fmla="*/ 215 h 249"/>
                <a:gd name="T28" fmla="*/ 0 w 110"/>
                <a:gd name="T29" fmla="*/ 249 h 249"/>
                <a:gd name="T30" fmla="*/ 110 w 110"/>
                <a:gd name="T31" fmla="*/ 249 h 249"/>
                <a:gd name="T32" fmla="*/ 110 w 110"/>
                <a:gd name="T33" fmla="*/ 215 h 249"/>
                <a:gd name="T34" fmla="*/ 40 w 110"/>
                <a:gd name="T35" fmla="*/ 215 h 249"/>
                <a:gd name="T36" fmla="*/ 105 w 110"/>
                <a:gd name="T37" fmla="*/ 98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249">
                  <a:moveTo>
                    <a:pt x="105" y="98"/>
                  </a:moveTo>
                  <a:cubicBezTo>
                    <a:pt x="109" y="92"/>
                    <a:pt x="110" y="86"/>
                    <a:pt x="110" y="79"/>
                  </a:cubicBezTo>
                  <a:cubicBezTo>
                    <a:pt x="110" y="38"/>
                    <a:pt x="110" y="38"/>
                    <a:pt x="110" y="38"/>
                  </a:cubicBezTo>
                  <a:cubicBezTo>
                    <a:pt x="110" y="28"/>
                    <a:pt x="107" y="19"/>
                    <a:pt x="99" y="11"/>
                  </a:cubicBezTo>
                  <a:cubicBezTo>
                    <a:pt x="92" y="4"/>
                    <a:pt x="83" y="0"/>
                    <a:pt x="72" y="0"/>
                  </a:cubicBezTo>
                  <a:cubicBezTo>
                    <a:pt x="38" y="0"/>
                    <a:pt x="38" y="0"/>
                    <a:pt x="38" y="0"/>
                  </a:cubicBezTo>
                  <a:cubicBezTo>
                    <a:pt x="28" y="0"/>
                    <a:pt x="19" y="4"/>
                    <a:pt x="11" y="11"/>
                  </a:cubicBezTo>
                  <a:cubicBezTo>
                    <a:pt x="4" y="19"/>
                    <a:pt x="0" y="28"/>
                    <a:pt x="0" y="38"/>
                  </a:cubicBezTo>
                  <a:cubicBezTo>
                    <a:pt x="0" y="70"/>
                    <a:pt x="0" y="70"/>
                    <a:pt x="0" y="70"/>
                  </a:cubicBezTo>
                  <a:cubicBezTo>
                    <a:pt x="41" y="70"/>
                    <a:pt x="41" y="70"/>
                    <a:pt x="41" y="70"/>
                  </a:cubicBezTo>
                  <a:cubicBezTo>
                    <a:pt x="41" y="35"/>
                    <a:pt x="41" y="35"/>
                    <a:pt x="41" y="35"/>
                  </a:cubicBezTo>
                  <a:cubicBezTo>
                    <a:pt x="69" y="35"/>
                    <a:pt x="69" y="35"/>
                    <a:pt x="69" y="35"/>
                  </a:cubicBezTo>
                  <a:cubicBezTo>
                    <a:pt x="69" y="91"/>
                    <a:pt x="69" y="91"/>
                    <a:pt x="69" y="91"/>
                  </a:cubicBezTo>
                  <a:cubicBezTo>
                    <a:pt x="0" y="215"/>
                    <a:pt x="0" y="215"/>
                    <a:pt x="0" y="215"/>
                  </a:cubicBezTo>
                  <a:cubicBezTo>
                    <a:pt x="0" y="249"/>
                    <a:pt x="0" y="249"/>
                    <a:pt x="0" y="249"/>
                  </a:cubicBezTo>
                  <a:cubicBezTo>
                    <a:pt x="110" y="249"/>
                    <a:pt x="110" y="249"/>
                    <a:pt x="110" y="249"/>
                  </a:cubicBezTo>
                  <a:cubicBezTo>
                    <a:pt x="110" y="215"/>
                    <a:pt x="110" y="215"/>
                    <a:pt x="110" y="215"/>
                  </a:cubicBezTo>
                  <a:cubicBezTo>
                    <a:pt x="40" y="215"/>
                    <a:pt x="40" y="215"/>
                    <a:pt x="40" y="215"/>
                  </a:cubicBezTo>
                  <a:cubicBezTo>
                    <a:pt x="105" y="98"/>
                    <a:pt x="105" y="98"/>
                    <a:pt x="105" y="98"/>
                  </a:cubicBezTo>
                  <a:close/>
                </a:path>
              </a:pathLst>
            </a:custGeom>
            <a:grpFill/>
            <a:ln>
              <a:solidFill>
                <a:srgbClr val="5B9BD5"/>
              </a:solidFill>
            </a:ln>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43" name="Freeform 11"/>
            <p:cNvSpPr/>
            <p:nvPr/>
          </p:nvSpPr>
          <p:spPr bwMode="auto">
            <a:xfrm>
              <a:off x="8910415" y="3516896"/>
              <a:ext cx="350694" cy="789421"/>
            </a:xfrm>
            <a:custGeom>
              <a:avLst/>
              <a:gdLst>
                <a:gd name="T0" fmla="*/ 73 w 111"/>
                <a:gd name="T1" fmla="*/ 0 h 250"/>
                <a:gd name="T2" fmla="*/ 100 w 111"/>
                <a:gd name="T3" fmla="*/ 11 h 250"/>
                <a:gd name="T4" fmla="*/ 111 w 111"/>
                <a:gd name="T5" fmla="*/ 38 h 250"/>
                <a:gd name="T6" fmla="*/ 111 w 111"/>
                <a:gd name="T7" fmla="*/ 91 h 250"/>
                <a:gd name="T8" fmla="*/ 105 w 111"/>
                <a:gd name="T9" fmla="*/ 111 h 250"/>
                <a:gd name="T10" fmla="*/ 90 w 111"/>
                <a:gd name="T11" fmla="*/ 125 h 250"/>
                <a:gd name="T12" fmla="*/ 105 w 111"/>
                <a:gd name="T13" fmla="*/ 139 h 250"/>
                <a:gd name="T14" fmla="*/ 111 w 111"/>
                <a:gd name="T15" fmla="*/ 159 h 250"/>
                <a:gd name="T16" fmla="*/ 111 w 111"/>
                <a:gd name="T17" fmla="*/ 211 h 250"/>
                <a:gd name="T18" fmla="*/ 100 w 111"/>
                <a:gd name="T19" fmla="*/ 238 h 250"/>
                <a:gd name="T20" fmla="*/ 73 w 111"/>
                <a:gd name="T21" fmla="*/ 250 h 250"/>
                <a:gd name="T22" fmla="*/ 38 w 111"/>
                <a:gd name="T23" fmla="*/ 250 h 250"/>
                <a:gd name="T24" fmla="*/ 12 w 111"/>
                <a:gd name="T25" fmla="*/ 238 h 250"/>
                <a:gd name="T26" fmla="*/ 0 w 111"/>
                <a:gd name="T27" fmla="*/ 211 h 250"/>
                <a:gd name="T28" fmla="*/ 0 w 111"/>
                <a:gd name="T29" fmla="*/ 180 h 250"/>
                <a:gd name="T30" fmla="*/ 41 w 111"/>
                <a:gd name="T31" fmla="*/ 180 h 250"/>
                <a:gd name="T32" fmla="*/ 41 w 111"/>
                <a:gd name="T33" fmla="*/ 215 h 250"/>
                <a:gd name="T34" fmla="*/ 70 w 111"/>
                <a:gd name="T35" fmla="*/ 215 h 250"/>
                <a:gd name="T36" fmla="*/ 70 w 111"/>
                <a:gd name="T37" fmla="*/ 142 h 250"/>
                <a:gd name="T38" fmla="*/ 41 w 111"/>
                <a:gd name="T39" fmla="*/ 142 h 250"/>
                <a:gd name="T40" fmla="*/ 41 w 111"/>
                <a:gd name="T41" fmla="*/ 107 h 250"/>
                <a:gd name="T42" fmla="*/ 70 w 111"/>
                <a:gd name="T43" fmla="*/ 107 h 250"/>
                <a:gd name="T44" fmla="*/ 70 w 111"/>
                <a:gd name="T45" fmla="*/ 35 h 250"/>
                <a:gd name="T46" fmla="*/ 41 w 111"/>
                <a:gd name="T47" fmla="*/ 35 h 250"/>
                <a:gd name="T48" fmla="*/ 41 w 111"/>
                <a:gd name="T49" fmla="*/ 70 h 250"/>
                <a:gd name="T50" fmla="*/ 0 w 111"/>
                <a:gd name="T51" fmla="*/ 70 h 250"/>
                <a:gd name="T52" fmla="*/ 0 w 111"/>
                <a:gd name="T53" fmla="*/ 38 h 250"/>
                <a:gd name="T54" fmla="*/ 12 w 111"/>
                <a:gd name="T55" fmla="*/ 11 h 250"/>
                <a:gd name="T56" fmla="*/ 38 w 111"/>
                <a:gd name="T57" fmla="*/ 0 h 250"/>
                <a:gd name="T58" fmla="*/ 73 w 111"/>
                <a:gd name="T59" fmla="*/ 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1" h="250">
                  <a:moveTo>
                    <a:pt x="73" y="0"/>
                  </a:moveTo>
                  <a:cubicBezTo>
                    <a:pt x="83" y="0"/>
                    <a:pt x="92" y="4"/>
                    <a:pt x="100" y="11"/>
                  </a:cubicBezTo>
                  <a:cubicBezTo>
                    <a:pt x="107" y="19"/>
                    <a:pt x="111" y="28"/>
                    <a:pt x="111" y="38"/>
                  </a:cubicBezTo>
                  <a:cubicBezTo>
                    <a:pt x="111" y="91"/>
                    <a:pt x="111" y="91"/>
                    <a:pt x="111" y="91"/>
                  </a:cubicBezTo>
                  <a:cubicBezTo>
                    <a:pt x="111" y="98"/>
                    <a:pt x="109" y="105"/>
                    <a:pt x="105" y="111"/>
                  </a:cubicBezTo>
                  <a:cubicBezTo>
                    <a:pt x="101" y="117"/>
                    <a:pt x="96" y="122"/>
                    <a:pt x="90" y="125"/>
                  </a:cubicBezTo>
                  <a:cubicBezTo>
                    <a:pt x="96" y="128"/>
                    <a:pt x="101" y="133"/>
                    <a:pt x="105" y="139"/>
                  </a:cubicBezTo>
                  <a:cubicBezTo>
                    <a:pt x="109" y="145"/>
                    <a:pt x="111" y="152"/>
                    <a:pt x="111" y="159"/>
                  </a:cubicBezTo>
                  <a:cubicBezTo>
                    <a:pt x="111" y="211"/>
                    <a:pt x="111" y="211"/>
                    <a:pt x="111" y="211"/>
                  </a:cubicBezTo>
                  <a:cubicBezTo>
                    <a:pt x="111" y="222"/>
                    <a:pt x="107" y="231"/>
                    <a:pt x="100" y="238"/>
                  </a:cubicBezTo>
                  <a:cubicBezTo>
                    <a:pt x="92" y="246"/>
                    <a:pt x="83" y="250"/>
                    <a:pt x="73" y="250"/>
                  </a:cubicBezTo>
                  <a:cubicBezTo>
                    <a:pt x="38" y="250"/>
                    <a:pt x="38" y="250"/>
                    <a:pt x="38" y="250"/>
                  </a:cubicBezTo>
                  <a:cubicBezTo>
                    <a:pt x="28" y="250"/>
                    <a:pt x="19" y="246"/>
                    <a:pt x="12" y="238"/>
                  </a:cubicBezTo>
                  <a:cubicBezTo>
                    <a:pt x="4" y="231"/>
                    <a:pt x="0" y="222"/>
                    <a:pt x="0" y="211"/>
                  </a:cubicBezTo>
                  <a:cubicBezTo>
                    <a:pt x="0" y="180"/>
                    <a:pt x="0" y="180"/>
                    <a:pt x="0" y="180"/>
                  </a:cubicBezTo>
                  <a:cubicBezTo>
                    <a:pt x="41" y="180"/>
                    <a:pt x="41" y="180"/>
                    <a:pt x="41" y="180"/>
                  </a:cubicBezTo>
                  <a:cubicBezTo>
                    <a:pt x="41" y="215"/>
                    <a:pt x="41" y="215"/>
                    <a:pt x="41" y="215"/>
                  </a:cubicBezTo>
                  <a:cubicBezTo>
                    <a:pt x="70" y="215"/>
                    <a:pt x="70" y="215"/>
                    <a:pt x="70" y="215"/>
                  </a:cubicBezTo>
                  <a:cubicBezTo>
                    <a:pt x="70" y="142"/>
                    <a:pt x="70" y="142"/>
                    <a:pt x="70" y="142"/>
                  </a:cubicBezTo>
                  <a:cubicBezTo>
                    <a:pt x="41" y="142"/>
                    <a:pt x="41" y="142"/>
                    <a:pt x="41" y="142"/>
                  </a:cubicBezTo>
                  <a:cubicBezTo>
                    <a:pt x="41" y="107"/>
                    <a:pt x="41" y="107"/>
                    <a:pt x="41" y="107"/>
                  </a:cubicBezTo>
                  <a:cubicBezTo>
                    <a:pt x="70" y="107"/>
                    <a:pt x="70" y="107"/>
                    <a:pt x="70" y="107"/>
                  </a:cubicBezTo>
                  <a:cubicBezTo>
                    <a:pt x="70" y="35"/>
                    <a:pt x="70" y="35"/>
                    <a:pt x="70" y="35"/>
                  </a:cubicBezTo>
                  <a:cubicBezTo>
                    <a:pt x="41" y="35"/>
                    <a:pt x="41" y="35"/>
                    <a:pt x="41" y="35"/>
                  </a:cubicBezTo>
                  <a:cubicBezTo>
                    <a:pt x="41" y="70"/>
                    <a:pt x="41" y="70"/>
                    <a:pt x="41" y="70"/>
                  </a:cubicBezTo>
                  <a:cubicBezTo>
                    <a:pt x="0" y="70"/>
                    <a:pt x="0" y="70"/>
                    <a:pt x="0" y="70"/>
                  </a:cubicBezTo>
                  <a:cubicBezTo>
                    <a:pt x="0" y="38"/>
                    <a:pt x="0" y="38"/>
                    <a:pt x="0" y="38"/>
                  </a:cubicBezTo>
                  <a:cubicBezTo>
                    <a:pt x="0" y="28"/>
                    <a:pt x="4" y="19"/>
                    <a:pt x="12" y="11"/>
                  </a:cubicBezTo>
                  <a:cubicBezTo>
                    <a:pt x="19" y="4"/>
                    <a:pt x="28" y="0"/>
                    <a:pt x="38" y="0"/>
                  </a:cubicBezTo>
                  <a:cubicBezTo>
                    <a:pt x="73" y="0"/>
                    <a:pt x="73" y="0"/>
                    <a:pt x="73" y="0"/>
                  </a:cubicBezTo>
                  <a:close/>
                </a:path>
              </a:pathLst>
            </a:custGeom>
            <a:grpFill/>
            <a:ln>
              <a:solidFill>
                <a:srgbClr val="5B9BD5"/>
              </a:solidFill>
            </a:ln>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44" name="Freeform 12"/>
            <p:cNvSpPr>
              <a:spLocks noEditPoints="1"/>
            </p:cNvSpPr>
            <p:nvPr/>
          </p:nvSpPr>
          <p:spPr bwMode="auto">
            <a:xfrm>
              <a:off x="9620461" y="3516896"/>
              <a:ext cx="401205" cy="786535"/>
            </a:xfrm>
            <a:custGeom>
              <a:avLst/>
              <a:gdLst>
                <a:gd name="T0" fmla="*/ 241 w 278"/>
                <a:gd name="T1" fmla="*/ 0 h 545"/>
                <a:gd name="T2" fmla="*/ 241 w 278"/>
                <a:gd name="T3" fmla="*/ 317 h 545"/>
                <a:gd name="T4" fmla="*/ 278 w 278"/>
                <a:gd name="T5" fmla="*/ 317 h 545"/>
                <a:gd name="T6" fmla="*/ 278 w 278"/>
                <a:gd name="T7" fmla="*/ 394 h 545"/>
                <a:gd name="T8" fmla="*/ 241 w 278"/>
                <a:gd name="T9" fmla="*/ 394 h 545"/>
                <a:gd name="T10" fmla="*/ 241 w 278"/>
                <a:gd name="T11" fmla="*/ 545 h 545"/>
                <a:gd name="T12" fmla="*/ 151 w 278"/>
                <a:gd name="T13" fmla="*/ 545 h 545"/>
                <a:gd name="T14" fmla="*/ 151 w 278"/>
                <a:gd name="T15" fmla="*/ 394 h 545"/>
                <a:gd name="T16" fmla="*/ 0 w 278"/>
                <a:gd name="T17" fmla="*/ 394 h 545"/>
                <a:gd name="T18" fmla="*/ 0 w 278"/>
                <a:gd name="T19" fmla="*/ 317 h 545"/>
                <a:gd name="T20" fmla="*/ 97 w 278"/>
                <a:gd name="T21" fmla="*/ 0 h 545"/>
                <a:gd name="T22" fmla="*/ 241 w 278"/>
                <a:gd name="T23" fmla="*/ 0 h 545"/>
                <a:gd name="T24" fmla="*/ 241 w 278"/>
                <a:gd name="T25" fmla="*/ 0 h 545"/>
                <a:gd name="T26" fmla="*/ 151 w 278"/>
                <a:gd name="T27" fmla="*/ 317 h 545"/>
                <a:gd name="T28" fmla="*/ 151 w 278"/>
                <a:gd name="T29" fmla="*/ 68 h 545"/>
                <a:gd name="T30" fmla="*/ 79 w 278"/>
                <a:gd name="T31" fmla="*/ 317 h 545"/>
                <a:gd name="T32" fmla="*/ 151 w 278"/>
                <a:gd name="T33" fmla="*/ 317 h 545"/>
                <a:gd name="T34" fmla="*/ 151 w 278"/>
                <a:gd name="T35" fmla="*/ 317 h 5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8" h="545">
                  <a:moveTo>
                    <a:pt x="241" y="0"/>
                  </a:moveTo>
                  <a:lnTo>
                    <a:pt x="241" y="317"/>
                  </a:lnTo>
                  <a:lnTo>
                    <a:pt x="278" y="317"/>
                  </a:lnTo>
                  <a:lnTo>
                    <a:pt x="278" y="394"/>
                  </a:lnTo>
                  <a:lnTo>
                    <a:pt x="241" y="394"/>
                  </a:lnTo>
                  <a:lnTo>
                    <a:pt x="241" y="545"/>
                  </a:lnTo>
                  <a:lnTo>
                    <a:pt x="151" y="545"/>
                  </a:lnTo>
                  <a:lnTo>
                    <a:pt x="151" y="394"/>
                  </a:lnTo>
                  <a:lnTo>
                    <a:pt x="0" y="394"/>
                  </a:lnTo>
                  <a:lnTo>
                    <a:pt x="0" y="317"/>
                  </a:lnTo>
                  <a:lnTo>
                    <a:pt x="97" y="0"/>
                  </a:lnTo>
                  <a:lnTo>
                    <a:pt x="241" y="0"/>
                  </a:lnTo>
                  <a:lnTo>
                    <a:pt x="241" y="0"/>
                  </a:lnTo>
                  <a:close/>
                  <a:moveTo>
                    <a:pt x="151" y="317"/>
                  </a:moveTo>
                  <a:lnTo>
                    <a:pt x="151" y="68"/>
                  </a:lnTo>
                  <a:lnTo>
                    <a:pt x="79" y="317"/>
                  </a:lnTo>
                  <a:lnTo>
                    <a:pt x="151" y="317"/>
                  </a:lnTo>
                  <a:lnTo>
                    <a:pt x="151" y="317"/>
                  </a:lnTo>
                  <a:close/>
                </a:path>
              </a:pathLst>
            </a:custGeom>
            <a:grpFill/>
            <a:ln>
              <a:solidFill>
                <a:srgbClr val="5B9BD5"/>
              </a:solidFill>
            </a:ln>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45" name="Freeform 14"/>
            <p:cNvSpPr>
              <a:spLocks noEditPoints="1"/>
            </p:cNvSpPr>
            <p:nvPr/>
          </p:nvSpPr>
          <p:spPr bwMode="auto">
            <a:xfrm>
              <a:off x="8880108" y="1698487"/>
              <a:ext cx="412750" cy="476250"/>
            </a:xfrm>
            <a:custGeom>
              <a:avLst/>
              <a:gdLst>
                <a:gd name="T0" fmla="*/ 83 w 131"/>
                <a:gd name="T1" fmla="*/ 130 h 151"/>
                <a:gd name="T2" fmla="*/ 86 w 131"/>
                <a:gd name="T3" fmla="*/ 136 h 151"/>
                <a:gd name="T4" fmla="*/ 48 w 131"/>
                <a:gd name="T5" fmla="*/ 138 h 151"/>
                <a:gd name="T6" fmla="*/ 45 w 131"/>
                <a:gd name="T7" fmla="*/ 132 h 151"/>
                <a:gd name="T8" fmla="*/ 48 w 131"/>
                <a:gd name="T9" fmla="*/ 130 h 151"/>
                <a:gd name="T10" fmla="*/ 78 w 131"/>
                <a:gd name="T11" fmla="*/ 147 h 151"/>
                <a:gd name="T12" fmla="*/ 57 w 131"/>
                <a:gd name="T13" fmla="*/ 151 h 151"/>
                <a:gd name="T14" fmla="*/ 52 w 131"/>
                <a:gd name="T15" fmla="*/ 143 h 151"/>
                <a:gd name="T16" fmla="*/ 65 w 131"/>
                <a:gd name="T17" fmla="*/ 34 h 151"/>
                <a:gd name="T18" fmla="*/ 82 w 131"/>
                <a:gd name="T19" fmla="*/ 125 h 151"/>
                <a:gd name="T20" fmla="*/ 31 w 131"/>
                <a:gd name="T21" fmla="*/ 68 h 151"/>
                <a:gd name="T22" fmla="*/ 65 w 131"/>
                <a:gd name="T23" fmla="*/ 34 h 151"/>
                <a:gd name="T24" fmla="*/ 72 w 131"/>
                <a:gd name="T25" fmla="*/ 41 h 151"/>
                <a:gd name="T26" fmla="*/ 79 w 131"/>
                <a:gd name="T27" fmla="*/ 45 h 151"/>
                <a:gd name="T28" fmla="*/ 71 w 131"/>
                <a:gd name="T29" fmla="*/ 43 h 151"/>
                <a:gd name="T30" fmla="*/ 50 w 131"/>
                <a:gd name="T31" fmla="*/ 53 h 151"/>
                <a:gd name="T32" fmla="*/ 42 w 131"/>
                <a:gd name="T33" fmla="*/ 68 h 151"/>
                <a:gd name="T34" fmla="*/ 40 w 131"/>
                <a:gd name="T35" fmla="*/ 81 h 151"/>
                <a:gd name="T36" fmla="*/ 38 w 131"/>
                <a:gd name="T37" fmla="*/ 74 h 151"/>
                <a:gd name="T38" fmla="*/ 38 w 131"/>
                <a:gd name="T39" fmla="*/ 60 h 151"/>
                <a:gd name="T40" fmla="*/ 47 w 131"/>
                <a:gd name="T41" fmla="*/ 47 h 151"/>
                <a:gd name="T42" fmla="*/ 65 w 131"/>
                <a:gd name="T43" fmla="*/ 40 h 151"/>
                <a:gd name="T44" fmla="*/ 70 w 131"/>
                <a:gd name="T45" fmla="*/ 40 h 151"/>
                <a:gd name="T46" fmla="*/ 70 w 131"/>
                <a:gd name="T47" fmla="*/ 0 h 151"/>
                <a:gd name="T48" fmla="*/ 66 w 131"/>
                <a:gd name="T49" fmla="*/ 23 h 151"/>
                <a:gd name="T50" fmla="*/ 62 w 131"/>
                <a:gd name="T51" fmla="*/ 0 h 151"/>
                <a:gd name="T52" fmla="*/ 115 w 131"/>
                <a:gd name="T53" fmla="*/ 22 h 151"/>
                <a:gd name="T54" fmla="*/ 93 w 131"/>
                <a:gd name="T55" fmla="*/ 32 h 151"/>
                <a:gd name="T56" fmla="*/ 34 w 131"/>
                <a:gd name="T57" fmla="*/ 102 h 151"/>
                <a:gd name="T58" fmla="*/ 17 w 131"/>
                <a:gd name="T59" fmla="*/ 108 h 151"/>
                <a:gd name="T60" fmla="*/ 34 w 131"/>
                <a:gd name="T61" fmla="*/ 102 h 151"/>
                <a:gd name="T62" fmla="*/ 22 w 131"/>
                <a:gd name="T63" fmla="*/ 16 h 151"/>
                <a:gd name="T64" fmla="*/ 32 w 131"/>
                <a:gd name="T65" fmla="*/ 37 h 151"/>
                <a:gd name="T66" fmla="*/ 22 w 131"/>
                <a:gd name="T67" fmla="*/ 16 h 151"/>
                <a:gd name="T68" fmla="*/ 109 w 131"/>
                <a:gd name="T69" fmla="*/ 114 h 151"/>
                <a:gd name="T70" fmla="*/ 102 w 131"/>
                <a:gd name="T71" fmla="*/ 96 h 151"/>
                <a:gd name="T72" fmla="*/ 97 w 131"/>
                <a:gd name="T73" fmla="*/ 102 h 151"/>
                <a:gd name="T74" fmla="*/ 131 w 131"/>
                <a:gd name="T75" fmla="*/ 69 h 151"/>
                <a:gd name="T76" fmla="*/ 112 w 131"/>
                <a:gd name="T77" fmla="*/ 68 h 151"/>
                <a:gd name="T78" fmla="*/ 131 w 131"/>
                <a:gd name="T79" fmla="*/ 61 h 151"/>
                <a:gd name="T80" fmla="*/ 0 w 131"/>
                <a:gd name="T81" fmla="*/ 69 h 151"/>
                <a:gd name="T82" fmla="*/ 20 w 131"/>
                <a:gd name="T83" fmla="*/ 61 h 151"/>
                <a:gd name="T84" fmla="*/ 20 w 131"/>
                <a:gd name="T85" fmla="*/ 69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1" h="151">
                  <a:moveTo>
                    <a:pt x="48" y="130"/>
                  </a:moveTo>
                  <a:cubicBezTo>
                    <a:pt x="83" y="130"/>
                    <a:pt x="83" y="130"/>
                    <a:pt x="83" y="130"/>
                  </a:cubicBezTo>
                  <a:cubicBezTo>
                    <a:pt x="84" y="130"/>
                    <a:pt x="86" y="131"/>
                    <a:pt x="86" y="132"/>
                  </a:cubicBezTo>
                  <a:cubicBezTo>
                    <a:pt x="86" y="136"/>
                    <a:pt x="86" y="136"/>
                    <a:pt x="86" y="136"/>
                  </a:cubicBezTo>
                  <a:cubicBezTo>
                    <a:pt x="86" y="137"/>
                    <a:pt x="84" y="138"/>
                    <a:pt x="83" y="138"/>
                  </a:cubicBezTo>
                  <a:cubicBezTo>
                    <a:pt x="48" y="138"/>
                    <a:pt x="48" y="138"/>
                    <a:pt x="48" y="138"/>
                  </a:cubicBezTo>
                  <a:cubicBezTo>
                    <a:pt x="46" y="138"/>
                    <a:pt x="45" y="137"/>
                    <a:pt x="45" y="136"/>
                  </a:cubicBezTo>
                  <a:cubicBezTo>
                    <a:pt x="45" y="132"/>
                    <a:pt x="45" y="132"/>
                    <a:pt x="45" y="132"/>
                  </a:cubicBezTo>
                  <a:cubicBezTo>
                    <a:pt x="45" y="131"/>
                    <a:pt x="46" y="130"/>
                    <a:pt x="48" y="130"/>
                  </a:cubicBezTo>
                  <a:cubicBezTo>
                    <a:pt x="48" y="130"/>
                    <a:pt x="48" y="130"/>
                    <a:pt x="48" y="130"/>
                  </a:cubicBezTo>
                  <a:close/>
                  <a:moveTo>
                    <a:pt x="78" y="143"/>
                  </a:moveTo>
                  <a:cubicBezTo>
                    <a:pt x="78" y="147"/>
                    <a:pt x="78" y="147"/>
                    <a:pt x="78" y="147"/>
                  </a:cubicBezTo>
                  <a:cubicBezTo>
                    <a:pt x="78" y="149"/>
                    <a:pt x="76" y="151"/>
                    <a:pt x="74" y="151"/>
                  </a:cubicBezTo>
                  <a:cubicBezTo>
                    <a:pt x="57" y="151"/>
                    <a:pt x="57" y="151"/>
                    <a:pt x="57" y="151"/>
                  </a:cubicBezTo>
                  <a:cubicBezTo>
                    <a:pt x="54" y="151"/>
                    <a:pt x="52" y="149"/>
                    <a:pt x="52" y="147"/>
                  </a:cubicBezTo>
                  <a:cubicBezTo>
                    <a:pt x="52" y="143"/>
                    <a:pt x="52" y="143"/>
                    <a:pt x="52" y="143"/>
                  </a:cubicBezTo>
                  <a:cubicBezTo>
                    <a:pt x="78" y="143"/>
                    <a:pt x="78" y="143"/>
                    <a:pt x="78" y="143"/>
                  </a:cubicBezTo>
                  <a:close/>
                  <a:moveTo>
                    <a:pt x="65" y="34"/>
                  </a:moveTo>
                  <a:cubicBezTo>
                    <a:pt x="84" y="34"/>
                    <a:pt x="99" y="49"/>
                    <a:pt x="99" y="68"/>
                  </a:cubicBezTo>
                  <a:cubicBezTo>
                    <a:pt x="99" y="89"/>
                    <a:pt x="82" y="94"/>
                    <a:pt x="82" y="125"/>
                  </a:cubicBezTo>
                  <a:cubicBezTo>
                    <a:pt x="49" y="125"/>
                    <a:pt x="49" y="125"/>
                    <a:pt x="49" y="125"/>
                  </a:cubicBezTo>
                  <a:cubicBezTo>
                    <a:pt x="49" y="94"/>
                    <a:pt x="31" y="89"/>
                    <a:pt x="31" y="68"/>
                  </a:cubicBezTo>
                  <a:cubicBezTo>
                    <a:pt x="31" y="49"/>
                    <a:pt x="47" y="34"/>
                    <a:pt x="65" y="34"/>
                  </a:cubicBezTo>
                  <a:cubicBezTo>
                    <a:pt x="65" y="34"/>
                    <a:pt x="65" y="34"/>
                    <a:pt x="65" y="34"/>
                  </a:cubicBezTo>
                  <a:close/>
                  <a:moveTo>
                    <a:pt x="70" y="40"/>
                  </a:moveTo>
                  <a:cubicBezTo>
                    <a:pt x="72" y="41"/>
                    <a:pt x="72" y="41"/>
                    <a:pt x="72" y="41"/>
                  </a:cubicBezTo>
                  <a:cubicBezTo>
                    <a:pt x="76" y="42"/>
                    <a:pt x="80" y="44"/>
                    <a:pt x="83" y="46"/>
                  </a:cubicBezTo>
                  <a:cubicBezTo>
                    <a:pt x="82" y="46"/>
                    <a:pt x="80" y="45"/>
                    <a:pt x="79" y="45"/>
                  </a:cubicBezTo>
                  <a:cubicBezTo>
                    <a:pt x="76" y="44"/>
                    <a:pt x="76" y="44"/>
                    <a:pt x="76" y="44"/>
                  </a:cubicBezTo>
                  <a:cubicBezTo>
                    <a:pt x="74" y="44"/>
                    <a:pt x="73" y="44"/>
                    <a:pt x="71" y="43"/>
                  </a:cubicBezTo>
                  <a:cubicBezTo>
                    <a:pt x="69" y="44"/>
                    <a:pt x="66" y="44"/>
                    <a:pt x="64" y="45"/>
                  </a:cubicBezTo>
                  <a:cubicBezTo>
                    <a:pt x="59" y="46"/>
                    <a:pt x="54" y="49"/>
                    <a:pt x="50" y="53"/>
                  </a:cubicBezTo>
                  <a:cubicBezTo>
                    <a:pt x="49" y="55"/>
                    <a:pt x="49" y="55"/>
                    <a:pt x="49" y="55"/>
                  </a:cubicBezTo>
                  <a:cubicBezTo>
                    <a:pt x="45" y="59"/>
                    <a:pt x="43" y="63"/>
                    <a:pt x="42" y="68"/>
                  </a:cubicBezTo>
                  <a:cubicBezTo>
                    <a:pt x="41" y="72"/>
                    <a:pt x="41" y="72"/>
                    <a:pt x="41" y="72"/>
                  </a:cubicBezTo>
                  <a:cubicBezTo>
                    <a:pt x="40" y="75"/>
                    <a:pt x="40" y="78"/>
                    <a:pt x="40" y="81"/>
                  </a:cubicBezTo>
                  <a:cubicBezTo>
                    <a:pt x="40" y="80"/>
                    <a:pt x="39" y="78"/>
                    <a:pt x="38" y="77"/>
                  </a:cubicBezTo>
                  <a:cubicBezTo>
                    <a:pt x="38" y="74"/>
                    <a:pt x="38" y="74"/>
                    <a:pt x="38" y="74"/>
                  </a:cubicBezTo>
                  <a:cubicBezTo>
                    <a:pt x="37" y="70"/>
                    <a:pt x="37" y="66"/>
                    <a:pt x="38" y="62"/>
                  </a:cubicBezTo>
                  <a:cubicBezTo>
                    <a:pt x="38" y="60"/>
                    <a:pt x="38" y="60"/>
                    <a:pt x="38" y="60"/>
                  </a:cubicBezTo>
                  <a:cubicBezTo>
                    <a:pt x="40" y="56"/>
                    <a:pt x="42" y="53"/>
                    <a:pt x="45" y="49"/>
                  </a:cubicBezTo>
                  <a:cubicBezTo>
                    <a:pt x="47" y="47"/>
                    <a:pt x="47" y="47"/>
                    <a:pt x="47" y="47"/>
                  </a:cubicBezTo>
                  <a:cubicBezTo>
                    <a:pt x="50" y="44"/>
                    <a:pt x="54" y="42"/>
                    <a:pt x="58" y="41"/>
                  </a:cubicBezTo>
                  <a:cubicBezTo>
                    <a:pt x="61" y="40"/>
                    <a:pt x="63" y="40"/>
                    <a:pt x="65" y="40"/>
                  </a:cubicBezTo>
                  <a:cubicBezTo>
                    <a:pt x="67" y="40"/>
                    <a:pt x="68" y="40"/>
                    <a:pt x="70" y="40"/>
                  </a:cubicBezTo>
                  <a:cubicBezTo>
                    <a:pt x="70" y="40"/>
                    <a:pt x="70" y="40"/>
                    <a:pt x="70" y="40"/>
                  </a:cubicBezTo>
                  <a:close/>
                  <a:moveTo>
                    <a:pt x="62" y="0"/>
                  </a:moveTo>
                  <a:cubicBezTo>
                    <a:pt x="70" y="0"/>
                    <a:pt x="70" y="0"/>
                    <a:pt x="70" y="0"/>
                  </a:cubicBezTo>
                  <a:cubicBezTo>
                    <a:pt x="70" y="23"/>
                    <a:pt x="70" y="23"/>
                    <a:pt x="70" y="23"/>
                  </a:cubicBezTo>
                  <a:cubicBezTo>
                    <a:pt x="68" y="23"/>
                    <a:pt x="67" y="23"/>
                    <a:pt x="66" y="23"/>
                  </a:cubicBezTo>
                  <a:cubicBezTo>
                    <a:pt x="64" y="23"/>
                    <a:pt x="63" y="23"/>
                    <a:pt x="62" y="23"/>
                  </a:cubicBezTo>
                  <a:cubicBezTo>
                    <a:pt x="62" y="0"/>
                    <a:pt x="62" y="0"/>
                    <a:pt x="62" y="0"/>
                  </a:cubicBezTo>
                  <a:close/>
                  <a:moveTo>
                    <a:pt x="109" y="16"/>
                  </a:moveTo>
                  <a:cubicBezTo>
                    <a:pt x="115" y="22"/>
                    <a:pt x="115" y="22"/>
                    <a:pt x="115" y="22"/>
                  </a:cubicBezTo>
                  <a:cubicBezTo>
                    <a:pt x="99" y="37"/>
                    <a:pt x="99" y="37"/>
                    <a:pt x="99" y="37"/>
                  </a:cubicBezTo>
                  <a:cubicBezTo>
                    <a:pt x="97" y="35"/>
                    <a:pt x="95" y="33"/>
                    <a:pt x="93" y="32"/>
                  </a:cubicBezTo>
                  <a:cubicBezTo>
                    <a:pt x="109" y="16"/>
                    <a:pt x="109" y="16"/>
                    <a:pt x="109" y="16"/>
                  </a:cubicBezTo>
                  <a:close/>
                  <a:moveTo>
                    <a:pt x="34" y="102"/>
                  </a:moveTo>
                  <a:cubicBezTo>
                    <a:pt x="22" y="114"/>
                    <a:pt x="22" y="114"/>
                    <a:pt x="22" y="114"/>
                  </a:cubicBezTo>
                  <a:cubicBezTo>
                    <a:pt x="17" y="108"/>
                    <a:pt x="17" y="108"/>
                    <a:pt x="17" y="108"/>
                  </a:cubicBezTo>
                  <a:cubicBezTo>
                    <a:pt x="29" y="96"/>
                    <a:pt x="29" y="96"/>
                    <a:pt x="29" y="96"/>
                  </a:cubicBezTo>
                  <a:cubicBezTo>
                    <a:pt x="31" y="98"/>
                    <a:pt x="32" y="100"/>
                    <a:pt x="34" y="102"/>
                  </a:cubicBezTo>
                  <a:cubicBezTo>
                    <a:pt x="34" y="102"/>
                    <a:pt x="34" y="102"/>
                    <a:pt x="34" y="102"/>
                  </a:cubicBezTo>
                  <a:close/>
                  <a:moveTo>
                    <a:pt x="22" y="16"/>
                  </a:moveTo>
                  <a:cubicBezTo>
                    <a:pt x="17" y="22"/>
                    <a:pt x="17" y="22"/>
                    <a:pt x="17" y="22"/>
                  </a:cubicBezTo>
                  <a:cubicBezTo>
                    <a:pt x="32" y="37"/>
                    <a:pt x="32" y="37"/>
                    <a:pt x="32" y="37"/>
                  </a:cubicBezTo>
                  <a:cubicBezTo>
                    <a:pt x="34" y="35"/>
                    <a:pt x="36" y="33"/>
                    <a:pt x="38" y="32"/>
                  </a:cubicBezTo>
                  <a:cubicBezTo>
                    <a:pt x="22" y="16"/>
                    <a:pt x="22" y="16"/>
                    <a:pt x="22" y="16"/>
                  </a:cubicBezTo>
                  <a:close/>
                  <a:moveTo>
                    <a:pt x="97" y="102"/>
                  </a:moveTo>
                  <a:cubicBezTo>
                    <a:pt x="109" y="114"/>
                    <a:pt x="109" y="114"/>
                    <a:pt x="109" y="114"/>
                  </a:cubicBezTo>
                  <a:cubicBezTo>
                    <a:pt x="115" y="108"/>
                    <a:pt x="115" y="108"/>
                    <a:pt x="115" y="108"/>
                  </a:cubicBezTo>
                  <a:cubicBezTo>
                    <a:pt x="102" y="96"/>
                    <a:pt x="102" y="96"/>
                    <a:pt x="102" y="96"/>
                  </a:cubicBezTo>
                  <a:cubicBezTo>
                    <a:pt x="101" y="98"/>
                    <a:pt x="99" y="100"/>
                    <a:pt x="97" y="102"/>
                  </a:cubicBezTo>
                  <a:cubicBezTo>
                    <a:pt x="97" y="102"/>
                    <a:pt x="97" y="102"/>
                    <a:pt x="97" y="102"/>
                  </a:cubicBezTo>
                  <a:close/>
                  <a:moveTo>
                    <a:pt x="131" y="61"/>
                  </a:moveTo>
                  <a:cubicBezTo>
                    <a:pt x="131" y="69"/>
                    <a:pt x="131" y="69"/>
                    <a:pt x="131" y="69"/>
                  </a:cubicBezTo>
                  <a:cubicBezTo>
                    <a:pt x="112" y="69"/>
                    <a:pt x="112" y="69"/>
                    <a:pt x="112" y="69"/>
                  </a:cubicBezTo>
                  <a:cubicBezTo>
                    <a:pt x="112" y="69"/>
                    <a:pt x="112" y="68"/>
                    <a:pt x="112" y="68"/>
                  </a:cubicBezTo>
                  <a:cubicBezTo>
                    <a:pt x="112" y="66"/>
                    <a:pt x="111" y="63"/>
                    <a:pt x="111" y="61"/>
                  </a:cubicBezTo>
                  <a:cubicBezTo>
                    <a:pt x="131" y="61"/>
                    <a:pt x="131" y="61"/>
                    <a:pt x="131" y="61"/>
                  </a:cubicBezTo>
                  <a:close/>
                  <a:moveTo>
                    <a:pt x="20" y="69"/>
                  </a:moveTo>
                  <a:cubicBezTo>
                    <a:pt x="0" y="69"/>
                    <a:pt x="0" y="69"/>
                    <a:pt x="0" y="69"/>
                  </a:cubicBezTo>
                  <a:cubicBezTo>
                    <a:pt x="0" y="61"/>
                    <a:pt x="0" y="61"/>
                    <a:pt x="0" y="61"/>
                  </a:cubicBezTo>
                  <a:cubicBezTo>
                    <a:pt x="20" y="61"/>
                    <a:pt x="20" y="61"/>
                    <a:pt x="20" y="61"/>
                  </a:cubicBezTo>
                  <a:cubicBezTo>
                    <a:pt x="20" y="63"/>
                    <a:pt x="20" y="66"/>
                    <a:pt x="20" y="68"/>
                  </a:cubicBezTo>
                  <a:cubicBezTo>
                    <a:pt x="20" y="68"/>
                    <a:pt x="20" y="69"/>
                    <a:pt x="20" y="69"/>
                  </a:cubicBezTo>
                  <a:cubicBezTo>
                    <a:pt x="20" y="69"/>
                    <a:pt x="20" y="69"/>
                    <a:pt x="20" y="69"/>
                  </a:cubicBezTo>
                  <a:close/>
                </a:path>
              </a:pathLst>
            </a:custGeom>
            <a:solidFill>
              <a:schemeClr val="bg1"/>
            </a:solidFill>
            <a:ln w="9525">
              <a:noFill/>
              <a:round/>
            </a:ln>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46" name="Freeform 15"/>
            <p:cNvSpPr>
              <a:spLocks noEditPoints="1"/>
            </p:cNvSpPr>
            <p:nvPr/>
          </p:nvSpPr>
          <p:spPr bwMode="auto">
            <a:xfrm>
              <a:off x="9598812" y="1792295"/>
              <a:ext cx="393989" cy="308841"/>
            </a:xfrm>
            <a:custGeom>
              <a:avLst/>
              <a:gdLst>
                <a:gd name="T0" fmla="*/ 125 w 125"/>
                <a:gd name="T1" fmla="*/ 54 h 98"/>
                <a:gd name="T2" fmla="*/ 125 w 125"/>
                <a:gd name="T3" fmla="*/ 91 h 98"/>
                <a:gd name="T4" fmla="*/ 118 w 125"/>
                <a:gd name="T5" fmla="*/ 98 h 98"/>
                <a:gd name="T6" fmla="*/ 6 w 125"/>
                <a:gd name="T7" fmla="*/ 98 h 98"/>
                <a:gd name="T8" fmla="*/ 0 w 125"/>
                <a:gd name="T9" fmla="*/ 91 h 98"/>
                <a:gd name="T10" fmla="*/ 0 w 125"/>
                <a:gd name="T11" fmla="*/ 54 h 98"/>
                <a:gd name="T12" fmla="*/ 55 w 125"/>
                <a:gd name="T13" fmla="*/ 54 h 98"/>
                <a:gd name="T14" fmla="*/ 55 w 125"/>
                <a:gd name="T15" fmla="*/ 62 h 98"/>
                <a:gd name="T16" fmla="*/ 59 w 125"/>
                <a:gd name="T17" fmla="*/ 66 h 98"/>
                <a:gd name="T18" fmla="*/ 66 w 125"/>
                <a:gd name="T19" fmla="*/ 66 h 98"/>
                <a:gd name="T20" fmla="*/ 69 w 125"/>
                <a:gd name="T21" fmla="*/ 62 h 98"/>
                <a:gd name="T22" fmla="*/ 69 w 125"/>
                <a:gd name="T23" fmla="*/ 54 h 98"/>
                <a:gd name="T24" fmla="*/ 125 w 125"/>
                <a:gd name="T25" fmla="*/ 54 h 98"/>
                <a:gd name="T26" fmla="*/ 50 w 125"/>
                <a:gd name="T27" fmla="*/ 19 h 98"/>
                <a:gd name="T28" fmla="*/ 75 w 125"/>
                <a:gd name="T29" fmla="*/ 19 h 98"/>
                <a:gd name="T30" fmla="*/ 75 w 125"/>
                <a:gd name="T31" fmla="*/ 11 h 98"/>
                <a:gd name="T32" fmla="*/ 72 w 125"/>
                <a:gd name="T33" fmla="*/ 8 h 98"/>
                <a:gd name="T34" fmla="*/ 53 w 125"/>
                <a:gd name="T35" fmla="*/ 8 h 98"/>
                <a:gd name="T36" fmla="*/ 50 w 125"/>
                <a:gd name="T37" fmla="*/ 11 h 98"/>
                <a:gd name="T38" fmla="*/ 50 w 125"/>
                <a:gd name="T39" fmla="*/ 19 h 98"/>
                <a:gd name="T40" fmla="*/ 6 w 125"/>
                <a:gd name="T41" fmla="*/ 19 h 98"/>
                <a:gd name="T42" fmla="*/ 43 w 125"/>
                <a:gd name="T43" fmla="*/ 19 h 98"/>
                <a:gd name="T44" fmla="*/ 43 w 125"/>
                <a:gd name="T45" fmla="*/ 11 h 98"/>
                <a:gd name="T46" fmla="*/ 53 w 125"/>
                <a:gd name="T47" fmla="*/ 0 h 98"/>
                <a:gd name="T48" fmla="*/ 72 w 125"/>
                <a:gd name="T49" fmla="*/ 0 h 98"/>
                <a:gd name="T50" fmla="*/ 82 w 125"/>
                <a:gd name="T51" fmla="*/ 11 h 98"/>
                <a:gd name="T52" fmla="*/ 82 w 125"/>
                <a:gd name="T53" fmla="*/ 19 h 98"/>
                <a:gd name="T54" fmla="*/ 118 w 125"/>
                <a:gd name="T55" fmla="*/ 19 h 98"/>
                <a:gd name="T56" fmla="*/ 125 w 125"/>
                <a:gd name="T57" fmla="*/ 26 h 98"/>
                <a:gd name="T58" fmla="*/ 125 w 125"/>
                <a:gd name="T59" fmla="*/ 47 h 98"/>
                <a:gd name="T60" fmla="*/ 0 w 125"/>
                <a:gd name="T61" fmla="*/ 47 h 98"/>
                <a:gd name="T62" fmla="*/ 0 w 125"/>
                <a:gd name="T63" fmla="*/ 26 h 98"/>
                <a:gd name="T64" fmla="*/ 6 w 125"/>
                <a:gd name="T65" fmla="*/ 19 h 98"/>
                <a:gd name="T66" fmla="*/ 6 w 125"/>
                <a:gd name="T67" fmla="*/ 19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25" h="98">
                  <a:moveTo>
                    <a:pt x="125" y="54"/>
                  </a:moveTo>
                  <a:cubicBezTo>
                    <a:pt x="125" y="91"/>
                    <a:pt x="125" y="91"/>
                    <a:pt x="125" y="91"/>
                  </a:cubicBezTo>
                  <a:cubicBezTo>
                    <a:pt x="125" y="95"/>
                    <a:pt x="122" y="98"/>
                    <a:pt x="118" y="98"/>
                  </a:cubicBezTo>
                  <a:cubicBezTo>
                    <a:pt x="6" y="98"/>
                    <a:pt x="6" y="98"/>
                    <a:pt x="6" y="98"/>
                  </a:cubicBezTo>
                  <a:cubicBezTo>
                    <a:pt x="3" y="98"/>
                    <a:pt x="0" y="95"/>
                    <a:pt x="0" y="91"/>
                  </a:cubicBezTo>
                  <a:cubicBezTo>
                    <a:pt x="0" y="54"/>
                    <a:pt x="0" y="54"/>
                    <a:pt x="0" y="54"/>
                  </a:cubicBezTo>
                  <a:cubicBezTo>
                    <a:pt x="55" y="54"/>
                    <a:pt x="55" y="54"/>
                    <a:pt x="55" y="54"/>
                  </a:cubicBezTo>
                  <a:cubicBezTo>
                    <a:pt x="55" y="62"/>
                    <a:pt x="55" y="62"/>
                    <a:pt x="55" y="62"/>
                  </a:cubicBezTo>
                  <a:cubicBezTo>
                    <a:pt x="55" y="64"/>
                    <a:pt x="57" y="66"/>
                    <a:pt x="59" y="66"/>
                  </a:cubicBezTo>
                  <a:cubicBezTo>
                    <a:pt x="66" y="66"/>
                    <a:pt x="66" y="66"/>
                    <a:pt x="66" y="66"/>
                  </a:cubicBezTo>
                  <a:cubicBezTo>
                    <a:pt x="68" y="66"/>
                    <a:pt x="69" y="64"/>
                    <a:pt x="69" y="62"/>
                  </a:cubicBezTo>
                  <a:cubicBezTo>
                    <a:pt x="69" y="54"/>
                    <a:pt x="69" y="54"/>
                    <a:pt x="69" y="54"/>
                  </a:cubicBezTo>
                  <a:cubicBezTo>
                    <a:pt x="125" y="54"/>
                    <a:pt x="125" y="54"/>
                    <a:pt x="125" y="54"/>
                  </a:cubicBezTo>
                  <a:close/>
                  <a:moveTo>
                    <a:pt x="50" y="19"/>
                  </a:moveTo>
                  <a:cubicBezTo>
                    <a:pt x="75" y="19"/>
                    <a:pt x="75" y="19"/>
                    <a:pt x="75" y="19"/>
                  </a:cubicBezTo>
                  <a:cubicBezTo>
                    <a:pt x="75" y="11"/>
                    <a:pt x="75" y="11"/>
                    <a:pt x="75" y="11"/>
                  </a:cubicBezTo>
                  <a:cubicBezTo>
                    <a:pt x="75" y="9"/>
                    <a:pt x="73" y="8"/>
                    <a:pt x="72" y="8"/>
                  </a:cubicBezTo>
                  <a:cubicBezTo>
                    <a:pt x="53" y="8"/>
                    <a:pt x="53" y="8"/>
                    <a:pt x="53" y="8"/>
                  </a:cubicBezTo>
                  <a:cubicBezTo>
                    <a:pt x="51" y="8"/>
                    <a:pt x="50" y="9"/>
                    <a:pt x="50" y="11"/>
                  </a:cubicBezTo>
                  <a:cubicBezTo>
                    <a:pt x="50" y="19"/>
                    <a:pt x="50" y="19"/>
                    <a:pt x="50" y="19"/>
                  </a:cubicBezTo>
                  <a:close/>
                  <a:moveTo>
                    <a:pt x="6" y="19"/>
                  </a:moveTo>
                  <a:cubicBezTo>
                    <a:pt x="43" y="19"/>
                    <a:pt x="43" y="19"/>
                    <a:pt x="43" y="19"/>
                  </a:cubicBezTo>
                  <a:cubicBezTo>
                    <a:pt x="43" y="11"/>
                    <a:pt x="43" y="11"/>
                    <a:pt x="43" y="11"/>
                  </a:cubicBezTo>
                  <a:cubicBezTo>
                    <a:pt x="43" y="5"/>
                    <a:pt x="47" y="0"/>
                    <a:pt x="53" y="0"/>
                  </a:cubicBezTo>
                  <a:cubicBezTo>
                    <a:pt x="72" y="0"/>
                    <a:pt x="72" y="0"/>
                    <a:pt x="72" y="0"/>
                  </a:cubicBezTo>
                  <a:cubicBezTo>
                    <a:pt x="77" y="0"/>
                    <a:pt x="82" y="5"/>
                    <a:pt x="82" y="11"/>
                  </a:cubicBezTo>
                  <a:cubicBezTo>
                    <a:pt x="82" y="19"/>
                    <a:pt x="82" y="19"/>
                    <a:pt x="82" y="19"/>
                  </a:cubicBezTo>
                  <a:cubicBezTo>
                    <a:pt x="118" y="19"/>
                    <a:pt x="118" y="19"/>
                    <a:pt x="118" y="19"/>
                  </a:cubicBezTo>
                  <a:cubicBezTo>
                    <a:pt x="122" y="19"/>
                    <a:pt x="125" y="22"/>
                    <a:pt x="125" y="26"/>
                  </a:cubicBezTo>
                  <a:cubicBezTo>
                    <a:pt x="125" y="47"/>
                    <a:pt x="125" y="47"/>
                    <a:pt x="125" y="47"/>
                  </a:cubicBezTo>
                  <a:cubicBezTo>
                    <a:pt x="0" y="47"/>
                    <a:pt x="0" y="47"/>
                    <a:pt x="0" y="47"/>
                  </a:cubicBezTo>
                  <a:cubicBezTo>
                    <a:pt x="0" y="26"/>
                    <a:pt x="0" y="26"/>
                    <a:pt x="0" y="26"/>
                  </a:cubicBezTo>
                  <a:cubicBezTo>
                    <a:pt x="0" y="22"/>
                    <a:pt x="3" y="19"/>
                    <a:pt x="6" y="19"/>
                  </a:cubicBezTo>
                  <a:cubicBezTo>
                    <a:pt x="6" y="19"/>
                    <a:pt x="6" y="19"/>
                    <a:pt x="6" y="19"/>
                  </a:cubicBezTo>
                  <a:close/>
                </a:path>
              </a:pathLst>
            </a:custGeom>
            <a:solidFill>
              <a:schemeClr val="bg1"/>
            </a:solidFill>
            <a:ln w="9525">
              <a:noFill/>
              <a:round/>
            </a:ln>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47" name="Freeform 16"/>
            <p:cNvSpPr>
              <a:spLocks noEditPoints="1"/>
            </p:cNvSpPr>
            <p:nvPr/>
          </p:nvSpPr>
          <p:spPr bwMode="auto">
            <a:xfrm>
              <a:off x="8875779" y="4530010"/>
              <a:ext cx="451716" cy="454603"/>
            </a:xfrm>
            <a:custGeom>
              <a:avLst/>
              <a:gdLst>
                <a:gd name="T0" fmla="*/ 84 w 143"/>
                <a:gd name="T1" fmla="*/ 45 h 144"/>
                <a:gd name="T2" fmla="*/ 70 w 143"/>
                <a:gd name="T3" fmla="*/ 47 h 144"/>
                <a:gd name="T4" fmla="*/ 75 w 143"/>
                <a:gd name="T5" fmla="*/ 64 h 144"/>
                <a:gd name="T6" fmla="*/ 105 w 143"/>
                <a:gd name="T7" fmla="*/ 18 h 144"/>
                <a:gd name="T8" fmla="*/ 125 w 143"/>
                <a:gd name="T9" fmla="*/ 19 h 144"/>
                <a:gd name="T10" fmla="*/ 125 w 143"/>
                <a:gd name="T11" fmla="*/ 39 h 144"/>
                <a:gd name="T12" fmla="*/ 80 w 143"/>
                <a:gd name="T13" fmla="*/ 68 h 144"/>
                <a:gd name="T14" fmla="*/ 96 w 143"/>
                <a:gd name="T15" fmla="*/ 74 h 144"/>
                <a:gd name="T16" fmla="*/ 99 w 143"/>
                <a:gd name="T17" fmla="*/ 59 h 144"/>
                <a:gd name="T18" fmla="*/ 117 w 143"/>
                <a:gd name="T19" fmla="*/ 74 h 144"/>
                <a:gd name="T20" fmla="*/ 114 w 143"/>
                <a:gd name="T21" fmla="*/ 44 h 144"/>
                <a:gd name="T22" fmla="*/ 124 w 143"/>
                <a:gd name="T23" fmla="*/ 74 h 144"/>
                <a:gd name="T24" fmla="*/ 133 w 143"/>
                <a:gd name="T25" fmla="*/ 81 h 144"/>
                <a:gd name="T26" fmla="*/ 70 w 143"/>
                <a:gd name="T27" fmla="*/ 135 h 144"/>
                <a:gd name="T28" fmla="*/ 63 w 143"/>
                <a:gd name="T29" fmla="*/ 144 h 144"/>
                <a:gd name="T30" fmla="*/ 9 w 143"/>
                <a:gd name="T31" fmla="*/ 81 h 144"/>
                <a:gd name="T32" fmla="*/ 0 w 143"/>
                <a:gd name="T33" fmla="*/ 74 h 144"/>
                <a:gd name="T34" fmla="*/ 63 w 143"/>
                <a:gd name="T35" fmla="*/ 20 h 144"/>
                <a:gd name="T36" fmla="*/ 70 w 143"/>
                <a:gd name="T37" fmla="*/ 10 h 144"/>
                <a:gd name="T38" fmla="*/ 99 w 143"/>
                <a:gd name="T39" fmla="*/ 30 h 144"/>
                <a:gd name="T40" fmla="*/ 94 w 143"/>
                <a:gd name="T41" fmla="*/ 35 h 144"/>
                <a:gd name="T42" fmla="*/ 70 w 143"/>
                <a:gd name="T43" fmla="*/ 40 h 144"/>
                <a:gd name="T44" fmla="*/ 70 w 143"/>
                <a:gd name="T45" fmla="*/ 93 h 144"/>
                <a:gd name="T46" fmla="*/ 96 w 143"/>
                <a:gd name="T47" fmla="*/ 81 h 144"/>
                <a:gd name="T48" fmla="*/ 63 w 143"/>
                <a:gd name="T49" fmla="*/ 93 h 144"/>
                <a:gd name="T50" fmla="*/ 37 w 143"/>
                <a:gd name="T51" fmla="*/ 81 h 144"/>
                <a:gd name="T52" fmla="*/ 63 w 143"/>
                <a:gd name="T53" fmla="*/ 93 h 144"/>
                <a:gd name="T54" fmla="*/ 63 w 143"/>
                <a:gd name="T55" fmla="*/ 61 h 144"/>
                <a:gd name="T56" fmla="*/ 37 w 143"/>
                <a:gd name="T57" fmla="*/ 74 h 144"/>
                <a:gd name="T58" fmla="*/ 63 w 143"/>
                <a:gd name="T59" fmla="*/ 27 h 144"/>
                <a:gd name="T60" fmla="*/ 30 w 143"/>
                <a:gd name="T61" fmla="*/ 74 h 144"/>
                <a:gd name="T62" fmla="*/ 63 w 143"/>
                <a:gd name="T63" fmla="*/ 27 h 144"/>
                <a:gd name="T64" fmla="*/ 63 w 143"/>
                <a:gd name="T65" fmla="*/ 114 h 144"/>
                <a:gd name="T66" fmla="*/ 16 w 143"/>
                <a:gd name="T67" fmla="*/ 81 h 144"/>
                <a:gd name="T68" fmla="*/ 70 w 143"/>
                <a:gd name="T69" fmla="*/ 114 h 144"/>
                <a:gd name="T70" fmla="*/ 117 w 143"/>
                <a:gd name="T71" fmla="*/ 81 h 144"/>
                <a:gd name="T72" fmla="*/ 70 w 143"/>
                <a:gd name="T73" fmla="*/ 11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3" h="144">
                  <a:moveTo>
                    <a:pt x="70" y="40"/>
                  </a:moveTo>
                  <a:cubicBezTo>
                    <a:pt x="75" y="41"/>
                    <a:pt x="80" y="42"/>
                    <a:pt x="84" y="45"/>
                  </a:cubicBezTo>
                  <a:cubicBezTo>
                    <a:pt x="79" y="50"/>
                    <a:pt x="79" y="50"/>
                    <a:pt x="79" y="50"/>
                  </a:cubicBezTo>
                  <a:cubicBezTo>
                    <a:pt x="76" y="49"/>
                    <a:pt x="73" y="48"/>
                    <a:pt x="70" y="47"/>
                  </a:cubicBezTo>
                  <a:cubicBezTo>
                    <a:pt x="70" y="61"/>
                    <a:pt x="70" y="61"/>
                    <a:pt x="70" y="61"/>
                  </a:cubicBezTo>
                  <a:cubicBezTo>
                    <a:pt x="72" y="62"/>
                    <a:pt x="74" y="63"/>
                    <a:pt x="75" y="64"/>
                  </a:cubicBezTo>
                  <a:cubicBezTo>
                    <a:pt x="106" y="32"/>
                    <a:pt x="106" y="32"/>
                    <a:pt x="106" y="32"/>
                  </a:cubicBezTo>
                  <a:cubicBezTo>
                    <a:pt x="105" y="18"/>
                    <a:pt x="105" y="18"/>
                    <a:pt x="105" y="18"/>
                  </a:cubicBezTo>
                  <a:cubicBezTo>
                    <a:pt x="123" y="0"/>
                    <a:pt x="123" y="0"/>
                    <a:pt x="123" y="0"/>
                  </a:cubicBezTo>
                  <a:cubicBezTo>
                    <a:pt x="125" y="19"/>
                    <a:pt x="125" y="19"/>
                    <a:pt x="125" y="19"/>
                  </a:cubicBezTo>
                  <a:cubicBezTo>
                    <a:pt x="143" y="21"/>
                    <a:pt x="143" y="21"/>
                    <a:pt x="143" y="21"/>
                  </a:cubicBezTo>
                  <a:cubicBezTo>
                    <a:pt x="125" y="39"/>
                    <a:pt x="125" y="39"/>
                    <a:pt x="125" y="39"/>
                  </a:cubicBezTo>
                  <a:cubicBezTo>
                    <a:pt x="111" y="37"/>
                    <a:pt x="111" y="37"/>
                    <a:pt x="111" y="37"/>
                  </a:cubicBezTo>
                  <a:cubicBezTo>
                    <a:pt x="80" y="68"/>
                    <a:pt x="80" y="68"/>
                    <a:pt x="80" y="68"/>
                  </a:cubicBezTo>
                  <a:cubicBezTo>
                    <a:pt x="81" y="70"/>
                    <a:pt x="82" y="72"/>
                    <a:pt x="82" y="74"/>
                  </a:cubicBezTo>
                  <a:cubicBezTo>
                    <a:pt x="96" y="74"/>
                    <a:pt x="96" y="74"/>
                    <a:pt x="96" y="74"/>
                  </a:cubicBezTo>
                  <a:cubicBezTo>
                    <a:pt x="96" y="70"/>
                    <a:pt x="95" y="67"/>
                    <a:pt x="94" y="65"/>
                  </a:cubicBezTo>
                  <a:cubicBezTo>
                    <a:pt x="99" y="59"/>
                    <a:pt x="99" y="59"/>
                    <a:pt x="99" y="59"/>
                  </a:cubicBezTo>
                  <a:cubicBezTo>
                    <a:pt x="101" y="64"/>
                    <a:pt x="103" y="69"/>
                    <a:pt x="103" y="74"/>
                  </a:cubicBezTo>
                  <a:cubicBezTo>
                    <a:pt x="117" y="74"/>
                    <a:pt x="117" y="74"/>
                    <a:pt x="117" y="74"/>
                  </a:cubicBezTo>
                  <a:cubicBezTo>
                    <a:pt x="116" y="65"/>
                    <a:pt x="114" y="56"/>
                    <a:pt x="109" y="49"/>
                  </a:cubicBezTo>
                  <a:cubicBezTo>
                    <a:pt x="114" y="44"/>
                    <a:pt x="114" y="44"/>
                    <a:pt x="114" y="44"/>
                  </a:cubicBezTo>
                  <a:cubicBezTo>
                    <a:pt x="114" y="45"/>
                    <a:pt x="114" y="45"/>
                    <a:pt x="114" y="45"/>
                  </a:cubicBezTo>
                  <a:cubicBezTo>
                    <a:pt x="120" y="53"/>
                    <a:pt x="123" y="63"/>
                    <a:pt x="124" y="74"/>
                  </a:cubicBezTo>
                  <a:cubicBezTo>
                    <a:pt x="133" y="74"/>
                    <a:pt x="133" y="74"/>
                    <a:pt x="133" y="74"/>
                  </a:cubicBezTo>
                  <a:cubicBezTo>
                    <a:pt x="133" y="81"/>
                    <a:pt x="133" y="81"/>
                    <a:pt x="133" y="81"/>
                  </a:cubicBezTo>
                  <a:cubicBezTo>
                    <a:pt x="124" y="81"/>
                    <a:pt x="124" y="81"/>
                    <a:pt x="124" y="81"/>
                  </a:cubicBezTo>
                  <a:cubicBezTo>
                    <a:pt x="122" y="110"/>
                    <a:pt x="99" y="133"/>
                    <a:pt x="70" y="135"/>
                  </a:cubicBezTo>
                  <a:cubicBezTo>
                    <a:pt x="70" y="144"/>
                    <a:pt x="70" y="144"/>
                    <a:pt x="70" y="144"/>
                  </a:cubicBezTo>
                  <a:cubicBezTo>
                    <a:pt x="63" y="144"/>
                    <a:pt x="63" y="144"/>
                    <a:pt x="63" y="144"/>
                  </a:cubicBezTo>
                  <a:cubicBezTo>
                    <a:pt x="63" y="135"/>
                    <a:pt x="63" y="135"/>
                    <a:pt x="63" y="135"/>
                  </a:cubicBezTo>
                  <a:cubicBezTo>
                    <a:pt x="34" y="133"/>
                    <a:pt x="11" y="110"/>
                    <a:pt x="9" y="81"/>
                  </a:cubicBezTo>
                  <a:cubicBezTo>
                    <a:pt x="0" y="81"/>
                    <a:pt x="0" y="81"/>
                    <a:pt x="0" y="81"/>
                  </a:cubicBezTo>
                  <a:cubicBezTo>
                    <a:pt x="0" y="74"/>
                    <a:pt x="0" y="74"/>
                    <a:pt x="0" y="74"/>
                  </a:cubicBezTo>
                  <a:cubicBezTo>
                    <a:pt x="9" y="74"/>
                    <a:pt x="9" y="74"/>
                    <a:pt x="9" y="74"/>
                  </a:cubicBezTo>
                  <a:cubicBezTo>
                    <a:pt x="11" y="45"/>
                    <a:pt x="34" y="21"/>
                    <a:pt x="63" y="20"/>
                  </a:cubicBezTo>
                  <a:cubicBezTo>
                    <a:pt x="63" y="10"/>
                    <a:pt x="63" y="10"/>
                    <a:pt x="63" y="10"/>
                  </a:cubicBezTo>
                  <a:cubicBezTo>
                    <a:pt x="70" y="10"/>
                    <a:pt x="70" y="10"/>
                    <a:pt x="70" y="10"/>
                  </a:cubicBezTo>
                  <a:cubicBezTo>
                    <a:pt x="70" y="20"/>
                    <a:pt x="70" y="20"/>
                    <a:pt x="70" y="20"/>
                  </a:cubicBezTo>
                  <a:cubicBezTo>
                    <a:pt x="81" y="20"/>
                    <a:pt x="91" y="24"/>
                    <a:pt x="99" y="30"/>
                  </a:cubicBezTo>
                  <a:cubicBezTo>
                    <a:pt x="99" y="30"/>
                    <a:pt x="99" y="30"/>
                    <a:pt x="99" y="30"/>
                  </a:cubicBezTo>
                  <a:cubicBezTo>
                    <a:pt x="94" y="35"/>
                    <a:pt x="94" y="35"/>
                    <a:pt x="94" y="35"/>
                  </a:cubicBezTo>
                  <a:cubicBezTo>
                    <a:pt x="87" y="30"/>
                    <a:pt x="79" y="27"/>
                    <a:pt x="70" y="27"/>
                  </a:cubicBezTo>
                  <a:cubicBezTo>
                    <a:pt x="70" y="40"/>
                    <a:pt x="70" y="40"/>
                    <a:pt x="70" y="40"/>
                  </a:cubicBezTo>
                  <a:close/>
                  <a:moveTo>
                    <a:pt x="82" y="81"/>
                  </a:moveTo>
                  <a:cubicBezTo>
                    <a:pt x="81" y="87"/>
                    <a:pt x="76" y="92"/>
                    <a:pt x="70" y="93"/>
                  </a:cubicBezTo>
                  <a:cubicBezTo>
                    <a:pt x="70" y="107"/>
                    <a:pt x="70" y="107"/>
                    <a:pt x="70" y="107"/>
                  </a:cubicBezTo>
                  <a:cubicBezTo>
                    <a:pt x="84" y="105"/>
                    <a:pt x="95" y="94"/>
                    <a:pt x="96" y="81"/>
                  </a:cubicBezTo>
                  <a:cubicBezTo>
                    <a:pt x="82" y="81"/>
                    <a:pt x="82" y="81"/>
                    <a:pt x="82" y="81"/>
                  </a:cubicBezTo>
                  <a:close/>
                  <a:moveTo>
                    <a:pt x="63" y="93"/>
                  </a:moveTo>
                  <a:cubicBezTo>
                    <a:pt x="57" y="92"/>
                    <a:pt x="52" y="87"/>
                    <a:pt x="51" y="81"/>
                  </a:cubicBezTo>
                  <a:cubicBezTo>
                    <a:pt x="37" y="81"/>
                    <a:pt x="37" y="81"/>
                    <a:pt x="37" y="81"/>
                  </a:cubicBezTo>
                  <a:cubicBezTo>
                    <a:pt x="38" y="94"/>
                    <a:pt x="49" y="105"/>
                    <a:pt x="63" y="107"/>
                  </a:cubicBezTo>
                  <a:cubicBezTo>
                    <a:pt x="63" y="93"/>
                    <a:pt x="63" y="93"/>
                    <a:pt x="63" y="93"/>
                  </a:cubicBezTo>
                  <a:close/>
                  <a:moveTo>
                    <a:pt x="51" y="74"/>
                  </a:moveTo>
                  <a:cubicBezTo>
                    <a:pt x="52" y="68"/>
                    <a:pt x="57" y="63"/>
                    <a:pt x="63" y="61"/>
                  </a:cubicBezTo>
                  <a:cubicBezTo>
                    <a:pt x="63" y="47"/>
                    <a:pt x="63" y="47"/>
                    <a:pt x="63" y="47"/>
                  </a:cubicBezTo>
                  <a:cubicBezTo>
                    <a:pt x="49" y="49"/>
                    <a:pt x="38" y="60"/>
                    <a:pt x="37" y="74"/>
                  </a:cubicBezTo>
                  <a:cubicBezTo>
                    <a:pt x="51" y="74"/>
                    <a:pt x="51" y="74"/>
                    <a:pt x="51" y="74"/>
                  </a:cubicBezTo>
                  <a:close/>
                  <a:moveTo>
                    <a:pt x="63" y="27"/>
                  </a:moveTo>
                  <a:cubicBezTo>
                    <a:pt x="38" y="28"/>
                    <a:pt x="18" y="49"/>
                    <a:pt x="16" y="74"/>
                  </a:cubicBezTo>
                  <a:cubicBezTo>
                    <a:pt x="30" y="74"/>
                    <a:pt x="30" y="74"/>
                    <a:pt x="30" y="74"/>
                  </a:cubicBezTo>
                  <a:cubicBezTo>
                    <a:pt x="31" y="56"/>
                    <a:pt x="45" y="42"/>
                    <a:pt x="63" y="40"/>
                  </a:cubicBezTo>
                  <a:cubicBezTo>
                    <a:pt x="63" y="27"/>
                    <a:pt x="63" y="27"/>
                    <a:pt x="63" y="27"/>
                  </a:cubicBezTo>
                  <a:close/>
                  <a:moveTo>
                    <a:pt x="63" y="128"/>
                  </a:moveTo>
                  <a:cubicBezTo>
                    <a:pt x="63" y="114"/>
                    <a:pt x="63" y="114"/>
                    <a:pt x="63" y="114"/>
                  </a:cubicBezTo>
                  <a:cubicBezTo>
                    <a:pt x="45" y="112"/>
                    <a:pt x="31" y="98"/>
                    <a:pt x="30" y="81"/>
                  </a:cubicBezTo>
                  <a:cubicBezTo>
                    <a:pt x="16" y="81"/>
                    <a:pt x="16" y="81"/>
                    <a:pt x="16" y="81"/>
                  </a:cubicBezTo>
                  <a:cubicBezTo>
                    <a:pt x="18" y="106"/>
                    <a:pt x="38" y="126"/>
                    <a:pt x="63" y="128"/>
                  </a:cubicBezTo>
                  <a:close/>
                  <a:moveTo>
                    <a:pt x="70" y="114"/>
                  </a:moveTo>
                  <a:cubicBezTo>
                    <a:pt x="70" y="128"/>
                    <a:pt x="70" y="128"/>
                    <a:pt x="70" y="128"/>
                  </a:cubicBezTo>
                  <a:cubicBezTo>
                    <a:pt x="95" y="126"/>
                    <a:pt x="115" y="106"/>
                    <a:pt x="117" y="81"/>
                  </a:cubicBezTo>
                  <a:cubicBezTo>
                    <a:pt x="103" y="81"/>
                    <a:pt x="103" y="81"/>
                    <a:pt x="103" y="81"/>
                  </a:cubicBezTo>
                  <a:cubicBezTo>
                    <a:pt x="102" y="98"/>
                    <a:pt x="88" y="112"/>
                    <a:pt x="70" y="114"/>
                  </a:cubicBezTo>
                  <a:close/>
                </a:path>
              </a:pathLst>
            </a:custGeom>
            <a:solidFill>
              <a:schemeClr val="bg1"/>
            </a:solidFill>
            <a:ln w="9525">
              <a:noFill/>
              <a:round/>
            </a:ln>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48" name="Freeform 17"/>
            <p:cNvSpPr>
              <a:spLocks noEditPoints="1"/>
            </p:cNvSpPr>
            <p:nvPr/>
          </p:nvSpPr>
          <p:spPr bwMode="auto">
            <a:xfrm>
              <a:off x="9649324" y="4530010"/>
              <a:ext cx="290080" cy="482023"/>
            </a:xfrm>
            <a:custGeom>
              <a:avLst/>
              <a:gdLst>
                <a:gd name="T0" fmla="*/ 46 w 92"/>
                <a:gd name="T1" fmla="*/ 70 h 153"/>
                <a:gd name="T2" fmla="*/ 88 w 92"/>
                <a:gd name="T3" fmla="*/ 111 h 153"/>
                <a:gd name="T4" fmla="*/ 46 w 92"/>
                <a:gd name="T5" fmla="*/ 153 h 153"/>
                <a:gd name="T6" fmla="*/ 4 w 92"/>
                <a:gd name="T7" fmla="*/ 111 h 153"/>
                <a:gd name="T8" fmla="*/ 46 w 92"/>
                <a:gd name="T9" fmla="*/ 70 h 153"/>
                <a:gd name="T10" fmla="*/ 46 w 92"/>
                <a:gd name="T11" fmla="*/ 70 h 153"/>
                <a:gd name="T12" fmla="*/ 46 w 92"/>
                <a:gd name="T13" fmla="*/ 79 h 153"/>
                <a:gd name="T14" fmla="*/ 78 w 92"/>
                <a:gd name="T15" fmla="*/ 111 h 153"/>
                <a:gd name="T16" fmla="*/ 46 w 92"/>
                <a:gd name="T17" fmla="*/ 143 h 153"/>
                <a:gd name="T18" fmla="*/ 14 w 92"/>
                <a:gd name="T19" fmla="*/ 111 h 153"/>
                <a:gd name="T20" fmla="*/ 46 w 92"/>
                <a:gd name="T21" fmla="*/ 79 h 153"/>
                <a:gd name="T22" fmla="*/ 46 w 92"/>
                <a:gd name="T23" fmla="*/ 79 h 153"/>
                <a:gd name="T24" fmla="*/ 46 w 92"/>
                <a:gd name="T25" fmla="*/ 81 h 153"/>
                <a:gd name="T26" fmla="*/ 53 w 92"/>
                <a:gd name="T27" fmla="*/ 102 h 153"/>
                <a:gd name="T28" fmla="*/ 75 w 92"/>
                <a:gd name="T29" fmla="*/ 102 h 153"/>
                <a:gd name="T30" fmla="*/ 57 w 92"/>
                <a:gd name="T31" fmla="*/ 115 h 153"/>
                <a:gd name="T32" fmla="*/ 64 w 92"/>
                <a:gd name="T33" fmla="*/ 136 h 153"/>
                <a:gd name="T34" fmla="*/ 46 w 92"/>
                <a:gd name="T35" fmla="*/ 123 h 153"/>
                <a:gd name="T36" fmla="*/ 28 w 92"/>
                <a:gd name="T37" fmla="*/ 136 h 153"/>
                <a:gd name="T38" fmla="*/ 35 w 92"/>
                <a:gd name="T39" fmla="*/ 115 h 153"/>
                <a:gd name="T40" fmla="*/ 17 w 92"/>
                <a:gd name="T41" fmla="*/ 102 h 153"/>
                <a:gd name="T42" fmla="*/ 39 w 92"/>
                <a:gd name="T43" fmla="*/ 102 h 153"/>
                <a:gd name="T44" fmla="*/ 46 w 92"/>
                <a:gd name="T45" fmla="*/ 81 h 153"/>
                <a:gd name="T46" fmla="*/ 0 w 92"/>
                <a:gd name="T47" fmla="*/ 0 h 153"/>
                <a:gd name="T48" fmla="*/ 15 w 92"/>
                <a:gd name="T49" fmla="*/ 0 h 153"/>
                <a:gd name="T50" fmla="*/ 15 w 92"/>
                <a:gd name="T51" fmla="*/ 45 h 153"/>
                <a:gd name="T52" fmla="*/ 0 w 92"/>
                <a:gd name="T53" fmla="*/ 34 h 153"/>
                <a:gd name="T54" fmla="*/ 0 w 92"/>
                <a:gd name="T55" fmla="*/ 0 h 153"/>
                <a:gd name="T56" fmla="*/ 25 w 92"/>
                <a:gd name="T57" fmla="*/ 0 h 153"/>
                <a:gd name="T58" fmla="*/ 67 w 92"/>
                <a:gd name="T59" fmla="*/ 0 h 153"/>
                <a:gd name="T60" fmla="*/ 67 w 92"/>
                <a:gd name="T61" fmla="*/ 53 h 153"/>
                <a:gd name="T62" fmla="*/ 46 w 92"/>
                <a:gd name="T63" fmla="*/ 70 h 153"/>
                <a:gd name="T64" fmla="*/ 25 w 92"/>
                <a:gd name="T65" fmla="*/ 53 h 153"/>
                <a:gd name="T66" fmla="*/ 25 w 92"/>
                <a:gd name="T67" fmla="*/ 0 h 153"/>
                <a:gd name="T68" fmla="*/ 77 w 92"/>
                <a:gd name="T69" fmla="*/ 0 h 153"/>
                <a:gd name="T70" fmla="*/ 92 w 92"/>
                <a:gd name="T71" fmla="*/ 0 h 153"/>
                <a:gd name="T72" fmla="*/ 92 w 92"/>
                <a:gd name="T73" fmla="*/ 34 h 153"/>
                <a:gd name="T74" fmla="*/ 77 w 92"/>
                <a:gd name="T75" fmla="*/ 45 h 153"/>
                <a:gd name="T76" fmla="*/ 77 w 92"/>
                <a:gd name="T77"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92" h="153">
                  <a:moveTo>
                    <a:pt x="46" y="70"/>
                  </a:moveTo>
                  <a:cubicBezTo>
                    <a:pt x="69" y="70"/>
                    <a:pt x="88" y="88"/>
                    <a:pt x="88" y="111"/>
                  </a:cubicBezTo>
                  <a:cubicBezTo>
                    <a:pt x="88" y="134"/>
                    <a:pt x="69" y="153"/>
                    <a:pt x="46" y="153"/>
                  </a:cubicBezTo>
                  <a:cubicBezTo>
                    <a:pt x="23" y="153"/>
                    <a:pt x="4" y="134"/>
                    <a:pt x="4" y="111"/>
                  </a:cubicBezTo>
                  <a:cubicBezTo>
                    <a:pt x="4" y="88"/>
                    <a:pt x="23" y="70"/>
                    <a:pt x="46" y="70"/>
                  </a:cubicBezTo>
                  <a:cubicBezTo>
                    <a:pt x="46" y="70"/>
                    <a:pt x="46" y="70"/>
                    <a:pt x="46" y="70"/>
                  </a:cubicBezTo>
                  <a:close/>
                  <a:moveTo>
                    <a:pt x="46" y="79"/>
                  </a:moveTo>
                  <a:cubicBezTo>
                    <a:pt x="64" y="79"/>
                    <a:pt x="78" y="94"/>
                    <a:pt x="78" y="111"/>
                  </a:cubicBezTo>
                  <a:cubicBezTo>
                    <a:pt x="78" y="129"/>
                    <a:pt x="64" y="143"/>
                    <a:pt x="46" y="143"/>
                  </a:cubicBezTo>
                  <a:cubicBezTo>
                    <a:pt x="29" y="143"/>
                    <a:pt x="14" y="129"/>
                    <a:pt x="14" y="111"/>
                  </a:cubicBezTo>
                  <a:cubicBezTo>
                    <a:pt x="14" y="94"/>
                    <a:pt x="29" y="79"/>
                    <a:pt x="46" y="79"/>
                  </a:cubicBezTo>
                  <a:cubicBezTo>
                    <a:pt x="46" y="79"/>
                    <a:pt x="46" y="79"/>
                    <a:pt x="46" y="79"/>
                  </a:cubicBezTo>
                  <a:close/>
                  <a:moveTo>
                    <a:pt x="46" y="81"/>
                  </a:moveTo>
                  <a:cubicBezTo>
                    <a:pt x="53" y="102"/>
                    <a:pt x="53" y="102"/>
                    <a:pt x="53" y="102"/>
                  </a:cubicBezTo>
                  <a:cubicBezTo>
                    <a:pt x="75" y="102"/>
                    <a:pt x="75" y="102"/>
                    <a:pt x="75" y="102"/>
                  </a:cubicBezTo>
                  <a:cubicBezTo>
                    <a:pt x="57" y="115"/>
                    <a:pt x="57" y="115"/>
                    <a:pt x="57" y="115"/>
                  </a:cubicBezTo>
                  <a:cubicBezTo>
                    <a:pt x="64" y="136"/>
                    <a:pt x="64" y="136"/>
                    <a:pt x="64" y="136"/>
                  </a:cubicBezTo>
                  <a:cubicBezTo>
                    <a:pt x="46" y="123"/>
                    <a:pt x="46" y="123"/>
                    <a:pt x="46" y="123"/>
                  </a:cubicBezTo>
                  <a:cubicBezTo>
                    <a:pt x="28" y="136"/>
                    <a:pt x="28" y="136"/>
                    <a:pt x="28" y="136"/>
                  </a:cubicBezTo>
                  <a:cubicBezTo>
                    <a:pt x="35" y="115"/>
                    <a:pt x="35" y="115"/>
                    <a:pt x="35" y="115"/>
                  </a:cubicBezTo>
                  <a:cubicBezTo>
                    <a:pt x="17" y="102"/>
                    <a:pt x="17" y="102"/>
                    <a:pt x="17" y="102"/>
                  </a:cubicBezTo>
                  <a:cubicBezTo>
                    <a:pt x="39" y="102"/>
                    <a:pt x="39" y="102"/>
                    <a:pt x="39" y="102"/>
                  </a:cubicBezTo>
                  <a:cubicBezTo>
                    <a:pt x="46" y="81"/>
                    <a:pt x="46" y="81"/>
                    <a:pt x="46" y="81"/>
                  </a:cubicBezTo>
                  <a:close/>
                  <a:moveTo>
                    <a:pt x="0" y="0"/>
                  </a:moveTo>
                  <a:cubicBezTo>
                    <a:pt x="15" y="0"/>
                    <a:pt x="15" y="0"/>
                    <a:pt x="15" y="0"/>
                  </a:cubicBezTo>
                  <a:cubicBezTo>
                    <a:pt x="15" y="45"/>
                    <a:pt x="15" y="45"/>
                    <a:pt x="15" y="45"/>
                  </a:cubicBezTo>
                  <a:cubicBezTo>
                    <a:pt x="0" y="34"/>
                    <a:pt x="0" y="34"/>
                    <a:pt x="0" y="34"/>
                  </a:cubicBezTo>
                  <a:cubicBezTo>
                    <a:pt x="0" y="0"/>
                    <a:pt x="0" y="0"/>
                    <a:pt x="0" y="0"/>
                  </a:cubicBezTo>
                  <a:close/>
                  <a:moveTo>
                    <a:pt x="25" y="0"/>
                  </a:moveTo>
                  <a:cubicBezTo>
                    <a:pt x="67" y="0"/>
                    <a:pt x="67" y="0"/>
                    <a:pt x="67" y="0"/>
                  </a:cubicBezTo>
                  <a:cubicBezTo>
                    <a:pt x="67" y="53"/>
                    <a:pt x="67" y="53"/>
                    <a:pt x="67" y="53"/>
                  </a:cubicBezTo>
                  <a:cubicBezTo>
                    <a:pt x="46" y="70"/>
                    <a:pt x="46" y="70"/>
                    <a:pt x="46" y="70"/>
                  </a:cubicBezTo>
                  <a:cubicBezTo>
                    <a:pt x="25" y="53"/>
                    <a:pt x="25" y="53"/>
                    <a:pt x="25" y="53"/>
                  </a:cubicBezTo>
                  <a:cubicBezTo>
                    <a:pt x="25" y="0"/>
                    <a:pt x="25" y="0"/>
                    <a:pt x="25" y="0"/>
                  </a:cubicBezTo>
                  <a:close/>
                  <a:moveTo>
                    <a:pt x="77" y="0"/>
                  </a:moveTo>
                  <a:cubicBezTo>
                    <a:pt x="92" y="0"/>
                    <a:pt x="92" y="0"/>
                    <a:pt x="92" y="0"/>
                  </a:cubicBezTo>
                  <a:cubicBezTo>
                    <a:pt x="92" y="34"/>
                    <a:pt x="92" y="34"/>
                    <a:pt x="92" y="34"/>
                  </a:cubicBezTo>
                  <a:cubicBezTo>
                    <a:pt x="77" y="45"/>
                    <a:pt x="77" y="45"/>
                    <a:pt x="77" y="45"/>
                  </a:cubicBezTo>
                  <a:cubicBezTo>
                    <a:pt x="77" y="0"/>
                    <a:pt x="77" y="0"/>
                    <a:pt x="77" y="0"/>
                  </a:cubicBezTo>
                  <a:close/>
                </a:path>
              </a:pathLst>
            </a:custGeom>
            <a:solidFill>
              <a:schemeClr val="bg1"/>
            </a:solidFill>
            <a:ln w="9525">
              <a:noFill/>
              <a:round/>
            </a:ln>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49" name="文本框 102"/>
            <p:cNvSpPr txBox="1"/>
            <p:nvPr/>
          </p:nvSpPr>
          <p:spPr>
            <a:xfrm>
              <a:off x="7497188" y="2806081"/>
              <a:ext cx="1218796" cy="406265"/>
            </a:xfrm>
            <a:prstGeom prst="rect">
              <a:avLst/>
            </a:prstGeom>
            <a:grpFill/>
            <a:ln>
              <a:noFill/>
            </a:ln>
          </p:spPr>
          <p:txBody>
            <a:bodyPr wrap="none" rtlCol="0">
              <a:spAutoFit/>
            </a:bodyPr>
            <a:lstStyle/>
            <a:p>
              <a:r>
                <a:rPr lang="zh-CN" altLang="en-US" dirty="0">
                  <a:solidFill>
                    <a:schemeClr val="bg1"/>
                  </a:solidFill>
                  <a:cs typeface="+mn-ea"/>
                  <a:sym typeface="+mn-lt"/>
                </a:rPr>
                <a:t>输入标题</a:t>
              </a:r>
            </a:p>
          </p:txBody>
        </p:sp>
        <p:sp>
          <p:nvSpPr>
            <p:cNvPr id="50" name="文本框 103"/>
            <p:cNvSpPr txBox="1"/>
            <p:nvPr/>
          </p:nvSpPr>
          <p:spPr>
            <a:xfrm>
              <a:off x="10109078" y="2806081"/>
              <a:ext cx="1218796" cy="406265"/>
            </a:xfrm>
            <a:prstGeom prst="rect">
              <a:avLst/>
            </a:prstGeom>
            <a:grpFill/>
            <a:ln>
              <a:noFill/>
            </a:ln>
          </p:spPr>
          <p:txBody>
            <a:bodyPr wrap="none" rtlCol="0">
              <a:spAutoFit/>
            </a:bodyPr>
            <a:lstStyle/>
            <a:p>
              <a:r>
                <a:rPr lang="zh-CN" altLang="en-US" dirty="0">
                  <a:solidFill>
                    <a:schemeClr val="bg1"/>
                  </a:solidFill>
                  <a:cs typeface="+mn-ea"/>
                  <a:sym typeface="+mn-lt"/>
                </a:rPr>
                <a:t>输入标题</a:t>
              </a:r>
            </a:p>
          </p:txBody>
        </p:sp>
        <p:sp>
          <p:nvSpPr>
            <p:cNvPr id="51" name="文本框 104"/>
            <p:cNvSpPr txBox="1"/>
            <p:nvPr/>
          </p:nvSpPr>
          <p:spPr>
            <a:xfrm>
              <a:off x="7497188" y="3470472"/>
              <a:ext cx="1218796" cy="406265"/>
            </a:xfrm>
            <a:prstGeom prst="rect">
              <a:avLst/>
            </a:prstGeom>
            <a:grpFill/>
            <a:ln>
              <a:noFill/>
            </a:ln>
          </p:spPr>
          <p:txBody>
            <a:bodyPr wrap="none" rtlCol="0">
              <a:spAutoFit/>
            </a:bodyPr>
            <a:lstStyle/>
            <a:p>
              <a:r>
                <a:rPr lang="zh-CN" altLang="en-US" dirty="0">
                  <a:solidFill>
                    <a:schemeClr val="bg1"/>
                  </a:solidFill>
                  <a:cs typeface="+mn-ea"/>
                  <a:sym typeface="+mn-lt"/>
                </a:rPr>
                <a:t>输入标题</a:t>
              </a:r>
            </a:p>
          </p:txBody>
        </p:sp>
        <p:sp>
          <p:nvSpPr>
            <p:cNvPr id="52" name="文本框 105"/>
            <p:cNvSpPr txBox="1"/>
            <p:nvPr/>
          </p:nvSpPr>
          <p:spPr>
            <a:xfrm>
              <a:off x="10109078" y="3470472"/>
              <a:ext cx="1218796" cy="406265"/>
            </a:xfrm>
            <a:prstGeom prst="rect">
              <a:avLst/>
            </a:prstGeom>
            <a:grpFill/>
            <a:ln>
              <a:noFill/>
            </a:ln>
          </p:spPr>
          <p:txBody>
            <a:bodyPr wrap="none" rtlCol="0">
              <a:spAutoFit/>
            </a:bodyPr>
            <a:lstStyle/>
            <a:p>
              <a:r>
                <a:rPr lang="zh-CN" altLang="en-US" dirty="0">
                  <a:solidFill>
                    <a:schemeClr val="bg1"/>
                  </a:solidFill>
                  <a:cs typeface="+mn-ea"/>
                  <a:sym typeface="+mn-lt"/>
                </a:rPr>
                <a:t>输入标题</a:t>
              </a:r>
            </a:p>
          </p:txBody>
        </p:sp>
      </p:grpSp>
      <p:grpSp>
        <p:nvGrpSpPr>
          <p:cNvPr id="53" name="Group 31"/>
          <p:cNvGrpSpPr/>
          <p:nvPr/>
        </p:nvGrpSpPr>
        <p:grpSpPr>
          <a:xfrm>
            <a:off x="1138412" y="1529521"/>
            <a:ext cx="4857619" cy="1173055"/>
            <a:chOff x="6846702" y="1805187"/>
            <a:chExt cx="4857618" cy="1173054"/>
          </a:xfrm>
        </p:grpSpPr>
        <p:sp>
          <p:nvSpPr>
            <p:cNvPr id="54" name="TextBox 32"/>
            <p:cNvSpPr txBox="1"/>
            <p:nvPr/>
          </p:nvSpPr>
          <p:spPr>
            <a:xfrm>
              <a:off x="7457041" y="1984372"/>
              <a:ext cx="1249680" cy="414020"/>
            </a:xfrm>
            <a:prstGeom prst="rect">
              <a:avLst/>
            </a:prstGeom>
            <a:noFill/>
          </p:spPr>
          <p:txBody>
            <a:bodyPr wrap="none" rtlCol="0">
              <a:spAutoFit/>
            </a:bodyPr>
            <a:lstStyle/>
            <a:p>
              <a:pPr algn="l">
                <a:lnSpc>
                  <a:spcPct val="150000"/>
                </a:lnSpc>
              </a:pPr>
              <a:r>
                <a:rPr sz="1400" dirty="0">
                  <a:solidFill>
                    <a:schemeClr val="bg1"/>
                  </a:solidFill>
                  <a:cs typeface="+mn-ea"/>
                  <a:sym typeface="+mn-lt"/>
                </a:rPr>
                <a:t>输入文本内容</a:t>
              </a:r>
            </a:p>
          </p:txBody>
        </p:sp>
        <p:sp>
          <p:nvSpPr>
            <p:cNvPr id="55" name="TextBox 33"/>
            <p:cNvSpPr txBox="1"/>
            <p:nvPr/>
          </p:nvSpPr>
          <p:spPr>
            <a:xfrm>
              <a:off x="6846702" y="1805187"/>
              <a:ext cx="579005" cy="651588"/>
            </a:xfrm>
            <a:prstGeom prst="rect">
              <a:avLst/>
            </a:prstGeom>
            <a:noFill/>
          </p:spPr>
          <p:txBody>
            <a:bodyPr wrap="none" rtlCol="0">
              <a:spAutoFit/>
            </a:bodyPr>
            <a:lstStyle/>
            <a:p>
              <a:pPr>
                <a:lnSpc>
                  <a:spcPct val="150000"/>
                </a:lnSpc>
              </a:pPr>
              <a:r>
                <a:rPr lang="en-US" sz="2800">
                  <a:solidFill>
                    <a:schemeClr val="bg1"/>
                  </a:solidFill>
                  <a:cs typeface="+mn-ea"/>
                  <a:sym typeface="+mn-lt"/>
                </a:rPr>
                <a:t>01.</a:t>
              </a:r>
              <a:endParaRPr lang="en-GB" sz="2800">
                <a:solidFill>
                  <a:schemeClr val="bg1"/>
                </a:solidFill>
                <a:cs typeface="+mn-ea"/>
                <a:sym typeface="+mn-lt"/>
              </a:endParaRPr>
            </a:p>
          </p:txBody>
        </p:sp>
        <p:sp>
          <p:nvSpPr>
            <p:cNvPr id="56" name="Rectangle 34"/>
            <p:cNvSpPr/>
            <p:nvPr/>
          </p:nvSpPr>
          <p:spPr>
            <a:xfrm>
              <a:off x="6846702" y="2402297"/>
              <a:ext cx="4857618" cy="575944"/>
            </a:xfrm>
            <a:prstGeom prst="rect">
              <a:avLst/>
            </a:prstGeom>
          </p:spPr>
          <p:txBody>
            <a:bodyPr wrap="square">
              <a:spAutoFit/>
            </a:bodyPr>
            <a:lstStyle/>
            <a:p>
              <a:pPr>
                <a:lnSpc>
                  <a:spcPct val="150000"/>
                </a:lnSpc>
              </a:pPr>
              <a:r>
                <a:rPr sz="1050" dirty="0">
                  <a:solidFill>
                    <a:schemeClr val="bg1"/>
                  </a:solidFill>
                  <a:cs typeface="+mn-ea"/>
                  <a:sym typeface="+mn-lt"/>
                </a:rPr>
                <a:t>单击此处添加您的文字内容。本模板的所有素材和逻辑图表，均可自由编辑替换和移动。</a:t>
              </a:r>
            </a:p>
          </p:txBody>
        </p:sp>
      </p:grpSp>
      <p:grpSp>
        <p:nvGrpSpPr>
          <p:cNvPr id="57" name="Group 35"/>
          <p:cNvGrpSpPr/>
          <p:nvPr/>
        </p:nvGrpSpPr>
        <p:grpSpPr>
          <a:xfrm>
            <a:off x="1138412" y="2630507"/>
            <a:ext cx="4857619" cy="1173055"/>
            <a:chOff x="6846702" y="1805187"/>
            <a:chExt cx="4857618" cy="1173054"/>
          </a:xfrm>
        </p:grpSpPr>
        <p:sp>
          <p:nvSpPr>
            <p:cNvPr id="58" name="TextBox 36"/>
            <p:cNvSpPr txBox="1"/>
            <p:nvPr/>
          </p:nvSpPr>
          <p:spPr>
            <a:xfrm>
              <a:off x="7419153" y="1943480"/>
              <a:ext cx="1249680" cy="414020"/>
            </a:xfrm>
            <a:prstGeom prst="rect">
              <a:avLst/>
            </a:prstGeom>
            <a:noFill/>
          </p:spPr>
          <p:txBody>
            <a:bodyPr wrap="none" rtlCol="0">
              <a:spAutoFit/>
            </a:bodyPr>
            <a:lstStyle/>
            <a:p>
              <a:pPr algn="l">
                <a:lnSpc>
                  <a:spcPct val="150000"/>
                </a:lnSpc>
              </a:pPr>
              <a:r>
                <a:rPr sz="1400" dirty="0">
                  <a:solidFill>
                    <a:schemeClr val="bg1"/>
                  </a:solidFill>
                  <a:cs typeface="+mn-ea"/>
                  <a:sym typeface="+mn-lt"/>
                </a:rPr>
                <a:t>输入文本内容</a:t>
              </a:r>
            </a:p>
          </p:txBody>
        </p:sp>
        <p:sp>
          <p:nvSpPr>
            <p:cNvPr id="59" name="TextBox 37"/>
            <p:cNvSpPr txBox="1"/>
            <p:nvPr/>
          </p:nvSpPr>
          <p:spPr>
            <a:xfrm>
              <a:off x="6846702" y="1805187"/>
              <a:ext cx="622286" cy="651588"/>
            </a:xfrm>
            <a:prstGeom prst="rect">
              <a:avLst/>
            </a:prstGeom>
            <a:noFill/>
          </p:spPr>
          <p:txBody>
            <a:bodyPr wrap="none" rtlCol="0">
              <a:spAutoFit/>
            </a:bodyPr>
            <a:lstStyle/>
            <a:p>
              <a:pPr>
                <a:lnSpc>
                  <a:spcPct val="150000"/>
                </a:lnSpc>
              </a:pPr>
              <a:r>
                <a:rPr lang="en-US" sz="2800">
                  <a:solidFill>
                    <a:schemeClr val="bg1"/>
                  </a:solidFill>
                  <a:cs typeface="+mn-ea"/>
                  <a:sym typeface="+mn-lt"/>
                </a:rPr>
                <a:t>02.</a:t>
              </a:r>
              <a:endParaRPr lang="en-GB" sz="2800">
                <a:solidFill>
                  <a:schemeClr val="bg1"/>
                </a:solidFill>
                <a:cs typeface="+mn-ea"/>
                <a:sym typeface="+mn-lt"/>
              </a:endParaRPr>
            </a:p>
          </p:txBody>
        </p:sp>
        <p:sp>
          <p:nvSpPr>
            <p:cNvPr id="60" name="Rectangle 38"/>
            <p:cNvSpPr/>
            <p:nvPr/>
          </p:nvSpPr>
          <p:spPr>
            <a:xfrm>
              <a:off x="6846702" y="2402297"/>
              <a:ext cx="4857618" cy="575944"/>
            </a:xfrm>
            <a:prstGeom prst="rect">
              <a:avLst/>
            </a:prstGeom>
          </p:spPr>
          <p:txBody>
            <a:bodyPr wrap="square">
              <a:spAutoFit/>
            </a:bodyPr>
            <a:lstStyle/>
            <a:p>
              <a:pPr>
                <a:lnSpc>
                  <a:spcPct val="150000"/>
                </a:lnSpc>
              </a:pPr>
              <a:r>
                <a:rPr sz="1050" dirty="0">
                  <a:solidFill>
                    <a:schemeClr val="bg1"/>
                  </a:solidFill>
                  <a:cs typeface="+mn-ea"/>
                  <a:sym typeface="+mn-lt"/>
                </a:rPr>
                <a:t>单击此处添加您的文字内容。本模板的所有素材和逻辑图表，均可自由编辑替换和移动。</a:t>
              </a:r>
            </a:p>
          </p:txBody>
        </p:sp>
      </p:grpSp>
      <p:grpSp>
        <p:nvGrpSpPr>
          <p:cNvPr id="61" name="Group 39"/>
          <p:cNvGrpSpPr/>
          <p:nvPr/>
        </p:nvGrpSpPr>
        <p:grpSpPr>
          <a:xfrm>
            <a:off x="1138412" y="3731494"/>
            <a:ext cx="4857619" cy="1173055"/>
            <a:chOff x="6846702" y="1805187"/>
            <a:chExt cx="4857618" cy="1173054"/>
          </a:xfrm>
        </p:grpSpPr>
        <p:sp>
          <p:nvSpPr>
            <p:cNvPr id="62" name="TextBox 40"/>
            <p:cNvSpPr txBox="1"/>
            <p:nvPr/>
          </p:nvSpPr>
          <p:spPr>
            <a:xfrm>
              <a:off x="7457041" y="1936250"/>
              <a:ext cx="1249680" cy="414020"/>
            </a:xfrm>
            <a:prstGeom prst="rect">
              <a:avLst/>
            </a:prstGeom>
            <a:noFill/>
          </p:spPr>
          <p:txBody>
            <a:bodyPr wrap="none" rtlCol="0">
              <a:spAutoFit/>
            </a:bodyPr>
            <a:lstStyle/>
            <a:p>
              <a:pPr algn="l">
                <a:lnSpc>
                  <a:spcPct val="150000"/>
                </a:lnSpc>
              </a:pPr>
              <a:r>
                <a:rPr sz="1400" dirty="0">
                  <a:solidFill>
                    <a:schemeClr val="bg1"/>
                  </a:solidFill>
                  <a:cs typeface="+mn-ea"/>
                  <a:sym typeface="+mn-lt"/>
                </a:rPr>
                <a:t>输入文本内容</a:t>
              </a:r>
            </a:p>
          </p:txBody>
        </p:sp>
        <p:sp>
          <p:nvSpPr>
            <p:cNvPr id="63" name="TextBox 41"/>
            <p:cNvSpPr txBox="1"/>
            <p:nvPr/>
          </p:nvSpPr>
          <p:spPr>
            <a:xfrm>
              <a:off x="6846702" y="1805187"/>
              <a:ext cx="633507" cy="651588"/>
            </a:xfrm>
            <a:prstGeom prst="rect">
              <a:avLst/>
            </a:prstGeom>
            <a:noFill/>
          </p:spPr>
          <p:txBody>
            <a:bodyPr wrap="none" rtlCol="0">
              <a:spAutoFit/>
            </a:bodyPr>
            <a:lstStyle/>
            <a:p>
              <a:pPr>
                <a:lnSpc>
                  <a:spcPct val="150000"/>
                </a:lnSpc>
              </a:pPr>
              <a:r>
                <a:rPr lang="en-US" sz="2800">
                  <a:solidFill>
                    <a:schemeClr val="bg1"/>
                  </a:solidFill>
                  <a:cs typeface="+mn-ea"/>
                  <a:sym typeface="+mn-lt"/>
                </a:rPr>
                <a:t>03.</a:t>
              </a:r>
              <a:endParaRPr lang="en-GB" sz="2800">
                <a:solidFill>
                  <a:schemeClr val="bg1"/>
                </a:solidFill>
                <a:cs typeface="+mn-ea"/>
                <a:sym typeface="+mn-lt"/>
              </a:endParaRPr>
            </a:p>
          </p:txBody>
        </p:sp>
        <p:sp>
          <p:nvSpPr>
            <p:cNvPr id="64" name="Rectangle 42"/>
            <p:cNvSpPr/>
            <p:nvPr/>
          </p:nvSpPr>
          <p:spPr>
            <a:xfrm>
              <a:off x="6846702" y="2402297"/>
              <a:ext cx="4857618" cy="575944"/>
            </a:xfrm>
            <a:prstGeom prst="rect">
              <a:avLst/>
            </a:prstGeom>
          </p:spPr>
          <p:txBody>
            <a:bodyPr wrap="square">
              <a:spAutoFit/>
            </a:bodyPr>
            <a:lstStyle/>
            <a:p>
              <a:pPr>
                <a:lnSpc>
                  <a:spcPct val="150000"/>
                </a:lnSpc>
              </a:pPr>
              <a:r>
                <a:rPr sz="1050" dirty="0">
                  <a:solidFill>
                    <a:schemeClr val="bg1"/>
                  </a:solidFill>
                  <a:cs typeface="+mn-ea"/>
                  <a:sym typeface="+mn-lt"/>
                </a:rPr>
                <a:t>单击此处添加您的文字内容。本模板的所有素材和逻辑图表，均可自由编辑替换和移动。</a:t>
              </a:r>
            </a:p>
          </p:txBody>
        </p:sp>
      </p:grpSp>
      <p:grpSp>
        <p:nvGrpSpPr>
          <p:cNvPr id="65" name="Group 43"/>
          <p:cNvGrpSpPr/>
          <p:nvPr/>
        </p:nvGrpSpPr>
        <p:grpSpPr>
          <a:xfrm>
            <a:off x="1138412" y="4808685"/>
            <a:ext cx="4857619" cy="1173055"/>
            <a:chOff x="6846702" y="1805187"/>
            <a:chExt cx="4857618" cy="1173054"/>
          </a:xfrm>
        </p:grpSpPr>
        <p:sp>
          <p:nvSpPr>
            <p:cNvPr id="66" name="TextBox 44"/>
            <p:cNvSpPr txBox="1"/>
            <p:nvPr/>
          </p:nvSpPr>
          <p:spPr>
            <a:xfrm>
              <a:off x="7420790" y="1922240"/>
              <a:ext cx="1249680" cy="414020"/>
            </a:xfrm>
            <a:prstGeom prst="rect">
              <a:avLst/>
            </a:prstGeom>
            <a:noFill/>
          </p:spPr>
          <p:txBody>
            <a:bodyPr wrap="none" rtlCol="0">
              <a:spAutoFit/>
            </a:bodyPr>
            <a:lstStyle/>
            <a:p>
              <a:pPr algn="l">
                <a:lnSpc>
                  <a:spcPct val="150000"/>
                </a:lnSpc>
              </a:pPr>
              <a:r>
                <a:rPr sz="1400" dirty="0">
                  <a:solidFill>
                    <a:schemeClr val="bg1"/>
                  </a:solidFill>
                  <a:cs typeface="+mn-ea"/>
                  <a:sym typeface="+mn-lt"/>
                </a:rPr>
                <a:t>输入文本内容</a:t>
              </a:r>
            </a:p>
          </p:txBody>
        </p:sp>
        <p:sp>
          <p:nvSpPr>
            <p:cNvPr id="67" name="TextBox 45"/>
            <p:cNvSpPr txBox="1"/>
            <p:nvPr/>
          </p:nvSpPr>
          <p:spPr>
            <a:xfrm>
              <a:off x="6846702" y="1805187"/>
              <a:ext cx="622286" cy="651588"/>
            </a:xfrm>
            <a:prstGeom prst="rect">
              <a:avLst/>
            </a:prstGeom>
            <a:noFill/>
          </p:spPr>
          <p:txBody>
            <a:bodyPr wrap="none" rtlCol="0">
              <a:spAutoFit/>
            </a:bodyPr>
            <a:lstStyle/>
            <a:p>
              <a:pPr>
                <a:lnSpc>
                  <a:spcPct val="150000"/>
                </a:lnSpc>
              </a:pPr>
              <a:r>
                <a:rPr lang="en-US" sz="2800">
                  <a:solidFill>
                    <a:schemeClr val="bg1"/>
                  </a:solidFill>
                  <a:cs typeface="+mn-ea"/>
                  <a:sym typeface="+mn-lt"/>
                </a:rPr>
                <a:t>04.</a:t>
              </a:r>
              <a:endParaRPr lang="en-GB" sz="2800">
                <a:solidFill>
                  <a:schemeClr val="bg1"/>
                </a:solidFill>
                <a:cs typeface="+mn-ea"/>
                <a:sym typeface="+mn-lt"/>
              </a:endParaRPr>
            </a:p>
          </p:txBody>
        </p:sp>
        <p:sp>
          <p:nvSpPr>
            <p:cNvPr id="68" name="Rectangle 46"/>
            <p:cNvSpPr/>
            <p:nvPr/>
          </p:nvSpPr>
          <p:spPr>
            <a:xfrm>
              <a:off x="6846702" y="2402297"/>
              <a:ext cx="4857618" cy="575944"/>
            </a:xfrm>
            <a:prstGeom prst="rect">
              <a:avLst/>
            </a:prstGeom>
          </p:spPr>
          <p:txBody>
            <a:bodyPr wrap="square">
              <a:spAutoFit/>
            </a:bodyPr>
            <a:lstStyle/>
            <a:p>
              <a:pPr>
                <a:lnSpc>
                  <a:spcPct val="150000"/>
                </a:lnSpc>
              </a:pPr>
              <a:r>
                <a:rPr sz="1050" dirty="0">
                  <a:solidFill>
                    <a:schemeClr val="bg1"/>
                  </a:solidFill>
                  <a:cs typeface="+mn-ea"/>
                  <a:sym typeface="+mn-lt"/>
                </a:rPr>
                <a:t>单击此处添加您的文字内容。本模板的所有素材和逻辑图表，均可自由编辑替换和移动。</a:t>
              </a:r>
            </a:p>
          </p:txBody>
        </p:sp>
      </p:grpSp>
      <p:sp>
        <p:nvSpPr>
          <p:cNvPr id="2" name="文本占位符 1"/>
          <p:cNvSpPr>
            <a:spLocks noGrp="1"/>
          </p:cNvSpPr>
          <p:nvPr>
            <p:ph type="body" sz="quarter" idx="10"/>
          </p:nvPr>
        </p:nvSpPr>
        <p:spPr/>
        <p:txBody>
          <a:bodyPr/>
          <a:lstStyle/>
          <a:p>
            <a:r>
              <a:rPr lang="zh-CN" altLang="en-US" dirty="0">
                <a:cs typeface="+mn-ea"/>
                <a:sym typeface="+mn-lt"/>
              </a:rPr>
              <a:t>关键技术与实践难点</a:t>
            </a: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additive="base">
                                        <p:cTn id="7" dur="500" fill="hold"/>
                                        <p:tgtEl>
                                          <p:spTgt spid="36"/>
                                        </p:tgtEl>
                                        <p:attrNameLst>
                                          <p:attrName>ppt_x</p:attrName>
                                        </p:attrNameLst>
                                      </p:cBhvr>
                                      <p:tavLst>
                                        <p:tav tm="0">
                                          <p:val>
                                            <p:strVal val="1+#ppt_w/2"/>
                                          </p:val>
                                        </p:tav>
                                        <p:tav tm="100000">
                                          <p:val>
                                            <p:strVal val="#ppt_x"/>
                                          </p:val>
                                        </p:tav>
                                      </p:tavLst>
                                    </p:anim>
                                    <p:anim calcmode="lin" valueType="num">
                                      <p:cBhvr additive="base">
                                        <p:cTn id="8" dur="500" fill="hold"/>
                                        <p:tgtEl>
                                          <p:spTgt spid="3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53"/>
                                        </p:tgtEl>
                                        <p:attrNameLst>
                                          <p:attrName>style.visibility</p:attrName>
                                        </p:attrNameLst>
                                      </p:cBhvr>
                                      <p:to>
                                        <p:strVal val="visible"/>
                                      </p:to>
                                    </p:set>
                                    <p:animEffect transition="in" filter="wipe(left)">
                                      <p:cBhvr>
                                        <p:cTn id="12" dur="500"/>
                                        <p:tgtEl>
                                          <p:spTgt spid="53"/>
                                        </p:tgtEl>
                                      </p:cBhvr>
                                    </p:animEffect>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57"/>
                                        </p:tgtEl>
                                        <p:attrNameLst>
                                          <p:attrName>style.visibility</p:attrName>
                                        </p:attrNameLst>
                                      </p:cBhvr>
                                      <p:to>
                                        <p:strVal val="visible"/>
                                      </p:to>
                                    </p:set>
                                    <p:animEffect transition="in" filter="wipe(left)">
                                      <p:cBhvr>
                                        <p:cTn id="16" dur="500"/>
                                        <p:tgtEl>
                                          <p:spTgt spid="57"/>
                                        </p:tgtEl>
                                      </p:cBhvr>
                                    </p:animEffect>
                                  </p:childTnLst>
                                </p:cTn>
                              </p:par>
                            </p:childTnLst>
                          </p:cTn>
                        </p:par>
                        <p:par>
                          <p:cTn id="17" fill="hold">
                            <p:stCondLst>
                              <p:cond delay="1500"/>
                            </p:stCondLst>
                            <p:childTnLst>
                              <p:par>
                                <p:cTn id="18" presetID="22" presetClass="entr" presetSubtype="8" fill="hold" nodeType="afterEffect">
                                  <p:stCondLst>
                                    <p:cond delay="0"/>
                                  </p:stCondLst>
                                  <p:childTnLst>
                                    <p:set>
                                      <p:cBhvr>
                                        <p:cTn id="19" dur="1" fill="hold">
                                          <p:stCondLst>
                                            <p:cond delay="0"/>
                                          </p:stCondLst>
                                        </p:cTn>
                                        <p:tgtEl>
                                          <p:spTgt spid="61"/>
                                        </p:tgtEl>
                                        <p:attrNameLst>
                                          <p:attrName>style.visibility</p:attrName>
                                        </p:attrNameLst>
                                      </p:cBhvr>
                                      <p:to>
                                        <p:strVal val="visible"/>
                                      </p:to>
                                    </p:set>
                                    <p:animEffect transition="in" filter="wipe(left)">
                                      <p:cBhvr>
                                        <p:cTn id="20" dur="500"/>
                                        <p:tgtEl>
                                          <p:spTgt spid="61"/>
                                        </p:tgtEl>
                                      </p:cBhvr>
                                    </p:animEffect>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65"/>
                                        </p:tgtEl>
                                        <p:attrNameLst>
                                          <p:attrName>style.visibility</p:attrName>
                                        </p:attrNameLst>
                                      </p:cBhvr>
                                      <p:to>
                                        <p:strVal val="visible"/>
                                      </p:to>
                                    </p:set>
                                    <p:animEffect transition="in" filter="wipe(left)">
                                      <p:cBhvr>
                                        <p:cTn id="24"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5" name="Group 3"/>
          <p:cNvGrpSpPr/>
          <p:nvPr/>
        </p:nvGrpSpPr>
        <p:grpSpPr>
          <a:xfrm>
            <a:off x="939388" y="2739379"/>
            <a:ext cx="4472208" cy="1472651"/>
            <a:chOff x="0" y="2734405"/>
            <a:chExt cx="4472208" cy="1472650"/>
          </a:xfrm>
        </p:grpSpPr>
        <p:grpSp>
          <p:nvGrpSpPr>
            <p:cNvPr id="66" name="Group 14"/>
            <p:cNvGrpSpPr/>
            <p:nvPr/>
          </p:nvGrpSpPr>
          <p:grpSpPr>
            <a:xfrm>
              <a:off x="0" y="2734405"/>
              <a:ext cx="4472208" cy="1472650"/>
              <a:chOff x="0" y="2903219"/>
              <a:chExt cx="4472208" cy="1472650"/>
            </a:xfrm>
          </p:grpSpPr>
          <p:sp>
            <p:nvSpPr>
              <p:cNvPr id="73" name="Oval 13"/>
              <p:cNvSpPr/>
              <p:nvPr/>
            </p:nvSpPr>
            <p:spPr>
              <a:xfrm>
                <a:off x="2999558" y="2903219"/>
                <a:ext cx="1472650" cy="1472650"/>
              </a:xfrm>
              <a:prstGeom prst="ellipse">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cs typeface="+mn-ea"/>
                  <a:sym typeface="+mn-lt"/>
                </a:endParaRPr>
              </a:p>
            </p:txBody>
          </p:sp>
          <p:sp>
            <p:nvSpPr>
              <p:cNvPr id="72" name="Rectangle 12"/>
              <p:cNvSpPr/>
              <p:nvPr/>
            </p:nvSpPr>
            <p:spPr>
              <a:xfrm>
                <a:off x="0" y="2903219"/>
                <a:ext cx="3713871" cy="1472650"/>
              </a:xfrm>
              <a:prstGeom prst="rect">
                <a:avLst/>
              </a:prstGeom>
              <a:noFill/>
              <a:ln>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cs typeface="+mn-ea"/>
                  <a:sym typeface="+mn-lt"/>
                </a:endParaRPr>
              </a:p>
            </p:txBody>
          </p:sp>
        </p:grpSp>
        <p:sp>
          <p:nvSpPr>
            <p:cNvPr id="67" name="Oval 15"/>
            <p:cNvSpPr/>
            <p:nvPr/>
          </p:nvSpPr>
          <p:spPr>
            <a:xfrm>
              <a:off x="3127350" y="2862197"/>
              <a:ext cx="1217066" cy="1217066"/>
            </a:xfrm>
            <a:prstGeom prst="ellipse">
              <a:avLst/>
            </a:prstGeom>
            <a:solidFill>
              <a:srgbClr val="5B9BD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cs typeface="+mn-ea"/>
                <a:sym typeface="+mn-lt"/>
              </a:endParaRPr>
            </a:p>
          </p:txBody>
        </p:sp>
        <p:sp>
          <p:nvSpPr>
            <p:cNvPr id="68" name="AutoShape 117"/>
            <p:cNvSpPr/>
            <p:nvPr/>
          </p:nvSpPr>
          <p:spPr bwMode="auto">
            <a:xfrm>
              <a:off x="3456664" y="3238832"/>
              <a:ext cx="561856" cy="463795"/>
            </a:xfrm>
            <a:custGeom>
              <a:avLst/>
              <a:gdLst>
                <a:gd name="T0" fmla="+- 0 10799 1"/>
                <a:gd name="T1" fmla="*/ T0 w 21596"/>
                <a:gd name="T2" fmla="*/ 10800 h 21600"/>
                <a:gd name="T3" fmla="+- 0 10799 1"/>
                <a:gd name="T4" fmla="*/ T3 w 21596"/>
                <a:gd name="T5" fmla="*/ 10800 h 21600"/>
                <a:gd name="T6" fmla="+- 0 10799 1"/>
                <a:gd name="T7" fmla="*/ T6 w 21596"/>
                <a:gd name="T8" fmla="*/ 10800 h 21600"/>
                <a:gd name="T9" fmla="+- 0 10799 1"/>
                <a:gd name="T10" fmla="*/ T9 w 21596"/>
                <a:gd name="T11" fmla="*/ 10800 h 21600"/>
              </a:gdLst>
              <a:ahLst/>
              <a:cxnLst>
                <a:cxn ang="0">
                  <a:pos x="T1" y="T2"/>
                </a:cxn>
                <a:cxn ang="0">
                  <a:pos x="T4" y="T5"/>
                </a:cxn>
                <a:cxn ang="0">
                  <a:pos x="T7" y="T8"/>
                </a:cxn>
                <a:cxn ang="0">
                  <a:pos x="T10" y="T11"/>
                </a:cxn>
              </a:cxnLst>
              <a:rect l="0" t="0" r="r" b="b"/>
              <a:pathLst>
                <a:path w="21596" h="21600">
                  <a:moveTo>
                    <a:pt x="4511" y="2151"/>
                  </a:moveTo>
                  <a:lnTo>
                    <a:pt x="6064" y="3877"/>
                  </a:lnTo>
                  <a:lnTo>
                    <a:pt x="4246" y="6302"/>
                  </a:lnTo>
                  <a:lnTo>
                    <a:pt x="1353" y="6302"/>
                  </a:lnTo>
                  <a:cubicBezTo>
                    <a:pt x="1353" y="6302"/>
                    <a:pt x="4511" y="2151"/>
                    <a:pt x="4511" y="2151"/>
                  </a:cubicBezTo>
                  <a:close/>
                  <a:moveTo>
                    <a:pt x="17348" y="6302"/>
                  </a:moveTo>
                  <a:lnTo>
                    <a:pt x="15531" y="3877"/>
                  </a:lnTo>
                  <a:lnTo>
                    <a:pt x="17082" y="2153"/>
                  </a:lnTo>
                  <a:lnTo>
                    <a:pt x="20191" y="6302"/>
                  </a:lnTo>
                  <a:cubicBezTo>
                    <a:pt x="20191" y="6302"/>
                    <a:pt x="17348" y="6302"/>
                    <a:pt x="17348" y="6302"/>
                  </a:cubicBezTo>
                  <a:close/>
                  <a:moveTo>
                    <a:pt x="17264" y="7202"/>
                  </a:moveTo>
                  <a:lnTo>
                    <a:pt x="19663" y="7202"/>
                  </a:lnTo>
                  <a:lnTo>
                    <a:pt x="13021" y="16638"/>
                  </a:lnTo>
                  <a:cubicBezTo>
                    <a:pt x="13021" y="16638"/>
                    <a:pt x="17264" y="7202"/>
                    <a:pt x="17264" y="7202"/>
                  </a:cubicBezTo>
                  <a:close/>
                  <a:moveTo>
                    <a:pt x="8574" y="16637"/>
                  </a:moveTo>
                  <a:lnTo>
                    <a:pt x="1933" y="7202"/>
                  </a:lnTo>
                  <a:lnTo>
                    <a:pt x="4330" y="7202"/>
                  </a:lnTo>
                  <a:cubicBezTo>
                    <a:pt x="4330" y="7202"/>
                    <a:pt x="8574" y="16637"/>
                    <a:pt x="8574" y="16637"/>
                  </a:cubicBezTo>
                  <a:close/>
                  <a:moveTo>
                    <a:pt x="8429" y="7202"/>
                  </a:moveTo>
                  <a:lnTo>
                    <a:pt x="10084" y="18249"/>
                  </a:lnTo>
                  <a:lnTo>
                    <a:pt x="5117" y="7202"/>
                  </a:lnTo>
                  <a:cubicBezTo>
                    <a:pt x="5117" y="7202"/>
                    <a:pt x="8429" y="7202"/>
                    <a:pt x="8429" y="7202"/>
                  </a:cubicBezTo>
                  <a:close/>
                  <a:moveTo>
                    <a:pt x="6584" y="4456"/>
                  </a:moveTo>
                  <a:lnTo>
                    <a:pt x="8246" y="6302"/>
                  </a:lnTo>
                  <a:lnTo>
                    <a:pt x="5200" y="6302"/>
                  </a:lnTo>
                  <a:cubicBezTo>
                    <a:pt x="5200" y="6302"/>
                    <a:pt x="6584" y="4456"/>
                    <a:pt x="6584" y="4456"/>
                  </a:cubicBezTo>
                  <a:close/>
                  <a:moveTo>
                    <a:pt x="6543" y="3238"/>
                  </a:moveTo>
                  <a:lnTo>
                    <a:pt x="5250" y="1800"/>
                  </a:lnTo>
                  <a:lnTo>
                    <a:pt x="7621" y="1800"/>
                  </a:lnTo>
                  <a:cubicBezTo>
                    <a:pt x="7621" y="1800"/>
                    <a:pt x="6543" y="3238"/>
                    <a:pt x="6543" y="3238"/>
                  </a:cubicBezTo>
                  <a:close/>
                  <a:moveTo>
                    <a:pt x="10797" y="3466"/>
                  </a:moveTo>
                  <a:lnTo>
                    <a:pt x="9299" y="1800"/>
                  </a:lnTo>
                  <a:lnTo>
                    <a:pt x="12296" y="1800"/>
                  </a:lnTo>
                  <a:cubicBezTo>
                    <a:pt x="12296" y="1800"/>
                    <a:pt x="10797" y="3466"/>
                    <a:pt x="10797" y="3466"/>
                  </a:cubicBezTo>
                  <a:close/>
                  <a:moveTo>
                    <a:pt x="13974" y="1800"/>
                  </a:moveTo>
                  <a:lnTo>
                    <a:pt x="16345" y="1800"/>
                  </a:lnTo>
                  <a:lnTo>
                    <a:pt x="15052" y="3238"/>
                  </a:lnTo>
                  <a:cubicBezTo>
                    <a:pt x="15052" y="3238"/>
                    <a:pt x="13974" y="1800"/>
                    <a:pt x="13974" y="1800"/>
                  </a:cubicBezTo>
                  <a:close/>
                  <a:moveTo>
                    <a:pt x="13349" y="6302"/>
                  </a:moveTo>
                  <a:lnTo>
                    <a:pt x="15011" y="4456"/>
                  </a:lnTo>
                  <a:lnTo>
                    <a:pt x="16394" y="6302"/>
                  </a:lnTo>
                  <a:cubicBezTo>
                    <a:pt x="16394" y="6302"/>
                    <a:pt x="13349" y="6302"/>
                    <a:pt x="13349" y="6302"/>
                  </a:cubicBezTo>
                  <a:close/>
                  <a:moveTo>
                    <a:pt x="13166" y="7202"/>
                  </a:moveTo>
                  <a:lnTo>
                    <a:pt x="16478" y="7202"/>
                  </a:lnTo>
                  <a:lnTo>
                    <a:pt x="11511" y="18249"/>
                  </a:lnTo>
                  <a:cubicBezTo>
                    <a:pt x="11511" y="18249"/>
                    <a:pt x="13166" y="7202"/>
                    <a:pt x="13166" y="7202"/>
                  </a:cubicBezTo>
                  <a:close/>
                  <a:moveTo>
                    <a:pt x="12478" y="7202"/>
                  </a:moveTo>
                  <a:lnTo>
                    <a:pt x="10797" y="18414"/>
                  </a:lnTo>
                  <a:lnTo>
                    <a:pt x="9117" y="7202"/>
                  </a:lnTo>
                  <a:cubicBezTo>
                    <a:pt x="9117" y="7202"/>
                    <a:pt x="12478" y="7202"/>
                    <a:pt x="12478" y="7202"/>
                  </a:cubicBezTo>
                  <a:close/>
                  <a:moveTo>
                    <a:pt x="8773" y="5716"/>
                  </a:moveTo>
                  <a:lnTo>
                    <a:pt x="7064" y="3817"/>
                  </a:lnTo>
                  <a:lnTo>
                    <a:pt x="8426" y="2000"/>
                  </a:lnTo>
                  <a:lnTo>
                    <a:pt x="10270" y="4051"/>
                  </a:lnTo>
                  <a:cubicBezTo>
                    <a:pt x="10270" y="4051"/>
                    <a:pt x="8773" y="5716"/>
                    <a:pt x="8773" y="5716"/>
                  </a:cubicBezTo>
                  <a:close/>
                  <a:moveTo>
                    <a:pt x="11325" y="4051"/>
                  </a:moveTo>
                  <a:lnTo>
                    <a:pt x="13169" y="2000"/>
                  </a:lnTo>
                  <a:lnTo>
                    <a:pt x="14531" y="3817"/>
                  </a:lnTo>
                  <a:lnTo>
                    <a:pt x="12822" y="5716"/>
                  </a:lnTo>
                  <a:cubicBezTo>
                    <a:pt x="12822" y="5716"/>
                    <a:pt x="11325" y="4051"/>
                    <a:pt x="11325" y="4051"/>
                  </a:cubicBezTo>
                  <a:close/>
                  <a:moveTo>
                    <a:pt x="12296" y="6302"/>
                  </a:moveTo>
                  <a:lnTo>
                    <a:pt x="9299" y="6302"/>
                  </a:lnTo>
                  <a:lnTo>
                    <a:pt x="10797" y="4638"/>
                  </a:lnTo>
                  <a:cubicBezTo>
                    <a:pt x="10797" y="4638"/>
                    <a:pt x="12296" y="6302"/>
                    <a:pt x="12296" y="6302"/>
                  </a:cubicBezTo>
                  <a:close/>
                  <a:moveTo>
                    <a:pt x="21200" y="5102"/>
                  </a:moveTo>
                  <a:lnTo>
                    <a:pt x="17771" y="527"/>
                  </a:lnTo>
                  <a:cubicBezTo>
                    <a:pt x="17518" y="189"/>
                    <a:pt x="17176" y="0"/>
                    <a:pt x="16817" y="0"/>
                  </a:cubicBezTo>
                  <a:lnTo>
                    <a:pt x="4779" y="0"/>
                  </a:lnTo>
                  <a:cubicBezTo>
                    <a:pt x="4420" y="0"/>
                    <a:pt x="4077" y="189"/>
                    <a:pt x="3824" y="527"/>
                  </a:cubicBezTo>
                  <a:lnTo>
                    <a:pt x="395" y="5102"/>
                  </a:lnTo>
                  <a:cubicBezTo>
                    <a:pt x="131" y="5455"/>
                    <a:pt x="-1" y="5921"/>
                    <a:pt x="-1" y="6387"/>
                  </a:cubicBezTo>
                  <a:cubicBezTo>
                    <a:pt x="1" y="6810"/>
                    <a:pt x="114" y="7233"/>
                    <a:pt x="341" y="7573"/>
                  </a:cubicBezTo>
                  <a:lnTo>
                    <a:pt x="9788" y="20995"/>
                  </a:lnTo>
                  <a:cubicBezTo>
                    <a:pt x="10045" y="21379"/>
                    <a:pt x="10412" y="21599"/>
                    <a:pt x="10797" y="21599"/>
                  </a:cubicBezTo>
                  <a:cubicBezTo>
                    <a:pt x="11183" y="21599"/>
                    <a:pt x="11550" y="21379"/>
                    <a:pt x="11807" y="20995"/>
                  </a:cubicBezTo>
                  <a:lnTo>
                    <a:pt x="21255" y="7573"/>
                  </a:lnTo>
                  <a:cubicBezTo>
                    <a:pt x="21485" y="7226"/>
                    <a:pt x="21598" y="6791"/>
                    <a:pt x="21595" y="6359"/>
                  </a:cubicBezTo>
                  <a:cubicBezTo>
                    <a:pt x="21593" y="5902"/>
                    <a:pt x="21459" y="5449"/>
                    <a:pt x="21200" y="5102"/>
                  </a:cubicBezTo>
                </a:path>
              </a:pathLst>
            </a:custGeom>
            <a:solidFill>
              <a:schemeClr val="bg1"/>
            </a:solidFill>
            <a:ln>
              <a:noFill/>
            </a:ln>
            <a:effectLst/>
          </p:spPr>
          <p:txBody>
            <a:bodyPr lIns="19051" tIns="19051" rIns="19051" bIns="19051" anchor="ctr"/>
            <a:lstStyle/>
            <a:p>
              <a:pPr algn="ctr" defTabSz="227965" fontAlgn="base" hangingPunct="0">
                <a:spcBef>
                  <a:spcPct val="0"/>
                </a:spcBef>
                <a:spcAft>
                  <a:spcPct val="0"/>
                </a:spcAft>
              </a:pPr>
              <a:endParaRPr lang="en-US" sz="1500">
                <a:solidFill>
                  <a:srgbClr val="FFFFFF"/>
                </a:solidFill>
                <a:effectLst>
                  <a:outerShdw blurRad="38100" dist="38100" dir="2700000" algn="tl">
                    <a:srgbClr val="000000"/>
                  </a:outerShdw>
                </a:effectLst>
                <a:cs typeface="+mn-ea"/>
                <a:sym typeface="+mn-lt"/>
              </a:endParaRPr>
            </a:p>
          </p:txBody>
        </p:sp>
        <p:grpSp>
          <p:nvGrpSpPr>
            <p:cNvPr id="69" name="Group 24"/>
            <p:cNvGrpSpPr/>
            <p:nvPr/>
          </p:nvGrpSpPr>
          <p:grpSpPr>
            <a:xfrm>
              <a:off x="89788" y="2809171"/>
              <a:ext cx="2711667" cy="1017672"/>
              <a:chOff x="273514" y="3038637"/>
              <a:chExt cx="2711667" cy="1017672"/>
            </a:xfrm>
          </p:grpSpPr>
          <p:sp>
            <p:nvSpPr>
              <p:cNvPr id="70" name="TextBox 22"/>
              <p:cNvSpPr txBox="1"/>
              <p:nvPr/>
            </p:nvSpPr>
            <p:spPr>
              <a:xfrm>
                <a:off x="273514" y="3038637"/>
                <a:ext cx="1005403" cy="416974"/>
              </a:xfrm>
              <a:prstGeom prst="rect">
                <a:avLst/>
              </a:prstGeom>
              <a:noFill/>
            </p:spPr>
            <p:txBody>
              <a:bodyPr wrap="none" rtlCol="0">
                <a:spAutoFit/>
              </a:bodyPr>
              <a:lstStyle/>
              <a:p>
                <a:pPr>
                  <a:lnSpc>
                    <a:spcPct val="150000"/>
                  </a:lnSpc>
                </a:pPr>
                <a:r>
                  <a:rPr lang="zh-CN" altLang="en-US" sz="1600" b="1" dirty="0">
                    <a:solidFill>
                      <a:schemeClr val="bg1"/>
                    </a:solidFill>
                    <a:cs typeface="+mn-ea"/>
                    <a:sym typeface="+mn-lt"/>
                  </a:rPr>
                  <a:t>输入标题</a:t>
                </a:r>
                <a:endParaRPr lang="en-GB" sz="1600" b="1" dirty="0">
                  <a:solidFill>
                    <a:schemeClr val="bg1"/>
                  </a:solidFill>
                  <a:cs typeface="+mn-ea"/>
                  <a:sym typeface="+mn-lt"/>
                </a:endParaRPr>
              </a:p>
            </p:txBody>
          </p:sp>
          <p:sp>
            <p:nvSpPr>
              <p:cNvPr id="71" name="Rectangle 23"/>
              <p:cNvSpPr/>
              <p:nvPr/>
            </p:nvSpPr>
            <p:spPr>
              <a:xfrm>
                <a:off x="277679" y="3407646"/>
                <a:ext cx="2707502" cy="648663"/>
              </a:xfrm>
              <a:prstGeom prst="rect">
                <a:avLst/>
              </a:prstGeom>
            </p:spPr>
            <p:txBody>
              <a:bodyPr wrap="square">
                <a:spAutoFit/>
              </a:bodyPr>
              <a:lstStyle/>
              <a:p>
                <a:pPr>
                  <a:lnSpc>
                    <a:spcPct val="150000"/>
                  </a:lnSpc>
                </a:pPr>
                <a:r>
                  <a:rPr sz="1100" dirty="0">
                    <a:solidFill>
                      <a:schemeClr val="bg1"/>
                    </a:solidFill>
                    <a:cs typeface="+mn-ea"/>
                    <a:sym typeface="+mn-lt"/>
                  </a:rPr>
                  <a:t>单击此处添加您的文字内容。本模板的所有素材和逻辑图表，均可自由编辑替换和移动。</a:t>
                </a:r>
              </a:p>
            </p:txBody>
          </p:sp>
        </p:grpSp>
      </p:grpSp>
      <p:grpSp>
        <p:nvGrpSpPr>
          <p:cNvPr id="74" name="Group 29"/>
          <p:cNvGrpSpPr/>
          <p:nvPr/>
        </p:nvGrpSpPr>
        <p:grpSpPr>
          <a:xfrm>
            <a:off x="697649" y="699938"/>
            <a:ext cx="10652441" cy="5479705"/>
            <a:chOff x="0" y="730879"/>
            <a:chExt cx="10652441" cy="5479705"/>
          </a:xfrm>
        </p:grpSpPr>
        <p:grpSp>
          <p:nvGrpSpPr>
            <p:cNvPr id="75" name="Group 4"/>
            <p:cNvGrpSpPr/>
            <p:nvPr/>
          </p:nvGrpSpPr>
          <p:grpSpPr>
            <a:xfrm>
              <a:off x="0" y="730879"/>
              <a:ext cx="10652441" cy="5479705"/>
              <a:chOff x="-4093176" y="-217744"/>
              <a:chExt cx="14178398" cy="7293488"/>
            </a:xfrm>
          </p:grpSpPr>
          <p:sp>
            <p:nvSpPr>
              <p:cNvPr id="82" name="Block Arc 5"/>
              <p:cNvSpPr/>
              <p:nvPr/>
            </p:nvSpPr>
            <p:spPr>
              <a:xfrm>
                <a:off x="-4093176" y="-217744"/>
                <a:ext cx="7293488" cy="7293488"/>
              </a:xfrm>
              <a:prstGeom prst="blockArc">
                <a:avLst>
                  <a:gd name="adj1" fmla="val 18900000"/>
                  <a:gd name="adj2" fmla="val 2700000"/>
                  <a:gd name="adj3" fmla="val 296"/>
                </a:avLst>
              </a:prstGeom>
              <a:ln>
                <a:solidFill>
                  <a:schemeClr val="tx1">
                    <a:lumMod val="65000"/>
                    <a:lumOff val="35000"/>
                  </a:schemeClr>
                </a:solidFill>
              </a:ln>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zh-CN" altLang="en-US">
                  <a:cs typeface="+mn-ea"/>
                  <a:sym typeface="+mn-lt"/>
                </a:endParaRPr>
              </a:p>
            </p:txBody>
          </p:sp>
          <p:sp>
            <p:nvSpPr>
              <p:cNvPr id="83" name="Freeform 6"/>
              <p:cNvSpPr/>
              <p:nvPr/>
            </p:nvSpPr>
            <p:spPr>
              <a:xfrm>
                <a:off x="2784110" y="1261532"/>
                <a:ext cx="7301111" cy="1083733"/>
              </a:xfrm>
              <a:custGeom>
                <a:avLst/>
                <a:gdLst>
                  <a:gd name="connsiteX0" fmla="*/ 0 w 7301111"/>
                  <a:gd name="connsiteY0" fmla="*/ 0 h 1083733"/>
                  <a:gd name="connsiteX1" fmla="*/ 7301111 w 7301111"/>
                  <a:gd name="connsiteY1" fmla="*/ 0 h 1083733"/>
                  <a:gd name="connsiteX2" fmla="*/ 7301111 w 7301111"/>
                  <a:gd name="connsiteY2" fmla="*/ 1083733 h 1083733"/>
                  <a:gd name="connsiteX3" fmla="*/ 0 w 7301111"/>
                  <a:gd name="connsiteY3" fmla="*/ 1083733 h 1083733"/>
                  <a:gd name="connsiteX4" fmla="*/ 0 w 7301111"/>
                  <a:gd name="connsiteY4" fmla="*/ 0 h 1083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01111" h="1083733">
                    <a:moveTo>
                      <a:pt x="0" y="0"/>
                    </a:moveTo>
                    <a:lnTo>
                      <a:pt x="7301111" y="0"/>
                    </a:lnTo>
                    <a:lnTo>
                      <a:pt x="7301111" y="1083733"/>
                    </a:lnTo>
                    <a:lnTo>
                      <a:pt x="0" y="1083733"/>
                    </a:lnTo>
                    <a:lnTo>
                      <a:pt x="0" y="0"/>
                    </a:lnTo>
                    <a:close/>
                  </a:path>
                </a:pathLst>
              </a:custGeom>
              <a:noFill/>
              <a:ln>
                <a:solidFill>
                  <a:srgbClr val="5B9BD5"/>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60213" tIns="142240" rIns="142240" bIns="142240" numCol="1" spcCol="1270" anchor="ctr" anchorCtr="0">
                <a:noAutofit/>
              </a:bodyPr>
              <a:lstStyle/>
              <a:p>
                <a:pPr defTabSz="2488565">
                  <a:lnSpc>
                    <a:spcPct val="90000"/>
                  </a:lnSpc>
                  <a:spcBef>
                    <a:spcPct val="0"/>
                  </a:spcBef>
                  <a:spcAft>
                    <a:spcPct val="35000"/>
                  </a:spcAft>
                </a:pPr>
                <a:endParaRPr lang="en-GB" sz="5600">
                  <a:cs typeface="+mn-ea"/>
                  <a:sym typeface="+mn-lt"/>
                </a:endParaRPr>
              </a:p>
            </p:txBody>
          </p:sp>
          <p:sp>
            <p:nvSpPr>
              <p:cNvPr id="84" name="Oval 7"/>
              <p:cNvSpPr/>
              <p:nvPr/>
            </p:nvSpPr>
            <p:spPr>
              <a:xfrm>
                <a:off x="2106777" y="1126066"/>
                <a:ext cx="1354666" cy="1354666"/>
              </a:xfrm>
              <a:prstGeom prst="ellipse">
                <a:avLst/>
              </a:prstGeom>
              <a:solidFill>
                <a:srgbClr val="5B9BD5"/>
              </a:solidFill>
              <a:ln>
                <a:noFill/>
              </a:ln>
              <a:effectLst>
                <a:outerShdw blurRad="50800" dist="38100" dir="8100000" algn="tr" rotWithShape="0">
                  <a:prstClr val="black">
                    <a:alpha val="40000"/>
                  </a:prstClr>
                </a:outerShdw>
              </a:effectLst>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zh-CN" altLang="en-US">
                  <a:cs typeface="+mn-ea"/>
                  <a:sym typeface="+mn-lt"/>
                </a:endParaRPr>
              </a:p>
            </p:txBody>
          </p:sp>
          <p:sp>
            <p:nvSpPr>
              <p:cNvPr id="85" name="Freeform 8"/>
              <p:cNvSpPr/>
              <p:nvPr/>
            </p:nvSpPr>
            <p:spPr>
              <a:xfrm>
                <a:off x="3178048" y="2887132"/>
                <a:ext cx="6907174" cy="1083733"/>
              </a:xfrm>
              <a:custGeom>
                <a:avLst/>
                <a:gdLst>
                  <a:gd name="connsiteX0" fmla="*/ 0 w 6907174"/>
                  <a:gd name="connsiteY0" fmla="*/ 0 h 1083733"/>
                  <a:gd name="connsiteX1" fmla="*/ 6907174 w 6907174"/>
                  <a:gd name="connsiteY1" fmla="*/ 0 h 1083733"/>
                  <a:gd name="connsiteX2" fmla="*/ 6907174 w 6907174"/>
                  <a:gd name="connsiteY2" fmla="*/ 1083733 h 1083733"/>
                  <a:gd name="connsiteX3" fmla="*/ 0 w 6907174"/>
                  <a:gd name="connsiteY3" fmla="*/ 1083733 h 1083733"/>
                  <a:gd name="connsiteX4" fmla="*/ 0 w 6907174"/>
                  <a:gd name="connsiteY4" fmla="*/ 0 h 1083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07174" h="1083733">
                    <a:moveTo>
                      <a:pt x="0" y="0"/>
                    </a:moveTo>
                    <a:lnTo>
                      <a:pt x="6907174" y="0"/>
                    </a:lnTo>
                    <a:lnTo>
                      <a:pt x="6907174" y="1083733"/>
                    </a:lnTo>
                    <a:lnTo>
                      <a:pt x="0" y="1083733"/>
                    </a:lnTo>
                    <a:lnTo>
                      <a:pt x="0" y="0"/>
                    </a:lnTo>
                    <a:close/>
                  </a:path>
                </a:pathLst>
              </a:custGeom>
              <a:noFill/>
              <a:ln>
                <a:solidFill>
                  <a:srgbClr val="5B9BD5"/>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60213" tIns="142240" rIns="142240" bIns="142240" numCol="1" spcCol="1270" anchor="ctr" anchorCtr="0">
                <a:noAutofit/>
              </a:bodyPr>
              <a:lstStyle/>
              <a:p>
                <a:pPr defTabSz="2488565">
                  <a:lnSpc>
                    <a:spcPct val="90000"/>
                  </a:lnSpc>
                  <a:spcBef>
                    <a:spcPct val="0"/>
                  </a:spcBef>
                  <a:spcAft>
                    <a:spcPct val="35000"/>
                  </a:spcAft>
                </a:pPr>
                <a:endParaRPr lang="en-GB" sz="5600">
                  <a:cs typeface="+mn-ea"/>
                  <a:sym typeface="+mn-lt"/>
                </a:endParaRPr>
              </a:p>
            </p:txBody>
          </p:sp>
          <p:sp>
            <p:nvSpPr>
              <p:cNvPr id="86" name="Oval 9"/>
              <p:cNvSpPr/>
              <p:nvPr/>
            </p:nvSpPr>
            <p:spPr>
              <a:xfrm>
                <a:off x="2500714" y="2751666"/>
                <a:ext cx="1354666" cy="1354666"/>
              </a:xfrm>
              <a:prstGeom prst="ellipse">
                <a:avLst/>
              </a:prstGeom>
              <a:solidFill>
                <a:srgbClr val="5B9BD5"/>
              </a:solidFill>
              <a:ln>
                <a:noFill/>
              </a:ln>
              <a:effectLst>
                <a:outerShdw blurRad="50800" dist="38100" dir="8100000" algn="tr" rotWithShape="0">
                  <a:prstClr val="black">
                    <a:alpha val="40000"/>
                  </a:prstClr>
                </a:outerShdw>
              </a:effectLst>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zh-CN" altLang="en-US">
                  <a:cs typeface="+mn-ea"/>
                  <a:sym typeface="+mn-lt"/>
                </a:endParaRPr>
              </a:p>
            </p:txBody>
          </p:sp>
          <p:sp>
            <p:nvSpPr>
              <p:cNvPr id="87" name="Freeform 10"/>
              <p:cNvSpPr/>
              <p:nvPr/>
            </p:nvSpPr>
            <p:spPr>
              <a:xfrm>
                <a:off x="2784110" y="4512732"/>
                <a:ext cx="7301111" cy="1083733"/>
              </a:xfrm>
              <a:custGeom>
                <a:avLst/>
                <a:gdLst>
                  <a:gd name="connsiteX0" fmla="*/ 0 w 7301111"/>
                  <a:gd name="connsiteY0" fmla="*/ 0 h 1083733"/>
                  <a:gd name="connsiteX1" fmla="*/ 7301111 w 7301111"/>
                  <a:gd name="connsiteY1" fmla="*/ 0 h 1083733"/>
                  <a:gd name="connsiteX2" fmla="*/ 7301111 w 7301111"/>
                  <a:gd name="connsiteY2" fmla="*/ 1083733 h 1083733"/>
                  <a:gd name="connsiteX3" fmla="*/ 0 w 7301111"/>
                  <a:gd name="connsiteY3" fmla="*/ 1083733 h 1083733"/>
                  <a:gd name="connsiteX4" fmla="*/ 0 w 7301111"/>
                  <a:gd name="connsiteY4" fmla="*/ 0 h 1083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01111" h="1083733">
                    <a:moveTo>
                      <a:pt x="0" y="0"/>
                    </a:moveTo>
                    <a:lnTo>
                      <a:pt x="7301111" y="0"/>
                    </a:lnTo>
                    <a:lnTo>
                      <a:pt x="7301111" y="1083733"/>
                    </a:lnTo>
                    <a:lnTo>
                      <a:pt x="0" y="1083733"/>
                    </a:lnTo>
                    <a:lnTo>
                      <a:pt x="0" y="0"/>
                    </a:lnTo>
                    <a:close/>
                  </a:path>
                </a:pathLst>
              </a:custGeom>
              <a:noFill/>
              <a:ln>
                <a:solidFill>
                  <a:srgbClr val="5B9BD5"/>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60213" tIns="142240" rIns="142240" bIns="142240" numCol="1" spcCol="1270" anchor="ctr" anchorCtr="0">
                <a:noAutofit/>
              </a:bodyPr>
              <a:lstStyle/>
              <a:p>
                <a:pPr defTabSz="2488565">
                  <a:lnSpc>
                    <a:spcPct val="90000"/>
                  </a:lnSpc>
                  <a:spcBef>
                    <a:spcPct val="0"/>
                  </a:spcBef>
                  <a:spcAft>
                    <a:spcPct val="35000"/>
                  </a:spcAft>
                </a:pPr>
                <a:endParaRPr lang="en-GB" sz="5600">
                  <a:cs typeface="+mn-ea"/>
                  <a:sym typeface="+mn-lt"/>
                </a:endParaRPr>
              </a:p>
            </p:txBody>
          </p:sp>
          <p:sp>
            <p:nvSpPr>
              <p:cNvPr id="88" name="Oval 11"/>
              <p:cNvSpPr/>
              <p:nvPr/>
            </p:nvSpPr>
            <p:spPr>
              <a:xfrm>
                <a:off x="2106777" y="4377266"/>
                <a:ext cx="1354666" cy="1354666"/>
              </a:xfrm>
              <a:prstGeom prst="ellipse">
                <a:avLst/>
              </a:prstGeom>
              <a:solidFill>
                <a:srgbClr val="5B9BD5"/>
              </a:solidFill>
              <a:ln>
                <a:noFill/>
              </a:ln>
              <a:effectLst>
                <a:outerShdw blurRad="50800" dist="38100" dir="8100000" algn="tr" rotWithShape="0">
                  <a:prstClr val="black">
                    <a:alpha val="40000"/>
                  </a:prstClr>
                </a:outerShdw>
              </a:effectLst>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zh-CN" altLang="en-US">
                  <a:cs typeface="+mn-ea"/>
                  <a:sym typeface="+mn-lt"/>
                </a:endParaRPr>
              </a:p>
            </p:txBody>
          </p:sp>
        </p:grpSp>
        <p:sp>
          <p:nvSpPr>
            <p:cNvPr id="76" name="TextBox 18"/>
            <p:cNvSpPr txBox="1"/>
            <p:nvPr/>
          </p:nvSpPr>
          <p:spPr>
            <a:xfrm>
              <a:off x="4826963" y="1926228"/>
              <a:ext cx="609462" cy="646331"/>
            </a:xfrm>
            <a:prstGeom prst="rect">
              <a:avLst/>
            </a:prstGeom>
            <a:noFill/>
          </p:spPr>
          <p:txBody>
            <a:bodyPr wrap="none" rtlCol="0">
              <a:spAutoFit/>
            </a:bodyPr>
            <a:lstStyle/>
            <a:p>
              <a:r>
                <a:rPr lang="en-US" sz="3600" b="1" dirty="0">
                  <a:solidFill>
                    <a:schemeClr val="bg1"/>
                  </a:solidFill>
                  <a:cs typeface="+mn-ea"/>
                  <a:sym typeface="+mn-lt"/>
                </a:rPr>
                <a:t>01</a:t>
              </a:r>
              <a:endParaRPr lang="en-GB" sz="3600" b="1" dirty="0">
                <a:solidFill>
                  <a:schemeClr val="bg1"/>
                </a:solidFill>
                <a:cs typeface="+mn-ea"/>
                <a:sym typeface="+mn-lt"/>
              </a:endParaRPr>
            </a:p>
          </p:txBody>
        </p:sp>
        <p:sp>
          <p:nvSpPr>
            <p:cNvPr id="77" name="TextBox 19"/>
            <p:cNvSpPr txBox="1"/>
            <p:nvPr/>
          </p:nvSpPr>
          <p:spPr>
            <a:xfrm>
              <a:off x="5136605" y="3151746"/>
              <a:ext cx="665567" cy="646331"/>
            </a:xfrm>
            <a:prstGeom prst="rect">
              <a:avLst/>
            </a:prstGeom>
            <a:noFill/>
          </p:spPr>
          <p:txBody>
            <a:bodyPr wrap="none" rtlCol="0">
              <a:spAutoFit/>
            </a:bodyPr>
            <a:lstStyle/>
            <a:p>
              <a:r>
                <a:rPr lang="en-US" sz="3600" b="1" dirty="0">
                  <a:solidFill>
                    <a:schemeClr val="bg1"/>
                  </a:solidFill>
                  <a:cs typeface="+mn-ea"/>
                  <a:sym typeface="+mn-lt"/>
                </a:rPr>
                <a:t>02</a:t>
              </a:r>
              <a:endParaRPr lang="en-GB" sz="3600" b="1" dirty="0">
                <a:solidFill>
                  <a:schemeClr val="bg1"/>
                </a:solidFill>
                <a:cs typeface="+mn-ea"/>
                <a:sym typeface="+mn-lt"/>
              </a:endParaRPr>
            </a:p>
          </p:txBody>
        </p:sp>
        <p:sp>
          <p:nvSpPr>
            <p:cNvPr id="78" name="TextBox 20"/>
            <p:cNvSpPr txBox="1"/>
            <p:nvPr/>
          </p:nvSpPr>
          <p:spPr>
            <a:xfrm>
              <a:off x="4840635" y="4368901"/>
              <a:ext cx="678391" cy="646331"/>
            </a:xfrm>
            <a:prstGeom prst="rect">
              <a:avLst/>
            </a:prstGeom>
            <a:noFill/>
          </p:spPr>
          <p:txBody>
            <a:bodyPr wrap="none" rtlCol="0">
              <a:spAutoFit/>
            </a:bodyPr>
            <a:lstStyle/>
            <a:p>
              <a:r>
                <a:rPr lang="en-US" sz="3600" b="1" dirty="0">
                  <a:solidFill>
                    <a:schemeClr val="bg1"/>
                  </a:solidFill>
                  <a:cs typeface="+mn-ea"/>
                  <a:sym typeface="+mn-lt"/>
                </a:rPr>
                <a:t>03</a:t>
              </a:r>
              <a:endParaRPr lang="en-GB" sz="3600" b="1" dirty="0">
                <a:solidFill>
                  <a:schemeClr val="bg1"/>
                </a:solidFill>
                <a:cs typeface="+mn-ea"/>
                <a:sym typeface="+mn-lt"/>
              </a:endParaRPr>
            </a:p>
          </p:txBody>
        </p:sp>
        <p:sp>
          <p:nvSpPr>
            <p:cNvPr id="79" name="Rectangle 25"/>
            <p:cNvSpPr/>
            <p:nvPr/>
          </p:nvSpPr>
          <p:spPr>
            <a:xfrm>
              <a:off x="5826746" y="1842368"/>
              <a:ext cx="4461925" cy="768350"/>
            </a:xfrm>
            <a:prstGeom prst="rect">
              <a:avLst/>
            </a:prstGeom>
          </p:spPr>
          <p:txBody>
            <a:bodyPr wrap="square">
              <a:spAutoFit/>
            </a:bodyPr>
            <a:lstStyle/>
            <a:p>
              <a:pPr>
                <a:lnSpc>
                  <a:spcPct val="200000"/>
                </a:lnSpc>
              </a:pPr>
              <a:r>
                <a:rPr sz="1100" dirty="0">
                  <a:solidFill>
                    <a:schemeClr val="bg1"/>
                  </a:solidFill>
                  <a:cs typeface="+mn-ea"/>
                  <a:sym typeface="+mn-lt"/>
                </a:rPr>
                <a:t>单击此处添加您的文字内容。本模板的所有素材和逻辑图表，均可自由编辑替换和移动。</a:t>
              </a:r>
            </a:p>
          </p:txBody>
        </p:sp>
        <p:sp>
          <p:nvSpPr>
            <p:cNvPr id="80" name="Rectangle 26"/>
            <p:cNvSpPr/>
            <p:nvPr/>
          </p:nvSpPr>
          <p:spPr>
            <a:xfrm>
              <a:off x="6081192" y="3075945"/>
              <a:ext cx="4461925" cy="768350"/>
            </a:xfrm>
            <a:prstGeom prst="rect">
              <a:avLst/>
            </a:prstGeom>
          </p:spPr>
          <p:txBody>
            <a:bodyPr wrap="square">
              <a:spAutoFit/>
            </a:bodyPr>
            <a:lstStyle/>
            <a:p>
              <a:pPr>
                <a:lnSpc>
                  <a:spcPct val="200000"/>
                </a:lnSpc>
              </a:pPr>
              <a:r>
                <a:rPr sz="1100" dirty="0">
                  <a:solidFill>
                    <a:schemeClr val="bg1"/>
                  </a:solidFill>
                  <a:cs typeface="+mn-ea"/>
                  <a:sym typeface="+mn-lt"/>
                </a:rPr>
                <a:t>单击此处添加您的文字内容。本模板的所有素材和逻辑图表，均可自由编辑替换和移动。</a:t>
              </a:r>
            </a:p>
          </p:txBody>
        </p:sp>
        <p:sp>
          <p:nvSpPr>
            <p:cNvPr id="81" name="Rectangle 27"/>
            <p:cNvSpPr/>
            <p:nvPr/>
          </p:nvSpPr>
          <p:spPr>
            <a:xfrm>
              <a:off x="5826746" y="4285041"/>
              <a:ext cx="4461925" cy="768350"/>
            </a:xfrm>
            <a:prstGeom prst="rect">
              <a:avLst/>
            </a:prstGeom>
          </p:spPr>
          <p:txBody>
            <a:bodyPr wrap="square">
              <a:spAutoFit/>
            </a:bodyPr>
            <a:lstStyle/>
            <a:p>
              <a:pPr>
                <a:lnSpc>
                  <a:spcPct val="200000"/>
                </a:lnSpc>
              </a:pPr>
              <a:r>
                <a:rPr sz="1100" dirty="0">
                  <a:solidFill>
                    <a:schemeClr val="bg1"/>
                  </a:solidFill>
                  <a:cs typeface="+mn-ea"/>
                  <a:sym typeface="+mn-lt"/>
                </a:rPr>
                <a:t>单击此处添加您的文字内容。本模板的所有素材和逻辑图表，均可自由编辑替换和移动。</a:t>
              </a:r>
            </a:p>
          </p:txBody>
        </p:sp>
      </p:grpSp>
      <p:sp>
        <p:nvSpPr>
          <p:cNvPr id="2" name="文本占位符 1"/>
          <p:cNvSpPr>
            <a:spLocks noGrp="1"/>
          </p:cNvSpPr>
          <p:nvPr>
            <p:ph type="body" sz="quarter" idx="10"/>
          </p:nvPr>
        </p:nvSpPr>
        <p:spPr/>
        <p:txBody>
          <a:bodyPr/>
          <a:lstStyle/>
          <a:p>
            <a:r>
              <a:rPr lang="zh-CN" altLang="en-US" dirty="0">
                <a:cs typeface="+mn-ea"/>
                <a:sym typeface="+mn-lt"/>
              </a:rPr>
              <a:t>关键技术与实践难点</a:t>
            </a: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65"/>
                                        </p:tgtEl>
                                        <p:attrNameLst>
                                          <p:attrName>style.visibility</p:attrName>
                                        </p:attrNameLst>
                                      </p:cBhvr>
                                      <p:to>
                                        <p:strVal val="visible"/>
                                      </p:to>
                                    </p:set>
                                    <p:anim calcmode="lin" valueType="num">
                                      <p:cBhvr additive="base">
                                        <p:cTn id="7" dur="500" fill="hold"/>
                                        <p:tgtEl>
                                          <p:spTgt spid="65"/>
                                        </p:tgtEl>
                                        <p:attrNameLst>
                                          <p:attrName>ppt_x</p:attrName>
                                        </p:attrNameLst>
                                      </p:cBhvr>
                                      <p:tavLst>
                                        <p:tav tm="0">
                                          <p:val>
                                            <p:strVal val="0-#ppt_w/2"/>
                                          </p:val>
                                        </p:tav>
                                        <p:tav tm="100000">
                                          <p:val>
                                            <p:strVal val="#ppt_x"/>
                                          </p:val>
                                        </p:tav>
                                      </p:tavLst>
                                    </p:anim>
                                    <p:anim calcmode="lin" valueType="num">
                                      <p:cBhvr additive="base">
                                        <p:cTn id="8" dur="500" fill="hold"/>
                                        <p:tgtEl>
                                          <p:spTgt spid="6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74"/>
                                        </p:tgtEl>
                                        <p:attrNameLst>
                                          <p:attrName>style.visibility</p:attrName>
                                        </p:attrNameLst>
                                      </p:cBhvr>
                                      <p:to>
                                        <p:strVal val="visible"/>
                                      </p:to>
                                    </p:set>
                                    <p:anim calcmode="lin" valueType="num">
                                      <p:cBhvr additive="base">
                                        <p:cTn id="12" dur="500" fill="hold"/>
                                        <p:tgtEl>
                                          <p:spTgt spid="74"/>
                                        </p:tgtEl>
                                        <p:attrNameLst>
                                          <p:attrName>ppt_x</p:attrName>
                                        </p:attrNameLst>
                                      </p:cBhvr>
                                      <p:tavLst>
                                        <p:tav tm="0">
                                          <p:val>
                                            <p:strVal val="0-#ppt_w/2"/>
                                          </p:val>
                                        </p:tav>
                                        <p:tav tm="100000">
                                          <p:val>
                                            <p:strVal val="#ppt_x"/>
                                          </p:val>
                                        </p:tav>
                                      </p:tavLst>
                                    </p:anim>
                                    <p:anim calcmode="lin" valueType="num">
                                      <p:cBhvr additive="base">
                                        <p:cTn id="13" dur="500" fill="hold"/>
                                        <p:tgtEl>
                                          <p:spTgt spid="7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18"/>
          <p:cNvSpPr/>
          <p:nvPr/>
        </p:nvSpPr>
        <p:spPr bwMode="auto">
          <a:xfrm>
            <a:off x="1952834" y="3156481"/>
            <a:ext cx="3055079" cy="1342881"/>
          </a:xfrm>
          <a:custGeom>
            <a:avLst/>
            <a:gdLst>
              <a:gd name="T0" fmla="*/ 0 w 690"/>
              <a:gd name="T1" fmla="*/ 190 h 254"/>
              <a:gd name="T2" fmla="*/ 0 w 690"/>
              <a:gd name="T3" fmla="*/ 190 h 254"/>
              <a:gd name="T4" fmla="*/ 0 w 690"/>
              <a:gd name="T5" fmla="*/ 62 h 254"/>
              <a:gd name="T6" fmla="*/ 618 w 690"/>
              <a:gd name="T7" fmla="*/ 62 h 254"/>
              <a:gd name="T8" fmla="*/ 618 w 690"/>
              <a:gd name="T9" fmla="*/ 0 h 254"/>
              <a:gd name="T10" fmla="*/ 689 w 690"/>
              <a:gd name="T11" fmla="*/ 128 h 254"/>
              <a:gd name="T12" fmla="*/ 618 w 690"/>
              <a:gd name="T13" fmla="*/ 253 h 254"/>
              <a:gd name="T14" fmla="*/ 618 w 690"/>
              <a:gd name="T15" fmla="*/ 190 h 254"/>
              <a:gd name="T16" fmla="*/ 0 w 690"/>
              <a:gd name="T17" fmla="*/ 190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0" h="254">
                <a:moveTo>
                  <a:pt x="0" y="190"/>
                </a:moveTo>
                <a:lnTo>
                  <a:pt x="0" y="190"/>
                </a:lnTo>
                <a:lnTo>
                  <a:pt x="0" y="62"/>
                </a:lnTo>
                <a:lnTo>
                  <a:pt x="618" y="62"/>
                </a:lnTo>
                <a:lnTo>
                  <a:pt x="618" y="0"/>
                </a:lnTo>
                <a:lnTo>
                  <a:pt x="689" y="128"/>
                </a:lnTo>
                <a:lnTo>
                  <a:pt x="618" y="253"/>
                </a:lnTo>
                <a:lnTo>
                  <a:pt x="618" y="190"/>
                </a:lnTo>
                <a:lnTo>
                  <a:pt x="0" y="190"/>
                </a:lnTo>
              </a:path>
            </a:pathLst>
          </a:custGeom>
          <a:noFill/>
          <a:ln w="3175" cap="flat" cmpd="sng" algn="ctr">
            <a:solidFill>
              <a:srgbClr val="5B9BD5"/>
            </a:solidFill>
            <a:prstDash val="solid"/>
          </a:ln>
          <a:effectLst>
            <a:outerShdw blurRad="50800" dist="38100" dir="2700000" algn="tl" rotWithShape="0">
              <a:prstClr val="black">
                <a:alpha val="40000"/>
              </a:prstClr>
            </a:outerShdw>
          </a:effectLst>
        </p:spPr>
        <p:txBody>
          <a:bodyPr lIns="124395" tIns="62197" rIns="124395" bIns="62197" anchor="ctr"/>
          <a:lstStyle/>
          <a:p>
            <a:pPr>
              <a:lnSpc>
                <a:spcPct val="120000"/>
              </a:lnSpc>
            </a:pPr>
            <a:endParaRPr lang="en-US" sz="1600" kern="0">
              <a:solidFill>
                <a:srgbClr val="FFFFFF"/>
              </a:solidFill>
              <a:cs typeface="+mn-ea"/>
              <a:sym typeface="+mn-lt"/>
            </a:endParaRPr>
          </a:p>
        </p:txBody>
      </p:sp>
      <p:sp>
        <p:nvSpPr>
          <p:cNvPr id="6" name="Freeform 19"/>
          <p:cNvSpPr/>
          <p:nvPr/>
        </p:nvSpPr>
        <p:spPr bwMode="auto">
          <a:xfrm>
            <a:off x="1952834" y="1427654"/>
            <a:ext cx="3953892" cy="1469767"/>
          </a:xfrm>
          <a:custGeom>
            <a:avLst/>
            <a:gdLst>
              <a:gd name="T0" fmla="*/ 0 w 893"/>
              <a:gd name="T1" fmla="*/ 0 h 278"/>
              <a:gd name="T2" fmla="*/ 0 w 893"/>
              <a:gd name="T3" fmla="*/ 0 h 278"/>
              <a:gd name="T4" fmla="*/ 696 w 893"/>
              <a:gd name="T5" fmla="*/ 0 h 278"/>
              <a:gd name="T6" fmla="*/ 838 w 893"/>
              <a:gd name="T7" fmla="*/ 155 h 278"/>
              <a:gd name="T8" fmla="*/ 892 w 893"/>
              <a:gd name="T9" fmla="*/ 112 h 278"/>
              <a:gd name="T10" fmla="*/ 835 w 893"/>
              <a:gd name="T11" fmla="*/ 244 h 278"/>
              <a:gd name="T12" fmla="*/ 686 w 893"/>
              <a:gd name="T13" fmla="*/ 277 h 278"/>
              <a:gd name="T14" fmla="*/ 735 w 893"/>
              <a:gd name="T15" fmla="*/ 237 h 278"/>
              <a:gd name="T16" fmla="*/ 639 w 893"/>
              <a:gd name="T17" fmla="*/ 135 h 278"/>
              <a:gd name="T18" fmla="*/ 0 w 893"/>
              <a:gd name="T19" fmla="*/ 135 h 278"/>
              <a:gd name="T20" fmla="*/ 0 w 893"/>
              <a:gd name="T21" fmla="*/ 0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93" h="278">
                <a:moveTo>
                  <a:pt x="0" y="0"/>
                </a:moveTo>
                <a:lnTo>
                  <a:pt x="0" y="0"/>
                </a:lnTo>
                <a:lnTo>
                  <a:pt x="696" y="0"/>
                </a:lnTo>
                <a:lnTo>
                  <a:pt x="838" y="155"/>
                </a:lnTo>
                <a:lnTo>
                  <a:pt x="892" y="112"/>
                </a:lnTo>
                <a:lnTo>
                  <a:pt x="835" y="244"/>
                </a:lnTo>
                <a:lnTo>
                  <a:pt x="686" y="277"/>
                </a:lnTo>
                <a:lnTo>
                  <a:pt x="735" y="237"/>
                </a:lnTo>
                <a:lnTo>
                  <a:pt x="639" y="135"/>
                </a:lnTo>
                <a:lnTo>
                  <a:pt x="0" y="135"/>
                </a:lnTo>
                <a:lnTo>
                  <a:pt x="0" y="0"/>
                </a:lnTo>
              </a:path>
            </a:pathLst>
          </a:custGeom>
          <a:noFill/>
          <a:ln w="3175" cap="flat" cmpd="sng" algn="ctr">
            <a:solidFill>
              <a:srgbClr val="5B9BD5"/>
            </a:solidFill>
            <a:prstDash val="solid"/>
          </a:ln>
          <a:effectLst>
            <a:outerShdw blurRad="50800" dist="38100" dir="2700000" algn="tl" rotWithShape="0">
              <a:prstClr val="black">
                <a:alpha val="40000"/>
              </a:prstClr>
            </a:outerShdw>
          </a:effectLst>
        </p:spPr>
        <p:txBody>
          <a:bodyPr lIns="124395" tIns="62197" rIns="124395" bIns="62197" anchor="ctr"/>
          <a:lstStyle/>
          <a:p>
            <a:pPr>
              <a:lnSpc>
                <a:spcPct val="120000"/>
              </a:lnSpc>
            </a:pPr>
            <a:endParaRPr lang="en-US" sz="1600" kern="0">
              <a:solidFill>
                <a:srgbClr val="FFFFFF"/>
              </a:solidFill>
              <a:cs typeface="+mn-ea"/>
              <a:sym typeface="+mn-lt"/>
            </a:endParaRPr>
          </a:p>
        </p:txBody>
      </p:sp>
      <p:sp>
        <p:nvSpPr>
          <p:cNvPr id="7" name="Freeform 20"/>
          <p:cNvSpPr/>
          <p:nvPr/>
        </p:nvSpPr>
        <p:spPr bwMode="auto">
          <a:xfrm>
            <a:off x="6641714" y="1427654"/>
            <a:ext cx="3953892" cy="1469767"/>
          </a:xfrm>
          <a:custGeom>
            <a:avLst/>
            <a:gdLst>
              <a:gd name="T0" fmla="*/ 892 w 893"/>
              <a:gd name="T1" fmla="*/ 0 h 278"/>
              <a:gd name="T2" fmla="*/ 892 w 893"/>
              <a:gd name="T3" fmla="*/ 0 h 278"/>
              <a:gd name="T4" fmla="*/ 195 w 893"/>
              <a:gd name="T5" fmla="*/ 0 h 278"/>
              <a:gd name="T6" fmla="*/ 53 w 893"/>
              <a:gd name="T7" fmla="*/ 155 h 278"/>
              <a:gd name="T8" fmla="*/ 0 w 893"/>
              <a:gd name="T9" fmla="*/ 112 h 278"/>
              <a:gd name="T10" fmla="*/ 57 w 893"/>
              <a:gd name="T11" fmla="*/ 244 h 278"/>
              <a:gd name="T12" fmla="*/ 206 w 893"/>
              <a:gd name="T13" fmla="*/ 277 h 278"/>
              <a:gd name="T14" fmla="*/ 156 w 893"/>
              <a:gd name="T15" fmla="*/ 237 h 278"/>
              <a:gd name="T16" fmla="*/ 252 w 893"/>
              <a:gd name="T17" fmla="*/ 135 h 278"/>
              <a:gd name="T18" fmla="*/ 892 w 893"/>
              <a:gd name="T19" fmla="*/ 135 h 278"/>
              <a:gd name="T20" fmla="*/ 892 w 893"/>
              <a:gd name="T21" fmla="*/ 0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93" h="278">
                <a:moveTo>
                  <a:pt x="892" y="0"/>
                </a:moveTo>
                <a:lnTo>
                  <a:pt x="892" y="0"/>
                </a:lnTo>
                <a:lnTo>
                  <a:pt x="195" y="0"/>
                </a:lnTo>
                <a:lnTo>
                  <a:pt x="53" y="155"/>
                </a:lnTo>
                <a:lnTo>
                  <a:pt x="0" y="112"/>
                </a:lnTo>
                <a:lnTo>
                  <a:pt x="57" y="244"/>
                </a:lnTo>
                <a:lnTo>
                  <a:pt x="206" y="277"/>
                </a:lnTo>
                <a:lnTo>
                  <a:pt x="156" y="237"/>
                </a:lnTo>
                <a:lnTo>
                  <a:pt x="252" y="135"/>
                </a:lnTo>
                <a:lnTo>
                  <a:pt x="892" y="135"/>
                </a:lnTo>
                <a:lnTo>
                  <a:pt x="892" y="0"/>
                </a:lnTo>
              </a:path>
            </a:pathLst>
          </a:custGeom>
          <a:noFill/>
          <a:ln w="3175" cap="flat" cmpd="sng" algn="ctr">
            <a:solidFill>
              <a:srgbClr val="5B9BD5"/>
            </a:solidFill>
            <a:prstDash val="solid"/>
          </a:ln>
          <a:effectLst>
            <a:outerShdw blurRad="50800" dist="38100" dir="2700000" algn="tl" rotWithShape="0">
              <a:prstClr val="black">
                <a:alpha val="40000"/>
              </a:prstClr>
            </a:outerShdw>
          </a:effectLst>
        </p:spPr>
        <p:txBody>
          <a:bodyPr lIns="124395" tIns="62197" rIns="124395" bIns="62197" anchor="ctr"/>
          <a:lstStyle/>
          <a:p>
            <a:pPr>
              <a:lnSpc>
                <a:spcPct val="120000"/>
              </a:lnSpc>
            </a:pPr>
            <a:endParaRPr lang="en-US" sz="1600" kern="0">
              <a:solidFill>
                <a:srgbClr val="FFFFFF"/>
              </a:solidFill>
              <a:cs typeface="+mn-ea"/>
              <a:sym typeface="+mn-lt"/>
            </a:endParaRPr>
          </a:p>
        </p:txBody>
      </p:sp>
      <p:sp>
        <p:nvSpPr>
          <p:cNvPr id="9" name="Freeform 21"/>
          <p:cNvSpPr/>
          <p:nvPr/>
        </p:nvSpPr>
        <p:spPr bwMode="auto">
          <a:xfrm>
            <a:off x="1952834" y="4758421"/>
            <a:ext cx="3953892" cy="1469767"/>
          </a:xfrm>
          <a:custGeom>
            <a:avLst/>
            <a:gdLst>
              <a:gd name="T0" fmla="*/ 0 w 893"/>
              <a:gd name="T1" fmla="*/ 277 h 278"/>
              <a:gd name="T2" fmla="*/ 0 w 893"/>
              <a:gd name="T3" fmla="*/ 277 h 278"/>
              <a:gd name="T4" fmla="*/ 696 w 893"/>
              <a:gd name="T5" fmla="*/ 277 h 278"/>
              <a:gd name="T6" fmla="*/ 838 w 893"/>
              <a:gd name="T7" fmla="*/ 125 h 278"/>
              <a:gd name="T8" fmla="*/ 892 w 893"/>
              <a:gd name="T9" fmla="*/ 165 h 278"/>
              <a:gd name="T10" fmla="*/ 835 w 893"/>
              <a:gd name="T11" fmla="*/ 33 h 278"/>
              <a:gd name="T12" fmla="*/ 686 w 893"/>
              <a:gd name="T13" fmla="*/ 0 h 278"/>
              <a:gd name="T14" fmla="*/ 735 w 893"/>
              <a:gd name="T15" fmla="*/ 40 h 278"/>
              <a:gd name="T16" fmla="*/ 639 w 893"/>
              <a:gd name="T17" fmla="*/ 142 h 278"/>
              <a:gd name="T18" fmla="*/ 0 w 893"/>
              <a:gd name="T19" fmla="*/ 142 h 278"/>
              <a:gd name="T20" fmla="*/ 0 w 893"/>
              <a:gd name="T21" fmla="*/ 277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93" h="278">
                <a:moveTo>
                  <a:pt x="0" y="277"/>
                </a:moveTo>
                <a:lnTo>
                  <a:pt x="0" y="277"/>
                </a:lnTo>
                <a:lnTo>
                  <a:pt x="696" y="277"/>
                </a:lnTo>
                <a:lnTo>
                  <a:pt x="838" y="125"/>
                </a:lnTo>
                <a:lnTo>
                  <a:pt x="892" y="165"/>
                </a:lnTo>
                <a:lnTo>
                  <a:pt x="835" y="33"/>
                </a:lnTo>
                <a:lnTo>
                  <a:pt x="686" y="0"/>
                </a:lnTo>
                <a:lnTo>
                  <a:pt x="735" y="40"/>
                </a:lnTo>
                <a:lnTo>
                  <a:pt x="639" y="142"/>
                </a:lnTo>
                <a:lnTo>
                  <a:pt x="0" y="142"/>
                </a:lnTo>
                <a:lnTo>
                  <a:pt x="0" y="277"/>
                </a:lnTo>
              </a:path>
            </a:pathLst>
          </a:custGeom>
          <a:noFill/>
          <a:ln w="3175" cap="flat" cmpd="sng" algn="ctr">
            <a:solidFill>
              <a:srgbClr val="5B9BD5"/>
            </a:solidFill>
            <a:prstDash val="solid"/>
          </a:ln>
          <a:effectLst>
            <a:outerShdw blurRad="50800" dist="38100" dir="2700000" algn="tl" rotWithShape="0">
              <a:prstClr val="black">
                <a:alpha val="40000"/>
              </a:prstClr>
            </a:outerShdw>
          </a:effectLst>
        </p:spPr>
        <p:txBody>
          <a:bodyPr lIns="124395" tIns="62197" rIns="124395" bIns="62197" anchor="ctr"/>
          <a:lstStyle/>
          <a:p>
            <a:pPr>
              <a:lnSpc>
                <a:spcPct val="120000"/>
              </a:lnSpc>
            </a:pPr>
            <a:endParaRPr lang="en-US" sz="1600" kern="0">
              <a:solidFill>
                <a:srgbClr val="FFFFFF"/>
              </a:solidFill>
              <a:cs typeface="+mn-ea"/>
              <a:sym typeface="+mn-lt"/>
            </a:endParaRPr>
          </a:p>
        </p:txBody>
      </p:sp>
      <p:sp>
        <p:nvSpPr>
          <p:cNvPr id="10" name="Freeform 22"/>
          <p:cNvSpPr/>
          <p:nvPr/>
        </p:nvSpPr>
        <p:spPr bwMode="auto">
          <a:xfrm>
            <a:off x="6641714" y="4758421"/>
            <a:ext cx="3953892" cy="1469767"/>
          </a:xfrm>
          <a:custGeom>
            <a:avLst/>
            <a:gdLst>
              <a:gd name="T0" fmla="*/ 892 w 893"/>
              <a:gd name="T1" fmla="*/ 277 h 278"/>
              <a:gd name="T2" fmla="*/ 892 w 893"/>
              <a:gd name="T3" fmla="*/ 277 h 278"/>
              <a:gd name="T4" fmla="*/ 195 w 893"/>
              <a:gd name="T5" fmla="*/ 277 h 278"/>
              <a:gd name="T6" fmla="*/ 53 w 893"/>
              <a:gd name="T7" fmla="*/ 125 h 278"/>
              <a:gd name="T8" fmla="*/ 0 w 893"/>
              <a:gd name="T9" fmla="*/ 165 h 278"/>
              <a:gd name="T10" fmla="*/ 57 w 893"/>
              <a:gd name="T11" fmla="*/ 33 h 278"/>
              <a:gd name="T12" fmla="*/ 206 w 893"/>
              <a:gd name="T13" fmla="*/ 0 h 278"/>
              <a:gd name="T14" fmla="*/ 156 w 893"/>
              <a:gd name="T15" fmla="*/ 40 h 278"/>
              <a:gd name="T16" fmla="*/ 252 w 893"/>
              <a:gd name="T17" fmla="*/ 142 h 278"/>
              <a:gd name="T18" fmla="*/ 892 w 893"/>
              <a:gd name="T19" fmla="*/ 142 h 278"/>
              <a:gd name="T20" fmla="*/ 892 w 893"/>
              <a:gd name="T21" fmla="*/ 277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93" h="278">
                <a:moveTo>
                  <a:pt x="892" y="277"/>
                </a:moveTo>
                <a:lnTo>
                  <a:pt x="892" y="277"/>
                </a:lnTo>
                <a:lnTo>
                  <a:pt x="195" y="277"/>
                </a:lnTo>
                <a:lnTo>
                  <a:pt x="53" y="125"/>
                </a:lnTo>
                <a:lnTo>
                  <a:pt x="0" y="165"/>
                </a:lnTo>
                <a:lnTo>
                  <a:pt x="57" y="33"/>
                </a:lnTo>
                <a:lnTo>
                  <a:pt x="206" y="0"/>
                </a:lnTo>
                <a:lnTo>
                  <a:pt x="156" y="40"/>
                </a:lnTo>
                <a:lnTo>
                  <a:pt x="252" y="142"/>
                </a:lnTo>
                <a:lnTo>
                  <a:pt x="892" y="142"/>
                </a:lnTo>
                <a:lnTo>
                  <a:pt x="892" y="277"/>
                </a:lnTo>
              </a:path>
            </a:pathLst>
          </a:custGeom>
          <a:noFill/>
          <a:ln w="3175" cap="flat" cmpd="sng" algn="ctr">
            <a:solidFill>
              <a:srgbClr val="5B9BD5"/>
            </a:solidFill>
            <a:prstDash val="solid"/>
          </a:ln>
          <a:effectLst>
            <a:outerShdw blurRad="50800" dist="38100" dir="2700000" algn="tl" rotWithShape="0">
              <a:prstClr val="black">
                <a:alpha val="40000"/>
              </a:prstClr>
            </a:outerShdw>
          </a:effectLst>
        </p:spPr>
        <p:txBody>
          <a:bodyPr lIns="124395" tIns="62197" rIns="124395" bIns="62197" anchor="ctr"/>
          <a:lstStyle/>
          <a:p>
            <a:pPr>
              <a:lnSpc>
                <a:spcPct val="120000"/>
              </a:lnSpc>
            </a:pPr>
            <a:endParaRPr lang="en-US" sz="1600" kern="0">
              <a:solidFill>
                <a:srgbClr val="FFFFFF"/>
              </a:solidFill>
              <a:cs typeface="+mn-ea"/>
              <a:sym typeface="+mn-lt"/>
            </a:endParaRPr>
          </a:p>
        </p:txBody>
      </p:sp>
      <p:sp>
        <p:nvSpPr>
          <p:cNvPr id="11" name="Freeform 23"/>
          <p:cNvSpPr/>
          <p:nvPr/>
        </p:nvSpPr>
        <p:spPr bwMode="auto">
          <a:xfrm>
            <a:off x="7540529" y="3156481"/>
            <a:ext cx="3055079" cy="1342881"/>
          </a:xfrm>
          <a:custGeom>
            <a:avLst/>
            <a:gdLst>
              <a:gd name="T0" fmla="*/ 689 w 690"/>
              <a:gd name="T1" fmla="*/ 190 h 254"/>
              <a:gd name="T2" fmla="*/ 689 w 690"/>
              <a:gd name="T3" fmla="*/ 190 h 254"/>
              <a:gd name="T4" fmla="*/ 689 w 690"/>
              <a:gd name="T5" fmla="*/ 62 h 254"/>
              <a:gd name="T6" fmla="*/ 71 w 690"/>
              <a:gd name="T7" fmla="*/ 62 h 254"/>
              <a:gd name="T8" fmla="*/ 67 w 690"/>
              <a:gd name="T9" fmla="*/ 0 h 254"/>
              <a:gd name="T10" fmla="*/ 0 w 690"/>
              <a:gd name="T11" fmla="*/ 128 h 254"/>
              <a:gd name="T12" fmla="*/ 71 w 690"/>
              <a:gd name="T13" fmla="*/ 253 h 254"/>
              <a:gd name="T14" fmla="*/ 71 w 690"/>
              <a:gd name="T15" fmla="*/ 190 h 254"/>
              <a:gd name="T16" fmla="*/ 689 w 690"/>
              <a:gd name="T17" fmla="*/ 190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0" h="254">
                <a:moveTo>
                  <a:pt x="689" y="190"/>
                </a:moveTo>
                <a:lnTo>
                  <a:pt x="689" y="190"/>
                </a:lnTo>
                <a:lnTo>
                  <a:pt x="689" y="62"/>
                </a:lnTo>
                <a:lnTo>
                  <a:pt x="71" y="62"/>
                </a:lnTo>
                <a:lnTo>
                  <a:pt x="67" y="0"/>
                </a:lnTo>
                <a:lnTo>
                  <a:pt x="0" y="128"/>
                </a:lnTo>
                <a:lnTo>
                  <a:pt x="71" y="253"/>
                </a:lnTo>
                <a:lnTo>
                  <a:pt x="71" y="190"/>
                </a:lnTo>
                <a:lnTo>
                  <a:pt x="689" y="190"/>
                </a:lnTo>
              </a:path>
            </a:pathLst>
          </a:custGeom>
          <a:noFill/>
          <a:ln w="3175" cap="flat" cmpd="sng" algn="ctr">
            <a:solidFill>
              <a:srgbClr val="5B9BD5"/>
            </a:solidFill>
            <a:prstDash val="solid"/>
          </a:ln>
          <a:effectLst>
            <a:outerShdw blurRad="50800" dist="38100" dir="2700000" algn="tl" rotWithShape="0">
              <a:prstClr val="black">
                <a:alpha val="40000"/>
              </a:prstClr>
            </a:outerShdw>
          </a:effectLst>
        </p:spPr>
        <p:txBody>
          <a:bodyPr lIns="124395" tIns="62197" rIns="124395" bIns="62197" anchor="ctr"/>
          <a:lstStyle/>
          <a:p>
            <a:pPr>
              <a:lnSpc>
                <a:spcPct val="120000"/>
              </a:lnSpc>
            </a:pPr>
            <a:endParaRPr lang="en-US" sz="1600" kern="0">
              <a:solidFill>
                <a:srgbClr val="FFFFFF"/>
              </a:solidFill>
              <a:cs typeface="+mn-ea"/>
              <a:sym typeface="+mn-lt"/>
            </a:endParaRPr>
          </a:p>
        </p:txBody>
      </p:sp>
      <p:sp>
        <p:nvSpPr>
          <p:cNvPr id="12" name="TextBox 53"/>
          <p:cNvSpPr txBox="1">
            <a:spLocks noChangeArrowheads="1"/>
          </p:cNvSpPr>
          <p:nvPr/>
        </p:nvSpPr>
        <p:spPr bwMode="auto">
          <a:xfrm>
            <a:off x="1984179" y="1588708"/>
            <a:ext cx="3105035" cy="451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spAutoFit/>
          </a:bodyPr>
          <a:lstStyle/>
          <a:p>
            <a:pPr lvl="0" algn="ctr" fontAlgn="base">
              <a:spcBef>
                <a:spcPct val="0"/>
              </a:spcBef>
              <a:spcAft>
                <a:spcPct val="0"/>
              </a:spcAft>
              <a:defRPr/>
            </a:pPr>
            <a:r>
              <a:rPr lang="zh-CN" altLang="en-US" sz="2135" kern="0" dirty="0">
                <a:solidFill>
                  <a:srgbClr val="FFFFFF"/>
                </a:solidFill>
                <a:cs typeface="+mn-ea"/>
                <a:sym typeface="+mn-lt"/>
              </a:rPr>
              <a:t>在此输入内容文本</a:t>
            </a:r>
            <a:endParaRPr lang="zh-CN" altLang="en-US" sz="3200" kern="0" dirty="0">
              <a:solidFill>
                <a:srgbClr val="FFFFFF"/>
              </a:solidFill>
              <a:cs typeface="+mn-ea"/>
              <a:sym typeface="+mn-lt"/>
            </a:endParaRPr>
          </a:p>
        </p:txBody>
      </p:sp>
      <p:sp>
        <p:nvSpPr>
          <p:cNvPr id="13" name="TextBox 53"/>
          <p:cNvSpPr txBox="1">
            <a:spLocks noChangeArrowheads="1"/>
          </p:cNvSpPr>
          <p:nvPr/>
        </p:nvSpPr>
        <p:spPr bwMode="auto">
          <a:xfrm>
            <a:off x="1871532" y="3623509"/>
            <a:ext cx="3217681" cy="451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spAutoFit/>
          </a:bodyPr>
          <a:lstStyle/>
          <a:p>
            <a:pPr lvl="0" algn="ctr" fontAlgn="base">
              <a:spcBef>
                <a:spcPct val="0"/>
              </a:spcBef>
              <a:spcAft>
                <a:spcPct val="0"/>
              </a:spcAft>
              <a:defRPr/>
            </a:pPr>
            <a:r>
              <a:rPr lang="zh-CN" altLang="en-US" sz="2135" kern="0" dirty="0">
                <a:solidFill>
                  <a:srgbClr val="FFFFFF"/>
                </a:solidFill>
                <a:cs typeface="+mn-ea"/>
                <a:sym typeface="+mn-lt"/>
              </a:rPr>
              <a:t>在此输入内容文本</a:t>
            </a:r>
            <a:endParaRPr lang="zh-CN" altLang="en-US" sz="3200" kern="0" dirty="0">
              <a:solidFill>
                <a:srgbClr val="FFFFFF"/>
              </a:solidFill>
              <a:cs typeface="+mn-ea"/>
              <a:sym typeface="+mn-lt"/>
            </a:endParaRPr>
          </a:p>
        </p:txBody>
      </p:sp>
      <p:sp>
        <p:nvSpPr>
          <p:cNvPr id="14" name="TextBox 53"/>
          <p:cNvSpPr txBox="1">
            <a:spLocks noChangeArrowheads="1"/>
          </p:cNvSpPr>
          <p:nvPr/>
        </p:nvSpPr>
        <p:spPr bwMode="auto">
          <a:xfrm>
            <a:off x="1996825" y="5680770"/>
            <a:ext cx="3092388" cy="451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spAutoFit/>
          </a:bodyPr>
          <a:lstStyle/>
          <a:p>
            <a:pPr lvl="0" algn="ctr" fontAlgn="base">
              <a:spcBef>
                <a:spcPct val="0"/>
              </a:spcBef>
              <a:spcAft>
                <a:spcPct val="0"/>
              </a:spcAft>
              <a:defRPr/>
            </a:pPr>
            <a:r>
              <a:rPr lang="zh-CN" altLang="en-US" sz="2135" kern="0" dirty="0">
                <a:solidFill>
                  <a:srgbClr val="FFFFFF"/>
                </a:solidFill>
                <a:cs typeface="+mn-ea"/>
                <a:sym typeface="+mn-lt"/>
              </a:rPr>
              <a:t>在此输入内容文本</a:t>
            </a:r>
            <a:endParaRPr lang="zh-CN" altLang="en-US" sz="3200" kern="0" dirty="0">
              <a:solidFill>
                <a:srgbClr val="FFFFFF"/>
              </a:solidFill>
              <a:cs typeface="+mn-ea"/>
              <a:sym typeface="+mn-lt"/>
            </a:endParaRPr>
          </a:p>
        </p:txBody>
      </p:sp>
      <p:sp>
        <p:nvSpPr>
          <p:cNvPr id="15" name="TextBox 53"/>
          <p:cNvSpPr txBox="1">
            <a:spLocks noChangeArrowheads="1"/>
          </p:cNvSpPr>
          <p:nvPr/>
        </p:nvSpPr>
        <p:spPr bwMode="auto">
          <a:xfrm>
            <a:off x="7540529" y="5680770"/>
            <a:ext cx="3055079" cy="451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spAutoFit/>
          </a:bodyPr>
          <a:lstStyle/>
          <a:p>
            <a:pPr lvl="0" algn="ctr" fontAlgn="base">
              <a:spcBef>
                <a:spcPct val="0"/>
              </a:spcBef>
              <a:spcAft>
                <a:spcPct val="0"/>
              </a:spcAft>
              <a:defRPr/>
            </a:pPr>
            <a:r>
              <a:rPr lang="zh-CN" altLang="en-US" sz="2135" kern="0" dirty="0">
                <a:solidFill>
                  <a:srgbClr val="FFFFFF"/>
                </a:solidFill>
                <a:cs typeface="+mn-ea"/>
                <a:sym typeface="+mn-lt"/>
              </a:rPr>
              <a:t>在此输入内容文本</a:t>
            </a:r>
            <a:endParaRPr lang="zh-CN" altLang="en-US" sz="3200" kern="0" dirty="0">
              <a:solidFill>
                <a:srgbClr val="FFFFFF"/>
              </a:solidFill>
              <a:cs typeface="+mn-ea"/>
              <a:sym typeface="+mn-lt"/>
            </a:endParaRPr>
          </a:p>
        </p:txBody>
      </p:sp>
      <p:sp>
        <p:nvSpPr>
          <p:cNvPr id="16" name="TextBox 53"/>
          <p:cNvSpPr txBox="1">
            <a:spLocks noChangeArrowheads="1"/>
          </p:cNvSpPr>
          <p:nvPr/>
        </p:nvSpPr>
        <p:spPr bwMode="auto">
          <a:xfrm>
            <a:off x="7459226" y="3623509"/>
            <a:ext cx="3217681" cy="451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spAutoFit/>
          </a:bodyPr>
          <a:lstStyle/>
          <a:p>
            <a:pPr lvl="0" algn="ctr" fontAlgn="base">
              <a:spcBef>
                <a:spcPct val="0"/>
              </a:spcBef>
              <a:spcAft>
                <a:spcPct val="0"/>
              </a:spcAft>
              <a:defRPr/>
            </a:pPr>
            <a:r>
              <a:rPr lang="zh-CN" altLang="en-US" sz="2135" kern="0" dirty="0">
                <a:solidFill>
                  <a:srgbClr val="FFFFFF"/>
                </a:solidFill>
                <a:cs typeface="+mn-ea"/>
                <a:sym typeface="+mn-lt"/>
              </a:rPr>
              <a:t>在此输入内容文本</a:t>
            </a:r>
            <a:endParaRPr lang="zh-CN" altLang="en-US" sz="3200" kern="0" dirty="0">
              <a:solidFill>
                <a:srgbClr val="FFFFFF"/>
              </a:solidFill>
              <a:cs typeface="+mn-ea"/>
              <a:sym typeface="+mn-lt"/>
            </a:endParaRPr>
          </a:p>
        </p:txBody>
      </p:sp>
      <p:sp>
        <p:nvSpPr>
          <p:cNvPr id="17" name="TextBox 16"/>
          <p:cNvSpPr txBox="1">
            <a:spLocks noChangeArrowheads="1"/>
          </p:cNvSpPr>
          <p:nvPr/>
        </p:nvSpPr>
        <p:spPr bwMode="auto">
          <a:xfrm>
            <a:off x="7540529" y="1588708"/>
            <a:ext cx="3083948" cy="451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spAutoFit/>
          </a:bodyPr>
          <a:lstStyle/>
          <a:p>
            <a:pPr lvl="0" algn="ctr" fontAlgn="base">
              <a:spcBef>
                <a:spcPct val="0"/>
              </a:spcBef>
              <a:spcAft>
                <a:spcPct val="0"/>
              </a:spcAft>
              <a:defRPr/>
            </a:pPr>
            <a:r>
              <a:rPr lang="zh-CN" altLang="en-US" sz="2135" kern="0" dirty="0">
                <a:solidFill>
                  <a:srgbClr val="FFFFFF"/>
                </a:solidFill>
                <a:cs typeface="+mn-ea"/>
                <a:sym typeface="+mn-lt"/>
              </a:rPr>
              <a:t>在此输入内容文本</a:t>
            </a:r>
            <a:endParaRPr lang="zh-CN" altLang="en-US" sz="3200" kern="0" dirty="0">
              <a:solidFill>
                <a:srgbClr val="FFFFFF"/>
              </a:solidFill>
              <a:cs typeface="+mn-ea"/>
              <a:sym typeface="+mn-lt"/>
            </a:endParaRPr>
          </a:p>
        </p:txBody>
      </p:sp>
      <p:grpSp>
        <p:nvGrpSpPr>
          <p:cNvPr id="18" name="组合 17"/>
          <p:cNvGrpSpPr/>
          <p:nvPr/>
        </p:nvGrpSpPr>
        <p:grpSpPr>
          <a:xfrm>
            <a:off x="5214506" y="3024306"/>
            <a:ext cx="2114999" cy="1723540"/>
            <a:chOff x="3910879" y="2268230"/>
            <a:chExt cx="1586249" cy="1292655"/>
          </a:xfrm>
          <a:solidFill>
            <a:srgbClr val="BD184B"/>
          </a:solidFill>
        </p:grpSpPr>
        <p:sp>
          <p:nvSpPr>
            <p:cNvPr id="19" name="AutoShape 17"/>
            <p:cNvSpPr>
              <a:spLocks noChangeArrowheads="1"/>
            </p:cNvSpPr>
            <p:nvPr/>
          </p:nvSpPr>
          <p:spPr bwMode="auto">
            <a:xfrm>
              <a:off x="3910879" y="2268230"/>
              <a:ext cx="1586249" cy="1292655"/>
            </a:xfrm>
            <a:prstGeom prst="hexagon">
              <a:avLst>
                <a:gd name="adj" fmla="val 30740"/>
                <a:gd name="vf" fmla="val 115470"/>
              </a:avLst>
            </a:prstGeom>
            <a:solidFill>
              <a:srgbClr val="5B9BD5"/>
            </a:solidFill>
            <a:ln w="3175" cap="flat" cmpd="sng" algn="ctr">
              <a:noFill/>
              <a:prstDash val="solid"/>
            </a:ln>
            <a:effectLst>
              <a:outerShdw blurRad="50800" dist="38100" dir="5400000" algn="t" rotWithShape="0">
                <a:prstClr val="black">
                  <a:alpha val="40000"/>
                </a:prstClr>
              </a:outerShdw>
            </a:effectLst>
          </p:spPr>
          <p:txBody>
            <a:bodyPr anchor="ctr"/>
            <a:lstStyle/>
            <a:p>
              <a:pPr algn="ctr" defTabSz="1218565" fontAlgn="base">
                <a:lnSpc>
                  <a:spcPct val="120000"/>
                </a:lnSpc>
                <a:spcBef>
                  <a:spcPct val="0"/>
                </a:spcBef>
                <a:spcAft>
                  <a:spcPct val="0"/>
                </a:spcAft>
                <a:defRPr/>
              </a:pPr>
              <a:endParaRPr lang="en-US" altLang="zh-SG" sz="1600" kern="0" dirty="0">
                <a:solidFill>
                  <a:srgbClr val="FFFFFF"/>
                </a:solidFill>
                <a:cs typeface="+mn-ea"/>
                <a:sym typeface="+mn-lt"/>
              </a:endParaRPr>
            </a:p>
          </p:txBody>
        </p:sp>
        <p:sp>
          <p:nvSpPr>
            <p:cNvPr id="20" name="TextBox 19"/>
            <p:cNvSpPr txBox="1"/>
            <p:nvPr/>
          </p:nvSpPr>
          <p:spPr>
            <a:xfrm>
              <a:off x="4275279" y="2474342"/>
              <a:ext cx="857446" cy="930928"/>
            </a:xfrm>
            <a:prstGeom prst="rect">
              <a:avLst/>
            </a:prstGeom>
            <a:noFill/>
          </p:spPr>
          <p:txBody>
            <a:bodyPr wrap="none" rtlCol="0">
              <a:spAutoFit/>
            </a:bodyPr>
            <a:lstStyle/>
            <a:p>
              <a:pPr algn="ctr"/>
              <a:r>
                <a:rPr lang="zh-CN" altLang="en-US" sz="3735" b="1" dirty="0">
                  <a:solidFill>
                    <a:srgbClr val="FFFFFF"/>
                  </a:solidFill>
                  <a:cs typeface="+mn-ea"/>
                  <a:sym typeface="+mn-lt"/>
                </a:rPr>
                <a:t>点击</a:t>
              </a:r>
              <a:endParaRPr lang="en-US" altLang="zh-CN" sz="3735" b="1" dirty="0">
                <a:solidFill>
                  <a:srgbClr val="FFFFFF"/>
                </a:solidFill>
                <a:cs typeface="+mn-ea"/>
                <a:sym typeface="+mn-lt"/>
              </a:endParaRPr>
            </a:p>
            <a:p>
              <a:pPr algn="ctr"/>
              <a:r>
                <a:rPr lang="zh-CN" altLang="en-US" sz="3735" b="1" dirty="0">
                  <a:solidFill>
                    <a:srgbClr val="FFFFFF"/>
                  </a:solidFill>
                  <a:cs typeface="+mn-ea"/>
                  <a:sym typeface="+mn-lt"/>
                </a:rPr>
                <a:t>添加</a:t>
              </a:r>
            </a:p>
          </p:txBody>
        </p:sp>
      </p:grpSp>
      <p:sp>
        <p:nvSpPr>
          <p:cNvPr id="2" name="文本占位符 1"/>
          <p:cNvSpPr>
            <a:spLocks noGrp="1"/>
          </p:cNvSpPr>
          <p:nvPr>
            <p:ph type="body" sz="quarter" idx="10"/>
          </p:nvPr>
        </p:nvSpPr>
        <p:spPr/>
        <p:txBody>
          <a:bodyPr/>
          <a:lstStyle/>
          <a:p>
            <a:r>
              <a:rPr lang="zh-CN" altLang="en-US" dirty="0">
                <a:cs typeface="+mn-ea"/>
                <a:sym typeface="+mn-lt"/>
              </a:rPr>
              <a:t>关键技术与实践难点</a:t>
            </a: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1000" fill="hold"/>
                                        <p:tgtEl>
                                          <p:spTgt spid="18"/>
                                        </p:tgtEl>
                                        <p:attrNameLst>
                                          <p:attrName>ppt_w</p:attrName>
                                        </p:attrNameLst>
                                      </p:cBhvr>
                                      <p:tavLst>
                                        <p:tav tm="0">
                                          <p:val>
                                            <p:fltVal val="0"/>
                                          </p:val>
                                        </p:tav>
                                        <p:tav tm="100000">
                                          <p:val>
                                            <p:strVal val="#ppt_w"/>
                                          </p:val>
                                        </p:tav>
                                      </p:tavLst>
                                    </p:anim>
                                    <p:anim calcmode="lin" valueType="num">
                                      <p:cBhvr>
                                        <p:cTn id="8" dur="1000" fill="hold"/>
                                        <p:tgtEl>
                                          <p:spTgt spid="18"/>
                                        </p:tgtEl>
                                        <p:attrNameLst>
                                          <p:attrName>ppt_h</p:attrName>
                                        </p:attrNameLst>
                                      </p:cBhvr>
                                      <p:tavLst>
                                        <p:tav tm="0">
                                          <p:val>
                                            <p:fltVal val="0"/>
                                          </p:val>
                                        </p:tav>
                                        <p:tav tm="100000">
                                          <p:val>
                                            <p:strVal val="#ppt_h"/>
                                          </p:val>
                                        </p:tav>
                                      </p:tavLst>
                                    </p:anim>
                                    <p:anim calcmode="lin" valueType="num">
                                      <p:cBhvr>
                                        <p:cTn id="9" dur="1000" fill="hold"/>
                                        <p:tgtEl>
                                          <p:spTgt spid="18"/>
                                        </p:tgtEl>
                                        <p:attrNameLst>
                                          <p:attrName>style.rotation</p:attrName>
                                        </p:attrNameLst>
                                      </p:cBhvr>
                                      <p:tavLst>
                                        <p:tav tm="0">
                                          <p:val>
                                            <p:fltVal val="90"/>
                                          </p:val>
                                        </p:tav>
                                        <p:tav tm="100000">
                                          <p:val>
                                            <p:fltVal val="0"/>
                                          </p:val>
                                        </p:tav>
                                      </p:tavLst>
                                    </p:anim>
                                    <p:animEffect transition="in" filter="fade">
                                      <p:cBhvr>
                                        <p:cTn id="10" dur="1000"/>
                                        <p:tgtEl>
                                          <p:spTgt spid="18"/>
                                        </p:tgtEl>
                                      </p:cBhvr>
                                    </p:animEffect>
                                  </p:childTnLst>
                                </p:cTn>
                              </p:par>
                            </p:childTnLst>
                          </p:cTn>
                        </p:par>
                        <p:par>
                          <p:cTn id="11" fill="hold">
                            <p:stCondLst>
                              <p:cond delay="1000"/>
                            </p:stCondLst>
                            <p:childTnLst>
                              <p:par>
                                <p:cTn id="12" presetID="9" presetClass="path" presetSubtype="0" accel="50000" decel="50000" fill="hold" nodeType="afterEffect">
                                  <p:stCondLst>
                                    <p:cond delay="250"/>
                                  </p:stCondLst>
                                  <p:childTnLst>
                                    <p:animMotion origin="layout" path="M 0.0033 -0.02963 C 0.01528 -0.06142 0.03299 -0.22068 0.05799 -0.22068 C 0.09497 -0.22068 0.125 -0.17253 0.125 -0.11235 C 0.125 -0.0926 0.12205 -0.075 0.11597 -0.05895 C 0.11701 -0.05895 2.77778E-7 0.18117 2.77778E-7 0.18302 C 2.77778E-7 0.18117 -0.11701 -0.05895 -0.11597 -0.05895 C -0.12205 -0.075 -0.125 -0.0926 -0.125 -0.11235 C -0.125 -0.17253 -0.09497 -0.22068 -0.05694 -0.22068 C -0.03299 -0.22068 -0.00868 -0.06142 0.0033 -0.02963 Z " pathEditMode="relative" rAng="0" ptsTypes="fffffffff">
                                      <p:cBhvr>
                                        <p:cTn id="13" dur="2000" fill="hold"/>
                                        <p:tgtEl>
                                          <p:spTgt spid="18"/>
                                        </p:tgtEl>
                                        <p:attrNameLst>
                                          <p:attrName>ppt_x</p:attrName>
                                          <p:attrName>ppt_y</p:attrName>
                                        </p:attrNameLst>
                                      </p:cBhvr>
                                      <p:rCtr x="-330" y="1080"/>
                                    </p:animMotion>
                                  </p:childTnLst>
                                </p:cTn>
                              </p:par>
                              <p:par>
                                <p:cTn id="14" presetID="10" presetClass="entr" presetSubtype="0" fill="hold" grpId="0" nodeType="withEffect">
                                  <p:stCondLst>
                                    <p:cond delay="60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750"/>
                                        <p:tgtEl>
                                          <p:spTgt spid="7"/>
                                        </p:tgtEl>
                                      </p:cBhvr>
                                    </p:animEffect>
                                  </p:childTnLst>
                                </p:cTn>
                              </p:par>
                              <p:par>
                                <p:cTn id="17" presetID="10" presetClass="entr" presetSubtype="0" fill="hold" grpId="0" nodeType="withEffect">
                                  <p:stCondLst>
                                    <p:cond delay="75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750"/>
                                        <p:tgtEl>
                                          <p:spTgt spid="11"/>
                                        </p:tgtEl>
                                      </p:cBhvr>
                                    </p:animEffect>
                                  </p:childTnLst>
                                </p:cTn>
                              </p:par>
                              <p:par>
                                <p:cTn id="20" presetID="10" presetClass="entr" presetSubtype="0" fill="hold" grpId="0" nodeType="withEffect">
                                  <p:stCondLst>
                                    <p:cond delay="100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750"/>
                                        <p:tgtEl>
                                          <p:spTgt spid="10"/>
                                        </p:tgtEl>
                                      </p:cBhvr>
                                    </p:animEffect>
                                  </p:childTnLst>
                                </p:cTn>
                              </p:par>
                              <p:par>
                                <p:cTn id="23" presetID="10" presetClass="entr" presetSubtype="0" fill="hold" grpId="0" nodeType="withEffect">
                                  <p:stCondLst>
                                    <p:cond delay="125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750"/>
                                        <p:tgtEl>
                                          <p:spTgt spid="9"/>
                                        </p:tgtEl>
                                      </p:cBhvr>
                                    </p:animEffect>
                                  </p:childTnLst>
                                </p:cTn>
                              </p:par>
                              <p:par>
                                <p:cTn id="26" presetID="10" presetClass="entr" presetSubtype="0" fill="hold" grpId="0" nodeType="withEffect">
                                  <p:stCondLst>
                                    <p:cond delay="150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750"/>
                                        <p:tgtEl>
                                          <p:spTgt spid="5"/>
                                        </p:tgtEl>
                                      </p:cBhvr>
                                    </p:animEffect>
                                  </p:childTnLst>
                                </p:cTn>
                              </p:par>
                              <p:par>
                                <p:cTn id="29" presetID="10" presetClass="entr" presetSubtype="0" fill="hold" grpId="0" nodeType="withEffect">
                                  <p:stCondLst>
                                    <p:cond delay="175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750"/>
                                        <p:tgtEl>
                                          <p:spTgt spid="6"/>
                                        </p:tgtEl>
                                      </p:cBhvr>
                                    </p:animEffect>
                                  </p:childTnLst>
                                </p:cTn>
                              </p:par>
                            </p:childTnLst>
                          </p:cTn>
                        </p:par>
                        <p:par>
                          <p:cTn id="32" fill="hold">
                            <p:stCondLst>
                              <p:cond delay="3250"/>
                            </p:stCondLst>
                            <p:childTnLst>
                              <p:par>
                                <p:cTn id="33" presetID="38" presetClass="entr" presetSubtype="0" accel="50000" fill="hold" grpId="0" nodeType="afterEffect">
                                  <p:stCondLst>
                                    <p:cond delay="0"/>
                                  </p:stCondLst>
                                  <p:iterate type="lt">
                                    <p:tmPct val="10000"/>
                                  </p:iterate>
                                  <p:childTnLst>
                                    <p:set>
                                      <p:cBhvr>
                                        <p:cTn id="34" dur="1" fill="hold">
                                          <p:stCondLst>
                                            <p:cond delay="0"/>
                                          </p:stCondLst>
                                        </p:cTn>
                                        <p:tgtEl>
                                          <p:spTgt spid="17"/>
                                        </p:tgtEl>
                                        <p:attrNameLst>
                                          <p:attrName>style.visibility</p:attrName>
                                        </p:attrNameLst>
                                      </p:cBhvr>
                                      <p:to>
                                        <p:strVal val="visible"/>
                                      </p:to>
                                    </p:set>
                                    <p:set>
                                      <p:cBhvr>
                                        <p:cTn id="35" dur="455" fill="hold">
                                          <p:stCondLst>
                                            <p:cond delay="0"/>
                                          </p:stCondLst>
                                        </p:cTn>
                                        <p:tgtEl>
                                          <p:spTgt spid="17"/>
                                        </p:tgtEl>
                                        <p:attrNameLst>
                                          <p:attrName>style.rotation</p:attrName>
                                        </p:attrNameLst>
                                      </p:cBhvr>
                                      <p:to>
                                        <p:strVal val="-45.0"/>
                                      </p:to>
                                    </p:set>
                                    <p:anim calcmode="lin" valueType="num">
                                      <p:cBhvr>
                                        <p:cTn id="36" dur="455" fill="hold">
                                          <p:stCondLst>
                                            <p:cond delay="455"/>
                                          </p:stCondLst>
                                        </p:cTn>
                                        <p:tgtEl>
                                          <p:spTgt spid="17"/>
                                        </p:tgtEl>
                                        <p:attrNameLst>
                                          <p:attrName>style.rotation</p:attrName>
                                        </p:attrNameLst>
                                      </p:cBhvr>
                                      <p:tavLst>
                                        <p:tav tm="0">
                                          <p:val>
                                            <p:fltVal val="-45"/>
                                          </p:val>
                                        </p:tav>
                                        <p:tav tm="69900">
                                          <p:val>
                                            <p:fltVal val="45"/>
                                          </p:val>
                                        </p:tav>
                                        <p:tav tm="100000">
                                          <p:val>
                                            <p:fltVal val="0"/>
                                          </p:val>
                                        </p:tav>
                                      </p:tavLst>
                                    </p:anim>
                                    <p:anim calcmode="lin" valueType="num">
                                      <p:cBhvr>
                                        <p:cTn id="37" dur="455" fill="hold">
                                          <p:stCondLst>
                                            <p:cond delay="0"/>
                                          </p:stCondLst>
                                        </p:cTn>
                                        <p:tgtEl>
                                          <p:spTgt spid="17"/>
                                        </p:tgtEl>
                                        <p:attrNameLst>
                                          <p:attrName>ppt_y</p:attrName>
                                        </p:attrNameLst>
                                      </p:cBhvr>
                                      <p:tavLst>
                                        <p:tav tm="0">
                                          <p:val>
                                            <p:strVal val="#ppt_y-1"/>
                                          </p:val>
                                        </p:tav>
                                        <p:tav tm="100000">
                                          <p:val>
                                            <p:strVal val="#ppt_y-(0.354*#ppt_w-0.172*#ppt_h)"/>
                                          </p:val>
                                        </p:tav>
                                      </p:tavLst>
                                    </p:anim>
                                    <p:anim calcmode="lin" valueType="num">
                                      <p:cBhvr>
                                        <p:cTn id="38" dur="156" decel="50000" autoRev="1" fill="hold">
                                          <p:stCondLst>
                                            <p:cond delay="455"/>
                                          </p:stCondLst>
                                        </p:cTn>
                                        <p:tgtEl>
                                          <p:spTgt spid="17"/>
                                        </p:tgtEl>
                                        <p:attrNameLst>
                                          <p:attrName>ppt_y</p:attrName>
                                        </p:attrNameLst>
                                      </p:cBhvr>
                                      <p:tavLst>
                                        <p:tav tm="0">
                                          <p:val>
                                            <p:strVal val="#ppt_y-(0.354*#ppt_w-0.172*#ppt_h)"/>
                                          </p:val>
                                        </p:tav>
                                        <p:tav tm="100000">
                                          <p:val>
                                            <p:strVal val="#ppt_y-(0.354*#ppt_w-0.172*#ppt_h)-#ppt_h/2"/>
                                          </p:val>
                                        </p:tav>
                                      </p:tavLst>
                                    </p:anim>
                                    <p:anim calcmode="lin" valueType="num">
                                      <p:cBhvr>
                                        <p:cTn id="39" dur="136" fill="hold">
                                          <p:stCondLst>
                                            <p:cond delay="864"/>
                                          </p:stCondLst>
                                        </p:cTn>
                                        <p:tgtEl>
                                          <p:spTgt spid="17"/>
                                        </p:tgtEl>
                                        <p:attrNameLst>
                                          <p:attrName>ppt_y</p:attrName>
                                        </p:attrNameLst>
                                      </p:cBhvr>
                                      <p:tavLst>
                                        <p:tav tm="0">
                                          <p:val>
                                            <p:strVal val="#ppt_y-(0.354*#ppt_w-0.172*#ppt_h)"/>
                                          </p:val>
                                        </p:tav>
                                        <p:tav tm="100000">
                                          <p:val>
                                            <p:strVal val="#ppt_y"/>
                                          </p:val>
                                        </p:tav>
                                      </p:tavLst>
                                    </p:anim>
                                  </p:childTnLst>
                                </p:cTn>
                              </p:par>
                              <p:par>
                                <p:cTn id="40" presetID="38" presetClass="entr" presetSubtype="0" accel="50000" fill="hold" grpId="0" nodeType="withEffect">
                                  <p:stCondLst>
                                    <p:cond delay="0"/>
                                  </p:stCondLst>
                                  <p:iterate type="lt">
                                    <p:tmPct val="10000"/>
                                  </p:iterate>
                                  <p:childTnLst>
                                    <p:set>
                                      <p:cBhvr>
                                        <p:cTn id="41" dur="1" fill="hold">
                                          <p:stCondLst>
                                            <p:cond delay="0"/>
                                          </p:stCondLst>
                                        </p:cTn>
                                        <p:tgtEl>
                                          <p:spTgt spid="12"/>
                                        </p:tgtEl>
                                        <p:attrNameLst>
                                          <p:attrName>style.visibility</p:attrName>
                                        </p:attrNameLst>
                                      </p:cBhvr>
                                      <p:to>
                                        <p:strVal val="visible"/>
                                      </p:to>
                                    </p:set>
                                    <p:set>
                                      <p:cBhvr>
                                        <p:cTn id="42" dur="455" fill="hold">
                                          <p:stCondLst>
                                            <p:cond delay="0"/>
                                          </p:stCondLst>
                                        </p:cTn>
                                        <p:tgtEl>
                                          <p:spTgt spid="12"/>
                                        </p:tgtEl>
                                        <p:attrNameLst>
                                          <p:attrName>style.rotation</p:attrName>
                                        </p:attrNameLst>
                                      </p:cBhvr>
                                      <p:to>
                                        <p:strVal val="-45.0"/>
                                      </p:to>
                                    </p:set>
                                    <p:anim calcmode="lin" valueType="num">
                                      <p:cBhvr>
                                        <p:cTn id="43" dur="455" fill="hold">
                                          <p:stCondLst>
                                            <p:cond delay="455"/>
                                          </p:stCondLst>
                                        </p:cTn>
                                        <p:tgtEl>
                                          <p:spTgt spid="12"/>
                                        </p:tgtEl>
                                        <p:attrNameLst>
                                          <p:attrName>style.rotation</p:attrName>
                                        </p:attrNameLst>
                                      </p:cBhvr>
                                      <p:tavLst>
                                        <p:tav tm="0">
                                          <p:val>
                                            <p:fltVal val="-45"/>
                                          </p:val>
                                        </p:tav>
                                        <p:tav tm="69900">
                                          <p:val>
                                            <p:fltVal val="45"/>
                                          </p:val>
                                        </p:tav>
                                        <p:tav tm="100000">
                                          <p:val>
                                            <p:fltVal val="0"/>
                                          </p:val>
                                        </p:tav>
                                      </p:tavLst>
                                    </p:anim>
                                    <p:anim calcmode="lin" valueType="num">
                                      <p:cBhvr>
                                        <p:cTn id="44" dur="455" fill="hold">
                                          <p:stCondLst>
                                            <p:cond delay="0"/>
                                          </p:stCondLst>
                                        </p:cTn>
                                        <p:tgtEl>
                                          <p:spTgt spid="12"/>
                                        </p:tgtEl>
                                        <p:attrNameLst>
                                          <p:attrName>ppt_y</p:attrName>
                                        </p:attrNameLst>
                                      </p:cBhvr>
                                      <p:tavLst>
                                        <p:tav tm="0">
                                          <p:val>
                                            <p:strVal val="#ppt_y-1"/>
                                          </p:val>
                                        </p:tav>
                                        <p:tav tm="100000">
                                          <p:val>
                                            <p:strVal val="#ppt_y-(0.354*#ppt_w-0.172*#ppt_h)"/>
                                          </p:val>
                                        </p:tav>
                                      </p:tavLst>
                                    </p:anim>
                                    <p:anim calcmode="lin" valueType="num">
                                      <p:cBhvr>
                                        <p:cTn id="45" dur="156" decel="50000" autoRev="1" fill="hold">
                                          <p:stCondLst>
                                            <p:cond delay="455"/>
                                          </p:stCondLst>
                                        </p:cTn>
                                        <p:tgtEl>
                                          <p:spTgt spid="12"/>
                                        </p:tgtEl>
                                        <p:attrNameLst>
                                          <p:attrName>ppt_y</p:attrName>
                                        </p:attrNameLst>
                                      </p:cBhvr>
                                      <p:tavLst>
                                        <p:tav tm="0">
                                          <p:val>
                                            <p:strVal val="#ppt_y-(0.354*#ppt_w-0.172*#ppt_h)"/>
                                          </p:val>
                                        </p:tav>
                                        <p:tav tm="100000">
                                          <p:val>
                                            <p:strVal val="#ppt_y-(0.354*#ppt_w-0.172*#ppt_h)-#ppt_h/2"/>
                                          </p:val>
                                        </p:tav>
                                      </p:tavLst>
                                    </p:anim>
                                    <p:anim calcmode="lin" valueType="num">
                                      <p:cBhvr>
                                        <p:cTn id="46" dur="136" fill="hold">
                                          <p:stCondLst>
                                            <p:cond delay="864"/>
                                          </p:stCondLst>
                                        </p:cTn>
                                        <p:tgtEl>
                                          <p:spTgt spid="12"/>
                                        </p:tgtEl>
                                        <p:attrNameLst>
                                          <p:attrName>ppt_y</p:attrName>
                                        </p:attrNameLst>
                                      </p:cBhvr>
                                      <p:tavLst>
                                        <p:tav tm="0">
                                          <p:val>
                                            <p:strVal val="#ppt_y-(0.354*#ppt_w-0.172*#ppt_h)"/>
                                          </p:val>
                                        </p:tav>
                                        <p:tav tm="100000">
                                          <p:val>
                                            <p:strVal val="#ppt_y"/>
                                          </p:val>
                                        </p:tav>
                                      </p:tavLst>
                                    </p:anim>
                                  </p:childTnLst>
                                </p:cTn>
                              </p:par>
                              <p:par>
                                <p:cTn id="47" presetID="38" presetClass="entr" presetSubtype="0" accel="50000" fill="hold" grpId="0" nodeType="withEffect">
                                  <p:stCondLst>
                                    <p:cond delay="0"/>
                                  </p:stCondLst>
                                  <p:iterate type="lt">
                                    <p:tmPct val="10000"/>
                                  </p:iterate>
                                  <p:childTnLst>
                                    <p:set>
                                      <p:cBhvr>
                                        <p:cTn id="48" dur="1" fill="hold">
                                          <p:stCondLst>
                                            <p:cond delay="0"/>
                                          </p:stCondLst>
                                        </p:cTn>
                                        <p:tgtEl>
                                          <p:spTgt spid="13"/>
                                        </p:tgtEl>
                                        <p:attrNameLst>
                                          <p:attrName>style.visibility</p:attrName>
                                        </p:attrNameLst>
                                      </p:cBhvr>
                                      <p:to>
                                        <p:strVal val="visible"/>
                                      </p:to>
                                    </p:set>
                                    <p:set>
                                      <p:cBhvr>
                                        <p:cTn id="49" dur="455" fill="hold">
                                          <p:stCondLst>
                                            <p:cond delay="0"/>
                                          </p:stCondLst>
                                        </p:cTn>
                                        <p:tgtEl>
                                          <p:spTgt spid="13"/>
                                        </p:tgtEl>
                                        <p:attrNameLst>
                                          <p:attrName>style.rotation</p:attrName>
                                        </p:attrNameLst>
                                      </p:cBhvr>
                                      <p:to>
                                        <p:strVal val="-45.0"/>
                                      </p:to>
                                    </p:set>
                                    <p:anim calcmode="lin" valueType="num">
                                      <p:cBhvr>
                                        <p:cTn id="50" dur="455" fill="hold">
                                          <p:stCondLst>
                                            <p:cond delay="455"/>
                                          </p:stCondLst>
                                        </p:cTn>
                                        <p:tgtEl>
                                          <p:spTgt spid="13"/>
                                        </p:tgtEl>
                                        <p:attrNameLst>
                                          <p:attrName>style.rotation</p:attrName>
                                        </p:attrNameLst>
                                      </p:cBhvr>
                                      <p:tavLst>
                                        <p:tav tm="0">
                                          <p:val>
                                            <p:fltVal val="-45"/>
                                          </p:val>
                                        </p:tav>
                                        <p:tav tm="69900">
                                          <p:val>
                                            <p:fltVal val="45"/>
                                          </p:val>
                                        </p:tav>
                                        <p:tav tm="100000">
                                          <p:val>
                                            <p:fltVal val="0"/>
                                          </p:val>
                                        </p:tav>
                                      </p:tavLst>
                                    </p:anim>
                                    <p:anim calcmode="lin" valueType="num">
                                      <p:cBhvr>
                                        <p:cTn id="51" dur="455" fill="hold">
                                          <p:stCondLst>
                                            <p:cond delay="0"/>
                                          </p:stCondLst>
                                        </p:cTn>
                                        <p:tgtEl>
                                          <p:spTgt spid="13"/>
                                        </p:tgtEl>
                                        <p:attrNameLst>
                                          <p:attrName>ppt_y</p:attrName>
                                        </p:attrNameLst>
                                      </p:cBhvr>
                                      <p:tavLst>
                                        <p:tav tm="0">
                                          <p:val>
                                            <p:strVal val="#ppt_y-1"/>
                                          </p:val>
                                        </p:tav>
                                        <p:tav tm="100000">
                                          <p:val>
                                            <p:strVal val="#ppt_y-(0.354*#ppt_w-0.172*#ppt_h)"/>
                                          </p:val>
                                        </p:tav>
                                      </p:tavLst>
                                    </p:anim>
                                    <p:anim calcmode="lin" valueType="num">
                                      <p:cBhvr>
                                        <p:cTn id="52" dur="156" decel="50000" autoRev="1" fill="hold">
                                          <p:stCondLst>
                                            <p:cond delay="455"/>
                                          </p:stCondLst>
                                        </p:cTn>
                                        <p:tgtEl>
                                          <p:spTgt spid="13"/>
                                        </p:tgtEl>
                                        <p:attrNameLst>
                                          <p:attrName>ppt_y</p:attrName>
                                        </p:attrNameLst>
                                      </p:cBhvr>
                                      <p:tavLst>
                                        <p:tav tm="0">
                                          <p:val>
                                            <p:strVal val="#ppt_y-(0.354*#ppt_w-0.172*#ppt_h)"/>
                                          </p:val>
                                        </p:tav>
                                        <p:tav tm="100000">
                                          <p:val>
                                            <p:strVal val="#ppt_y-(0.354*#ppt_w-0.172*#ppt_h)-#ppt_h/2"/>
                                          </p:val>
                                        </p:tav>
                                      </p:tavLst>
                                    </p:anim>
                                    <p:anim calcmode="lin" valueType="num">
                                      <p:cBhvr>
                                        <p:cTn id="53" dur="136" fill="hold">
                                          <p:stCondLst>
                                            <p:cond delay="864"/>
                                          </p:stCondLst>
                                        </p:cTn>
                                        <p:tgtEl>
                                          <p:spTgt spid="13"/>
                                        </p:tgtEl>
                                        <p:attrNameLst>
                                          <p:attrName>ppt_y</p:attrName>
                                        </p:attrNameLst>
                                      </p:cBhvr>
                                      <p:tavLst>
                                        <p:tav tm="0">
                                          <p:val>
                                            <p:strVal val="#ppt_y-(0.354*#ppt_w-0.172*#ppt_h)"/>
                                          </p:val>
                                        </p:tav>
                                        <p:tav tm="100000">
                                          <p:val>
                                            <p:strVal val="#ppt_y"/>
                                          </p:val>
                                        </p:tav>
                                      </p:tavLst>
                                    </p:anim>
                                  </p:childTnLst>
                                </p:cTn>
                              </p:par>
                              <p:par>
                                <p:cTn id="54" presetID="38" presetClass="entr" presetSubtype="0" accel="50000" fill="hold" grpId="0" nodeType="withEffect">
                                  <p:stCondLst>
                                    <p:cond delay="0"/>
                                  </p:stCondLst>
                                  <p:iterate type="lt">
                                    <p:tmPct val="10000"/>
                                  </p:iterate>
                                  <p:childTnLst>
                                    <p:set>
                                      <p:cBhvr>
                                        <p:cTn id="55" dur="1" fill="hold">
                                          <p:stCondLst>
                                            <p:cond delay="0"/>
                                          </p:stCondLst>
                                        </p:cTn>
                                        <p:tgtEl>
                                          <p:spTgt spid="14"/>
                                        </p:tgtEl>
                                        <p:attrNameLst>
                                          <p:attrName>style.visibility</p:attrName>
                                        </p:attrNameLst>
                                      </p:cBhvr>
                                      <p:to>
                                        <p:strVal val="visible"/>
                                      </p:to>
                                    </p:set>
                                    <p:set>
                                      <p:cBhvr>
                                        <p:cTn id="56" dur="455" fill="hold">
                                          <p:stCondLst>
                                            <p:cond delay="0"/>
                                          </p:stCondLst>
                                        </p:cTn>
                                        <p:tgtEl>
                                          <p:spTgt spid="14"/>
                                        </p:tgtEl>
                                        <p:attrNameLst>
                                          <p:attrName>style.rotation</p:attrName>
                                        </p:attrNameLst>
                                      </p:cBhvr>
                                      <p:to>
                                        <p:strVal val="-45.0"/>
                                      </p:to>
                                    </p:set>
                                    <p:anim calcmode="lin" valueType="num">
                                      <p:cBhvr>
                                        <p:cTn id="57" dur="455" fill="hold">
                                          <p:stCondLst>
                                            <p:cond delay="455"/>
                                          </p:stCondLst>
                                        </p:cTn>
                                        <p:tgtEl>
                                          <p:spTgt spid="14"/>
                                        </p:tgtEl>
                                        <p:attrNameLst>
                                          <p:attrName>style.rotation</p:attrName>
                                        </p:attrNameLst>
                                      </p:cBhvr>
                                      <p:tavLst>
                                        <p:tav tm="0">
                                          <p:val>
                                            <p:fltVal val="-45"/>
                                          </p:val>
                                        </p:tav>
                                        <p:tav tm="69900">
                                          <p:val>
                                            <p:fltVal val="45"/>
                                          </p:val>
                                        </p:tav>
                                        <p:tav tm="100000">
                                          <p:val>
                                            <p:fltVal val="0"/>
                                          </p:val>
                                        </p:tav>
                                      </p:tavLst>
                                    </p:anim>
                                    <p:anim calcmode="lin" valueType="num">
                                      <p:cBhvr>
                                        <p:cTn id="58" dur="455" fill="hold">
                                          <p:stCondLst>
                                            <p:cond delay="0"/>
                                          </p:stCondLst>
                                        </p:cTn>
                                        <p:tgtEl>
                                          <p:spTgt spid="14"/>
                                        </p:tgtEl>
                                        <p:attrNameLst>
                                          <p:attrName>ppt_y</p:attrName>
                                        </p:attrNameLst>
                                      </p:cBhvr>
                                      <p:tavLst>
                                        <p:tav tm="0">
                                          <p:val>
                                            <p:strVal val="#ppt_y-1"/>
                                          </p:val>
                                        </p:tav>
                                        <p:tav tm="100000">
                                          <p:val>
                                            <p:strVal val="#ppt_y-(0.354*#ppt_w-0.172*#ppt_h)"/>
                                          </p:val>
                                        </p:tav>
                                      </p:tavLst>
                                    </p:anim>
                                    <p:anim calcmode="lin" valueType="num">
                                      <p:cBhvr>
                                        <p:cTn id="59" dur="156" decel="50000" autoRev="1" fill="hold">
                                          <p:stCondLst>
                                            <p:cond delay="455"/>
                                          </p:stCondLst>
                                        </p:cTn>
                                        <p:tgtEl>
                                          <p:spTgt spid="14"/>
                                        </p:tgtEl>
                                        <p:attrNameLst>
                                          <p:attrName>ppt_y</p:attrName>
                                        </p:attrNameLst>
                                      </p:cBhvr>
                                      <p:tavLst>
                                        <p:tav tm="0">
                                          <p:val>
                                            <p:strVal val="#ppt_y-(0.354*#ppt_w-0.172*#ppt_h)"/>
                                          </p:val>
                                        </p:tav>
                                        <p:tav tm="100000">
                                          <p:val>
                                            <p:strVal val="#ppt_y-(0.354*#ppt_w-0.172*#ppt_h)-#ppt_h/2"/>
                                          </p:val>
                                        </p:tav>
                                      </p:tavLst>
                                    </p:anim>
                                    <p:anim calcmode="lin" valueType="num">
                                      <p:cBhvr>
                                        <p:cTn id="60" dur="136" fill="hold">
                                          <p:stCondLst>
                                            <p:cond delay="864"/>
                                          </p:stCondLst>
                                        </p:cTn>
                                        <p:tgtEl>
                                          <p:spTgt spid="14"/>
                                        </p:tgtEl>
                                        <p:attrNameLst>
                                          <p:attrName>ppt_y</p:attrName>
                                        </p:attrNameLst>
                                      </p:cBhvr>
                                      <p:tavLst>
                                        <p:tav tm="0">
                                          <p:val>
                                            <p:strVal val="#ppt_y-(0.354*#ppt_w-0.172*#ppt_h)"/>
                                          </p:val>
                                        </p:tav>
                                        <p:tav tm="100000">
                                          <p:val>
                                            <p:strVal val="#ppt_y"/>
                                          </p:val>
                                        </p:tav>
                                      </p:tavLst>
                                    </p:anim>
                                  </p:childTnLst>
                                </p:cTn>
                              </p:par>
                              <p:par>
                                <p:cTn id="61" presetID="38" presetClass="entr" presetSubtype="0" accel="50000" fill="hold" grpId="0" nodeType="withEffect">
                                  <p:stCondLst>
                                    <p:cond delay="0"/>
                                  </p:stCondLst>
                                  <p:iterate type="lt">
                                    <p:tmPct val="10000"/>
                                  </p:iterate>
                                  <p:childTnLst>
                                    <p:set>
                                      <p:cBhvr>
                                        <p:cTn id="62" dur="1" fill="hold">
                                          <p:stCondLst>
                                            <p:cond delay="0"/>
                                          </p:stCondLst>
                                        </p:cTn>
                                        <p:tgtEl>
                                          <p:spTgt spid="16"/>
                                        </p:tgtEl>
                                        <p:attrNameLst>
                                          <p:attrName>style.visibility</p:attrName>
                                        </p:attrNameLst>
                                      </p:cBhvr>
                                      <p:to>
                                        <p:strVal val="visible"/>
                                      </p:to>
                                    </p:set>
                                    <p:set>
                                      <p:cBhvr>
                                        <p:cTn id="63" dur="455" fill="hold">
                                          <p:stCondLst>
                                            <p:cond delay="0"/>
                                          </p:stCondLst>
                                        </p:cTn>
                                        <p:tgtEl>
                                          <p:spTgt spid="16"/>
                                        </p:tgtEl>
                                        <p:attrNameLst>
                                          <p:attrName>style.rotation</p:attrName>
                                        </p:attrNameLst>
                                      </p:cBhvr>
                                      <p:to>
                                        <p:strVal val="-45.0"/>
                                      </p:to>
                                    </p:set>
                                    <p:anim calcmode="lin" valueType="num">
                                      <p:cBhvr>
                                        <p:cTn id="64" dur="455" fill="hold">
                                          <p:stCondLst>
                                            <p:cond delay="455"/>
                                          </p:stCondLst>
                                        </p:cTn>
                                        <p:tgtEl>
                                          <p:spTgt spid="16"/>
                                        </p:tgtEl>
                                        <p:attrNameLst>
                                          <p:attrName>style.rotation</p:attrName>
                                        </p:attrNameLst>
                                      </p:cBhvr>
                                      <p:tavLst>
                                        <p:tav tm="0">
                                          <p:val>
                                            <p:fltVal val="-45"/>
                                          </p:val>
                                        </p:tav>
                                        <p:tav tm="69900">
                                          <p:val>
                                            <p:fltVal val="45"/>
                                          </p:val>
                                        </p:tav>
                                        <p:tav tm="100000">
                                          <p:val>
                                            <p:fltVal val="0"/>
                                          </p:val>
                                        </p:tav>
                                      </p:tavLst>
                                    </p:anim>
                                    <p:anim calcmode="lin" valueType="num">
                                      <p:cBhvr>
                                        <p:cTn id="65" dur="455" fill="hold">
                                          <p:stCondLst>
                                            <p:cond delay="0"/>
                                          </p:stCondLst>
                                        </p:cTn>
                                        <p:tgtEl>
                                          <p:spTgt spid="16"/>
                                        </p:tgtEl>
                                        <p:attrNameLst>
                                          <p:attrName>ppt_y</p:attrName>
                                        </p:attrNameLst>
                                      </p:cBhvr>
                                      <p:tavLst>
                                        <p:tav tm="0">
                                          <p:val>
                                            <p:strVal val="#ppt_y-1"/>
                                          </p:val>
                                        </p:tav>
                                        <p:tav tm="100000">
                                          <p:val>
                                            <p:strVal val="#ppt_y-(0.354*#ppt_w-0.172*#ppt_h)"/>
                                          </p:val>
                                        </p:tav>
                                      </p:tavLst>
                                    </p:anim>
                                    <p:anim calcmode="lin" valueType="num">
                                      <p:cBhvr>
                                        <p:cTn id="66" dur="156" decel="50000" autoRev="1" fill="hold">
                                          <p:stCondLst>
                                            <p:cond delay="455"/>
                                          </p:stCondLst>
                                        </p:cTn>
                                        <p:tgtEl>
                                          <p:spTgt spid="16"/>
                                        </p:tgtEl>
                                        <p:attrNameLst>
                                          <p:attrName>ppt_y</p:attrName>
                                        </p:attrNameLst>
                                      </p:cBhvr>
                                      <p:tavLst>
                                        <p:tav tm="0">
                                          <p:val>
                                            <p:strVal val="#ppt_y-(0.354*#ppt_w-0.172*#ppt_h)"/>
                                          </p:val>
                                        </p:tav>
                                        <p:tav tm="100000">
                                          <p:val>
                                            <p:strVal val="#ppt_y-(0.354*#ppt_w-0.172*#ppt_h)-#ppt_h/2"/>
                                          </p:val>
                                        </p:tav>
                                      </p:tavLst>
                                    </p:anim>
                                    <p:anim calcmode="lin" valueType="num">
                                      <p:cBhvr>
                                        <p:cTn id="67" dur="136" fill="hold">
                                          <p:stCondLst>
                                            <p:cond delay="864"/>
                                          </p:stCondLst>
                                        </p:cTn>
                                        <p:tgtEl>
                                          <p:spTgt spid="16"/>
                                        </p:tgtEl>
                                        <p:attrNameLst>
                                          <p:attrName>ppt_y</p:attrName>
                                        </p:attrNameLst>
                                      </p:cBhvr>
                                      <p:tavLst>
                                        <p:tav tm="0">
                                          <p:val>
                                            <p:strVal val="#ppt_y-(0.354*#ppt_w-0.172*#ppt_h)"/>
                                          </p:val>
                                        </p:tav>
                                        <p:tav tm="100000">
                                          <p:val>
                                            <p:strVal val="#ppt_y"/>
                                          </p:val>
                                        </p:tav>
                                      </p:tavLst>
                                    </p:anim>
                                  </p:childTnLst>
                                </p:cTn>
                              </p:par>
                              <p:par>
                                <p:cTn id="68" presetID="38" presetClass="entr" presetSubtype="0" accel="50000" fill="hold" grpId="0" nodeType="withEffect">
                                  <p:stCondLst>
                                    <p:cond delay="0"/>
                                  </p:stCondLst>
                                  <p:iterate type="lt">
                                    <p:tmPct val="10000"/>
                                  </p:iterate>
                                  <p:childTnLst>
                                    <p:set>
                                      <p:cBhvr>
                                        <p:cTn id="69" dur="1" fill="hold">
                                          <p:stCondLst>
                                            <p:cond delay="0"/>
                                          </p:stCondLst>
                                        </p:cTn>
                                        <p:tgtEl>
                                          <p:spTgt spid="15"/>
                                        </p:tgtEl>
                                        <p:attrNameLst>
                                          <p:attrName>style.visibility</p:attrName>
                                        </p:attrNameLst>
                                      </p:cBhvr>
                                      <p:to>
                                        <p:strVal val="visible"/>
                                      </p:to>
                                    </p:set>
                                    <p:set>
                                      <p:cBhvr>
                                        <p:cTn id="70" dur="455" fill="hold">
                                          <p:stCondLst>
                                            <p:cond delay="0"/>
                                          </p:stCondLst>
                                        </p:cTn>
                                        <p:tgtEl>
                                          <p:spTgt spid="15"/>
                                        </p:tgtEl>
                                        <p:attrNameLst>
                                          <p:attrName>style.rotation</p:attrName>
                                        </p:attrNameLst>
                                      </p:cBhvr>
                                      <p:to>
                                        <p:strVal val="-45.0"/>
                                      </p:to>
                                    </p:set>
                                    <p:anim calcmode="lin" valueType="num">
                                      <p:cBhvr>
                                        <p:cTn id="71" dur="455" fill="hold">
                                          <p:stCondLst>
                                            <p:cond delay="455"/>
                                          </p:stCondLst>
                                        </p:cTn>
                                        <p:tgtEl>
                                          <p:spTgt spid="15"/>
                                        </p:tgtEl>
                                        <p:attrNameLst>
                                          <p:attrName>style.rotation</p:attrName>
                                        </p:attrNameLst>
                                      </p:cBhvr>
                                      <p:tavLst>
                                        <p:tav tm="0">
                                          <p:val>
                                            <p:fltVal val="-45"/>
                                          </p:val>
                                        </p:tav>
                                        <p:tav tm="69900">
                                          <p:val>
                                            <p:fltVal val="45"/>
                                          </p:val>
                                        </p:tav>
                                        <p:tav tm="100000">
                                          <p:val>
                                            <p:fltVal val="0"/>
                                          </p:val>
                                        </p:tav>
                                      </p:tavLst>
                                    </p:anim>
                                    <p:anim calcmode="lin" valueType="num">
                                      <p:cBhvr>
                                        <p:cTn id="72" dur="455" fill="hold">
                                          <p:stCondLst>
                                            <p:cond delay="0"/>
                                          </p:stCondLst>
                                        </p:cTn>
                                        <p:tgtEl>
                                          <p:spTgt spid="15"/>
                                        </p:tgtEl>
                                        <p:attrNameLst>
                                          <p:attrName>ppt_y</p:attrName>
                                        </p:attrNameLst>
                                      </p:cBhvr>
                                      <p:tavLst>
                                        <p:tav tm="0">
                                          <p:val>
                                            <p:strVal val="#ppt_y-1"/>
                                          </p:val>
                                        </p:tav>
                                        <p:tav tm="100000">
                                          <p:val>
                                            <p:strVal val="#ppt_y-(0.354*#ppt_w-0.172*#ppt_h)"/>
                                          </p:val>
                                        </p:tav>
                                      </p:tavLst>
                                    </p:anim>
                                    <p:anim calcmode="lin" valueType="num">
                                      <p:cBhvr>
                                        <p:cTn id="73" dur="156" decel="50000" autoRev="1" fill="hold">
                                          <p:stCondLst>
                                            <p:cond delay="455"/>
                                          </p:stCondLst>
                                        </p:cTn>
                                        <p:tgtEl>
                                          <p:spTgt spid="15"/>
                                        </p:tgtEl>
                                        <p:attrNameLst>
                                          <p:attrName>ppt_y</p:attrName>
                                        </p:attrNameLst>
                                      </p:cBhvr>
                                      <p:tavLst>
                                        <p:tav tm="0">
                                          <p:val>
                                            <p:strVal val="#ppt_y-(0.354*#ppt_w-0.172*#ppt_h)"/>
                                          </p:val>
                                        </p:tav>
                                        <p:tav tm="100000">
                                          <p:val>
                                            <p:strVal val="#ppt_y-(0.354*#ppt_w-0.172*#ppt_h)-#ppt_h/2"/>
                                          </p:val>
                                        </p:tav>
                                      </p:tavLst>
                                    </p:anim>
                                    <p:anim calcmode="lin" valueType="num">
                                      <p:cBhvr>
                                        <p:cTn id="74" dur="136" fill="hold">
                                          <p:stCondLst>
                                            <p:cond delay="864"/>
                                          </p:stCondLst>
                                        </p:cTn>
                                        <p:tgtEl>
                                          <p:spTgt spid="15"/>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9" grpId="0" animBg="1"/>
      <p:bldP spid="10" grpId="0" animBg="1"/>
      <p:bldP spid="11" grpId="0" animBg="1"/>
      <p:bldP spid="12" grpId="0"/>
      <p:bldP spid="13" grpId="0"/>
      <p:bldP spid="14" grpId="0"/>
      <p:bldP spid="15" grpId="0"/>
      <p:bldP spid="16" grpId="0"/>
      <p:bldP spid="1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sz="quarter" idx="10"/>
          </p:nvPr>
        </p:nvSpPr>
        <p:spPr/>
        <p:txBody>
          <a:bodyPr/>
          <a:lstStyle/>
          <a:p>
            <a:r>
              <a:rPr lang="en-US" altLang="zh-CN" dirty="0">
                <a:cs typeface="+mn-ea"/>
                <a:sym typeface="+mn-lt"/>
              </a:rPr>
              <a:t>04</a:t>
            </a:r>
            <a:endParaRPr lang="zh-CN" altLang="en-US" dirty="0">
              <a:cs typeface="+mn-ea"/>
              <a:sym typeface="+mn-lt"/>
            </a:endParaRPr>
          </a:p>
        </p:txBody>
      </p:sp>
      <p:sp>
        <p:nvSpPr>
          <p:cNvPr id="4" name="文本占位符 3"/>
          <p:cNvSpPr>
            <a:spLocks noGrp="1"/>
          </p:cNvSpPr>
          <p:nvPr>
            <p:ph type="body" sz="quarter" idx="11"/>
          </p:nvPr>
        </p:nvSpPr>
        <p:spPr/>
        <p:txBody>
          <a:bodyPr/>
          <a:lstStyle/>
          <a:p>
            <a:r>
              <a:rPr lang="zh-CN" altLang="en-US" dirty="0">
                <a:cs typeface="+mn-ea"/>
                <a:sym typeface="+mn-lt"/>
              </a:rPr>
              <a:t>研究成果与应用</a:t>
            </a:r>
          </a:p>
        </p:txBody>
      </p:sp>
      <p:sp>
        <p:nvSpPr>
          <p:cNvPr id="5" name="文本占位符 4"/>
          <p:cNvSpPr>
            <a:spLocks noGrp="1"/>
          </p:cNvSpPr>
          <p:nvPr>
            <p:ph type="body" sz="quarter" idx="12"/>
          </p:nvPr>
        </p:nvSpPr>
        <p:spPr/>
        <p:txBody>
          <a:bodyPr>
            <a:normAutofit fontScale="92500"/>
          </a:bodyPr>
          <a:lstStyle/>
          <a:p>
            <a:r>
              <a:rPr lang="zh-CN" altLang="en-US" dirty="0">
                <a:cs typeface="+mn-ea"/>
                <a:sym typeface="+mn-lt"/>
              </a:rPr>
              <a:t>点击输入本栏的具体文字简明扼要的说明分项内容点击输入本栏的具体文字简明扼要的说明分项</a:t>
            </a:r>
          </a:p>
          <a:p>
            <a:endParaRPr lang="zh-CN" altLang="en-US" dirty="0">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Freeform 5"/>
          <p:cNvSpPr/>
          <p:nvPr/>
        </p:nvSpPr>
        <p:spPr bwMode="auto">
          <a:xfrm>
            <a:off x="5252473" y="4300493"/>
            <a:ext cx="2079377" cy="2580249"/>
          </a:xfrm>
          <a:custGeom>
            <a:avLst/>
            <a:gdLst>
              <a:gd name="T0" fmla="*/ 776 w 1043"/>
              <a:gd name="T1" fmla="*/ 985 h 1423"/>
              <a:gd name="T2" fmla="*/ 860 w 1043"/>
              <a:gd name="T3" fmla="*/ 623 h 1423"/>
              <a:gd name="T4" fmla="*/ 953 w 1043"/>
              <a:gd name="T5" fmla="*/ 413 h 1423"/>
              <a:gd name="T6" fmla="*/ 1031 w 1043"/>
              <a:gd name="T7" fmla="*/ 243 h 1423"/>
              <a:gd name="T8" fmla="*/ 885 w 1043"/>
              <a:gd name="T9" fmla="*/ 383 h 1423"/>
              <a:gd name="T10" fmla="*/ 771 w 1043"/>
              <a:gd name="T11" fmla="*/ 485 h 1423"/>
              <a:gd name="T12" fmla="*/ 815 w 1043"/>
              <a:gd name="T13" fmla="*/ 293 h 1423"/>
              <a:gd name="T14" fmla="*/ 835 w 1043"/>
              <a:gd name="T15" fmla="*/ 70 h 1423"/>
              <a:gd name="T16" fmla="*/ 720 w 1043"/>
              <a:gd name="T17" fmla="*/ 306 h 1423"/>
              <a:gd name="T18" fmla="*/ 640 w 1043"/>
              <a:gd name="T19" fmla="*/ 426 h 1423"/>
              <a:gd name="T20" fmla="*/ 616 w 1043"/>
              <a:gd name="T21" fmla="*/ 232 h 1423"/>
              <a:gd name="T22" fmla="*/ 579 w 1043"/>
              <a:gd name="T23" fmla="*/ 1 h 1423"/>
              <a:gd name="T24" fmla="*/ 520 w 1043"/>
              <a:gd name="T25" fmla="*/ 216 h 1423"/>
              <a:gd name="T26" fmla="*/ 519 w 1043"/>
              <a:gd name="T27" fmla="*/ 419 h 1423"/>
              <a:gd name="T28" fmla="*/ 420 w 1043"/>
              <a:gd name="T29" fmla="*/ 222 h 1423"/>
              <a:gd name="T30" fmla="*/ 303 w 1043"/>
              <a:gd name="T31" fmla="*/ 63 h 1423"/>
              <a:gd name="T32" fmla="*/ 361 w 1043"/>
              <a:gd name="T33" fmla="*/ 381 h 1423"/>
              <a:gd name="T34" fmla="*/ 378 w 1043"/>
              <a:gd name="T35" fmla="*/ 613 h 1423"/>
              <a:gd name="T36" fmla="*/ 206 w 1043"/>
              <a:gd name="T37" fmla="*/ 583 h 1423"/>
              <a:gd name="T38" fmla="*/ 33 w 1043"/>
              <a:gd name="T39" fmla="*/ 574 h 1423"/>
              <a:gd name="T40" fmla="*/ 35 w 1043"/>
              <a:gd name="T41" fmla="*/ 643 h 1423"/>
              <a:gd name="T42" fmla="*/ 138 w 1043"/>
              <a:gd name="T43" fmla="*/ 682 h 1423"/>
              <a:gd name="T44" fmla="*/ 313 w 1043"/>
              <a:gd name="T45" fmla="*/ 832 h 1423"/>
              <a:gd name="T46" fmla="*/ 449 w 1043"/>
              <a:gd name="T47" fmla="*/ 974 h 1423"/>
              <a:gd name="T48" fmla="*/ 470 w 1043"/>
              <a:gd name="T49" fmla="*/ 1223 h 1423"/>
              <a:gd name="T50" fmla="*/ 469 w 1043"/>
              <a:gd name="T51" fmla="*/ 1423 h 1423"/>
              <a:gd name="T52" fmla="*/ 752 w 1043"/>
              <a:gd name="T53" fmla="*/ 1423 h 1423"/>
              <a:gd name="T54" fmla="*/ 776 w 1043"/>
              <a:gd name="T55" fmla="*/ 985 h 1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43" h="1423">
                <a:moveTo>
                  <a:pt x="776" y="985"/>
                </a:moveTo>
                <a:cubicBezTo>
                  <a:pt x="856" y="821"/>
                  <a:pt x="842" y="714"/>
                  <a:pt x="860" y="623"/>
                </a:cubicBezTo>
                <a:cubicBezTo>
                  <a:pt x="877" y="532"/>
                  <a:pt x="927" y="451"/>
                  <a:pt x="953" y="413"/>
                </a:cubicBezTo>
                <a:cubicBezTo>
                  <a:pt x="985" y="368"/>
                  <a:pt x="1043" y="271"/>
                  <a:pt x="1031" y="243"/>
                </a:cubicBezTo>
                <a:cubicBezTo>
                  <a:pt x="1008" y="187"/>
                  <a:pt x="935" y="315"/>
                  <a:pt x="885" y="383"/>
                </a:cubicBezTo>
                <a:cubicBezTo>
                  <a:pt x="835" y="452"/>
                  <a:pt x="787" y="488"/>
                  <a:pt x="771" y="485"/>
                </a:cubicBezTo>
                <a:cubicBezTo>
                  <a:pt x="754" y="481"/>
                  <a:pt x="788" y="383"/>
                  <a:pt x="815" y="293"/>
                </a:cubicBezTo>
                <a:cubicBezTo>
                  <a:pt x="858" y="145"/>
                  <a:pt x="882" y="81"/>
                  <a:pt x="835" y="70"/>
                </a:cubicBezTo>
                <a:cubicBezTo>
                  <a:pt x="777" y="56"/>
                  <a:pt x="753" y="219"/>
                  <a:pt x="720" y="306"/>
                </a:cubicBezTo>
                <a:cubicBezTo>
                  <a:pt x="691" y="386"/>
                  <a:pt x="671" y="429"/>
                  <a:pt x="640" y="426"/>
                </a:cubicBezTo>
                <a:cubicBezTo>
                  <a:pt x="627" y="425"/>
                  <a:pt x="618" y="363"/>
                  <a:pt x="616" y="232"/>
                </a:cubicBezTo>
                <a:cubicBezTo>
                  <a:pt x="612" y="41"/>
                  <a:pt x="608" y="0"/>
                  <a:pt x="579" y="1"/>
                </a:cubicBezTo>
                <a:cubicBezTo>
                  <a:pt x="511" y="4"/>
                  <a:pt x="524" y="118"/>
                  <a:pt x="520" y="216"/>
                </a:cubicBezTo>
                <a:cubicBezTo>
                  <a:pt x="517" y="314"/>
                  <a:pt x="528" y="416"/>
                  <a:pt x="519" y="419"/>
                </a:cubicBezTo>
                <a:cubicBezTo>
                  <a:pt x="482" y="436"/>
                  <a:pt x="457" y="312"/>
                  <a:pt x="420" y="222"/>
                </a:cubicBezTo>
                <a:cubicBezTo>
                  <a:pt x="384" y="132"/>
                  <a:pt x="358" y="4"/>
                  <a:pt x="303" y="63"/>
                </a:cubicBezTo>
                <a:cubicBezTo>
                  <a:pt x="263" y="106"/>
                  <a:pt x="318" y="276"/>
                  <a:pt x="361" y="381"/>
                </a:cubicBezTo>
                <a:cubicBezTo>
                  <a:pt x="403" y="486"/>
                  <a:pt x="422" y="570"/>
                  <a:pt x="378" y="613"/>
                </a:cubicBezTo>
                <a:cubicBezTo>
                  <a:pt x="318" y="672"/>
                  <a:pt x="278" y="628"/>
                  <a:pt x="206" y="583"/>
                </a:cubicBezTo>
                <a:cubicBezTo>
                  <a:pt x="135" y="538"/>
                  <a:pt x="67" y="536"/>
                  <a:pt x="33" y="574"/>
                </a:cubicBezTo>
                <a:cubicBezTo>
                  <a:pt x="0" y="612"/>
                  <a:pt x="16" y="650"/>
                  <a:pt x="35" y="643"/>
                </a:cubicBezTo>
                <a:cubicBezTo>
                  <a:pt x="53" y="636"/>
                  <a:pt x="80" y="644"/>
                  <a:pt x="138" y="682"/>
                </a:cubicBezTo>
                <a:cubicBezTo>
                  <a:pt x="196" y="720"/>
                  <a:pt x="225" y="781"/>
                  <a:pt x="313" y="832"/>
                </a:cubicBezTo>
                <a:cubicBezTo>
                  <a:pt x="400" y="882"/>
                  <a:pt x="425" y="913"/>
                  <a:pt x="449" y="974"/>
                </a:cubicBezTo>
                <a:cubicBezTo>
                  <a:pt x="473" y="1034"/>
                  <a:pt x="470" y="1223"/>
                  <a:pt x="470" y="1223"/>
                </a:cubicBezTo>
                <a:cubicBezTo>
                  <a:pt x="471" y="1289"/>
                  <a:pt x="471" y="1356"/>
                  <a:pt x="469" y="1423"/>
                </a:cubicBezTo>
                <a:cubicBezTo>
                  <a:pt x="752" y="1423"/>
                  <a:pt x="752" y="1423"/>
                  <a:pt x="752" y="1423"/>
                </a:cubicBezTo>
                <a:cubicBezTo>
                  <a:pt x="763" y="1157"/>
                  <a:pt x="776" y="985"/>
                  <a:pt x="776" y="985"/>
                </a:cubicBezTo>
                <a:close/>
              </a:path>
            </a:pathLst>
          </a:custGeom>
          <a:noFill/>
          <a:ln w="12700">
            <a:solidFill>
              <a:srgbClr val="5B9B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cs typeface="+mn-ea"/>
              <a:sym typeface="+mn-lt"/>
            </a:endParaRPr>
          </a:p>
        </p:txBody>
      </p:sp>
      <p:grpSp>
        <p:nvGrpSpPr>
          <p:cNvPr id="43" name="组合 42"/>
          <p:cNvGrpSpPr/>
          <p:nvPr/>
        </p:nvGrpSpPr>
        <p:grpSpPr>
          <a:xfrm>
            <a:off x="5404527" y="2598013"/>
            <a:ext cx="1316869" cy="1291777"/>
            <a:chOff x="4116894" y="1948508"/>
            <a:chExt cx="987652" cy="968833"/>
          </a:xfrm>
        </p:grpSpPr>
        <p:grpSp>
          <p:nvGrpSpPr>
            <p:cNvPr id="44" name="组合 43"/>
            <p:cNvGrpSpPr/>
            <p:nvPr/>
          </p:nvGrpSpPr>
          <p:grpSpPr>
            <a:xfrm rot="4348561">
              <a:off x="4126303" y="1939099"/>
              <a:ext cx="968833" cy="987652"/>
              <a:chOff x="2720209" y="3507822"/>
              <a:chExt cx="926822" cy="944825"/>
            </a:xfrm>
          </p:grpSpPr>
          <p:sp>
            <p:nvSpPr>
              <p:cNvPr id="49" name="Oval Callout 9"/>
              <p:cNvSpPr/>
              <p:nvPr/>
            </p:nvSpPr>
            <p:spPr>
              <a:xfrm rot="18720547">
                <a:off x="2711207" y="3516824"/>
                <a:ext cx="944825" cy="926822"/>
              </a:xfrm>
              <a:prstGeom prst="wedgeEllipseCallout">
                <a:avLst>
                  <a:gd name="adj1" fmla="val 38923"/>
                  <a:gd name="adj2" fmla="val 61436"/>
                </a:avLst>
              </a:prstGeom>
              <a:noFill/>
              <a:ln w="12700">
                <a:solidFill>
                  <a:srgbClr val="5B9B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solidFill>
                    <a:schemeClr val="bg1"/>
                  </a:solidFill>
                  <a:cs typeface="+mn-ea"/>
                  <a:sym typeface="+mn-lt"/>
                </a:endParaRPr>
              </a:p>
            </p:txBody>
          </p:sp>
          <p:sp>
            <p:nvSpPr>
              <p:cNvPr id="50" name="Oval Callout 9"/>
              <p:cNvSpPr/>
              <p:nvPr/>
            </p:nvSpPr>
            <p:spPr>
              <a:xfrm rot="18720547">
                <a:off x="2822121" y="3625625"/>
                <a:ext cx="722996" cy="709220"/>
              </a:xfrm>
              <a:prstGeom prst="wedgeEllipseCallout">
                <a:avLst>
                  <a:gd name="adj1" fmla="val 38923"/>
                  <a:gd name="adj2" fmla="val 61436"/>
                </a:avLst>
              </a:prstGeom>
              <a:solidFill>
                <a:srgbClr val="5B9BD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en-GB" sz="2400">
                  <a:solidFill>
                    <a:schemeClr val="bg1"/>
                  </a:solidFill>
                  <a:cs typeface="+mn-ea"/>
                  <a:sym typeface="+mn-lt"/>
                </a:endParaRPr>
              </a:p>
            </p:txBody>
          </p:sp>
        </p:grpSp>
        <p:grpSp>
          <p:nvGrpSpPr>
            <p:cNvPr id="45" name="Group 72"/>
            <p:cNvGrpSpPr/>
            <p:nvPr/>
          </p:nvGrpSpPr>
          <p:grpSpPr>
            <a:xfrm>
              <a:off x="4410453" y="2259240"/>
              <a:ext cx="361093" cy="303786"/>
              <a:chOff x="5368132" y="2625725"/>
              <a:chExt cx="465138" cy="391319"/>
            </a:xfrm>
            <a:solidFill>
              <a:schemeClr val="bg1"/>
            </a:solidFill>
          </p:grpSpPr>
          <p:sp>
            <p:nvSpPr>
              <p:cNvPr id="46" name="AutoShape 120"/>
              <p:cNvSpPr/>
              <p:nvPr/>
            </p:nvSpPr>
            <p:spPr bwMode="auto">
              <a:xfrm>
                <a:off x="5484813" y="2727325"/>
                <a:ext cx="231775" cy="2317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48" y="16070"/>
                    </a:moveTo>
                    <a:cubicBezTo>
                      <a:pt x="14037" y="19468"/>
                      <a:pt x="8925" y="19859"/>
                      <a:pt x="5529" y="16948"/>
                    </a:cubicBezTo>
                    <a:cubicBezTo>
                      <a:pt x="2130" y="14038"/>
                      <a:pt x="1740" y="8924"/>
                      <a:pt x="4651" y="5527"/>
                    </a:cubicBezTo>
                    <a:cubicBezTo>
                      <a:pt x="7559" y="2131"/>
                      <a:pt x="12674" y="1740"/>
                      <a:pt x="16070" y="4650"/>
                    </a:cubicBezTo>
                    <a:cubicBezTo>
                      <a:pt x="19466" y="7560"/>
                      <a:pt x="19859" y="12673"/>
                      <a:pt x="16948" y="16070"/>
                    </a:cubicBezTo>
                    <a:moveTo>
                      <a:pt x="10800" y="0"/>
                    </a:moveTo>
                    <a:cubicBezTo>
                      <a:pt x="4833" y="0"/>
                      <a:pt x="0" y="4834"/>
                      <a:pt x="0" y="10800"/>
                    </a:cubicBezTo>
                    <a:cubicBezTo>
                      <a:pt x="0" y="16765"/>
                      <a:pt x="4833" y="21599"/>
                      <a:pt x="10800" y="21599"/>
                    </a:cubicBezTo>
                    <a:cubicBezTo>
                      <a:pt x="16764" y="21599"/>
                      <a:pt x="21600" y="16765"/>
                      <a:pt x="21600" y="10800"/>
                    </a:cubicBezTo>
                    <a:cubicBezTo>
                      <a:pt x="21600" y="4834"/>
                      <a:pt x="16764"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chemeClr val="bg1"/>
                  </a:solidFill>
                  <a:effectLst>
                    <a:outerShdw blurRad="38100" dist="38100" dir="2700000" algn="tl">
                      <a:srgbClr val="000000"/>
                    </a:outerShdw>
                  </a:effectLst>
                  <a:cs typeface="+mn-ea"/>
                  <a:sym typeface="+mn-lt"/>
                </a:endParaRPr>
              </a:p>
            </p:txBody>
          </p:sp>
          <p:sp>
            <p:nvSpPr>
              <p:cNvPr id="47" name="AutoShape 121"/>
              <p:cNvSpPr/>
              <p:nvPr/>
            </p:nvSpPr>
            <p:spPr bwMode="auto">
              <a:xfrm>
                <a:off x="5542757" y="2785269"/>
                <a:ext cx="65088" cy="650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00" y="0"/>
                    </a:moveTo>
                    <a:cubicBezTo>
                      <a:pt x="8596" y="0"/>
                      <a:pt x="0" y="8596"/>
                      <a:pt x="0" y="19195"/>
                    </a:cubicBezTo>
                    <a:lnTo>
                      <a:pt x="0" y="19199"/>
                    </a:lnTo>
                    <a:cubicBezTo>
                      <a:pt x="0" y="20524"/>
                      <a:pt x="1068" y="21599"/>
                      <a:pt x="2400" y="21599"/>
                    </a:cubicBezTo>
                    <a:cubicBezTo>
                      <a:pt x="3721" y="21599"/>
                      <a:pt x="4800" y="20524"/>
                      <a:pt x="4800" y="19199"/>
                    </a:cubicBezTo>
                    <a:lnTo>
                      <a:pt x="4800" y="19195"/>
                    </a:lnTo>
                    <a:cubicBezTo>
                      <a:pt x="4800" y="11247"/>
                      <a:pt x="11240" y="4799"/>
                      <a:pt x="19200" y="4799"/>
                    </a:cubicBezTo>
                    <a:cubicBezTo>
                      <a:pt x="20521" y="4799"/>
                      <a:pt x="21600" y="3724"/>
                      <a:pt x="21600" y="2399"/>
                    </a:cubicBezTo>
                    <a:cubicBezTo>
                      <a:pt x="21600" y="1075"/>
                      <a:pt x="20521" y="0"/>
                      <a:pt x="192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chemeClr val="bg1"/>
                  </a:solidFill>
                  <a:effectLst>
                    <a:outerShdw blurRad="38100" dist="38100" dir="2700000" algn="tl">
                      <a:srgbClr val="000000"/>
                    </a:outerShdw>
                  </a:effectLst>
                  <a:cs typeface="+mn-ea"/>
                  <a:sym typeface="+mn-lt"/>
                </a:endParaRPr>
              </a:p>
            </p:txBody>
          </p:sp>
          <p:sp>
            <p:nvSpPr>
              <p:cNvPr id="48" name="AutoShape 122"/>
              <p:cNvSpPr/>
              <p:nvPr/>
            </p:nvSpPr>
            <p:spPr bwMode="auto">
              <a:xfrm>
                <a:off x="5368132" y="2625725"/>
                <a:ext cx="465138" cy="391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9199"/>
                    </a:moveTo>
                    <a:cubicBezTo>
                      <a:pt x="20249" y="19642"/>
                      <a:pt x="19948" y="19999"/>
                      <a:pt x="19575" y="19999"/>
                    </a:cubicBezTo>
                    <a:lnTo>
                      <a:pt x="2024" y="19999"/>
                    </a:lnTo>
                    <a:cubicBezTo>
                      <a:pt x="1651" y="19999"/>
                      <a:pt x="1349" y="19642"/>
                      <a:pt x="1349" y="19199"/>
                    </a:cubicBezTo>
                    <a:lnTo>
                      <a:pt x="1349" y="7200"/>
                    </a:lnTo>
                    <a:cubicBezTo>
                      <a:pt x="1349" y="6809"/>
                      <a:pt x="1588" y="6475"/>
                      <a:pt x="1914" y="6411"/>
                    </a:cubicBezTo>
                    <a:lnTo>
                      <a:pt x="5588" y="5684"/>
                    </a:lnTo>
                    <a:lnTo>
                      <a:pt x="6797" y="2103"/>
                    </a:lnTo>
                    <a:cubicBezTo>
                      <a:pt x="6900" y="1799"/>
                      <a:pt x="7148" y="1600"/>
                      <a:pt x="7424" y="1600"/>
                    </a:cubicBezTo>
                    <a:lnTo>
                      <a:pt x="14174" y="1600"/>
                    </a:lnTo>
                    <a:cubicBezTo>
                      <a:pt x="14450" y="1600"/>
                      <a:pt x="14698" y="1799"/>
                      <a:pt x="14801" y="2103"/>
                    </a:cubicBezTo>
                    <a:lnTo>
                      <a:pt x="16010" y="5684"/>
                    </a:lnTo>
                    <a:lnTo>
                      <a:pt x="19685" y="6411"/>
                    </a:lnTo>
                    <a:cubicBezTo>
                      <a:pt x="20011" y="6475"/>
                      <a:pt x="20249" y="6809"/>
                      <a:pt x="20249" y="7200"/>
                    </a:cubicBezTo>
                    <a:cubicBezTo>
                      <a:pt x="20249" y="7200"/>
                      <a:pt x="20249" y="19199"/>
                      <a:pt x="20249" y="19199"/>
                    </a:cubicBezTo>
                    <a:close/>
                    <a:moveTo>
                      <a:pt x="19907" y="4832"/>
                    </a:moveTo>
                    <a:lnTo>
                      <a:pt x="16981" y="4254"/>
                    </a:lnTo>
                    <a:lnTo>
                      <a:pt x="16054" y="1507"/>
                    </a:lnTo>
                    <a:cubicBezTo>
                      <a:pt x="15745" y="591"/>
                      <a:pt x="15006" y="0"/>
                      <a:pt x="14174" y="0"/>
                    </a:cubicBezTo>
                    <a:lnTo>
                      <a:pt x="7424" y="0"/>
                    </a:lnTo>
                    <a:cubicBezTo>
                      <a:pt x="6593" y="0"/>
                      <a:pt x="5854" y="591"/>
                      <a:pt x="5543" y="1509"/>
                    </a:cubicBezTo>
                    <a:lnTo>
                      <a:pt x="4618" y="4254"/>
                    </a:lnTo>
                    <a:lnTo>
                      <a:pt x="1692" y="4832"/>
                    </a:lnTo>
                    <a:cubicBezTo>
                      <a:pt x="711" y="5025"/>
                      <a:pt x="0" y="6020"/>
                      <a:pt x="0" y="7200"/>
                    </a:cubicBezTo>
                    <a:lnTo>
                      <a:pt x="0" y="19199"/>
                    </a:lnTo>
                    <a:cubicBezTo>
                      <a:pt x="0" y="20523"/>
                      <a:pt x="908" y="21600"/>
                      <a:pt x="2024" y="21600"/>
                    </a:cubicBezTo>
                    <a:lnTo>
                      <a:pt x="19575" y="21600"/>
                    </a:lnTo>
                    <a:cubicBezTo>
                      <a:pt x="20691" y="21600"/>
                      <a:pt x="21600" y="20523"/>
                      <a:pt x="21600" y="19199"/>
                    </a:cubicBezTo>
                    <a:lnTo>
                      <a:pt x="21600" y="7200"/>
                    </a:lnTo>
                    <a:cubicBezTo>
                      <a:pt x="21600" y="6020"/>
                      <a:pt x="20888" y="5025"/>
                      <a:pt x="19907" y="4832"/>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chemeClr val="bg1"/>
                  </a:solidFill>
                  <a:effectLst>
                    <a:outerShdw blurRad="38100" dist="38100" dir="2700000" algn="tl">
                      <a:srgbClr val="000000"/>
                    </a:outerShdw>
                  </a:effectLst>
                  <a:cs typeface="+mn-ea"/>
                  <a:sym typeface="+mn-lt"/>
                </a:endParaRPr>
              </a:p>
            </p:txBody>
          </p:sp>
        </p:grpSp>
      </p:grpSp>
      <p:grpSp>
        <p:nvGrpSpPr>
          <p:cNvPr id="51" name="组合 50"/>
          <p:cNvGrpSpPr/>
          <p:nvPr/>
        </p:nvGrpSpPr>
        <p:grpSpPr>
          <a:xfrm>
            <a:off x="4062504" y="3220896"/>
            <a:ext cx="1291777" cy="1316869"/>
            <a:chOff x="3046876" y="2364872"/>
            <a:chExt cx="968833" cy="987652"/>
          </a:xfrm>
        </p:grpSpPr>
        <p:grpSp>
          <p:nvGrpSpPr>
            <p:cNvPr id="52" name="组合 51"/>
            <p:cNvGrpSpPr/>
            <p:nvPr/>
          </p:nvGrpSpPr>
          <p:grpSpPr>
            <a:xfrm rot="2082787">
              <a:off x="3046876" y="2364872"/>
              <a:ext cx="968833" cy="987652"/>
              <a:chOff x="2720209" y="3507822"/>
              <a:chExt cx="926822" cy="944825"/>
            </a:xfrm>
          </p:grpSpPr>
          <p:sp>
            <p:nvSpPr>
              <p:cNvPr id="57" name="Oval Callout 9"/>
              <p:cNvSpPr/>
              <p:nvPr/>
            </p:nvSpPr>
            <p:spPr>
              <a:xfrm rot="18720547">
                <a:off x="2711207" y="3516824"/>
                <a:ext cx="944825" cy="926822"/>
              </a:xfrm>
              <a:prstGeom prst="wedgeEllipseCallout">
                <a:avLst>
                  <a:gd name="adj1" fmla="val 38923"/>
                  <a:gd name="adj2" fmla="val 61436"/>
                </a:avLst>
              </a:prstGeom>
              <a:noFill/>
              <a:ln w="12700">
                <a:solidFill>
                  <a:srgbClr val="5B9B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solidFill>
                    <a:schemeClr val="bg1"/>
                  </a:solidFill>
                  <a:cs typeface="+mn-ea"/>
                  <a:sym typeface="+mn-lt"/>
                </a:endParaRPr>
              </a:p>
            </p:txBody>
          </p:sp>
          <p:sp>
            <p:nvSpPr>
              <p:cNvPr id="58" name="Oval Callout 9"/>
              <p:cNvSpPr/>
              <p:nvPr/>
            </p:nvSpPr>
            <p:spPr>
              <a:xfrm rot="18720547">
                <a:off x="2822121" y="3625625"/>
                <a:ext cx="722996" cy="709220"/>
              </a:xfrm>
              <a:prstGeom prst="wedgeEllipseCallout">
                <a:avLst>
                  <a:gd name="adj1" fmla="val 38923"/>
                  <a:gd name="adj2" fmla="val 61436"/>
                </a:avLst>
              </a:prstGeom>
              <a:solidFill>
                <a:srgbClr val="5B9BD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en-GB" sz="2400">
                  <a:solidFill>
                    <a:schemeClr val="bg1"/>
                  </a:solidFill>
                  <a:cs typeface="+mn-ea"/>
                  <a:sym typeface="+mn-lt"/>
                </a:endParaRPr>
              </a:p>
            </p:txBody>
          </p:sp>
        </p:grpSp>
        <p:grpSp>
          <p:nvGrpSpPr>
            <p:cNvPr id="53" name="Group 76"/>
            <p:cNvGrpSpPr/>
            <p:nvPr/>
          </p:nvGrpSpPr>
          <p:grpSpPr>
            <a:xfrm>
              <a:off x="3373014" y="2686882"/>
              <a:ext cx="360476" cy="360476"/>
              <a:chOff x="4439444" y="2582069"/>
              <a:chExt cx="464344" cy="464344"/>
            </a:xfrm>
            <a:solidFill>
              <a:schemeClr val="bg1"/>
            </a:solidFill>
          </p:grpSpPr>
          <p:sp>
            <p:nvSpPr>
              <p:cNvPr id="54" name="AutoShape 123"/>
              <p:cNvSpPr/>
              <p:nvPr/>
            </p:nvSpPr>
            <p:spPr bwMode="auto">
              <a:xfrm>
                <a:off x="4439444" y="2582069"/>
                <a:ext cx="464344"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80" y="12132"/>
                    </a:moveTo>
                    <a:cubicBezTo>
                      <a:pt x="17710" y="12226"/>
                      <a:pt x="17327" y="12561"/>
                      <a:pt x="17170" y="13012"/>
                    </a:cubicBezTo>
                    <a:cubicBezTo>
                      <a:pt x="17083" y="13261"/>
                      <a:pt x="16981" y="13503"/>
                      <a:pt x="16868" y="13738"/>
                    </a:cubicBezTo>
                    <a:cubicBezTo>
                      <a:pt x="16658" y="14169"/>
                      <a:pt x="16694" y="14677"/>
                      <a:pt x="16959" y="15075"/>
                    </a:cubicBezTo>
                    <a:lnTo>
                      <a:pt x="18131" y="16833"/>
                    </a:lnTo>
                    <a:lnTo>
                      <a:pt x="16832" y="18132"/>
                    </a:lnTo>
                    <a:lnTo>
                      <a:pt x="15075" y="16960"/>
                    </a:lnTo>
                    <a:cubicBezTo>
                      <a:pt x="14850" y="16810"/>
                      <a:pt x="14589" y="16733"/>
                      <a:pt x="14326" y="16733"/>
                    </a:cubicBezTo>
                    <a:cubicBezTo>
                      <a:pt x="14126" y="16733"/>
                      <a:pt x="13924" y="16778"/>
                      <a:pt x="13738" y="16868"/>
                    </a:cubicBezTo>
                    <a:cubicBezTo>
                      <a:pt x="13504" y="16981"/>
                      <a:pt x="13262" y="17083"/>
                      <a:pt x="13012" y="17170"/>
                    </a:cubicBezTo>
                    <a:cubicBezTo>
                      <a:pt x="12561" y="17327"/>
                      <a:pt x="12226" y="17712"/>
                      <a:pt x="12133" y="18180"/>
                    </a:cubicBezTo>
                    <a:lnTo>
                      <a:pt x="11717" y="20249"/>
                    </a:lnTo>
                    <a:lnTo>
                      <a:pt x="9881" y="20249"/>
                    </a:lnTo>
                    <a:lnTo>
                      <a:pt x="9467" y="18180"/>
                    </a:lnTo>
                    <a:cubicBezTo>
                      <a:pt x="9373" y="17712"/>
                      <a:pt x="9039" y="17327"/>
                      <a:pt x="8588" y="17170"/>
                    </a:cubicBezTo>
                    <a:cubicBezTo>
                      <a:pt x="8339" y="17083"/>
                      <a:pt x="8096" y="16983"/>
                      <a:pt x="7861" y="16869"/>
                    </a:cubicBezTo>
                    <a:cubicBezTo>
                      <a:pt x="7675" y="16778"/>
                      <a:pt x="7474" y="16733"/>
                      <a:pt x="7273" y="16733"/>
                    </a:cubicBezTo>
                    <a:cubicBezTo>
                      <a:pt x="7011" y="16733"/>
                      <a:pt x="6750" y="16810"/>
                      <a:pt x="6525" y="16960"/>
                    </a:cubicBezTo>
                    <a:lnTo>
                      <a:pt x="4767" y="18132"/>
                    </a:lnTo>
                    <a:lnTo>
                      <a:pt x="3468" y="16833"/>
                    </a:lnTo>
                    <a:lnTo>
                      <a:pt x="4639" y="15075"/>
                    </a:lnTo>
                    <a:cubicBezTo>
                      <a:pt x="4904" y="14677"/>
                      <a:pt x="4939" y="14169"/>
                      <a:pt x="4732" y="13738"/>
                    </a:cubicBezTo>
                    <a:cubicBezTo>
                      <a:pt x="4618" y="13504"/>
                      <a:pt x="4516" y="13263"/>
                      <a:pt x="4429" y="13013"/>
                    </a:cubicBezTo>
                    <a:cubicBezTo>
                      <a:pt x="4273" y="12561"/>
                      <a:pt x="3888" y="12227"/>
                      <a:pt x="3419" y="12133"/>
                    </a:cubicBezTo>
                    <a:lnTo>
                      <a:pt x="1350" y="11718"/>
                    </a:lnTo>
                    <a:lnTo>
                      <a:pt x="1349" y="9882"/>
                    </a:lnTo>
                    <a:lnTo>
                      <a:pt x="3419" y="9468"/>
                    </a:lnTo>
                    <a:cubicBezTo>
                      <a:pt x="3888" y="9374"/>
                      <a:pt x="4273" y="9039"/>
                      <a:pt x="4429" y="8588"/>
                    </a:cubicBezTo>
                    <a:cubicBezTo>
                      <a:pt x="4516" y="8338"/>
                      <a:pt x="4617" y="8096"/>
                      <a:pt x="4731" y="7862"/>
                    </a:cubicBezTo>
                    <a:cubicBezTo>
                      <a:pt x="4940" y="7431"/>
                      <a:pt x="4905" y="6923"/>
                      <a:pt x="4639" y="6524"/>
                    </a:cubicBezTo>
                    <a:lnTo>
                      <a:pt x="3468" y="4767"/>
                    </a:lnTo>
                    <a:lnTo>
                      <a:pt x="4767" y="3468"/>
                    </a:lnTo>
                    <a:lnTo>
                      <a:pt x="6525" y="4639"/>
                    </a:lnTo>
                    <a:cubicBezTo>
                      <a:pt x="6750" y="4790"/>
                      <a:pt x="7011" y="4866"/>
                      <a:pt x="7273" y="4866"/>
                    </a:cubicBezTo>
                    <a:cubicBezTo>
                      <a:pt x="7474" y="4866"/>
                      <a:pt x="7674" y="4822"/>
                      <a:pt x="7861" y="4732"/>
                    </a:cubicBezTo>
                    <a:cubicBezTo>
                      <a:pt x="8095" y="4619"/>
                      <a:pt x="8337" y="4517"/>
                      <a:pt x="8586" y="4430"/>
                    </a:cubicBezTo>
                    <a:cubicBezTo>
                      <a:pt x="9039" y="4272"/>
                      <a:pt x="9373" y="3888"/>
                      <a:pt x="9467" y="3420"/>
                    </a:cubicBezTo>
                    <a:lnTo>
                      <a:pt x="9881" y="1350"/>
                    </a:lnTo>
                    <a:lnTo>
                      <a:pt x="11717" y="1350"/>
                    </a:lnTo>
                    <a:lnTo>
                      <a:pt x="12131" y="3420"/>
                    </a:lnTo>
                    <a:cubicBezTo>
                      <a:pt x="12225" y="3888"/>
                      <a:pt x="12560" y="4272"/>
                      <a:pt x="13012" y="4430"/>
                    </a:cubicBezTo>
                    <a:cubicBezTo>
                      <a:pt x="13261" y="4517"/>
                      <a:pt x="13502" y="4617"/>
                      <a:pt x="13737" y="4731"/>
                    </a:cubicBezTo>
                    <a:cubicBezTo>
                      <a:pt x="13924" y="4822"/>
                      <a:pt x="14125" y="4866"/>
                      <a:pt x="14326" y="4866"/>
                    </a:cubicBezTo>
                    <a:cubicBezTo>
                      <a:pt x="14589" y="4866"/>
                      <a:pt x="14850" y="4790"/>
                      <a:pt x="15075" y="4639"/>
                    </a:cubicBezTo>
                    <a:lnTo>
                      <a:pt x="16832" y="3468"/>
                    </a:lnTo>
                    <a:lnTo>
                      <a:pt x="18131" y="4767"/>
                    </a:lnTo>
                    <a:lnTo>
                      <a:pt x="16959" y="6524"/>
                    </a:lnTo>
                    <a:cubicBezTo>
                      <a:pt x="16694" y="6923"/>
                      <a:pt x="16660" y="7431"/>
                      <a:pt x="16867" y="7861"/>
                    </a:cubicBezTo>
                    <a:cubicBezTo>
                      <a:pt x="16980" y="8096"/>
                      <a:pt x="17083" y="8337"/>
                      <a:pt x="17170" y="8587"/>
                    </a:cubicBezTo>
                    <a:cubicBezTo>
                      <a:pt x="17327" y="9039"/>
                      <a:pt x="17710" y="9373"/>
                      <a:pt x="18180" y="9467"/>
                    </a:cubicBezTo>
                    <a:lnTo>
                      <a:pt x="20248" y="9882"/>
                    </a:lnTo>
                    <a:lnTo>
                      <a:pt x="20250" y="11718"/>
                    </a:lnTo>
                    <a:cubicBezTo>
                      <a:pt x="20250" y="11718"/>
                      <a:pt x="18180" y="12132"/>
                      <a:pt x="18180" y="12132"/>
                    </a:cubicBezTo>
                    <a:close/>
                    <a:moveTo>
                      <a:pt x="20513" y="8558"/>
                    </a:moveTo>
                    <a:lnTo>
                      <a:pt x="18445" y="8143"/>
                    </a:lnTo>
                    <a:cubicBezTo>
                      <a:pt x="18341" y="7844"/>
                      <a:pt x="18218" y="7554"/>
                      <a:pt x="18082" y="7273"/>
                    </a:cubicBezTo>
                    <a:lnTo>
                      <a:pt x="19254" y="5516"/>
                    </a:lnTo>
                    <a:cubicBezTo>
                      <a:pt x="19611" y="4980"/>
                      <a:pt x="19540" y="4268"/>
                      <a:pt x="19085" y="3813"/>
                    </a:cubicBezTo>
                    <a:lnTo>
                      <a:pt x="17787" y="2514"/>
                    </a:lnTo>
                    <a:cubicBezTo>
                      <a:pt x="17526" y="2253"/>
                      <a:pt x="17181" y="2118"/>
                      <a:pt x="16831" y="2118"/>
                    </a:cubicBezTo>
                    <a:cubicBezTo>
                      <a:pt x="16573" y="2118"/>
                      <a:pt x="16312" y="2193"/>
                      <a:pt x="16084" y="2345"/>
                    </a:cubicBezTo>
                    <a:lnTo>
                      <a:pt x="14326" y="3516"/>
                    </a:lnTo>
                    <a:cubicBezTo>
                      <a:pt x="14044" y="3380"/>
                      <a:pt x="13754" y="3258"/>
                      <a:pt x="13455" y="3155"/>
                    </a:cubicBezTo>
                    <a:lnTo>
                      <a:pt x="13041" y="1085"/>
                    </a:lnTo>
                    <a:cubicBezTo>
                      <a:pt x="12916" y="454"/>
                      <a:pt x="12361" y="0"/>
                      <a:pt x="11717" y="0"/>
                    </a:cubicBezTo>
                    <a:lnTo>
                      <a:pt x="9881" y="0"/>
                    </a:lnTo>
                    <a:cubicBezTo>
                      <a:pt x="9238" y="0"/>
                      <a:pt x="8684" y="454"/>
                      <a:pt x="8557" y="1085"/>
                    </a:cubicBezTo>
                    <a:lnTo>
                      <a:pt x="8143" y="3155"/>
                    </a:lnTo>
                    <a:cubicBezTo>
                      <a:pt x="7843" y="3258"/>
                      <a:pt x="7554" y="3381"/>
                      <a:pt x="7273" y="3516"/>
                    </a:cubicBezTo>
                    <a:lnTo>
                      <a:pt x="5516" y="2345"/>
                    </a:lnTo>
                    <a:cubicBezTo>
                      <a:pt x="5287" y="2193"/>
                      <a:pt x="5026" y="2118"/>
                      <a:pt x="4767" y="2118"/>
                    </a:cubicBezTo>
                    <a:cubicBezTo>
                      <a:pt x="4419" y="2118"/>
                      <a:pt x="4073" y="2253"/>
                      <a:pt x="3812" y="2514"/>
                    </a:cubicBezTo>
                    <a:lnTo>
                      <a:pt x="2514" y="3813"/>
                    </a:lnTo>
                    <a:cubicBezTo>
                      <a:pt x="2059" y="4268"/>
                      <a:pt x="1988" y="4980"/>
                      <a:pt x="2345" y="5516"/>
                    </a:cubicBezTo>
                    <a:lnTo>
                      <a:pt x="3516" y="7273"/>
                    </a:lnTo>
                    <a:cubicBezTo>
                      <a:pt x="3380" y="7555"/>
                      <a:pt x="3258" y="7844"/>
                      <a:pt x="3154" y="8144"/>
                    </a:cubicBezTo>
                    <a:lnTo>
                      <a:pt x="1085" y="8558"/>
                    </a:lnTo>
                    <a:cubicBezTo>
                      <a:pt x="454" y="8684"/>
                      <a:pt x="0" y="9238"/>
                      <a:pt x="0" y="9882"/>
                    </a:cubicBezTo>
                    <a:lnTo>
                      <a:pt x="0" y="11718"/>
                    </a:lnTo>
                    <a:cubicBezTo>
                      <a:pt x="0" y="12361"/>
                      <a:pt x="454" y="12916"/>
                      <a:pt x="1085" y="13042"/>
                    </a:cubicBezTo>
                    <a:lnTo>
                      <a:pt x="3154" y="13456"/>
                    </a:lnTo>
                    <a:cubicBezTo>
                      <a:pt x="3258" y="13755"/>
                      <a:pt x="3380" y="14046"/>
                      <a:pt x="3516" y="14326"/>
                    </a:cubicBezTo>
                    <a:lnTo>
                      <a:pt x="2345" y="16083"/>
                    </a:lnTo>
                    <a:cubicBezTo>
                      <a:pt x="1988" y="16619"/>
                      <a:pt x="2059" y="17332"/>
                      <a:pt x="2514" y="17787"/>
                    </a:cubicBezTo>
                    <a:lnTo>
                      <a:pt x="3812" y="19086"/>
                    </a:lnTo>
                    <a:cubicBezTo>
                      <a:pt x="4073" y="19346"/>
                      <a:pt x="4419" y="19482"/>
                      <a:pt x="4767" y="19482"/>
                    </a:cubicBezTo>
                    <a:cubicBezTo>
                      <a:pt x="5026" y="19482"/>
                      <a:pt x="5287" y="19406"/>
                      <a:pt x="5516" y="19254"/>
                    </a:cubicBezTo>
                    <a:lnTo>
                      <a:pt x="7273" y="18083"/>
                    </a:lnTo>
                    <a:cubicBezTo>
                      <a:pt x="7554" y="18220"/>
                      <a:pt x="7843" y="18341"/>
                      <a:pt x="8143" y="18445"/>
                    </a:cubicBezTo>
                    <a:lnTo>
                      <a:pt x="8557" y="20514"/>
                    </a:lnTo>
                    <a:cubicBezTo>
                      <a:pt x="8684" y="21146"/>
                      <a:pt x="9238" y="21599"/>
                      <a:pt x="9881" y="21599"/>
                    </a:cubicBezTo>
                    <a:lnTo>
                      <a:pt x="11717" y="21599"/>
                    </a:lnTo>
                    <a:cubicBezTo>
                      <a:pt x="12361" y="21599"/>
                      <a:pt x="12916" y="21146"/>
                      <a:pt x="13041" y="20514"/>
                    </a:cubicBezTo>
                    <a:lnTo>
                      <a:pt x="13456" y="18445"/>
                    </a:lnTo>
                    <a:cubicBezTo>
                      <a:pt x="13755" y="18341"/>
                      <a:pt x="14046" y="18219"/>
                      <a:pt x="14326" y="18083"/>
                    </a:cubicBezTo>
                    <a:lnTo>
                      <a:pt x="16084" y="19254"/>
                    </a:lnTo>
                    <a:cubicBezTo>
                      <a:pt x="16312" y="19406"/>
                      <a:pt x="16573" y="19482"/>
                      <a:pt x="16831" y="19482"/>
                    </a:cubicBezTo>
                    <a:cubicBezTo>
                      <a:pt x="17181" y="19482"/>
                      <a:pt x="17526" y="19346"/>
                      <a:pt x="17787" y="19086"/>
                    </a:cubicBezTo>
                    <a:lnTo>
                      <a:pt x="19085" y="17787"/>
                    </a:lnTo>
                    <a:cubicBezTo>
                      <a:pt x="19540" y="17332"/>
                      <a:pt x="19611" y="16619"/>
                      <a:pt x="19254" y="16083"/>
                    </a:cubicBezTo>
                    <a:lnTo>
                      <a:pt x="18082" y="14326"/>
                    </a:lnTo>
                    <a:cubicBezTo>
                      <a:pt x="18219" y="14045"/>
                      <a:pt x="18341" y="13755"/>
                      <a:pt x="18445" y="13456"/>
                    </a:cubicBezTo>
                    <a:lnTo>
                      <a:pt x="20513" y="13042"/>
                    </a:lnTo>
                    <a:cubicBezTo>
                      <a:pt x="21145" y="12916"/>
                      <a:pt x="21599" y="12361"/>
                      <a:pt x="21599" y="11718"/>
                    </a:cubicBezTo>
                    <a:lnTo>
                      <a:pt x="21599" y="9882"/>
                    </a:lnTo>
                    <a:cubicBezTo>
                      <a:pt x="21599" y="9238"/>
                      <a:pt x="21145" y="8684"/>
                      <a:pt x="20513" y="8558"/>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solidFill>
                    <a:schemeClr val="bg1"/>
                  </a:solidFill>
                  <a:cs typeface="+mn-ea"/>
                  <a:sym typeface="+mn-lt"/>
                </a:endParaRPr>
              </a:p>
            </p:txBody>
          </p:sp>
          <p:sp>
            <p:nvSpPr>
              <p:cNvPr id="55" name="AutoShape 124"/>
              <p:cNvSpPr/>
              <p:nvPr/>
            </p:nvSpPr>
            <p:spPr bwMode="auto">
              <a:xfrm>
                <a:off x="4570413" y="2712244"/>
                <a:ext cx="203200" cy="2032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0250"/>
                    </a:moveTo>
                    <a:cubicBezTo>
                      <a:pt x="5580" y="20250"/>
                      <a:pt x="1350" y="16017"/>
                      <a:pt x="1350" y="10800"/>
                    </a:cubicBezTo>
                    <a:cubicBezTo>
                      <a:pt x="1350" y="5582"/>
                      <a:pt x="5580" y="1349"/>
                      <a:pt x="10800" y="1349"/>
                    </a:cubicBezTo>
                    <a:cubicBezTo>
                      <a:pt x="16016" y="1349"/>
                      <a:pt x="20250" y="5582"/>
                      <a:pt x="20250" y="10800"/>
                    </a:cubicBezTo>
                    <a:cubicBezTo>
                      <a:pt x="20250" y="16017"/>
                      <a:pt x="16016" y="20250"/>
                      <a:pt x="10800" y="20250"/>
                    </a:cubicBezTo>
                    <a:moveTo>
                      <a:pt x="10800" y="0"/>
                    </a:moveTo>
                    <a:cubicBezTo>
                      <a:pt x="4836" y="0"/>
                      <a:pt x="0" y="4836"/>
                      <a:pt x="0" y="10800"/>
                    </a:cubicBezTo>
                    <a:cubicBezTo>
                      <a:pt x="0" y="16763"/>
                      <a:pt x="4836" y="21600"/>
                      <a:pt x="10800" y="21600"/>
                    </a:cubicBezTo>
                    <a:cubicBezTo>
                      <a:pt x="16763" y="21600"/>
                      <a:pt x="21599" y="16763"/>
                      <a:pt x="21599" y="10800"/>
                    </a:cubicBezTo>
                    <a:cubicBezTo>
                      <a:pt x="21599" y="4836"/>
                      <a:pt x="16763"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solidFill>
                    <a:schemeClr val="bg1"/>
                  </a:solidFill>
                  <a:cs typeface="+mn-ea"/>
                  <a:sym typeface="+mn-lt"/>
                </a:endParaRPr>
              </a:p>
            </p:txBody>
          </p:sp>
          <p:sp>
            <p:nvSpPr>
              <p:cNvPr id="56" name="AutoShape 125"/>
              <p:cNvSpPr/>
              <p:nvPr/>
            </p:nvSpPr>
            <p:spPr bwMode="auto">
              <a:xfrm>
                <a:off x="4613275" y="2755900"/>
                <a:ext cx="116682" cy="1166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8900"/>
                    </a:moveTo>
                    <a:cubicBezTo>
                      <a:pt x="6328" y="18900"/>
                      <a:pt x="2699" y="15271"/>
                      <a:pt x="2699" y="10800"/>
                    </a:cubicBezTo>
                    <a:cubicBezTo>
                      <a:pt x="2699" y="6329"/>
                      <a:pt x="6328" y="2700"/>
                      <a:pt x="10800" y="2700"/>
                    </a:cubicBezTo>
                    <a:cubicBezTo>
                      <a:pt x="15271" y="2700"/>
                      <a:pt x="18899" y="6329"/>
                      <a:pt x="18899" y="10800"/>
                    </a:cubicBezTo>
                    <a:cubicBezTo>
                      <a:pt x="18899" y="15271"/>
                      <a:pt x="15271" y="18900"/>
                      <a:pt x="10800" y="18900"/>
                    </a:cubicBezTo>
                    <a:moveTo>
                      <a:pt x="10800" y="0"/>
                    </a:moveTo>
                    <a:cubicBezTo>
                      <a:pt x="4830" y="0"/>
                      <a:pt x="0" y="4833"/>
                      <a:pt x="0" y="10800"/>
                    </a:cubicBezTo>
                    <a:cubicBezTo>
                      <a:pt x="0" y="16766"/>
                      <a:pt x="4830" y="21599"/>
                      <a:pt x="10800" y="21599"/>
                    </a:cubicBezTo>
                    <a:cubicBezTo>
                      <a:pt x="16764" y="21599"/>
                      <a:pt x="21600" y="16766"/>
                      <a:pt x="21600" y="10800"/>
                    </a:cubicBezTo>
                    <a:cubicBezTo>
                      <a:pt x="21600" y="4833"/>
                      <a:pt x="16764"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solidFill>
                    <a:schemeClr val="bg1"/>
                  </a:solidFill>
                  <a:cs typeface="+mn-ea"/>
                  <a:sym typeface="+mn-lt"/>
                </a:endParaRPr>
              </a:p>
            </p:txBody>
          </p:sp>
        </p:grpSp>
      </p:grpSp>
      <p:grpSp>
        <p:nvGrpSpPr>
          <p:cNvPr id="59" name="组合 58"/>
          <p:cNvGrpSpPr/>
          <p:nvPr/>
        </p:nvGrpSpPr>
        <p:grpSpPr>
          <a:xfrm>
            <a:off x="3570933" y="4619996"/>
            <a:ext cx="1291777" cy="1316869"/>
            <a:chOff x="2678198" y="3464996"/>
            <a:chExt cx="968833" cy="987652"/>
          </a:xfrm>
        </p:grpSpPr>
        <p:grpSp>
          <p:nvGrpSpPr>
            <p:cNvPr id="60" name="组合 59"/>
            <p:cNvGrpSpPr/>
            <p:nvPr/>
          </p:nvGrpSpPr>
          <p:grpSpPr>
            <a:xfrm>
              <a:off x="2678198" y="3464996"/>
              <a:ext cx="968833" cy="987652"/>
              <a:chOff x="2720209" y="3507822"/>
              <a:chExt cx="926822" cy="944825"/>
            </a:xfrm>
          </p:grpSpPr>
          <p:sp>
            <p:nvSpPr>
              <p:cNvPr id="62" name="Oval Callout 9"/>
              <p:cNvSpPr/>
              <p:nvPr/>
            </p:nvSpPr>
            <p:spPr>
              <a:xfrm rot="18720547">
                <a:off x="2711207" y="3516824"/>
                <a:ext cx="944825" cy="926822"/>
              </a:xfrm>
              <a:prstGeom prst="wedgeEllipseCallout">
                <a:avLst>
                  <a:gd name="adj1" fmla="val 38923"/>
                  <a:gd name="adj2" fmla="val 61436"/>
                </a:avLst>
              </a:prstGeom>
              <a:noFill/>
              <a:ln w="12700">
                <a:solidFill>
                  <a:srgbClr val="5B9B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solidFill>
                    <a:schemeClr val="bg1"/>
                  </a:solidFill>
                  <a:cs typeface="+mn-ea"/>
                  <a:sym typeface="+mn-lt"/>
                </a:endParaRPr>
              </a:p>
            </p:txBody>
          </p:sp>
          <p:sp>
            <p:nvSpPr>
              <p:cNvPr id="63" name="Oval Callout 9"/>
              <p:cNvSpPr/>
              <p:nvPr/>
            </p:nvSpPr>
            <p:spPr>
              <a:xfrm rot="18720547">
                <a:off x="2822121" y="3625625"/>
                <a:ext cx="722996" cy="709220"/>
              </a:xfrm>
              <a:prstGeom prst="wedgeEllipseCallout">
                <a:avLst>
                  <a:gd name="adj1" fmla="val 38923"/>
                  <a:gd name="adj2" fmla="val 61436"/>
                </a:avLst>
              </a:prstGeom>
              <a:solidFill>
                <a:srgbClr val="5B9BD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en-GB" sz="2400">
                  <a:solidFill>
                    <a:schemeClr val="bg1"/>
                  </a:solidFill>
                  <a:cs typeface="+mn-ea"/>
                  <a:sym typeface="+mn-lt"/>
                </a:endParaRPr>
              </a:p>
            </p:txBody>
          </p:sp>
        </p:grpSp>
        <p:sp>
          <p:nvSpPr>
            <p:cNvPr id="61" name="Freeform 13"/>
            <p:cNvSpPr>
              <a:spLocks noEditPoints="1"/>
            </p:cNvSpPr>
            <p:nvPr/>
          </p:nvSpPr>
          <p:spPr bwMode="auto">
            <a:xfrm>
              <a:off x="3018694" y="3779256"/>
              <a:ext cx="312529" cy="359134"/>
            </a:xfrm>
            <a:custGeom>
              <a:avLst/>
              <a:gdLst>
                <a:gd name="T0" fmla="*/ 27 w 94"/>
                <a:gd name="T1" fmla="*/ 39 h 108"/>
                <a:gd name="T2" fmla="*/ 52 w 94"/>
                <a:gd name="T3" fmla="*/ 37 h 108"/>
                <a:gd name="T4" fmla="*/ 93 w 94"/>
                <a:gd name="T5" fmla="*/ 58 h 108"/>
                <a:gd name="T6" fmla="*/ 90 w 94"/>
                <a:gd name="T7" fmla="*/ 50 h 108"/>
                <a:gd name="T8" fmla="*/ 88 w 94"/>
                <a:gd name="T9" fmla="*/ 43 h 108"/>
                <a:gd name="T10" fmla="*/ 89 w 94"/>
                <a:gd name="T11" fmla="*/ 39 h 108"/>
                <a:gd name="T12" fmla="*/ 87 w 94"/>
                <a:gd name="T13" fmla="*/ 32 h 108"/>
                <a:gd name="T14" fmla="*/ 84 w 94"/>
                <a:gd name="T15" fmla="*/ 25 h 108"/>
                <a:gd name="T16" fmla="*/ 84 w 94"/>
                <a:gd name="T17" fmla="*/ 19 h 108"/>
                <a:gd name="T18" fmla="*/ 80 w 94"/>
                <a:gd name="T19" fmla="*/ 14 h 108"/>
                <a:gd name="T20" fmla="*/ 76 w 94"/>
                <a:gd name="T21" fmla="*/ 10 h 108"/>
                <a:gd name="T22" fmla="*/ 75 w 94"/>
                <a:gd name="T23" fmla="*/ 7 h 108"/>
                <a:gd name="T24" fmla="*/ 70 w 94"/>
                <a:gd name="T25" fmla="*/ 4 h 108"/>
                <a:gd name="T26" fmla="*/ 65 w 94"/>
                <a:gd name="T27" fmla="*/ 2 h 108"/>
                <a:gd name="T28" fmla="*/ 58 w 94"/>
                <a:gd name="T29" fmla="*/ 1 h 108"/>
                <a:gd name="T30" fmla="*/ 51 w 94"/>
                <a:gd name="T31" fmla="*/ 0 h 108"/>
                <a:gd name="T32" fmla="*/ 45 w 94"/>
                <a:gd name="T33" fmla="*/ 0 h 108"/>
                <a:gd name="T34" fmla="*/ 38 w 94"/>
                <a:gd name="T35" fmla="*/ 1 h 108"/>
                <a:gd name="T36" fmla="*/ 31 w 94"/>
                <a:gd name="T37" fmla="*/ 2 h 108"/>
                <a:gd name="T38" fmla="*/ 24 w 94"/>
                <a:gd name="T39" fmla="*/ 4 h 108"/>
                <a:gd name="T40" fmla="*/ 18 w 94"/>
                <a:gd name="T41" fmla="*/ 8 h 108"/>
                <a:gd name="T42" fmla="*/ 13 w 94"/>
                <a:gd name="T43" fmla="*/ 12 h 108"/>
                <a:gd name="T44" fmla="*/ 8 w 94"/>
                <a:gd name="T45" fmla="*/ 17 h 108"/>
                <a:gd name="T46" fmla="*/ 5 w 94"/>
                <a:gd name="T47" fmla="*/ 22 h 108"/>
                <a:gd name="T48" fmla="*/ 2 w 94"/>
                <a:gd name="T49" fmla="*/ 28 h 108"/>
                <a:gd name="T50" fmla="*/ 0 w 94"/>
                <a:gd name="T51" fmla="*/ 36 h 108"/>
                <a:gd name="T52" fmla="*/ 1 w 94"/>
                <a:gd name="T53" fmla="*/ 49 h 108"/>
                <a:gd name="T54" fmla="*/ 24 w 94"/>
                <a:gd name="T55" fmla="*/ 97 h 108"/>
                <a:gd name="T56" fmla="*/ 71 w 94"/>
                <a:gd name="T57" fmla="*/ 107 h 108"/>
                <a:gd name="T58" fmla="*/ 72 w 94"/>
                <a:gd name="T59" fmla="*/ 93 h 108"/>
                <a:gd name="T60" fmla="*/ 73 w 94"/>
                <a:gd name="T61" fmla="*/ 90 h 108"/>
                <a:gd name="T62" fmla="*/ 76 w 94"/>
                <a:gd name="T63" fmla="*/ 89 h 108"/>
                <a:gd name="T64" fmla="*/ 79 w 94"/>
                <a:gd name="T65" fmla="*/ 89 h 108"/>
                <a:gd name="T66" fmla="*/ 82 w 94"/>
                <a:gd name="T67" fmla="*/ 90 h 108"/>
                <a:gd name="T68" fmla="*/ 83 w 94"/>
                <a:gd name="T69" fmla="*/ 90 h 108"/>
                <a:gd name="T70" fmla="*/ 86 w 94"/>
                <a:gd name="T71" fmla="*/ 90 h 108"/>
                <a:gd name="T72" fmla="*/ 89 w 94"/>
                <a:gd name="T73" fmla="*/ 88 h 108"/>
                <a:gd name="T74" fmla="*/ 89 w 94"/>
                <a:gd name="T75" fmla="*/ 84 h 108"/>
                <a:gd name="T76" fmla="*/ 90 w 94"/>
                <a:gd name="T77" fmla="*/ 81 h 108"/>
                <a:gd name="T78" fmla="*/ 91 w 94"/>
                <a:gd name="T79" fmla="*/ 79 h 108"/>
                <a:gd name="T80" fmla="*/ 90 w 94"/>
                <a:gd name="T81" fmla="*/ 77 h 108"/>
                <a:gd name="T82" fmla="*/ 89 w 94"/>
                <a:gd name="T83" fmla="*/ 75 h 108"/>
                <a:gd name="T84" fmla="*/ 90 w 94"/>
                <a:gd name="T85" fmla="*/ 73 h 108"/>
                <a:gd name="T86" fmla="*/ 91 w 94"/>
                <a:gd name="T87" fmla="*/ 71 h 108"/>
                <a:gd name="T88" fmla="*/ 90 w 94"/>
                <a:gd name="T89" fmla="*/ 66 h 108"/>
                <a:gd name="T90" fmla="*/ 92 w 94"/>
                <a:gd name="T91" fmla="*/ 63 h 108"/>
                <a:gd name="T92" fmla="*/ 94 w 94"/>
                <a:gd name="T93" fmla="*/ 61 h 108"/>
                <a:gd name="T94" fmla="*/ 28 w 94"/>
                <a:gd name="T95" fmla="*/ 46 h 108"/>
                <a:gd name="T96" fmla="*/ 22 w 94"/>
                <a:gd name="T97" fmla="*/ 47 h 108"/>
                <a:gd name="T98" fmla="*/ 18 w 94"/>
                <a:gd name="T99" fmla="*/ 44 h 108"/>
                <a:gd name="T100" fmla="*/ 17 w 94"/>
                <a:gd name="T101" fmla="*/ 38 h 108"/>
                <a:gd name="T102" fmla="*/ 20 w 94"/>
                <a:gd name="T103" fmla="*/ 33 h 108"/>
                <a:gd name="T104" fmla="*/ 26 w 94"/>
                <a:gd name="T105" fmla="*/ 33 h 108"/>
                <a:gd name="T106" fmla="*/ 30 w 94"/>
                <a:gd name="T107" fmla="*/ 36 h 108"/>
                <a:gd name="T108" fmla="*/ 31 w 94"/>
                <a:gd name="T109" fmla="*/ 42 h 108"/>
                <a:gd name="T110" fmla="*/ 67 w 94"/>
                <a:gd name="T111" fmla="*/ 35 h 108"/>
                <a:gd name="T112" fmla="*/ 59 w 94"/>
                <a:gd name="T113" fmla="*/ 44 h 108"/>
                <a:gd name="T114" fmla="*/ 47 w 94"/>
                <a:gd name="T115" fmla="*/ 45 h 108"/>
                <a:gd name="T116" fmla="*/ 38 w 94"/>
                <a:gd name="T117" fmla="*/ 37 h 108"/>
                <a:gd name="T118" fmla="*/ 37 w 94"/>
                <a:gd name="T119" fmla="*/ 25 h 108"/>
                <a:gd name="T120" fmla="*/ 45 w 94"/>
                <a:gd name="T121" fmla="*/ 16 h 108"/>
                <a:gd name="T122" fmla="*/ 57 w 94"/>
                <a:gd name="T123" fmla="*/ 15 h 108"/>
                <a:gd name="T124" fmla="*/ 66 w 94"/>
                <a:gd name="T125" fmla="*/ 23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4" h="108">
                  <a:moveTo>
                    <a:pt x="25" y="43"/>
                  </a:moveTo>
                  <a:cubicBezTo>
                    <a:pt x="23" y="43"/>
                    <a:pt x="22" y="42"/>
                    <a:pt x="21" y="41"/>
                  </a:cubicBezTo>
                  <a:cubicBezTo>
                    <a:pt x="21" y="39"/>
                    <a:pt x="22" y="37"/>
                    <a:pt x="23" y="37"/>
                  </a:cubicBezTo>
                  <a:cubicBezTo>
                    <a:pt x="25" y="36"/>
                    <a:pt x="27" y="37"/>
                    <a:pt x="27" y="39"/>
                  </a:cubicBezTo>
                  <a:cubicBezTo>
                    <a:pt x="28" y="41"/>
                    <a:pt x="27" y="43"/>
                    <a:pt x="25" y="43"/>
                  </a:cubicBezTo>
                  <a:close/>
                  <a:moveTo>
                    <a:pt x="52" y="24"/>
                  </a:moveTo>
                  <a:cubicBezTo>
                    <a:pt x="48" y="24"/>
                    <a:pt x="45" y="26"/>
                    <a:pt x="45" y="30"/>
                  </a:cubicBezTo>
                  <a:cubicBezTo>
                    <a:pt x="45" y="34"/>
                    <a:pt x="48" y="37"/>
                    <a:pt x="52" y="37"/>
                  </a:cubicBezTo>
                  <a:cubicBezTo>
                    <a:pt x="56" y="37"/>
                    <a:pt x="59" y="34"/>
                    <a:pt x="59" y="30"/>
                  </a:cubicBezTo>
                  <a:cubicBezTo>
                    <a:pt x="59" y="26"/>
                    <a:pt x="56" y="24"/>
                    <a:pt x="52" y="24"/>
                  </a:cubicBezTo>
                  <a:close/>
                  <a:moveTo>
                    <a:pt x="94" y="61"/>
                  </a:moveTo>
                  <a:cubicBezTo>
                    <a:pt x="93" y="58"/>
                    <a:pt x="93" y="58"/>
                    <a:pt x="93" y="58"/>
                  </a:cubicBezTo>
                  <a:cubicBezTo>
                    <a:pt x="92" y="56"/>
                    <a:pt x="92" y="56"/>
                    <a:pt x="92" y="56"/>
                  </a:cubicBezTo>
                  <a:cubicBezTo>
                    <a:pt x="92" y="54"/>
                    <a:pt x="92" y="54"/>
                    <a:pt x="92" y="54"/>
                  </a:cubicBezTo>
                  <a:cubicBezTo>
                    <a:pt x="91" y="52"/>
                    <a:pt x="91" y="52"/>
                    <a:pt x="91" y="52"/>
                  </a:cubicBezTo>
                  <a:cubicBezTo>
                    <a:pt x="90" y="50"/>
                    <a:pt x="90" y="50"/>
                    <a:pt x="90" y="50"/>
                  </a:cubicBezTo>
                  <a:cubicBezTo>
                    <a:pt x="89" y="48"/>
                    <a:pt x="89" y="48"/>
                    <a:pt x="89" y="48"/>
                  </a:cubicBezTo>
                  <a:cubicBezTo>
                    <a:pt x="89" y="46"/>
                    <a:pt x="89" y="46"/>
                    <a:pt x="89" y="46"/>
                  </a:cubicBezTo>
                  <a:cubicBezTo>
                    <a:pt x="88" y="44"/>
                    <a:pt x="88" y="44"/>
                    <a:pt x="88" y="44"/>
                  </a:cubicBezTo>
                  <a:cubicBezTo>
                    <a:pt x="88" y="43"/>
                    <a:pt x="88" y="43"/>
                    <a:pt x="88" y="43"/>
                  </a:cubicBezTo>
                  <a:cubicBezTo>
                    <a:pt x="89" y="43"/>
                    <a:pt x="89" y="43"/>
                    <a:pt x="89" y="43"/>
                  </a:cubicBezTo>
                  <a:cubicBezTo>
                    <a:pt x="89" y="42"/>
                    <a:pt x="89" y="42"/>
                    <a:pt x="89" y="42"/>
                  </a:cubicBezTo>
                  <a:cubicBezTo>
                    <a:pt x="89" y="41"/>
                    <a:pt x="89" y="41"/>
                    <a:pt x="89" y="41"/>
                  </a:cubicBezTo>
                  <a:cubicBezTo>
                    <a:pt x="89" y="39"/>
                    <a:pt x="89" y="39"/>
                    <a:pt x="89" y="39"/>
                  </a:cubicBezTo>
                  <a:cubicBezTo>
                    <a:pt x="89" y="37"/>
                    <a:pt x="89" y="37"/>
                    <a:pt x="89" y="37"/>
                  </a:cubicBezTo>
                  <a:cubicBezTo>
                    <a:pt x="88" y="36"/>
                    <a:pt x="88" y="36"/>
                    <a:pt x="88" y="36"/>
                  </a:cubicBezTo>
                  <a:cubicBezTo>
                    <a:pt x="87" y="34"/>
                    <a:pt x="87" y="34"/>
                    <a:pt x="87" y="34"/>
                  </a:cubicBezTo>
                  <a:cubicBezTo>
                    <a:pt x="87" y="32"/>
                    <a:pt x="87" y="32"/>
                    <a:pt x="87" y="32"/>
                  </a:cubicBezTo>
                  <a:cubicBezTo>
                    <a:pt x="86" y="30"/>
                    <a:pt x="86" y="30"/>
                    <a:pt x="86" y="30"/>
                  </a:cubicBezTo>
                  <a:cubicBezTo>
                    <a:pt x="86" y="29"/>
                    <a:pt x="86" y="29"/>
                    <a:pt x="86" y="29"/>
                  </a:cubicBezTo>
                  <a:cubicBezTo>
                    <a:pt x="85" y="27"/>
                    <a:pt x="85" y="27"/>
                    <a:pt x="85" y="27"/>
                  </a:cubicBezTo>
                  <a:cubicBezTo>
                    <a:pt x="84" y="25"/>
                    <a:pt x="84" y="25"/>
                    <a:pt x="84" y="25"/>
                  </a:cubicBezTo>
                  <a:cubicBezTo>
                    <a:pt x="83" y="24"/>
                    <a:pt x="83" y="24"/>
                    <a:pt x="83" y="24"/>
                  </a:cubicBezTo>
                  <a:cubicBezTo>
                    <a:pt x="83" y="22"/>
                    <a:pt x="83" y="22"/>
                    <a:pt x="83" y="22"/>
                  </a:cubicBezTo>
                  <a:cubicBezTo>
                    <a:pt x="85" y="21"/>
                    <a:pt x="85" y="21"/>
                    <a:pt x="85" y="21"/>
                  </a:cubicBezTo>
                  <a:cubicBezTo>
                    <a:pt x="84" y="19"/>
                    <a:pt x="84" y="19"/>
                    <a:pt x="84" y="19"/>
                  </a:cubicBezTo>
                  <a:cubicBezTo>
                    <a:pt x="83" y="18"/>
                    <a:pt x="83" y="18"/>
                    <a:pt x="83" y="18"/>
                  </a:cubicBezTo>
                  <a:cubicBezTo>
                    <a:pt x="82" y="16"/>
                    <a:pt x="82" y="16"/>
                    <a:pt x="82" y="16"/>
                  </a:cubicBezTo>
                  <a:cubicBezTo>
                    <a:pt x="81" y="15"/>
                    <a:pt x="81" y="15"/>
                    <a:pt x="81" y="15"/>
                  </a:cubicBezTo>
                  <a:cubicBezTo>
                    <a:pt x="80" y="14"/>
                    <a:pt x="80" y="14"/>
                    <a:pt x="80" y="14"/>
                  </a:cubicBezTo>
                  <a:cubicBezTo>
                    <a:pt x="79" y="13"/>
                    <a:pt x="79" y="13"/>
                    <a:pt x="79" y="13"/>
                  </a:cubicBezTo>
                  <a:cubicBezTo>
                    <a:pt x="78" y="12"/>
                    <a:pt x="78" y="12"/>
                    <a:pt x="78" y="12"/>
                  </a:cubicBezTo>
                  <a:cubicBezTo>
                    <a:pt x="77" y="11"/>
                    <a:pt x="77" y="11"/>
                    <a:pt x="77" y="11"/>
                  </a:cubicBezTo>
                  <a:cubicBezTo>
                    <a:pt x="76" y="10"/>
                    <a:pt x="76" y="10"/>
                    <a:pt x="76" y="10"/>
                  </a:cubicBezTo>
                  <a:cubicBezTo>
                    <a:pt x="79" y="9"/>
                    <a:pt x="79" y="9"/>
                    <a:pt x="79" y="9"/>
                  </a:cubicBezTo>
                  <a:cubicBezTo>
                    <a:pt x="78" y="8"/>
                    <a:pt x="78" y="8"/>
                    <a:pt x="78" y="8"/>
                  </a:cubicBezTo>
                  <a:cubicBezTo>
                    <a:pt x="76" y="7"/>
                    <a:pt x="76" y="7"/>
                    <a:pt x="76" y="7"/>
                  </a:cubicBezTo>
                  <a:cubicBezTo>
                    <a:pt x="75" y="7"/>
                    <a:pt x="75" y="7"/>
                    <a:pt x="75" y="7"/>
                  </a:cubicBezTo>
                  <a:cubicBezTo>
                    <a:pt x="74" y="6"/>
                    <a:pt x="74" y="6"/>
                    <a:pt x="74" y="6"/>
                  </a:cubicBezTo>
                  <a:cubicBezTo>
                    <a:pt x="73" y="5"/>
                    <a:pt x="73" y="5"/>
                    <a:pt x="73" y="5"/>
                  </a:cubicBezTo>
                  <a:cubicBezTo>
                    <a:pt x="72" y="5"/>
                    <a:pt x="72" y="5"/>
                    <a:pt x="72" y="5"/>
                  </a:cubicBezTo>
                  <a:cubicBezTo>
                    <a:pt x="70" y="4"/>
                    <a:pt x="70" y="4"/>
                    <a:pt x="70" y="4"/>
                  </a:cubicBezTo>
                  <a:cubicBezTo>
                    <a:pt x="69" y="4"/>
                    <a:pt x="69" y="4"/>
                    <a:pt x="69" y="4"/>
                  </a:cubicBezTo>
                  <a:cubicBezTo>
                    <a:pt x="68" y="3"/>
                    <a:pt x="68" y="3"/>
                    <a:pt x="68" y="3"/>
                  </a:cubicBezTo>
                  <a:cubicBezTo>
                    <a:pt x="66" y="3"/>
                    <a:pt x="66" y="3"/>
                    <a:pt x="66" y="3"/>
                  </a:cubicBezTo>
                  <a:cubicBezTo>
                    <a:pt x="65" y="2"/>
                    <a:pt x="65" y="2"/>
                    <a:pt x="65" y="2"/>
                  </a:cubicBezTo>
                  <a:cubicBezTo>
                    <a:pt x="63" y="2"/>
                    <a:pt x="63" y="2"/>
                    <a:pt x="63" y="2"/>
                  </a:cubicBezTo>
                  <a:cubicBezTo>
                    <a:pt x="61" y="1"/>
                    <a:pt x="61" y="1"/>
                    <a:pt x="61" y="1"/>
                  </a:cubicBezTo>
                  <a:cubicBezTo>
                    <a:pt x="60" y="1"/>
                    <a:pt x="60" y="1"/>
                    <a:pt x="60" y="1"/>
                  </a:cubicBezTo>
                  <a:cubicBezTo>
                    <a:pt x="58" y="1"/>
                    <a:pt x="58" y="1"/>
                    <a:pt x="58" y="1"/>
                  </a:cubicBezTo>
                  <a:cubicBezTo>
                    <a:pt x="56" y="0"/>
                    <a:pt x="56" y="0"/>
                    <a:pt x="56" y="0"/>
                  </a:cubicBezTo>
                  <a:cubicBezTo>
                    <a:pt x="55" y="0"/>
                    <a:pt x="55" y="0"/>
                    <a:pt x="55" y="0"/>
                  </a:cubicBezTo>
                  <a:cubicBezTo>
                    <a:pt x="53" y="0"/>
                    <a:pt x="53" y="0"/>
                    <a:pt x="53" y="0"/>
                  </a:cubicBezTo>
                  <a:cubicBezTo>
                    <a:pt x="51" y="0"/>
                    <a:pt x="51" y="0"/>
                    <a:pt x="51" y="0"/>
                  </a:cubicBezTo>
                  <a:cubicBezTo>
                    <a:pt x="50" y="0"/>
                    <a:pt x="50" y="0"/>
                    <a:pt x="50" y="0"/>
                  </a:cubicBezTo>
                  <a:cubicBezTo>
                    <a:pt x="48" y="0"/>
                    <a:pt x="48" y="0"/>
                    <a:pt x="48" y="0"/>
                  </a:cubicBezTo>
                  <a:cubicBezTo>
                    <a:pt x="46" y="0"/>
                    <a:pt x="46" y="0"/>
                    <a:pt x="46" y="0"/>
                  </a:cubicBezTo>
                  <a:cubicBezTo>
                    <a:pt x="45" y="0"/>
                    <a:pt x="45" y="0"/>
                    <a:pt x="45" y="0"/>
                  </a:cubicBezTo>
                  <a:cubicBezTo>
                    <a:pt x="43" y="0"/>
                    <a:pt x="43" y="0"/>
                    <a:pt x="43" y="0"/>
                  </a:cubicBezTo>
                  <a:cubicBezTo>
                    <a:pt x="41" y="0"/>
                    <a:pt x="41" y="0"/>
                    <a:pt x="41" y="0"/>
                  </a:cubicBezTo>
                  <a:cubicBezTo>
                    <a:pt x="40" y="0"/>
                    <a:pt x="40" y="0"/>
                    <a:pt x="40" y="0"/>
                  </a:cubicBezTo>
                  <a:cubicBezTo>
                    <a:pt x="38" y="1"/>
                    <a:pt x="38" y="1"/>
                    <a:pt x="38" y="1"/>
                  </a:cubicBezTo>
                  <a:cubicBezTo>
                    <a:pt x="36" y="1"/>
                    <a:pt x="36" y="1"/>
                    <a:pt x="36" y="1"/>
                  </a:cubicBezTo>
                  <a:cubicBezTo>
                    <a:pt x="35" y="1"/>
                    <a:pt x="35" y="1"/>
                    <a:pt x="35" y="1"/>
                  </a:cubicBezTo>
                  <a:cubicBezTo>
                    <a:pt x="33" y="2"/>
                    <a:pt x="33" y="2"/>
                    <a:pt x="33" y="2"/>
                  </a:cubicBezTo>
                  <a:cubicBezTo>
                    <a:pt x="31" y="2"/>
                    <a:pt x="31" y="2"/>
                    <a:pt x="31" y="2"/>
                  </a:cubicBezTo>
                  <a:cubicBezTo>
                    <a:pt x="29" y="3"/>
                    <a:pt x="29" y="3"/>
                    <a:pt x="29" y="3"/>
                  </a:cubicBezTo>
                  <a:cubicBezTo>
                    <a:pt x="28" y="3"/>
                    <a:pt x="28" y="3"/>
                    <a:pt x="28" y="3"/>
                  </a:cubicBezTo>
                  <a:cubicBezTo>
                    <a:pt x="26" y="4"/>
                    <a:pt x="26" y="4"/>
                    <a:pt x="26" y="4"/>
                  </a:cubicBezTo>
                  <a:cubicBezTo>
                    <a:pt x="24" y="4"/>
                    <a:pt x="24" y="4"/>
                    <a:pt x="24" y="4"/>
                  </a:cubicBezTo>
                  <a:cubicBezTo>
                    <a:pt x="23" y="5"/>
                    <a:pt x="23" y="5"/>
                    <a:pt x="23" y="5"/>
                  </a:cubicBezTo>
                  <a:cubicBezTo>
                    <a:pt x="21" y="6"/>
                    <a:pt x="21" y="6"/>
                    <a:pt x="21" y="6"/>
                  </a:cubicBezTo>
                  <a:cubicBezTo>
                    <a:pt x="20" y="7"/>
                    <a:pt x="20" y="7"/>
                    <a:pt x="20" y="7"/>
                  </a:cubicBezTo>
                  <a:cubicBezTo>
                    <a:pt x="18" y="8"/>
                    <a:pt x="18" y="8"/>
                    <a:pt x="18" y="8"/>
                  </a:cubicBezTo>
                  <a:cubicBezTo>
                    <a:pt x="17" y="9"/>
                    <a:pt x="17" y="9"/>
                    <a:pt x="17" y="9"/>
                  </a:cubicBezTo>
                  <a:cubicBezTo>
                    <a:pt x="15" y="10"/>
                    <a:pt x="15" y="10"/>
                    <a:pt x="15" y="10"/>
                  </a:cubicBezTo>
                  <a:cubicBezTo>
                    <a:pt x="14" y="11"/>
                    <a:pt x="14" y="11"/>
                    <a:pt x="14" y="11"/>
                  </a:cubicBezTo>
                  <a:cubicBezTo>
                    <a:pt x="13" y="12"/>
                    <a:pt x="13" y="12"/>
                    <a:pt x="13" y="12"/>
                  </a:cubicBezTo>
                  <a:cubicBezTo>
                    <a:pt x="12" y="13"/>
                    <a:pt x="12" y="13"/>
                    <a:pt x="12" y="13"/>
                  </a:cubicBezTo>
                  <a:cubicBezTo>
                    <a:pt x="10" y="14"/>
                    <a:pt x="10" y="14"/>
                    <a:pt x="10" y="14"/>
                  </a:cubicBezTo>
                  <a:cubicBezTo>
                    <a:pt x="9" y="15"/>
                    <a:pt x="9" y="15"/>
                    <a:pt x="9" y="15"/>
                  </a:cubicBezTo>
                  <a:cubicBezTo>
                    <a:pt x="8" y="17"/>
                    <a:pt x="8" y="17"/>
                    <a:pt x="8" y="17"/>
                  </a:cubicBezTo>
                  <a:cubicBezTo>
                    <a:pt x="7" y="18"/>
                    <a:pt x="7" y="18"/>
                    <a:pt x="7" y="18"/>
                  </a:cubicBezTo>
                  <a:cubicBezTo>
                    <a:pt x="6" y="19"/>
                    <a:pt x="6" y="19"/>
                    <a:pt x="6" y="19"/>
                  </a:cubicBezTo>
                  <a:cubicBezTo>
                    <a:pt x="5" y="21"/>
                    <a:pt x="5" y="21"/>
                    <a:pt x="5" y="21"/>
                  </a:cubicBezTo>
                  <a:cubicBezTo>
                    <a:pt x="5" y="22"/>
                    <a:pt x="5" y="22"/>
                    <a:pt x="5" y="22"/>
                  </a:cubicBezTo>
                  <a:cubicBezTo>
                    <a:pt x="4" y="24"/>
                    <a:pt x="4" y="24"/>
                    <a:pt x="4" y="24"/>
                  </a:cubicBezTo>
                  <a:cubicBezTo>
                    <a:pt x="3" y="25"/>
                    <a:pt x="3" y="25"/>
                    <a:pt x="3" y="25"/>
                  </a:cubicBezTo>
                  <a:cubicBezTo>
                    <a:pt x="3" y="27"/>
                    <a:pt x="3" y="27"/>
                    <a:pt x="3" y="27"/>
                  </a:cubicBezTo>
                  <a:cubicBezTo>
                    <a:pt x="2" y="28"/>
                    <a:pt x="2" y="28"/>
                    <a:pt x="2" y="28"/>
                  </a:cubicBezTo>
                  <a:cubicBezTo>
                    <a:pt x="2" y="30"/>
                    <a:pt x="2" y="30"/>
                    <a:pt x="2" y="30"/>
                  </a:cubicBezTo>
                  <a:cubicBezTo>
                    <a:pt x="1" y="31"/>
                    <a:pt x="1" y="31"/>
                    <a:pt x="1" y="31"/>
                  </a:cubicBezTo>
                  <a:cubicBezTo>
                    <a:pt x="1" y="33"/>
                    <a:pt x="1" y="33"/>
                    <a:pt x="1" y="33"/>
                  </a:cubicBezTo>
                  <a:cubicBezTo>
                    <a:pt x="0" y="36"/>
                    <a:pt x="0" y="36"/>
                    <a:pt x="0" y="36"/>
                  </a:cubicBezTo>
                  <a:cubicBezTo>
                    <a:pt x="0" y="40"/>
                    <a:pt x="0" y="40"/>
                    <a:pt x="0" y="40"/>
                  </a:cubicBezTo>
                  <a:cubicBezTo>
                    <a:pt x="0" y="43"/>
                    <a:pt x="0" y="43"/>
                    <a:pt x="0" y="43"/>
                  </a:cubicBezTo>
                  <a:cubicBezTo>
                    <a:pt x="1" y="46"/>
                    <a:pt x="1" y="46"/>
                    <a:pt x="1" y="46"/>
                  </a:cubicBezTo>
                  <a:cubicBezTo>
                    <a:pt x="1" y="49"/>
                    <a:pt x="1" y="49"/>
                    <a:pt x="1" y="49"/>
                  </a:cubicBezTo>
                  <a:cubicBezTo>
                    <a:pt x="2" y="52"/>
                    <a:pt x="2" y="52"/>
                    <a:pt x="2" y="52"/>
                  </a:cubicBezTo>
                  <a:cubicBezTo>
                    <a:pt x="3" y="56"/>
                    <a:pt x="3" y="56"/>
                    <a:pt x="3" y="56"/>
                  </a:cubicBezTo>
                  <a:cubicBezTo>
                    <a:pt x="11" y="69"/>
                    <a:pt x="11" y="69"/>
                    <a:pt x="11" y="69"/>
                  </a:cubicBezTo>
                  <a:cubicBezTo>
                    <a:pt x="25" y="83"/>
                    <a:pt x="24" y="97"/>
                    <a:pt x="24" y="97"/>
                  </a:cubicBezTo>
                  <a:cubicBezTo>
                    <a:pt x="24" y="100"/>
                    <a:pt x="24" y="100"/>
                    <a:pt x="24" y="100"/>
                  </a:cubicBezTo>
                  <a:cubicBezTo>
                    <a:pt x="24" y="108"/>
                    <a:pt x="24" y="108"/>
                    <a:pt x="24" y="108"/>
                  </a:cubicBezTo>
                  <a:cubicBezTo>
                    <a:pt x="71" y="108"/>
                    <a:pt x="71" y="108"/>
                    <a:pt x="71" y="108"/>
                  </a:cubicBezTo>
                  <a:cubicBezTo>
                    <a:pt x="71" y="107"/>
                    <a:pt x="71" y="107"/>
                    <a:pt x="71" y="107"/>
                  </a:cubicBezTo>
                  <a:cubicBezTo>
                    <a:pt x="71" y="105"/>
                    <a:pt x="71" y="105"/>
                    <a:pt x="71" y="105"/>
                  </a:cubicBezTo>
                  <a:cubicBezTo>
                    <a:pt x="71" y="102"/>
                    <a:pt x="71" y="102"/>
                    <a:pt x="71" y="102"/>
                  </a:cubicBezTo>
                  <a:cubicBezTo>
                    <a:pt x="72" y="96"/>
                    <a:pt x="72" y="96"/>
                    <a:pt x="72" y="96"/>
                  </a:cubicBezTo>
                  <a:cubicBezTo>
                    <a:pt x="72" y="93"/>
                    <a:pt x="72" y="93"/>
                    <a:pt x="72" y="93"/>
                  </a:cubicBezTo>
                  <a:cubicBezTo>
                    <a:pt x="72" y="92"/>
                    <a:pt x="72" y="92"/>
                    <a:pt x="72" y="92"/>
                  </a:cubicBezTo>
                  <a:cubicBezTo>
                    <a:pt x="72" y="91"/>
                    <a:pt x="72" y="91"/>
                    <a:pt x="72" y="91"/>
                  </a:cubicBezTo>
                  <a:cubicBezTo>
                    <a:pt x="73" y="91"/>
                    <a:pt x="73" y="91"/>
                    <a:pt x="73" y="91"/>
                  </a:cubicBezTo>
                  <a:cubicBezTo>
                    <a:pt x="73" y="90"/>
                    <a:pt x="73" y="90"/>
                    <a:pt x="73" y="90"/>
                  </a:cubicBezTo>
                  <a:cubicBezTo>
                    <a:pt x="74" y="90"/>
                    <a:pt x="74" y="90"/>
                    <a:pt x="74" y="90"/>
                  </a:cubicBezTo>
                  <a:cubicBezTo>
                    <a:pt x="74" y="90"/>
                    <a:pt x="74" y="90"/>
                    <a:pt x="74" y="90"/>
                  </a:cubicBezTo>
                  <a:cubicBezTo>
                    <a:pt x="75" y="90"/>
                    <a:pt x="75" y="90"/>
                    <a:pt x="75" y="90"/>
                  </a:cubicBezTo>
                  <a:cubicBezTo>
                    <a:pt x="76" y="89"/>
                    <a:pt x="76" y="89"/>
                    <a:pt x="76" y="89"/>
                  </a:cubicBezTo>
                  <a:cubicBezTo>
                    <a:pt x="77" y="89"/>
                    <a:pt x="77" y="89"/>
                    <a:pt x="77" y="89"/>
                  </a:cubicBezTo>
                  <a:cubicBezTo>
                    <a:pt x="78" y="89"/>
                    <a:pt x="78" y="89"/>
                    <a:pt x="78" y="89"/>
                  </a:cubicBezTo>
                  <a:cubicBezTo>
                    <a:pt x="78" y="89"/>
                    <a:pt x="78" y="89"/>
                    <a:pt x="78" y="89"/>
                  </a:cubicBezTo>
                  <a:cubicBezTo>
                    <a:pt x="79" y="89"/>
                    <a:pt x="79" y="89"/>
                    <a:pt x="79" y="89"/>
                  </a:cubicBezTo>
                  <a:cubicBezTo>
                    <a:pt x="80" y="89"/>
                    <a:pt x="80" y="89"/>
                    <a:pt x="80" y="89"/>
                  </a:cubicBezTo>
                  <a:cubicBezTo>
                    <a:pt x="81" y="90"/>
                    <a:pt x="81" y="90"/>
                    <a:pt x="81" y="90"/>
                  </a:cubicBezTo>
                  <a:cubicBezTo>
                    <a:pt x="81" y="90"/>
                    <a:pt x="81" y="90"/>
                    <a:pt x="81" y="90"/>
                  </a:cubicBezTo>
                  <a:cubicBezTo>
                    <a:pt x="82" y="90"/>
                    <a:pt x="82" y="90"/>
                    <a:pt x="82" y="90"/>
                  </a:cubicBezTo>
                  <a:cubicBezTo>
                    <a:pt x="83" y="90"/>
                    <a:pt x="83" y="90"/>
                    <a:pt x="83" y="90"/>
                  </a:cubicBezTo>
                  <a:cubicBezTo>
                    <a:pt x="81" y="90"/>
                    <a:pt x="81" y="90"/>
                    <a:pt x="81" y="90"/>
                  </a:cubicBezTo>
                  <a:cubicBezTo>
                    <a:pt x="82" y="90"/>
                    <a:pt x="82" y="90"/>
                    <a:pt x="82" y="90"/>
                  </a:cubicBezTo>
                  <a:cubicBezTo>
                    <a:pt x="83" y="90"/>
                    <a:pt x="83" y="90"/>
                    <a:pt x="83" y="90"/>
                  </a:cubicBezTo>
                  <a:cubicBezTo>
                    <a:pt x="84" y="90"/>
                    <a:pt x="84" y="90"/>
                    <a:pt x="84" y="90"/>
                  </a:cubicBezTo>
                  <a:cubicBezTo>
                    <a:pt x="85" y="90"/>
                    <a:pt x="85" y="90"/>
                    <a:pt x="85" y="90"/>
                  </a:cubicBezTo>
                  <a:cubicBezTo>
                    <a:pt x="86" y="90"/>
                    <a:pt x="86" y="90"/>
                    <a:pt x="86" y="90"/>
                  </a:cubicBezTo>
                  <a:cubicBezTo>
                    <a:pt x="86" y="90"/>
                    <a:pt x="86" y="90"/>
                    <a:pt x="86" y="90"/>
                  </a:cubicBezTo>
                  <a:cubicBezTo>
                    <a:pt x="87" y="89"/>
                    <a:pt x="87" y="89"/>
                    <a:pt x="87" y="89"/>
                  </a:cubicBezTo>
                  <a:cubicBezTo>
                    <a:pt x="88" y="89"/>
                    <a:pt x="88" y="89"/>
                    <a:pt x="88" y="89"/>
                  </a:cubicBezTo>
                  <a:cubicBezTo>
                    <a:pt x="88" y="88"/>
                    <a:pt x="88" y="88"/>
                    <a:pt x="88" y="88"/>
                  </a:cubicBezTo>
                  <a:cubicBezTo>
                    <a:pt x="89" y="88"/>
                    <a:pt x="89" y="88"/>
                    <a:pt x="89" y="88"/>
                  </a:cubicBezTo>
                  <a:cubicBezTo>
                    <a:pt x="89" y="87"/>
                    <a:pt x="89" y="87"/>
                    <a:pt x="89" y="87"/>
                  </a:cubicBezTo>
                  <a:cubicBezTo>
                    <a:pt x="89" y="86"/>
                    <a:pt x="89" y="86"/>
                    <a:pt x="89" y="86"/>
                  </a:cubicBezTo>
                  <a:cubicBezTo>
                    <a:pt x="89" y="85"/>
                    <a:pt x="89" y="85"/>
                    <a:pt x="89" y="85"/>
                  </a:cubicBezTo>
                  <a:cubicBezTo>
                    <a:pt x="89" y="84"/>
                    <a:pt x="89" y="84"/>
                    <a:pt x="89" y="84"/>
                  </a:cubicBezTo>
                  <a:cubicBezTo>
                    <a:pt x="89" y="82"/>
                    <a:pt x="89" y="82"/>
                    <a:pt x="89" y="82"/>
                  </a:cubicBezTo>
                  <a:cubicBezTo>
                    <a:pt x="89" y="82"/>
                    <a:pt x="89" y="82"/>
                    <a:pt x="89" y="82"/>
                  </a:cubicBezTo>
                  <a:cubicBezTo>
                    <a:pt x="89" y="81"/>
                    <a:pt x="89" y="81"/>
                    <a:pt x="89" y="81"/>
                  </a:cubicBezTo>
                  <a:cubicBezTo>
                    <a:pt x="90" y="81"/>
                    <a:pt x="90" y="81"/>
                    <a:pt x="90" y="81"/>
                  </a:cubicBezTo>
                  <a:cubicBezTo>
                    <a:pt x="90" y="80"/>
                    <a:pt x="90" y="80"/>
                    <a:pt x="90" y="80"/>
                  </a:cubicBezTo>
                  <a:cubicBezTo>
                    <a:pt x="90" y="80"/>
                    <a:pt x="90" y="80"/>
                    <a:pt x="90" y="80"/>
                  </a:cubicBezTo>
                  <a:cubicBezTo>
                    <a:pt x="90" y="79"/>
                    <a:pt x="90" y="79"/>
                    <a:pt x="90" y="79"/>
                  </a:cubicBezTo>
                  <a:cubicBezTo>
                    <a:pt x="91" y="79"/>
                    <a:pt x="91" y="79"/>
                    <a:pt x="91" y="79"/>
                  </a:cubicBezTo>
                  <a:cubicBezTo>
                    <a:pt x="91" y="78"/>
                    <a:pt x="91" y="78"/>
                    <a:pt x="91" y="78"/>
                  </a:cubicBezTo>
                  <a:cubicBezTo>
                    <a:pt x="91" y="78"/>
                    <a:pt x="91" y="78"/>
                    <a:pt x="91" y="78"/>
                  </a:cubicBezTo>
                  <a:cubicBezTo>
                    <a:pt x="91" y="77"/>
                    <a:pt x="91" y="77"/>
                    <a:pt x="91" y="77"/>
                  </a:cubicBezTo>
                  <a:cubicBezTo>
                    <a:pt x="90" y="77"/>
                    <a:pt x="90" y="77"/>
                    <a:pt x="90" y="77"/>
                  </a:cubicBezTo>
                  <a:cubicBezTo>
                    <a:pt x="90" y="76"/>
                    <a:pt x="90" y="76"/>
                    <a:pt x="90" y="76"/>
                  </a:cubicBezTo>
                  <a:cubicBezTo>
                    <a:pt x="90" y="76"/>
                    <a:pt x="90" y="76"/>
                    <a:pt x="90" y="76"/>
                  </a:cubicBezTo>
                  <a:cubicBezTo>
                    <a:pt x="89" y="75"/>
                    <a:pt x="89" y="75"/>
                    <a:pt x="89" y="75"/>
                  </a:cubicBezTo>
                  <a:cubicBezTo>
                    <a:pt x="89" y="75"/>
                    <a:pt x="89" y="75"/>
                    <a:pt x="89" y="75"/>
                  </a:cubicBezTo>
                  <a:cubicBezTo>
                    <a:pt x="88" y="75"/>
                    <a:pt x="88" y="75"/>
                    <a:pt x="88" y="75"/>
                  </a:cubicBezTo>
                  <a:cubicBezTo>
                    <a:pt x="89" y="74"/>
                    <a:pt x="89" y="74"/>
                    <a:pt x="89" y="74"/>
                  </a:cubicBezTo>
                  <a:cubicBezTo>
                    <a:pt x="89" y="74"/>
                    <a:pt x="89" y="74"/>
                    <a:pt x="89" y="74"/>
                  </a:cubicBezTo>
                  <a:cubicBezTo>
                    <a:pt x="90" y="73"/>
                    <a:pt x="90" y="73"/>
                    <a:pt x="90" y="73"/>
                  </a:cubicBezTo>
                  <a:cubicBezTo>
                    <a:pt x="90" y="73"/>
                    <a:pt x="90" y="73"/>
                    <a:pt x="90" y="73"/>
                  </a:cubicBezTo>
                  <a:cubicBezTo>
                    <a:pt x="91" y="72"/>
                    <a:pt x="91" y="72"/>
                    <a:pt x="91" y="72"/>
                  </a:cubicBezTo>
                  <a:cubicBezTo>
                    <a:pt x="91" y="72"/>
                    <a:pt x="91" y="72"/>
                    <a:pt x="91" y="72"/>
                  </a:cubicBezTo>
                  <a:cubicBezTo>
                    <a:pt x="91" y="71"/>
                    <a:pt x="91" y="71"/>
                    <a:pt x="91" y="71"/>
                  </a:cubicBezTo>
                  <a:cubicBezTo>
                    <a:pt x="91" y="71"/>
                    <a:pt x="91" y="71"/>
                    <a:pt x="91" y="71"/>
                  </a:cubicBezTo>
                  <a:cubicBezTo>
                    <a:pt x="90" y="69"/>
                    <a:pt x="90" y="69"/>
                    <a:pt x="90" y="69"/>
                  </a:cubicBezTo>
                  <a:cubicBezTo>
                    <a:pt x="90" y="67"/>
                    <a:pt x="90" y="67"/>
                    <a:pt x="90" y="67"/>
                  </a:cubicBezTo>
                  <a:cubicBezTo>
                    <a:pt x="90" y="66"/>
                    <a:pt x="90" y="66"/>
                    <a:pt x="90" y="66"/>
                  </a:cubicBezTo>
                  <a:cubicBezTo>
                    <a:pt x="90" y="64"/>
                    <a:pt x="90" y="64"/>
                    <a:pt x="90" y="64"/>
                  </a:cubicBezTo>
                  <a:cubicBezTo>
                    <a:pt x="91" y="64"/>
                    <a:pt x="91" y="64"/>
                    <a:pt x="91" y="64"/>
                  </a:cubicBezTo>
                  <a:cubicBezTo>
                    <a:pt x="92" y="63"/>
                    <a:pt x="92" y="63"/>
                    <a:pt x="92" y="63"/>
                  </a:cubicBezTo>
                  <a:cubicBezTo>
                    <a:pt x="92" y="63"/>
                    <a:pt x="92" y="63"/>
                    <a:pt x="92" y="63"/>
                  </a:cubicBezTo>
                  <a:cubicBezTo>
                    <a:pt x="93" y="63"/>
                    <a:pt x="93" y="63"/>
                    <a:pt x="93" y="63"/>
                  </a:cubicBezTo>
                  <a:cubicBezTo>
                    <a:pt x="93" y="62"/>
                    <a:pt x="93" y="62"/>
                    <a:pt x="93" y="62"/>
                  </a:cubicBezTo>
                  <a:cubicBezTo>
                    <a:pt x="94" y="62"/>
                    <a:pt x="94" y="62"/>
                    <a:pt x="94" y="62"/>
                  </a:cubicBezTo>
                  <a:cubicBezTo>
                    <a:pt x="94" y="61"/>
                    <a:pt x="94" y="61"/>
                    <a:pt x="94" y="61"/>
                  </a:cubicBezTo>
                  <a:close/>
                  <a:moveTo>
                    <a:pt x="33" y="44"/>
                  </a:moveTo>
                  <a:cubicBezTo>
                    <a:pt x="32" y="46"/>
                    <a:pt x="32" y="46"/>
                    <a:pt x="32" y="46"/>
                  </a:cubicBezTo>
                  <a:cubicBezTo>
                    <a:pt x="32" y="46"/>
                    <a:pt x="29" y="46"/>
                    <a:pt x="29" y="46"/>
                  </a:cubicBezTo>
                  <a:cubicBezTo>
                    <a:pt x="28" y="46"/>
                    <a:pt x="28" y="46"/>
                    <a:pt x="28" y="46"/>
                  </a:cubicBezTo>
                  <a:cubicBezTo>
                    <a:pt x="28" y="46"/>
                    <a:pt x="28" y="49"/>
                    <a:pt x="28" y="49"/>
                  </a:cubicBezTo>
                  <a:cubicBezTo>
                    <a:pt x="25" y="50"/>
                    <a:pt x="25" y="50"/>
                    <a:pt x="25" y="50"/>
                  </a:cubicBezTo>
                  <a:cubicBezTo>
                    <a:pt x="25" y="50"/>
                    <a:pt x="24" y="47"/>
                    <a:pt x="24" y="47"/>
                  </a:cubicBezTo>
                  <a:cubicBezTo>
                    <a:pt x="22" y="47"/>
                    <a:pt x="22" y="47"/>
                    <a:pt x="22" y="47"/>
                  </a:cubicBezTo>
                  <a:cubicBezTo>
                    <a:pt x="22" y="47"/>
                    <a:pt x="20" y="49"/>
                    <a:pt x="20" y="49"/>
                  </a:cubicBezTo>
                  <a:cubicBezTo>
                    <a:pt x="18" y="48"/>
                    <a:pt x="18" y="48"/>
                    <a:pt x="18" y="48"/>
                  </a:cubicBezTo>
                  <a:cubicBezTo>
                    <a:pt x="18" y="48"/>
                    <a:pt x="19" y="45"/>
                    <a:pt x="19" y="45"/>
                  </a:cubicBezTo>
                  <a:cubicBezTo>
                    <a:pt x="18" y="44"/>
                    <a:pt x="18" y="44"/>
                    <a:pt x="18" y="44"/>
                  </a:cubicBezTo>
                  <a:cubicBezTo>
                    <a:pt x="18" y="44"/>
                    <a:pt x="15" y="43"/>
                    <a:pt x="15" y="43"/>
                  </a:cubicBezTo>
                  <a:cubicBezTo>
                    <a:pt x="14" y="41"/>
                    <a:pt x="14" y="41"/>
                    <a:pt x="14" y="41"/>
                  </a:cubicBezTo>
                  <a:cubicBezTo>
                    <a:pt x="14" y="41"/>
                    <a:pt x="17" y="39"/>
                    <a:pt x="17" y="39"/>
                  </a:cubicBezTo>
                  <a:cubicBezTo>
                    <a:pt x="17" y="38"/>
                    <a:pt x="17" y="38"/>
                    <a:pt x="17" y="38"/>
                  </a:cubicBezTo>
                  <a:cubicBezTo>
                    <a:pt x="17" y="38"/>
                    <a:pt x="15" y="36"/>
                    <a:pt x="15" y="36"/>
                  </a:cubicBezTo>
                  <a:cubicBezTo>
                    <a:pt x="16" y="34"/>
                    <a:pt x="16" y="34"/>
                    <a:pt x="16" y="34"/>
                  </a:cubicBezTo>
                  <a:cubicBezTo>
                    <a:pt x="16" y="34"/>
                    <a:pt x="19" y="34"/>
                    <a:pt x="19" y="34"/>
                  </a:cubicBezTo>
                  <a:cubicBezTo>
                    <a:pt x="20" y="33"/>
                    <a:pt x="20" y="33"/>
                    <a:pt x="20" y="33"/>
                  </a:cubicBezTo>
                  <a:cubicBezTo>
                    <a:pt x="20" y="33"/>
                    <a:pt x="21" y="31"/>
                    <a:pt x="21" y="31"/>
                  </a:cubicBezTo>
                  <a:cubicBezTo>
                    <a:pt x="23" y="30"/>
                    <a:pt x="23" y="30"/>
                    <a:pt x="23" y="30"/>
                  </a:cubicBezTo>
                  <a:cubicBezTo>
                    <a:pt x="23" y="30"/>
                    <a:pt x="25" y="32"/>
                    <a:pt x="25" y="32"/>
                  </a:cubicBezTo>
                  <a:cubicBezTo>
                    <a:pt x="26" y="33"/>
                    <a:pt x="26" y="33"/>
                    <a:pt x="26" y="33"/>
                  </a:cubicBezTo>
                  <a:cubicBezTo>
                    <a:pt x="26" y="33"/>
                    <a:pt x="28" y="31"/>
                    <a:pt x="28" y="31"/>
                  </a:cubicBezTo>
                  <a:cubicBezTo>
                    <a:pt x="30" y="32"/>
                    <a:pt x="30" y="32"/>
                    <a:pt x="30" y="32"/>
                  </a:cubicBezTo>
                  <a:cubicBezTo>
                    <a:pt x="30" y="32"/>
                    <a:pt x="30" y="35"/>
                    <a:pt x="30" y="35"/>
                  </a:cubicBezTo>
                  <a:cubicBezTo>
                    <a:pt x="30" y="36"/>
                    <a:pt x="30" y="36"/>
                    <a:pt x="30" y="36"/>
                  </a:cubicBezTo>
                  <a:cubicBezTo>
                    <a:pt x="30" y="36"/>
                    <a:pt x="33" y="36"/>
                    <a:pt x="33" y="37"/>
                  </a:cubicBezTo>
                  <a:cubicBezTo>
                    <a:pt x="34" y="39"/>
                    <a:pt x="34" y="39"/>
                    <a:pt x="34" y="39"/>
                  </a:cubicBezTo>
                  <a:cubicBezTo>
                    <a:pt x="34" y="39"/>
                    <a:pt x="32" y="40"/>
                    <a:pt x="32" y="40"/>
                  </a:cubicBezTo>
                  <a:cubicBezTo>
                    <a:pt x="31" y="42"/>
                    <a:pt x="31" y="42"/>
                    <a:pt x="31" y="42"/>
                  </a:cubicBezTo>
                  <a:cubicBezTo>
                    <a:pt x="31" y="42"/>
                    <a:pt x="33" y="44"/>
                    <a:pt x="33" y="44"/>
                  </a:cubicBezTo>
                  <a:close/>
                  <a:moveTo>
                    <a:pt x="73" y="32"/>
                  </a:moveTo>
                  <a:cubicBezTo>
                    <a:pt x="73" y="32"/>
                    <a:pt x="73" y="32"/>
                    <a:pt x="73" y="32"/>
                  </a:cubicBezTo>
                  <a:cubicBezTo>
                    <a:pt x="73" y="33"/>
                    <a:pt x="67" y="35"/>
                    <a:pt x="67" y="35"/>
                  </a:cubicBezTo>
                  <a:cubicBezTo>
                    <a:pt x="66" y="37"/>
                    <a:pt x="66" y="37"/>
                    <a:pt x="66" y="37"/>
                  </a:cubicBezTo>
                  <a:cubicBezTo>
                    <a:pt x="66" y="37"/>
                    <a:pt x="69" y="43"/>
                    <a:pt x="68" y="43"/>
                  </a:cubicBezTo>
                  <a:cubicBezTo>
                    <a:pt x="65" y="46"/>
                    <a:pt x="65" y="46"/>
                    <a:pt x="65" y="46"/>
                  </a:cubicBezTo>
                  <a:cubicBezTo>
                    <a:pt x="65" y="46"/>
                    <a:pt x="59" y="44"/>
                    <a:pt x="59" y="44"/>
                  </a:cubicBezTo>
                  <a:cubicBezTo>
                    <a:pt x="57" y="45"/>
                    <a:pt x="57" y="45"/>
                    <a:pt x="57" y="45"/>
                  </a:cubicBezTo>
                  <a:cubicBezTo>
                    <a:pt x="57" y="45"/>
                    <a:pt x="55" y="50"/>
                    <a:pt x="54" y="50"/>
                  </a:cubicBezTo>
                  <a:cubicBezTo>
                    <a:pt x="50" y="50"/>
                    <a:pt x="50" y="50"/>
                    <a:pt x="50" y="50"/>
                  </a:cubicBezTo>
                  <a:cubicBezTo>
                    <a:pt x="49" y="50"/>
                    <a:pt x="47" y="45"/>
                    <a:pt x="47" y="45"/>
                  </a:cubicBezTo>
                  <a:cubicBezTo>
                    <a:pt x="45" y="44"/>
                    <a:pt x="45" y="44"/>
                    <a:pt x="45" y="44"/>
                  </a:cubicBezTo>
                  <a:cubicBezTo>
                    <a:pt x="45" y="44"/>
                    <a:pt x="39" y="46"/>
                    <a:pt x="39" y="46"/>
                  </a:cubicBezTo>
                  <a:cubicBezTo>
                    <a:pt x="36" y="43"/>
                    <a:pt x="36" y="43"/>
                    <a:pt x="36" y="43"/>
                  </a:cubicBezTo>
                  <a:cubicBezTo>
                    <a:pt x="36" y="43"/>
                    <a:pt x="38" y="37"/>
                    <a:pt x="38" y="37"/>
                  </a:cubicBezTo>
                  <a:cubicBezTo>
                    <a:pt x="37" y="35"/>
                    <a:pt x="37" y="35"/>
                    <a:pt x="37" y="35"/>
                  </a:cubicBezTo>
                  <a:cubicBezTo>
                    <a:pt x="37" y="35"/>
                    <a:pt x="31" y="32"/>
                    <a:pt x="31" y="32"/>
                  </a:cubicBezTo>
                  <a:cubicBezTo>
                    <a:pt x="31" y="28"/>
                    <a:pt x="31" y="28"/>
                    <a:pt x="31" y="28"/>
                  </a:cubicBezTo>
                  <a:cubicBezTo>
                    <a:pt x="31" y="27"/>
                    <a:pt x="37" y="25"/>
                    <a:pt x="37" y="25"/>
                  </a:cubicBezTo>
                  <a:cubicBezTo>
                    <a:pt x="38" y="23"/>
                    <a:pt x="38" y="23"/>
                    <a:pt x="38" y="23"/>
                  </a:cubicBezTo>
                  <a:cubicBezTo>
                    <a:pt x="38" y="23"/>
                    <a:pt x="36" y="17"/>
                    <a:pt x="36" y="17"/>
                  </a:cubicBezTo>
                  <a:cubicBezTo>
                    <a:pt x="39" y="14"/>
                    <a:pt x="39" y="14"/>
                    <a:pt x="39" y="14"/>
                  </a:cubicBezTo>
                  <a:cubicBezTo>
                    <a:pt x="39" y="14"/>
                    <a:pt x="45" y="16"/>
                    <a:pt x="45" y="16"/>
                  </a:cubicBezTo>
                  <a:cubicBezTo>
                    <a:pt x="47" y="15"/>
                    <a:pt x="47" y="15"/>
                    <a:pt x="47" y="15"/>
                  </a:cubicBezTo>
                  <a:cubicBezTo>
                    <a:pt x="47" y="15"/>
                    <a:pt x="50" y="10"/>
                    <a:pt x="50" y="10"/>
                  </a:cubicBezTo>
                  <a:cubicBezTo>
                    <a:pt x="55" y="10"/>
                    <a:pt x="55" y="10"/>
                    <a:pt x="55" y="10"/>
                  </a:cubicBezTo>
                  <a:cubicBezTo>
                    <a:pt x="55" y="10"/>
                    <a:pt x="57" y="15"/>
                    <a:pt x="57" y="15"/>
                  </a:cubicBezTo>
                  <a:cubicBezTo>
                    <a:pt x="59" y="16"/>
                    <a:pt x="59" y="16"/>
                    <a:pt x="59" y="16"/>
                  </a:cubicBezTo>
                  <a:cubicBezTo>
                    <a:pt x="59" y="16"/>
                    <a:pt x="65" y="14"/>
                    <a:pt x="65" y="14"/>
                  </a:cubicBezTo>
                  <a:cubicBezTo>
                    <a:pt x="69" y="17"/>
                    <a:pt x="69" y="17"/>
                    <a:pt x="69" y="17"/>
                  </a:cubicBezTo>
                  <a:cubicBezTo>
                    <a:pt x="69" y="18"/>
                    <a:pt x="66" y="23"/>
                    <a:pt x="66" y="23"/>
                  </a:cubicBezTo>
                  <a:cubicBezTo>
                    <a:pt x="67" y="25"/>
                    <a:pt x="67" y="25"/>
                    <a:pt x="67" y="25"/>
                  </a:cubicBezTo>
                  <a:cubicBezTo>
                    <a:pt x="67" y="25"/>
                    <a:pt x="73" y="28"/>
                    <a:pt x="73" y="28"/>
                  </a:cubicBezTo>
                  <a:cubicBezTo>
                    <a:pt x="73" y="32"/>
                    <a:pt x="73" y="32"/>
                    <a:pt x="73" y="32"/>
                  </a:cubicBezTo>
                  <a:close/>
                </a:path>
              </a:pathLst>
            </a:custGeom>
            <a:solidFill>
              <a:schemeClr val="bg1"/>
            </a:solidFill>
            <a:ln>
              <a:noFill/>
            </a:ln>
          </p:spPr>
          <p:txBody>
            <a:bodyPr vert="horz" wrap="square" lIns="121920" tIns="60960" rIns="121920" bIns="60960" numCol="1" anchor="t" anchorCtr="0" compatLnSpc="1"/>
            <a:lstStyle/>
            <a:p>
              <a:endParaRPr lang="zh-CN" altLang="en-US" sz="2400">
                <a:solidFill>
                  <a:schemeClr val="bg1"/>
                </a:solidFill>
                <a:cs typeface="+mn-ea"/>
                <a:sym typeface="+mn-lt"/>
              </a:endParaRPr>
            </a:p>
          </p:txBody>
        </p:sp>
      </p:grpSp>
      <p:grpSp>
        <p:nvGrpSpPr>
          <p:cNvPr id="64" name="组合 63"/>
          <p:cNvGrpSpPr/>
          <p:nvPr/>
        </p:nvGrpSpPr>
        <p:grpSpPr>
          <a:xfrm>
            <a:off x="6923420" y="2858469"/>
            <a:ext cx="1316869" cy="1291777"/>
            <a:chOff x="5192565" y="2143850"/>
            <a:chExt cx="987652" cy="968833"/>
          </a:xfrm>
        </p:grpSpPr>
        <p:grpSp>
          <p:nvGrpSpPr>
            <p:cNvPr id="65" name="Group 68"/>
            <p:cNvGrpSpPr/>
            <p:nvPr/>
          </p:nvGrpSpPr>
          <p:grpSpPr>
            <a:xfrm>
              <a:off x="5351343" y="2406239"/>
              <a:ext cx="236620" cy="382318"/>
              <a:chOff x="7446963" y="2577307"/>
              <a:chExt cx="304800" cy="492479"/>
            </a:xfrm>
            <a:solidFill>
              <a:schemeClr val="bg2"/>
            </a:solidFill>
          </p:grpSpPr>
          <p:sp>
            <p:nvSpPr>
              <p:cNvPr id="79" name="AutoShape 56"/>
              <p:cNvSpPr/>
              <p:nvPr/>
            </p:nvSpPr>
            <p:spPr bwMode="auto">
              <a:xfrm>
                <a:off x="7536022" y="2605442"/>
                <a:ext cx="145256"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88" y="7316"/>
                    </a:moveTo>
                    <a:cubicBezTo>
                      <a:pt x="16954" y="7352"/>
                      <a:pt x="16923" y="7387"/>
                      <a:pt x="16883" y="7423"/>
                    </a:cubicBezTo>
                    <a:cubicBezTo>
                      <a:pt x="16677" y="7601"/>
                      <a:pt x="16414" y="7770"/>
                      <a:pt x="16066" y="7920"/>
                    </a:cubicBezTo>
                    <a:cubicBezTo>
                      <a:pt x="16057" y="7924"/>
                      <a:pt x="16044" y="7927"/>
                      <a:pt x="16038" y="7931"/>
                    </a:cubicBezTo>
                    <a:cubicBezTo>
                      <a:pt x="15662" y="8092"/>
                      <a:pt x="15214" y="8234"/>
                      <a:pt x="14705" y="8354"/>
                    </a:cubicBezTo>
                    <a:cubicBezTo>
                      <a:pt x="14697" y="8357"/>
                      <a:pt x="14692" y="8358"/>
                      <a:pt x="14686" y="8359"/>
                    </a:cubicBezTo>
                    <a:cubicBezTo>
                      <a:pt x="14163" y="8482"/>
                      <a:pt x="13584" y="8581"/>
                      <a:pt x="12960" y="8649"/>
                    </a:cubicBezTo>
                    <a:cubicBezTo>
                      <a:pt x="12279" y="8726"/>
                      <a:pt x="11560" y="8774"/>
                      <a:pt x="10800" y="8774"/>
                    </a:cubicBezTo>
                    <a:cubicBezTo>
                      <a:pt x="10037" y="8774"/>
                      <a:pt x="9318" y="8726"/>
                      <a:pt x="8640" y="8649"/>
                    </a:cubicBezTo>
                    <a:cubicBezTo>
                      <a:pt x="8016" y="8581"/>
                      <a:pt x="7435" y="8482"/>
                      <a:pt x="6914" y="8359"/>
                    </a:cubicBezTo>
                    <a:cubicBezTo>
                      <a:pt x="6908" y="8358"/>
                      <a:pt x="6901" y="8357"/>
                      <a:pt x="6893" y="8354"/>
                    </a:cubicBezTo>
                    <a:cubicBezTo>
                      <a:pt x="6385" y="8234"/>
                      <a:pt x="5937" y="8092"/>
                      <a:pt x="5562" y="7931"/>
                    </a:cubicBezTo>
                    <a:cubicBezTo>
                      <a:pt x="5553" y="7927"/>
                      <a:pt x="5541" y="7924"/>
                      <a:pt x="5531" y="7920"/>
                    </a:cubicBezTo>
                    <a:cubicBezTo>
                      <a:pt x="5184" y="7770"/>
                      <a:pt x="4921" y="7601"/>
                      <a:pt x="4715" y="7423"/>
                    </a:cubicBezTo>
                    <a:cubicBezTo>
                      <a:pt x="4676" y="7387"/>
                      <a:pt x="4644" y="7352"/>
                      <a:pt x="4612" y="7316"/>
                    </a:cubicBezTo>
                    <a:cubicBezTo>
                      <a:pt x="4437" y="7136"/>
                      <a:pt x="4320" y="6947"/>
                      <a:pt x="4320" y="6750"/>
                    </a:cubicBezTo>
                    <a:cubicBezTo>
                      <a:pt x="4320" y="6550"/>
                      <a:pt x="4437" y="6362"/>
                      <a:pt x="4612" y="6181"/>
                    </a:cubicBezTo>
                    <a:cubicBezTo>
                      <a:pt x="4644" y="6146"/>
                      <a:pt x="4676" y="6110"/>
                      <a:pt x="4715" y="6076"/>
                    </a:cubicBezTo>
                    <a:cubicBezTo>
                      <a:pt x="4921" y="5898"/>
                      <a:pt x="5184" y="5729"/>
                      <a:pt x="5531" y="5577"/>
                    </a:cubicBezTo>
                    <a:cubicBezTo>
                      <a:pt x="5541" y="5574"/>
                      <a:pt x="5553" y="5571"/>
                      <a:pt x="5562" y="5567"/>
                    </a:cubicBezTo>
                    <a:cubicBezTo>
                      <a:pt x="5937" y="5407"/>
                      <a:pt x="6385" y="5264"/>
                      <a:pt x="6893" y="5144"/>
                    </a:cubicBezTo>
                    <a:cubicBezTo>
                      <a:pt x="6901" y="5142"/>
                      <a:pt x="6908" y="5140"/>
                      <a:pt x="6914" y="5138"/>
                    </a:cubicBezTo>
                    <a:cubicBezTo>
                      <a:pt x="7435" y="5017"/>
                      <a:pt x="8016" y="4918"/>
                      <a:pt x="8640" y="4848"/>
                    </a:cubicBezTo>
                    <a:cubicBezTo>
                      <a:pt x="9318" y="4773"/>
                      <a:pt x="10037" y="4725"/>
                      <a:pt x="10800" y="4725"/>
                    </a:cubicBezTo>
                    <a:cubicBezTo>
                      <a:pt x="11560" y="4725"/>
                      <a:pt x="12279" y="4773"/>
                      <a:pt x="12960" y="4848"/>
                    </a:cubicBezTo>
                    <a:cubicBezTo>
                      <a:pt x="13584" y="4918"/>
                      <a:pt x="14163" y="5017"/>
                      <a:pt x="14686" y="5138"/>
                    </a:cubicBezTo>
                    <a:cubicBezTo>
                      <a:pt x="14692" y="5140"/>
                      <a:pt x="14697" y="5142"/>
                      <a:pt x="14705" y="5144"/>
                    </a:cubicBezTo>
                    <a:cubicBezTo>
                      <a:pt x="15214" y="5264"/>
                      <a:pt x="15662" y="5407"/>
                      <a:pt x="16038" y="5567"/>
                    </a:cubicBezTo>
                    <a:cubicBezTo>
                      <a:pt x="16044" y="5571"/>
                      <a:pt x="16057" y="5574"/>
                      <a:pt x="16066" y="5577"/>
                    </a:cubicBezTo>
                    <a:cubicBezTo>
                      <a:pt x="16414" y="5729"/>
                      <a:pt x="16677" y="5898"/>
                      <a:pt x="16883" y="6076"/>
                    </a:cubicBezTo>
                    <a:cubicBezTo>
                      <a:pt x="16923" y="6110"/>
                      <a:pt x="16954" y="6146"/>
                      <a:pt x="16988" y="6181"/>
                    </a:cubicBezTo>
                    <a:cubicBezTo>
                      <a:pt x="17161" y="6362"/>
                      <a:pt x="17280" y="6550"/>
                      <a:pt x="17280" y="6750"/>
                    </a:cubicBezTo>
                    <a:cubicBezTo>
                      <a:pt x="17280" y="6947"/>
                      <a:pt x="17161" y="7136"/>
                      <a:pt x="16988" y="7316"/>
                    </a:cubicBezTo>
                    <a:moveTo>
                      <a:pt x="12960" y="19575"/>
                    </a:moveTo>
                    <a:cubicBezTo>
                      <a:pt x="12960" y="19948"/>
                      <a:pt x="11992" y="20249"/>
                      <a:pt x="10800" y="20249"/>
                    </a:cubicBezTo>
                    <a:cubicBezTo>
                      <a:pt x="9606" y="20249"/>
                      <a:pt x="8640" y="19948"/>
                      <a:pt x="8640" y="19575"/>
                    </a:cubicBezTo>
                    <a:lnTo>
                      <a:pt x="8640" y="10056"/>
                    </a:lnTo>
                    <a:cubicBezTo>
                      <a:pt x="9338" y="10101"/>
                      <a:pt x="10059" y="10124"/>
                      <a:pt x="10800" y="10124"/>
                    </a:cubicBezTo>
                    <a:cubicBezTo>
                      <a:pt x="11541" y="10124"/>
                      <a:pt x="12262" y="10101"/>
                      <a:pt x="12960" y="10056"/>
                    </a:cubicBezTo>
                    <a:cubicBezTo>
                      <a:pt x="12960" y="10056"/>
                      <a:pt x="12960" y="19575"/>
                      <a:pt x="12960" y="19575"/>
                    </a:cubicBezTo>
                    <a:close/>
                    <a:moveTo>
                      <a:pt x="8640" y="2025"/>
                    </a:moveTo>
                    <a:cubicBezTo>
                      <a:pt x="8640" y="1651"/>
                      <a:pt x="9606" y="1350"/>
                      <a:pt x="10800" y="1350"/>
                    </a:cubicBezTo>
                    <a:cubicBezTo>
                      <a:pt x="11992" y="1350"/>
                      <a:pt x="12960" y="1651"/>
                      <a:pt x="12960" y="2025"/>
                    </a:cubicBezTo>
                    <a:lnTo>
                      <a:pt x="12960" y="3442"/>
                    </a:lnTo>
                    <a:cubicBezTo>
                      <a:pt x="12262" y="3398"/>
                      <a:pt x="11541" y="3375"/>
                      <a:pt x="10800" y="3375"/>
                    </a:cubicBezTo>
                    <a:cubicBezTo>
                      <a:pt x="10059" y="3375"/>
                      <a:pt x="9338" y="3398"/>
                      <a:pt x="8640" y="3442"/>
                    </a:cubicBezTo>
                    <a:cubicBezTo>
                      <a:pt x="8640" y="3442"/>
                      <a:pt x="8640" y="2025"/>
                      <a:pt x="8640" y="2025"/>
                    </a:cubicBezTo>
                    <a:close/>
                    <a:moveTo>
                      <a:pt x="17280" y="4064"/>
                    </a:moveTo>
                    <a:lnTo>
                      <a:pt x="17280" y="2025"/>
                    </a:lnTo>
                    <a:cubicBezTo>
                      <a:pt x="17280" y="908"/>
                      <a:pt x="14373" y="0"/>
                      <a:pt x="10800" y="0"/>
                    </a:cubicBezTo>
                    <a:cubicBezTo>
                      <a:pt x="7225" y="0"/>
                      <a:pt x="4320" y="908"/>
                      <a:pt x="4320" y="2025"/>
                    </a:cubicBezTo>
                    <a:lnTo>
                      <a:pt x="4320" y="4064"/>
                    </a:lnTo>
                    <a:cubicBezTo>
                      <a:pt x="1710" y="4681"/>
                      <a:pt x="0" y="5649"/>
                      <a:pt x="0" y="6750"/>
                    </a:cubicBezTo>
                    <a:cubicBezTo>
                      <a:pt x="0" y="7850"/>
                      <a:pt x="1710" y="8818"/>
                      <a:pt x="4320" y="9434"/>
                    </a:cubicBezTo>
                    <a:lnTo>
                      <a:pt x="4320" y="19575"/>
                    </a:lnTo>
                    <a:cubicBezTo>
                      <a:pt x="4320" y="20691"/>
                      <a:pt x="7225" y="21599"/>
                      <a:pt x="10800" y="21599"/>
                    </a:cubicBezTo>
                    <a:cubicBezTo>
                      <a:pt x="14373" y="21599"/>
                      <a:pt x="17280" y="20691"/>
                      <a:pt x="17280" y="19575"/>
                    </a:cubicBezTo>
                    <a:lnTo>
                      <a:pt x="17280" y="9434"/>
                    </a:lnTo>
                    <a:cubicBezTo>
                      <a:pt x="19889" y="8818"/>
                      <a:pt x="21600" y="7850"/>
                      <a:pt x="21600" y="6750"/>
                    </a:cubicBezTo>
                    <a:cubicBezTo>
                      <a:pt x="21600" y="5649"/>
                      <a:pt x="19889" y="4681"/>
                      <a:pt x="17280" y="4064"/>
                    </a:cubicBezTo>
                  </a:path>
                </a:pathLst>
              </a:custGeom>
              <a:no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chemeClr val="bg1"/>
                  </a:solidFill>
                  <a:effectLst>
                    <a:outerShdw blurRad="38100" dist="38100" dir="2700000" algn="tl">
                      <a:srgbClr val="000000"/>
                    </a:outerShdw>
                  </a:effectLst>
                  <a:cs typeface="+mn-ea"/>
                  <a:sym typeface="+mn-lt"/>
                </a:endParaRPr>
              </a:p>
            </p:txBody>
          </p:sp>
          <p:sp>
            <p:nvSpPr>
              <p:cNvPr id="80" name="AutoShape 57"/>
              <p:cNvSpPr/>
              <p:nvPr/>
            </p:nvSpPr>
            <p:spPr bwMode="auto">
              <a:xfrm>
                <a:off x="7606507" y="2577307"/>
                <a:ext cx="145256"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88" y="7316"/>
                    </a:moveTo>
                    <a:cubicBezTo>
                      <a:pt x="16954" y="7352"/>
                      <a:pt x="16923" y="7387"/>
                      <a:pt x="16883" y="7423"/>
                    </a:cubicBezTo>
                    <a:cubicBezTo>
                      <a:pt x="16677" y="7601"/>
                      <a:pt x="16414" y="7770"/>
                      <a:pt x="16066" y="7920"/>
                    </a:cubicBezTo>
                    <a:cubicBezTo>
                      <a:pt x="16057" y="7924"/>
                      <a:pt x="16044" y="7927"/>
                      <a:pt x="16038" y="7931"/>
                    </a:cubicBezTo>
                    <a:cubicBezTo>
                      <a:pt x="15662" y="8092"/>
                      <a:pt x="15214" y="8234"/>
                      <a:pt x="14705" y="8354"/>
                    </a:cubicBezTo>
                    <a:cubicBezTo>
                      <a:pt x="14697" y="8357"/>
                      <a:pt x="14692" y="8358"/>
                      <a:pt x="14686" y="8359"/>
                    </a:cubicBezTo>
                    <a:cubicBezTo>
                      <a:pt x="14163" y="8482"/>
                      <a:pt x="13584" y="8581"/>
                      <a:pt x="12960" y="8649"/>
                    </a:cubicBezTo>
                    <a:cubicBezTo>
                      <a:pt x="12279" y="8726"/>
                      <a:pt x="11560" y="8774"/>
                      <a:pt x="10800" y="8774"/>
                    </a:cubicBezTo>
                    <a:cubicBezTo>
                      <a:pt x="10037" y="8774"/>
                      <a:pt x="9318" y="8726"/>
                      <a:pt x="8640" y="8649"/>
                    </a:cubicBezTo>
                    <a:cubicBezTo>
                      <a:pt x="8016" y="8581"/>
                      <a:pt x="7435" y="8482"/>
                      <a:pt x="6914" y="8359"/>
                    </a:cubicBezTo>
                    <a:cubicBezTo>
                      <a:pt x="6908" y="8358"/>
                      <a:pt x="6901" y="8357"/>
                      <a:pt x="6893" y="8354"/>
                    </a:cubicBezTo>
                    <a:cubicBezTo>
                      <a:pt x="6385" y="8234"/>
                      <a:pt x="5937" y="8092"/>
                      <a:pt x="5562" y="7931"/>
                    </a:cubicBezTo>
                    <a:cubicBezTo>
                      <a:pt x="5553" y="7927"/>
                      <a:pt x="5541" y="7924"/>
                      <a:pt x="5531" y="7920"/>
                    </a:cubicBezTo>
                    <a:cubicBezTo>
                      <a:pt x="5184" y="7770"/>
                      <a:pt x="4921" y="7601"/>
                      <a:pt x="4715" y="7423"/>
                    </a:cubicBezTo>
                    <a:cubicBezTo>
                      <a:pt x="4676" y="7387"/>
                      <a:pt x="4644" y="7352"/>
                      <a:pt x="4612" y="7316"/>
                    </a:cubicBezTo>
                    <a:cubicBezTo>
                      <a:pt x="4437" y="7136"/>
                      <a:pt x="4320" y="6947"/>
                      <a:pt x="4320" y="6750"/>
                    </a:cubicBezTo>
                    <a:cubicBezTo>
                      <a:pt x="4320" y="6550"/>
                      <a:pt x="4437" y="6362"/>
                      <a:pt x="4612" y="6181"/>
                    </a:cubicBezTo>
                    <a:cubicBezTo>
                      <a:pt x="4644" y="6146"/>
                      <a:pt x="4676" y="6110"/>
                      <a:pt x="4715" y="6076"/>
                    </a:cubicBezTo>
                    <a:cubicBezTo>
                      <a:pt x="4921" y="5898"/>
                      <a:pt x="5184" y="5729"/>
                      <a:pt x="5531" y="5577"/>
                    </a:cubicBezTo>
                    <a:cubicBezTo>
                      <a:pt x="5541" y="5574"/>
                      <a:pt x="5553" y="5571"/>
                      <a:pt x="5562" y="5567"/>
                    </a:cubicBezTo>
                    <a:cubicBezTo>
                      <a:pt x="5937" y="5407"/>
                      <a:pt x="6385" y="5264"/>
                      <a:pt x="6893" y="5144"/>
                    </a:cubicBezTo>
                    <a:cubicBezTo>
                      <a:pt x="6901" y="5142"/>
                      <a:pt x="6908" y="5140"/>
                      <a:pt x="6914" y="5138"/>
                    </a:cubicBezTo>
                    <a:cubicBezTo>
                      <a:pt x="7435" y="5017"/>
                      <a:pt x="8016" y="4918"/>
                      <a:pt x="8640" y="4848"/>
                    </a:cubicBezTo>
                    <a:cubicBezTo>
                      <a:pt x="9318" y="4773"/>
                      <a:pt x="10037" y="4725"/>
                      <a:pt x="10800" y="4725"/>
                    </a:cubicBezTo>
                    <a:cubicBezTo>
                      <a:pt x="11560" y="4725"/>
                      <a:pt x="12279" y="4773"/>
                      <a:pt x="12960" y="4848"/>
                    </a:cubicBezTo>
                    <a:cubicBezTo>
                      <a:pt x="13584" y="4918"/>
                      <a:pt x="14163" y="5017"/>
                      <a:pt x="14686" y="5138"/>
                    </a:cubicBezTo>
                    <a:cubicBezTo>
                      <a:pt x="14692" y="5140"/>
                      <a:pt x="14697" y="5142"/>
                      <a:pt x="14705" y="5144"/>
                    </a:cubicBezTo>
                    <a:cubicBezTo>
                      <a:pt x="15214" y="5264"/>
                      <a:pt x="15662" y="5407"/>
                      <a:pt x="16038" y="5567"/>
                    </a:cubicBezTo>
                    <a:cubicBezTo>
                      <a:pt x="16044" y="5571"/>
                      <a:pt x="16057" y="5574"/>
                      <a:pt x="16066" y="5577"/>
                    </a:cubicBezTo>
                    <a:cubicBezTo>
                      <a:pt x="16414" y="5729"/>
                      <a:pt x="16677" y="5898"/>
                      <a:pt x="16883" y="6076"/>
                    </a:cubicBezTo>
                    <a:cubicBezTo>
                      <a:pt x="16923" y="6110"/>
                      <a:pt x="16954" y="6146"/>
                      <a:pt x="16988" y="6181"/>
                    </a:cubicBezTo>
                    <a:cubicBezTo>
                      <a:pt x="17161" y="6362"/>
                      <a:pt x="17280" y="6550"/>
                      <a:pt x="17280" y="6750"/>
                    </a:cubicBezTo>
                    <a:cubicBezTo>
                      <a:pt x="17280" y="6947"/>
                      <a:pt x="17161" y="7136"/>
                      <a:pt x="16988" y="7316"/>
                    </a:cubicBezTo>
                    <a:moveTo>
                      <a:pt x="12960" y="19575"/>
                    </a:moveTo>
                    <a:cubicBezTo>
                      <a:pt x="12960" y="19948"/>
                      <a:pt x="11992" y="20249"/>
                      <a:pt x="10800" y="20249"/>
                    </a:cubicBezTo>
                    <a:cubicBezTo>
                      <a:pt x="9606" y="20249"/>
                      <a:pt x="8640" y="19948"/>
                      <a:pt x="8640" y="19575"/>
                    </a:cubicBezTo>
                    <a:lnTo>
                      <a:pt x="8640" y="10056"/>
                    </a:lnTo>
                    <a:cubicBezTo>
                      <a:pt x="9338" y="10101"/>
                      <a:pt x="10059" y="10124"/>
                      <a:pt x="10800" y="10124"/>
                    </a:cubicBezTo>
                    <a:cubicBezTo>
                      <a:pt x="11541" y="10124"/>
                      <a:pt x="12262" y="10101"/>
                      <a:pt x="12960" y="10056"/>
                    </a:cubicBezTo>
                    <a:cubicBezTo>
                      <a:pt x="12960" y="10056"/>
                      <a:pt x="12960" y="19575"/>
                      <a:pt x="12960" y="19575"/>
                    </a:cubicBezTo>
                    <a:close/>
                    <a:moveTo>
                      <a:pt x="8640" y="2025"/>
                    </a:moveTo>
                    <a:cubicBezTo>
                      <a:pt x="8640" y="1651"/>
                      <a:pt x="9606" y="1350"/>
                      <a:pt x="10800" y="1350"/>
                    </a:cubicBezTo>
                    <a:cubicBezTo>
                      <a:pt x="11992" y="1350"/>
                      <a:pt x="12960" y="1651"/>
                      <a:pt x="12960" y="2025"/>
                    </a:cubicBezTo>
                    <a:lnTo>
                      <a:pt x="12960" y="3442"/>
                    </a:lnTo>
                    <a:cubicBezTo>
                      <a:pt x="12262" y="3398"/>
                      <a:pt x="11541" y="3375"/>
                      <a:pt x="10800" y="3375"/>
                    </a:cubicBezTo>
                    <a:cubicBezTo>
                      <a:pt x="10059" y="3375"/>
                      <a:pt x="9338" y="3398"/>
                      <a:pt x="8640" y="3442"/>
                    </a:cubicBezTo>
                    <a:cubicBezTo>
                      <a:pt x="8640" y="3442"/>
                      <a:pt x="8640" y="2025"/>
                      <a:pt x="8640" y="2025"/>
                    </a:cubicBezTo>
                    <a:close/>
                    <a:moveTo>
                      <a:pt x="17280" y="4064"/>
                    </a:moveTo>
                    <a:lnTo>
                      <a:pt x="17280" y="2025"/>
                    </a:lnTo>
                    <a:cubicBezTo>
                      <a:pt x="17280" y="908"/>
                      <a:pt x="14373" y="0"/>
                      <a:pt x="10800" y="0"/>
                    </a:cubicBezTo>
                    <a:cubicBezTo>
                      <a:pt x="7225" y="0"/>
                      <a:pt x="4320" y="908"/>
                      <a:pt x="4320" y="2025"/>
                    </a:cubicBezTo>
                    <a:lnTo>
                      <a:pt x="4320" y="4064"/>
                    </a:lnTo>
                    <a:cubicBezTo>
                      <a:pt x="1710" y="4681"/>
                      <a:pt x="0" y="5649"/>
                      <a:pt x="0" y="6750"/>
                    </a:cubicBezTo>
                    <a:cubicBezTo>
                      <a:pt x="0" y="7850"/>
                      <a:pt x="1710" y="8818"/>
                      <a:pt x="4320" y="9434"/>
                    </a:cubicBezTo>
                    <a:lnTo>
                      <a:pt x="4320" y="19575"/>
                    </a:lnTo>
                    <a:cubicBezTo>
                      <a:pt x="4320" y="20691"/>
                      <a:pt x="7225" y="21599"/>
                      <a:pt x="10800" y="21599"/>
                    </a:cubicBezTo>
                    <a:cubicBezTo>
                      <a:pt x="14373" y="21599"/>
                      <a:pt x="17280" y="20691"/>
                      <a:pt x="17280" y="19575"/>
                    </a:cubicBezTo>
                    <a:lnTo>
                      <a:pt x="17280" y="9434"/>
                    </a:lnTo>
                    <a:cubicBezTo>
                      <a:pt x="19889" y="8818"/>
                      <a:pt x="21600" y="7850"/>
                      <a:pt x="21600" y="6750"/>
                    </a:cubicBezTo>
                    <a:cubicBezTo>
                      <a:pt x="21600" y="5649"/>
                      <a:pt x="19889" y="4681"/>
                      <a:pt x="17280" y="4064"/>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chemeClr val="bg1"/>
                  </a:solidFill>
                  <a:effectLst>
                    <a:outerShdw blurRad="38100" dist="38100" dir="2700000" algn="tl">
                      <a:srgbClr val="000000"/>
                    </a:outerShdw>
                  </a:effectLst>
                  <a:cs typeface="+mn-ea"/>
                  <a:sym typeface="+mn-lt"/>
                </a:endParaRPr>
              </a:p>
            </p:txBody>
          </p:sp>
          <p:sp>
            <p:nvSpPr>
              <p:cNvPr id="81" name="AutoShape 58"/>
              <p:cNvSpPr/>
              <p:nvPr/>
            </p:nvSpPr>
            <p:spPr bwMode="auto">
              <a:xfrm>
                <a:off x="7446963" y="2577307"/>
                <a:ext cx="145257"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88" y="15416"/>
                    </a:moveTo>
                    <a:cubicBezTo>
                      <a:pt x="16954" y="15452"/>
                      <a:pt x="16923" y="15487"/>
                      <a:pt x="16883" y="15523"/>
                    </a:cubicBezTo>
                    <a:cubicBezTo>
                      <a:pt x="16677" y="15701"/>
                      <a:pt x="16414" y="15870"/>
                      <a:pt x="16066" y="16020"/>
                    </a:cubicBezTo>
                    <a:cubicBezTo>
                      <a:pt x="16057" y="16024"/>
                      <a:pt x="16044" y="16027"/>
                      <a:pt x="16038" y="16031"/>
                    </a:cubicBezTo>
                    <a:cubicBezTo>
                      <a:pt x="15662" y="16192"/>
                      <a:pt x="15214" y="16334"/>
                      <a:pt x="14705" y="16454"/>
                    </a:cubicBezTo>
                    <a:cubicBezTo>
                      <a:pt x="14697" y="16457"/>
                      <a:pt x="14692" y="16458"/>
                      <a:pt x="14686" y="16459"/>
                    </a:cubicBezTo>
                    <a:cubicBezTo>
                      <a:pt x="14163" y="16582"/>
                      <a:pt x="13584" y="16681"/>
                      <a:pt x="12960" y="16749"/>
                    </a:cubicBezTo>
                    <a:cubicBezTo>
                      <a:pt x="12279" y="16826"/>
                      <a:pt x="11560" y="16875"/>
                      <a:pt x="10800" y="16875"/>
                    </a:cubicBezTo>
                    <a:cubicBezTo>
                      <a:pt x="10037" y="16875"/>
                      <a:pt x="9318" y="16826"/>
                      <a:pt x="8640" y="16749"/>
                    </a:cubicBezTo>
                    <a:cubicBezTo>
                      <a:pt x="8016" y="16681"/>
                      <a:pt x="7435" y="16582"/>
                      <a:pt x="6914" y="16459"/>
                    </a:cubicBezTo>
                    <a:cubicBezTo>
                      <a:pt x="6908" y="16458"/>
                      <a:pt x="6901" y="16457"/>
                      <a:pt x="6893" y="16454"/>
                    </a:cubicBezTo>
                    <a:cubicBezTo>
                      <a:pt x="6385" y="16334"/>
                      <a:pt x="5937" y="16192"/>
                      <a:pt x="5562" y="16031"/>
                    </a:cubicBezTo>
                    <a:cubicBezTo>
                      <a:pt x="5553" y="16027"/>
                      <a:pt x="5541" y="16024"/>
                      <a:pt x="5531" y="16020"/>
                    </a:cubicBezTo>
                    <a:cubicBezTo>
                      <a:pt x="5184" y="15870"/>
                      <a:pt x="4921" y="15701"/>
                      <a:pt x="4715" y="15523"/>
                    </a:cubicBezTo>
                    <a:cubicBezTo>
                      <a:pt x="4676" y="15487"/>
                      <a:pt x="4644" y="15452"/>
                      <a:pt x="4612" y="15416"/>
                    </a:cubicBezTo>
                    <a:cubicBezTo>
                      <a:pt x="4437" y="15236"/>
                      <a:pt x="4320" y="15047"/>
                      <a:pt x="4320" y="14850"/>
                    </a:cubicBezTo>
                    <a:cubicBezTo>
                      <a:pt x="4320" y="14650"/>
                      <a:pt x="4437" y="14462"/>
                      <a:pt x="4612" y="14281"/>
                    </a:cubicBezTo>
                    <a:cubicBezTo>
                      <a:pt x="4644" y="14246"/>
                      <a:pt x="4676" y="14210"/>
                      <a:pt x="4715" y="14176"/>
                    </a:cubicBezTo>
                    <a:cubicBezTo>
                      <a:pt x="4921" y="13998"/>
                      <a:pt x="5184" y="13829"/>
                      <a:pt x="5531" y="13677"/>
                    </a:cubicBezTo>
                    <a:cubicBezTo>
                      <a:pt x="5541" y="13674"/>
                      <a:pt x="5553" y="13671"/>
                      <a:pt x="5562" y="13667"/>
                    </a:cubicBezTo>
                    <a:cubicBezTo>
                      <a:pt x="5937" y="13507"/>
                      <a:pt x="6385" y="13364"/>
                      <a:pt x="6893" y="13244"/>
                    </a:cubicBezTo>
                    <a:cubicBezTo>
                      <a:pt x="6901" y="13242"/>
                      <a:pt x="6908" y="13240"/>
                      <a:pt x="6914" y="13238"/>
                    </a:cubicBezTo>
                    <a:cubicBezTo>
                      <a:pt x="7435" y="13117"/>
                      <a:pt x="8016" y="13018"/>
                      <a:pt x="8640" y="12948"/>
                    </a:cubicBezTo>
                    <a:cubicBezTo>
                      <a:pt x="9318" y="12873"/>
                      <a:pt x="10037" y="12825"/>
                      <a:pt x="10800" y="12825"/>
                    </a:cubicBezTo>
                    <a:cubicBezTo>
                      <a:pt x="11560" y="12825"/>
                      <a:pt x="12279" y="12873"/>
                      <a:pt x="12960" y="12948"/>
                    </a:cubicBezTo>
                    <a:cubicBezTo>
                      <a:pt x="13584" y="13018"/>
                      <a:pt x="14163" y="13117"/>
                      <a:pt x="14686" y="13238"/>
                    </a:cubicBezTo>
                    <a:cubicBezTo>
                      <a:pt x="14692" y="13240"/>
                      <a:pt x="14697" y="13242"/>
                      <a:pt x="14705" y="13244"/>
                    </a:cubicBezTo>
                    <a:cubicBezTo>
                      <a:pt x="15214" y="13364"/>
                      <a:pt x="15662" y="13507"/>
                      <a:pt x="16038" y="13667"/>
                    </a:cubicBezTo>
                    <a:cubicBezTo>
                      <a:pt x="16044" y="13671"/>
                      <a:pt x="16057" y="13674"/>
                      <a:pt x="16066" y="13677"/>
                    </a:cubicBezTo>
                    <a:cubicBezTo>
                      <a:pt x="16414" y="13829"/>
                      <a:pt x="16677" y="13998"/>
                      <a:pt x="16883" y="14176"/>
                    </a:cubicBezTo>
                    <a:cubicBezTo>
                      <a:pt x="16923" y="14210"/>
                      <a:pt x="16954" y="14246"/>
                      <a:pt x="16988" y="14281"/>
                    </a:cubicBezTo>
                    <a:cubicBezTo>
                      <a:pt x="17161" y="14462"/>
                      <a:pt x="17280" y="14650"/>
                      <a:pt x="17280" y="14850"/>
                    </a:cubicBezTo>
                    <a:cubicBezTo>
                      <a:pt x="17280" y="15047"/>
                      <a:pt x="17161" y="15236"/>
                      <a:pt x="16988" y="15416"/>
                    </a:cubicBezTo>
                    <a:moveTo>
                      <a:pt x="12960" y="19575"/>
                    </a:moveTo>
                    <a:cubicBezTo>
                      <a:pt x="12960" y="19948"/>
                      <a:pt x="11992" y="20249"/>
                      <a:pt x="10800" y="20249"/>
                    </a:cubicBezTo>
                    <a:cubicBezTo>
                      <a:pt x="9606" y="20249"/>
                      <a:pt x="8640" y="19948"/>
                      <a:pt x="8640" y="19575"/>
                    </a:cubicBezTo>
                    <a:lnTo>
                      <a:pt x="8640" y="18156"/>
                    </a:lnTo>
                    <a:cubicBezTo>
                      <a:pt x="9338" y="18201"/>
                      <a:pt x="10059" y="18225"/>
                      <a:pt x="10800" y="18225"/>
                    </a:cubicBezTo>
                    <a:cubicBezTo>
                      <a:pt x="11541" y="18225"/>
                      <a:pt x="12262" y="18201"/>
                      <a:pt x="12960" y="18156"/>
                    </a:cubicBezTo>
                    <a:cubicBezTo>
                      <a:pt x="12960" y="18156"/>
                      <a:pt x="12960" y="19575"/>
                      <a:pt x="12960" y="19575"/>
                    </a:cubicBezTo>
                    <a:close/>
                    <a:moveTo>
                      <a:pt x="8640" y="2025"/>
                    </a:moveTo>
                    <a:cubicBezTo>
                      <a:pt x="8640" y="1651"/>
                      <a:pt x="9606" y="1350"/>
                      <a:pt x="10800" y="1350"/>
                    </a:cubicBezTo>
                    <a:cubicBezTo>
                      <a:pt x="11992" y="1350"/>
                      <a:pt x="12960" y="1651"/>
                      <a:pt x="12960" y="2025"/>
                    </a:cubicBezTo>
                    <a:lnTo>
                      <a:pt x="12960" y="11542"/>
                    </a:lnTo>
                    <a:cubicBezTo>
                      <a:pt x="12262" y="11498"/>
                      <a:pt x="11541" y="11475"/>
                      <a:pt x="10800" y="11475"/>
                    </a:cubicBezTo>
                    <a:cubicBezTo>
                      <a:pt x="10059" y="11475"/>
                      <a:pt x="9338" y="11498"/>
                      <a:pt x="8640" y="11542"/>
                    </a:cubicBezTo>
                    <a:cubicBezTo>
                      <a:pt x="8640" y="11542"/>
                      <a:pt x="8640" y="2025"/>
                      <a:pt x="8640" y="2025"/>
                    </a:cubicBezTo>
                    <a:close/>
                    <a:moveTo>
                      <a:pt x="17280" y="12164"/>
                    </a:moveTo>
                    <a:lnTo>
                      <a:pt x="17280" y="2025"/>
                    </a:lnTo>
                    <a:cubicBezTo>
                      <a:pt x="17280" y="908"/>
                      <a:pt x="14373" y="0"/>
                      <a:pt x="10800" y="0"/>
                    </a:cubicBezTo>
                    <a:cubicBezTo>
                      <a:pt x="7225" y="0"/>
                      <a:pt x="4320" y="908"/>
                      <a:pt x="4320" y="2025"/>
                    </a:cubicBezTo>
                    <a:lnTo>
                      <a:pt x="4320" y="12164"/>
                    </a:lnTo>
                    <a:cubicBezTo>
                      <a:pt x="1710" y="12781"/>
                      <a:pt x="0" y="13749"/>
                      <a:pt x="0" y="14850"/>
                    </a:cubicBezTo>
                    <a:cubicBezTo>
                      <a:pt x="0" y="15950"/>
                      <a:pt x="1710" y="16918"/>
                      <a:pt x="4320" y="17534"/>
                    </a:cubicBezTo>
                    <a:lnTo>
                      <a:pt x="4320" y="19575"/>
                    </a:lnTo>
                    <a:cubicBezTo>
                      <a:pt x="4320" y="20691"/>
                      <a:pt x="7225" y="21599"/>
                      <a:pt x="10800" y="21599"/>
                    </a:cubicBezTo>
                    <a:cubicBezTo>
                      <a:pt x="14373" y="21599"/>
                      <a:pt x="17280" y="20691"/>
                      <a:pt x="17280" y="19575"/>
                    </a:cubicBezTo>
                    <a:lnTo>
                      <a:pt x="17280" y="17534"/>
                    </a:lnTo>
                    <a:cubicBezTo>
                      <a:pt x="19889" y="16918"/>
                      <a:pt x="21600" y="15950"/>
                      <a:pt x="21600" y="14850"/>
                    </a:cubicBezTo>
                    <a:cubicBezTo>
                      <a:pt x="21600" y="13749"/>
                      <a:pt x="19889" y="12781"/>
                      <a:pt x="17280" y="12164"/>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chemeClr val="bg1"/>
                  </a:solidFill>
                  <a:effectLst>
                    <a:outerShdw blurRad="38100" dist="38100" dir="2700000" algn="tl">
                      <a:srgbClr val="000000"/>
                    </a:outerShdw>
                  </a:effectLst>
                  <a:cs typeface="+mn-ea"/>
                  <a:sym typeface="+mn-lt"/>
                </a:endParaRPr>
              </a:p>
            </p:txBody>
          </p:sp>
        </p:grpSp>
        <p:grpSp>
          <p:nvGrpSpPr>
            <p:cNvPr id="66" name="组合 65"/>
            <p:cNvGrpSpPr/>
            <p:nvPr/>
          </p:nvGrpSpPr>
          <p:grpSpPr>
            <a:xfrm rot="6212144">
              <a:off x="5201974" y="2134441"/>
              <a:ext cx="968833" cy="987652"/>
              <a:chOff x="2720209" y="3507822"/>
              <a:chExt cx="926822" cy="944825"/>
            </a:xfrm>
          </p:grpSpPr>
          <p:sp>
            <p:nvSpPr>
              <p:cNvPr id="77" name="Oval Callout 9"/>
              <p:cNvSpPr/>
              <p:nvPr/>
            </p:nvSpPr>
            <p:spPr>
              <a:xfrm rot="18720547">
                <a:off x="2711207" y="3516824"/>
                <a:ext cx="944825" cy="926822"/>
              </a:xfrm>
              <a:prstGeom prst="wedgeEllipseCallout">
                <a:avLst>
                  <a:gd name="adj1" fmla="val 38923"/>
                  <a:gd name="adj2" fmla="val 61436"/>
                </a:avLst>
              </a:prstGeom>
              <a:noFill/>
              <a:ln w="12700">
                <a:solidFill>
                  <a:srgbClr val="5B9B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solidFill>
                    <a:schemeClr val="bg1"/>
                  </a:solidFill>
                  <a:cs typeface="+mn-ea"/>
                  <a:sym typeface="+mn-lt"/>
                </a:endParaRPr>
              </a:p>
            </p:txBody>
          </p:sp>
          <p:sp>
            <p:nvSpPr>
              <p:cNvPr id="78" name="Oval Callout 9"/>
              <p:cNvSpPr/>
              <p:nvPr/>
            </p:nvSpPr>
            <p:spPr>
              <a:xfrm rot="18720547">
                <a:off x="2822121" y="3625625"/>
                <a:ext cx="722996" cy="709220"/>
              </a:xfrm>
              <a:prstGeom prst="wedgeEllipseCallout">
                <a:avLst>
                  <a:gd name="adj1" fmla="val 38923"/>
                  <a:gd name="adj2" fmla="val 61436"/>
                </a:avLst>
              </a:prstGeom>
              <a:solidFill>
                <a:srgbClr val="5B9BD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en-GB" sz="2400">
                  <a:solidFill>
                    <a:schemeClr val="bg1"/>
                  </a:solidFill>
                  <a:cs typeface="+mn-ea"/>
                  <a:sym typeface="+mn-lt"/>
                </a:endParaRPr>
              </a:p>
            </p:txBody>
          </p:sp>
        </p:grpSp>
        <p:grpSp>
          <p:nvGrpSpPr>
            <p:cNvPr id="67" name="Group 51"/>
            <p:cNvGrpSpPr/>
            <p:nvPr/>
          </p:nvGrpSpPr>
          <p:grpSpPr>
            <a:xfrm>
              <a:off x="5531582" y="2441523"/>
              <a:ext cx="360476" cy="361093"/>
              <a:chOff x="9145588" y="4435475"/>
              <a:chExt cx="464344" cy="465138"/>
            </a:xfrm>
            <a:solidFill>
              <a:schemeClr val="bg1"/>
            </a:solidFill>
          </p:grpSpPr>
          <p:sp>
            <p:nvSpPr>
              <p:cNvPr id="68" name="AutoShape 7"/>
              <p:cNvSpPr/>
              <p:nvPr/>
            </p:nvSpPr>
            <p:spPr bwMode="auto">
              <a:xfrm>
                <a:off x="9145588" y="4435475"/>
                <a:ext cx="464344" cy="465138"/>
              </a:xfrm>
              <a:custGeom>
                <a:avLst/>
                <a:gdLst>
                  <a:gd name="T0" fmla="+- 0 10800 1271"/>
                  <a:gd name="T1" fmla="*/ T0 w 19058"/>
                  <a:gd name="T2" fmla="+- 0 10799 1270"/>
                  <a:gd name="T3" fmla="*/ 10799 h 19059"/>
                  <a:gd name="T4" fmla="+- 0 10800 1271"/>
                  <a:gd name="T5" fmla="*/ T4 w 19058"/>
                  <a:gd name="T6" fmla="+- 0 10799 1270"/>
                  <a:gd name="T7" fmla="*/ 10799 h 19059"/>
                  <a:gd name="T8" fmla="+- 0 10800 1271"/>
                  <a:gd name="T9" fmla="*/ T8 w 19058"/>
                  <a:gd name="T10" fmla="+- 0 10799 1270"/>
                  <a:gd name="T11" fmla="*/ 10799 h 19059"/>
                  <a:gd name="T12" fmla="+- 0 10800 1271"/>
                  <a:gd name="T13" fmla="*/ T12 w 19058"/>
                  <a:gd name="T14" fmla="+- 0 10799 1270"/>
                  <a:gd name="T15" fmla="*/ 10799 h 19059"/>
                </a:gdLst>
                <a:ahLst/>
                <a:cxnLst>
                  <a:cxn ang="0">
                    <a:pos x="T1" y="T3"/>
                  </a:cxn>
                  <a:cxn ang="0">
                    <a:pos x="T5" y="T7"/>
                  </a:cxn>
                  <a:cxn ang="0">
                    <a:pos x="T9" y="T11"/>
                  </a:cxn>
                  <a:cxn ang="0">
                    <a:pos x="T13" y="T15"/>
                  </a:cxn>
                </a:cxnLst>
                <a:rect l="0" t="0" r="r" b="b"/>
                <a:pathLst>
                  <a:path w="19058" h="19059">
                    <a:moveTo>
                      <a:pt x="6430" y="17268"/>
                    </a:moveTo>
                    <a:cubicBezTo>
                      <a:pt x="2162" y="15559"/>
                      <a:pt x="82" y="10698"/>
                      <a:pt x="1790" y="6431"/>
                    </a:cubicBezTo>
                    <a:cubicBezTo>
                      <a:pt x="3499" y="2164"/>
                      <a:pt x="8360" y="81"/>
                      <a:pt x="12627" y="1791"/>
                    </a:cubicBezTo>
                    <a:cubicBezTo>
                      <a:pt x="16894" y="3499"/>
                      <a:pt x="18975" y="8361"/>
                      <a:pt x="17267" y="12628"/>
                    </a:cubicBezTo>
                    <a:cubicBezTo>
                      <a:pt x="15558" y="16895"/>
                      <a:pt x="10696" y="18976"/>
                      <a:pt x="6430" y="17268"/>
                    </a:cubicBezTo>
                    <a:moveTo>
                      <a:pt x="13070" y="685"/>
                    </a:moveTo>
                    <a:cubicBezTo>
                      <a:pt x="8186" y="-1270"/>
                      <a:pt x="2641" y="1103"/>
                      <a:pt x="685" y="5987"/>
                    </a:cubicBezTo>
                    <a:cubicBezTo>
                      <a:pt x="-1271" y="10872"/>
                      <a:pt x="1103" y="16418"/>
                      <a:pt x="5987" y="18373"/>
                    </a:cubicBezTo>
                    <a:cubicBezTo>
                      <a:pt x="10871" y="20330"/>
                      <a:pt x="16416" y="17955"/>
                      <a:pt x="18373" y="13071"/>
                    </a:cubicBezTo>
                    <a:cubicBezTo>
                      <a:pt x="20329" y="8186"/>
                      <a:pt x="17954" y="2641"/>
                      <a:pt x="13070" y="685"/>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solidFill>
                    <a:schemeClr val="bg1"/>
                  </a:solidFill>
                  <a:cs typeface="+mn-ea"/>
                  <a:sym typeface="+mn-lt"/>
                </a:endParaRPr>
              </a:p>
            </p:txBody>
          </p:sp>
          <p:sp>
            <p:nvSpPr>
              <p:cNvPr id="69" name="AutoShape 8"/>
              <p:cNvSpPr/>
              <p:nvPr/>
            </p:nvSpPr>
            <p:spPr bwMode="auto">
              <a:xfrm>
                <a:off x="9348788" y="4638675"/>
                <a:ext cx="57944" cy="57944"/>
              </a:xfrm>
              <a:custGeom>
                <a:avLst/>
                <a:gdLst>
                  <a:gd name="T0" fmla="+- 0 10801 1272"/>
                  <a:gd name="T1" fmla="*/ T0 w 19059"/>
                  <a:gd name="T2" fmla="+- 0 10800 1272"/>
                  <a:gd name="T3" fmla="*/ 10800 h 19056"/>
                  <a:gd name="T4" fmla="+- 0 10801 1272"/>
                  <a:gd name="T5" fmla="*/ T4 w 19059"/>
                  <a:gd name="T6" fmla="+- 0 10800 1272"/>
                  <a:gd name="T7" fmla="*/ 10800 h 19056"/>
                  <a:gd name="T8" fmla="+- 0 10801 1272"/>
                  <a:gd name="T9" fmla="*/ T8 w 19059"/>
                  <a:gd name="T10" fmla="+- 0 10800 1272"/>
                  <a:gd name="T11" fmla="*/ 10800 h 19056"/>
                  <a:gd name="T12" fmla="+- 0 10801 1272"/>
                  <a:gd name="T13" fmla="*/ T12 w 19059"/>
                  <a:gd name="T14" fmla="+- 0 10800 1272"/>
                  <a:gd name="T15" fmla="*/ 10800 h 19056"/>
                </a:gdLst>
                <a:ahLst/>
                <a:cxnLst>
                  <a:cxn ang="0">
                    <a:pos x="T1" y="T3"/>
                  </a:cxn>
                  <a:cxn ang="0">
                    <a:pos x="T5" y="T7"/>
                  </a:cxn>
                  <a:cxn ang="0">
                    <a:pos x="T9" y="T11"/>
                  </a:cxn>
                  <a:cxn ang="0">
                    <a:pos x="T13" y="T15"/>
                  </a:cxn>
                </a:cxnLst>
                <a:rect l="0" t="0" r="r" b="b"/>
                <a:pathLst>
                  <a:path w="19059" h="19056">
                    <a:moveTo>
                      <a:pt x="7753" y="13951"/>
                    </a:moveTo>
                    <a:cubicBezTo>
                      <a:pt x="5315" y="12969"/>
                      <a:pt x="4129" y="10197"/>
                      <a:pt x="5101" y="7755"/>
                    </a:cubicBezTo>
                    <a:cubicBezTo>
                      <a:pt x="6083" y="5323"/>
                      <a:pt x="8860" y="4132"/>
                      <a:pt x="11298" y="5104"/>
                    </a:cubicBezTo>
                    <a:cubicBezTo>
                      <a:pt x="13735" y="6081"/>
                      <a:pt x="14926" y="8858"/>
                      <a:pt x="13949" y="11300"/>
                    </a:cubicBezTo>
                    <a:cubicBezTo>
                      <a:pt x="12972" y="13737"/>
                      <a:pt x="10195" y="14923"/>
                      <a:pt x="7753" y="13951"/>
                    </a:cubicBezTo>
                    <a:moveTo>
                      <a:pt x="13070" y="686"/>
                    </a:moveTo>
                    <a:cubicBezTo>
                      <a:pt x="8190" y="-1272"/>
                      <a:pt x="2640" y="1104"/>
                      <a:pt x="686" y="5988"/>
                    </a:cubicBezTo>
                    <a:cubicBezTo>
                      <a:pt x="-1272" y="10872"/>
                      <a:pt x="1105" y="16416"/>
                      <a:pt x="5985" y="18369"/>
                    </a:cubicBezTo>
                    <a:cubicBezTo>
                      <a:pt x="10870" y="20328"/>
                      <a:pt x="16415" y="17951"/>
                      <a:pt x="18374" y="13072"/>
                    </a:cubicBezTo>
                    <a:cubicBezTo>
                      <a:pt x="20328" y="8188"/>
                      <a:pt x="17960" y="2644"/>
                      <a:pt x="13070" y="686"/>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solidFill>
                    <a:schemeClr val="bg1"/>
                  </a:solidFill>
                  <a:cs typeface="+mn-ea"/>
                  <a:sym typeface="+mn-lt"/>
                </a:endParaRPr>
              </a:p>
            </p:txBody>
          </p:sp>
          <p:sp>
            <p:nvSpPr>
              <p:cNvPr id="70" name="AutoShape 9"/>
              <p:cNvSpPr/>
              <p:nvPr/>
            </p:nvSpPr>
            <p:spPr bwMode="auto">
              <a:xfrm>
                <a:off x="9290050" y="4580732"/>
                <a:ext cx="174625" cy="174625"/>
              </a:xfrm>
              <a:custGeom>
                <a:avLst/>
                <a:gdLst>
                  <a:gd name="T0" fmla="+- 0 10800 1271"/>
                  <a:gd name="T1" fmla="*/ T0 w 19059"/>
                  <a:gd name="T2" fmla="+- 0 10800 1271"/>
                  <a:gd name="T3" fmla="*/ 10800 h 19058"/>
                  <a:gd name="T4" fmla="+- 0 10800 1271"/>
                  <a:gd name="T5" fmla="*/ T4 w 19059"/>
                  <a:gd name="T6" fmla="+- 0 10800 1271"/>
                  <a:gd name="T7" fmla="*/ 10800 h 19058"/>
                  <a:gd name="T8" fmla="+- 0 10800 1271"/>
                  <a:gd name="T9" fmla="*/ T8 w 19059"/>
                  <a:gd name="T10" fmla="+- 0 10800 1271"/>
                  <a:gd name="T11" fmla="*/ 10800 h 19058"/>
                  <a:gd name="T12" fmla="+- 0 10800 1271"/>
                  <a:gd name="T13" fmla="*/ T12 w 19059"/>
                  <a:gd name="T14" fmla="+- 0 10800 1271"/>
                  <a:gd name="T15" fmla="*/ 10800 h 19058"/>
                </a:gdLst>
                <a:ahLst/>
                <a:cxnLst>
                  <a:cxn ang="0">
                    <a:pos x="T1" y="T3"/>
                  </a:cxn>
                  <a:cxn ang="0">
                    <a:pos x="T5" y="T7"/>
                  </a:cxn>
                  <a:cxn ang="0">
                    <a:pos x="T9" y="T11"/>
                  </a:cxn>
                  <a:cxn ang="0">
                    <a:pos x="T13" y="T15"/>
                  </a:cxn>
                </a:cxnLst>
                <a:rect l="0" t="0" r="r" b="b"/>
                <a:pathLst>
                  <a:path w="19059" h="19058">
                    <a:moveTo>
                      <a:pt x="7169" y="15424"/>
                    </a:moveTo>
                    <a:cubicBezTo>
                      <a:pt x="3916" y="14123"/>
                      <a:pt x="2331" y="10417"/>
                      <a:pt x="3632" y="7167"/>
                    </a:cubicBezTo>
                    <a:cubicBezTo>
                      <a:pt x="4934" y="3917"/>
                      <a:pt x="8638" y="2331"/>
                      <a:pt x="11889" y="3632"/>
                    </a:cubicBezTo>
                    <a:cubicBezTo>
                      <a:pt x="15141" y="4934"/>
                      <a:pt x="16728" y="8640"/>
                      <a:pt x="15425" y="11890"/>
                    </a:cubicBezTo>
                    <a:cubicBezTo>
                      <a:pt x="14124" y="15140"/>
                      <a:pt x="10419" y="16728"/>
                      <a:pt x="7169" y="15424"/>
                    </a:cubicBezTo>
                    <a:moveTo>
                      <a:pt x="13071" y="685"/>
                    </a:moveTo>
                    <a:cubicBezTo>
                      <a:pt x="8186" y="-1271"/>
                      <a:pt x="2639" y="1104"/>
                      <a:pt x="686" y="5987"/>
                    </a:cubicBezTo>
                    <a:cubicBezTo>
                      <a:pt x="-1271" y="10871"/>
                      <a:pt x="1104" y="16416"/>
                      <a:pt x="5987" y="18372"/>
                    </a:cubicBezTo>
                    <a:cubicBezTo>
                      <a:pt x="10874" y="20329"/>
                      <a:pt x="16418" y="17955"/>
                      <a:pt x="18375" y="13070"/>
                    </a:cubicBezTo>
                    <a:cubicBezTo>
                      <a:pt x="20328" y="8186"/>
                      <a:pt x="17956" y="2641"/>
                      <a:pt x="13071" y="685"/>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solidFill>
                    <a:schemeClr val="bg1"/>
                  </a:solidFill>
                  <a:cs typeface="+mn-ea"/>
                  <a:sym typeface="+mn-lt"/>
                </a:endParaRPr>
              </a:p>
            </p:txBody>
          </p:sp>
          <p:sp>
            <p:nvSpPr>
              <p:cNvPr id="71" name="AutoShape 10"/>
              <p:cNvSpPr/>
              <p:nvPr/>
            </p:nvSpPr>
            <p:spPr bwMode="auto">
              <a:xfrm>
                <a:off x="9406732" y="4696619"/>
                <a:ext cx="72231" cy="74613"/>
              </a:xfrm>
              <a:custGeom>
                <a:avLst/>
                <a:gdLst>
                  <a:gd name="T0" fmla="+- 0 10804 288"/>
                  <a:gd name="T1" fmla="*/ T0 w 21033"/>
                  <a:gd name="T2" fmla="+- 0 10798 277"/>
                  <a:gd name="T3" fmla="*/ 10798 h 21043"/>
                  <a:gd name="T4" fmla="+- 0 10804 288"/>
                  <a:gd name="T5" fmla="*/ T4 w 21033"/>
                  <a:gd name="T6" fmla="+- 0 10798 277"/>
                  <a:gd name="T7" fmla="*/ 10798 h 21043"/>
                  <a:gd name="T8" fmla="+- 0 10804 288"/>
                  <a:gd name="T9" fmla="*/ T8 w 21033"/>
                  <a:gd name="T10" fmla="+- 0 10798 277"/>
                  <a:gd name="T11" fmla="*/ 10798 h 21043"/>
                  <a:gd name="T12" fmla="+- 0 10804 288"/>
                  <a:gd name="T13" fmla="*/ T12 w 21033"/>
                  <a:gd name="T14" fmla="+- 0 10798 277"/>
                  <a:gd name="T15" fmla="*/ 10798 h 21043"/>
                </a:gdLst>
                <a:ahLst/>
                <a:cxnLst>
                  <a:cxn ang="0">
                    <a:pos x="T1" y="T3"/>
                  </a:cxn>
                  <a:cxn ang="0">
                    <a:pos x="T5" y="T7"/>
                  </a:cxn>
                  <a:cxn ang="0">
                    <a:pos x="T9" y="T11"/>
                  </a:cxn>
                  <a:cxn ang="0">
                    <a:pos x="T13" y="T15"/>
                  </a:cxn>
                </a:cxnLst>
                <a:rect l="0" t="0" r="r" b="b"/>
                <a:pathLst>
                  <a:path w="21033" h="21043">
                    <a:moveTo>
                      <a:pt x="20881" y="2825"/>
                    </a:moveTo>
                    <a:cubicBezTo>
                      <a:pt x="21312" y="1771"/>
                      <a:pt x="20787" y="572"/>
                      <a:pt x="19713" y="149"/>
                    </a:cubicBezTo>
                    <a:cubicBezTo>
                      <a:pt x="18636" y="-277"/>
                      <a:pt x="17414" y="238"/>
                      <a:pt x="16984" y="1296"/>
                    </a:cubicBezTo>
                    <a:lnTo>
                      <a:pt x="16980" y="1292"/>
                    </a:lnTo>
                    <a:cubicBezTo>
                      <a:pt x="13964" y="8692"/>
                      <a:pt x="8182" y="14184"/>
                      <a:pt x="1269" y="17089"/>
                    </a:cubicBezTo>
                    <a:cubicBezTo>
                      <a:pt x="207" y="17536"/>
                      <a:pt x="-288" y="18747"/>
                      <a:pt x="170" y="19789"/>
                    </a:cubicBezTo>
                    <a:cubicBezTo>
                      <a:pt x="629" y="20840"/>
                      <a:pt x="1863" y="21323"/>
                      <a:pt x="2924" y="20876"/>
                    </a:cubicBezTo>
                    <a:cubicBezTo>
                      <a:pt x="2961" y="20860"/>
                      <a:pt x="2982" y="20828"/>
                      <a:pt x="3014" y="20815"/>
                    </a:cubicBezTo>
                    <a:cubicBezTo>
                      <a:pt x="10874" y="17480"/>
                      <a:pt x="17451" y="11227"/>
                      <a:pt x="20877" y="2825"/>
                    </a:cubicBezTo>
                    <a:cubicBezTo>
                      <a:pt x="20877" y="2825"/>
                      <a:pt x="20881" y="2825"/>
                      <a:pt x="20881" y="2825"/>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solidFill>
                    <a:schemeClr val="bg1"/>
                  </a:solidFill>
                  <a:cs typeface="+mn-ea"/>
                  <a:sym typeface="+mn-lt"/>
                </a:endParaRPr>
              </a:p>
            </p:txBody>
          </p:sp>
          <p:sp>
            <p:nvSpPr>
              <p:cNvPr id="72" name="AutoShape 11"/>
              <p:cNvSpPr/>
              <p:nvPr/>
            </p:nvSpPr>
            <p:spPr bwMode="auto">
              <a:xfrm>
                <a:off x="9435307" y="4725988"/>
                <a:ext cx="103981" cy="106363"/>
              </a:xfrm>
              <a:custGeom>
                <a:avLst/>
                <a:gdLst>
                  <a:gd name="T0" fmla="+- 0 10803 203"/>
                  <a:gd name="T1" fmla="*/ T0 w 21201"/>
                  <a:gd name="T2" fmla="+- 0 10798 194"/>
                  <a:gd name="T3" fmla="*/ 10798 h 21209"/>
                  <a:gd name="T4" fmla="+- 0 10803 203"/>
                  <a:gd name="T5" fmla="*/ T4 w 21201"/>
                  <a:gd name="T6" fmla="+- 0 10798 194"/>
                  <a:gd name="T7" fmla="*/ 10798 h 21209"/>
                  <a:gd name="T8" fmla="+- 0 10803 203"/>
                  <a:gd name="T9" fmla="*/ T8 w 21201"/>
                  <a:gd name="T10" fmla="+- 0 10798 194"/>
                  <a:gd name="T11" fmla="*/ 10798 h 21209"/>
                  <a:gd name="T12" fmla="+- 0 10803 203"/>
                  <a:gd name="T13" fmla="*/ T12 w 21201"/>
                  <a:gd name="T14" fmla="+- 0 10798 194"/>
                  <a:gd name="T15" fmla="*/ 10798 h 21209"/>
                </a:gdLst>
                <a:ahLst/>
                <a:cxnLst>
                  <a:cxn ang="0">
                    <a:pos x="T1" y="T3"/>
                  </a:cxn>
                  <a:cxn ang="0">
                    <a:pos x="T5" y="T7"/>
                  </a:cxn>
                  <a:cxn ang="0">
                    <a:pos x="T9" y="T11"/>
                  </a:cxn>
                  <a:cxn ang="0">
                    <a:pos x="T13" y="T15"/>
                  </a:cxn>
                </a:cxnLst>
                <a:rect l="0" t="0" r="r" b="b"/>
                <a:pathLst>
                  <a:path w="21201" h="21209">
                    <a:moveTo>
                      <a:pt x="20267" y="104"/>
                    </a:moveTo>
                    <a:cubicBezTo>
                      <a:pt x="19508" y="-194"/>
                      <a:pt x="18645" y="169"/>
                      <a:pt x="18339" y="912"/>
                    </a:cubicBezTo>
                    <a:cubicBezTo>
                      <a:pt x="14991" y="9110"/>
                      <a:pt x="8568" y="15198"/>
                      <a:pt x="894" y="18420"/>
                    </a:cubicBezTo>
                    <a:cubicBezTo>
                      <a:pt x="144" y="18735"/>
                      <a:pt x="-203" y="19589"/>
                      <a:pt x="121" y="20327"/>
                    </a:cubicBezTo>
                    <a:cubicBezTo>
                      <a:pt x="442" y="21068"/>
                      <a:pt x="1314" y="21406"/>
                      <a:pt x="2067" y="21090"/>
                    </a:cubicBezTo>
                    <a:cubicBezTo>
                      <a:pt x="2102" y="21073"/>
                      <a:pt x="2125" y="21042"/>
                      <a:pt x="2159" y="21025"/>
                    </a:cubicBezTo>
                    <a:cubicBezTo>
                      <a:pt x="10491" y="17500"/>
                      <a:pt x="17461" y="10881"/>
                      <a:pt x="21095" y="1994"/>
                    </a:cubicBezTo>
                    <a:cubicBezTo>
                      <a:pt x="21397" y="1250"/>
                      <a:pt x="21026" y="404"/>
                      <a:pt x="20267" y="104"/>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solidFill>
                    <a:schemeClr val="bg1"/>
                  </a:solidFill>
                  <a:cs typeface="+mn-ea"/>
                  <a:sym typeface="+mn-lt"/>
                </a:endParaRPr>
              </a:p>
            </p:txBody>
          </p:sp>
          <p:sp>
            <p:nvSpPr>
              <p:cNvPr id="73" name="AutoShape 12"/>
              <p:cNvSpPr/>
              <p:nvPr/>
            </p:nvSpPr>
            <p:spPr bwMode="auto">
              <a:xfrm>
                <a:off x="9421019" y="4711700"/>
                <a:ext cx="88106" cy="89694"/>
              </a:xfrm>
              <a:custGeom>
                <a:avLst/>
                <a:gdLst>
                  <a:gd name="T0" fmla="+- 0 10802 238"/>
                  <a:gd name="T1" fmla="*/ T0 w 21128"/>
                  <a:gd name="T2" fmla="+- 0 10797 227"/>
                  <a:gd name="T3" fmla="*/ 10797 h 21141"/>
                  <a:gd name="T4" fmla="+- 0 10802 238"/>
                  <a:gd name="T5" fmla="*/ T4 w 21128"/>
                  <a:gd name="T6" fmla="+- 0 10797 227"/>
                  <a:gd name="T7" fmla="*/ 10797 h 21141"/>
                  <a:gd name="T8" fmla="+- 0 10802 238"/>
                  <a:gd name="T9" fmla="*/ T8 w 21128"/>
                  <a:gd name="T10" fmla="+- 0 10797 227"/>
                  <a:gd name="T11" fmla="*/ 10797 h 21141"/>
                  <a:gd name="T12" fmla="+- 0 10802 238"/>
                  <a:gd name="T13" fmla="*/ T12 w 21128"/>
                  <a:gd name="T14" fmla="+- 0 10797 227"/>
                  <a:gd name="T15" fmla="*/ 10797 h 21141"/>
                </a:gdLst>
                <a:ahLst/>
                <a:cxnLst>
                  <a:cxn ang="0">
                    <a:pos x="T1" y="T3"/>
                  </a:cxn>
                  <a:cxn ang="0">
                    <a:pos x="T5" y="T7"/>
                  </a:cxn>
                  <a:cxn ang="0">
                    <a:pos x="T9" y="T11"/>
                  </a:cxn>
                  <a:cxn ang="0">
                    <a:pos x="T13" y="T15"/>
                  </a:cxn>
                </a:cxnLst>
                <a:rect l="0" t="0" r="r" b="b"/>
                <a:pathLst>
                  <a:path w="21128" h="21141">
                    <a:moveTo>
                      <a:pt x="20035" y="122"/>
                    </a:moveTo>
                    <a:cubicBezTo>
                      <a:pt x="19142" y="-227"/>
                      <a:pt x="18134" y="195"/>
                      <a:pt x="17778" y="1071"/>
                    </a:cubicBezTo>
                    <a:cubicBezTo>
                      <a:pt x="14571" y="8936"/>
                      <a:pt x="8412" y="14778"/>
                      <a:pt x="1051" y="17867"/>
                    </a:cubicBezTo>
                    <a:lnTo>
                      <a:pt x="1054" y="17867"/>
                    </a:lnTo>
                    <a:cubicBezTo>
                      <a:pt x="172" y="18240"/>
                      <a:pt x="-238" y="19242"/>
                      <a:pt x="142" y="20108"/>
                    </a:cubicBezTo>
                    <a:cubicBezTo>
                      <a:pt x="522" y="20973"/>
                      <a:pt x="1543" y="21372"/>
                      <a:pt x="2425" y="21003"/>
                    </a:cubicBezTo>
                    <a:cubicBezTo>
                      <a:pt x="2459" y="20986"/>
                      <a:pt x="2476" y="20956"/>
                      <a:pt x="2514" y="20936"/>
                    </a:cubicBezTo>
                    <a:cubicBezTo>
                      <a:pt x="10651" y="17491"/>
                      <a:pt x="17459" y="11027"/>
                      <a:pt x="21002" y="2339"/>
                    </a:cubicBezTo>
                    <a:cubicBezTo>
                      <a:pt x="21361" y="1463"/>
                      <a:pt x="20927" y="472"/>
                      <a:pt x="20035" y="122"/>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solidFill>
                    <a:schemeClr val="bg1"/>
                  </a:solidFill>
                  <a:cs typeface="+mn-ea"/>
                  <a:sym typeface="+mn-lt"/>
                </a:endParaRPr>
              </a:p>
            </p:txBody>
          </p:sp>
          <p:sp>
            <p:nvSpPr>
              <p:cNvPr id="74" name="AutoShape 13"/>
              <p:cNvSpPr/>
              <p:nvPr/>
            </p:nvSpPr>
            <p:spPr bwMode="auto">
              <a:xfrm>
                <a:off x="9275763" y="4566444"/>
                <a:ext cx="73025" cy="73819"/>
              </a:xfrm>
              <a:custGeom>
                <a:avLst/>
                <a:gdLst>
                  <a:gd name="T0" fmla="+- 0 10797 278"/>
                  <a:gd name="T1" fmla="*/ T0 w 21039"/>
                  <a:gd name="T2" fmla="+- 0 10803 281"/>
                  <a:gd name="T3" fmla="*/ 10803 h 21044"/>
                  <a:gd name="T4" fmla="+- 0 10797 278"/>
                  <a:gd name="T5" fmla="*/ T4 w 21039"/>
                  <a:gd name="T6" fmla="+- 0 10803 281"/>
                  <a:gd name="T7" fmla="*/ 10803 h 21044"/>
                  <a:gd name="T8" fmla="+- 0 10797 278"/>
                  <a:gd name="T9" fmla="*/ T8 w 21039"/>
                  <a:gd name="T10" fmla="+- 0 10803 281"/>
                  <a:gd name="T11" fmla="*/ 10803 h 21044"/>
                  <a:gd name="T12" fmla="+- 0 10797 278"/>
                  <a:gd name="T13" fmla="*/ T12 w 21039"/>
                  <a:gd name="T14" fmla="+- 0 10803 281"/>
                  <a:gd name="T15" fmla="*/ 10803 h 21044"/>
                </a:gdLst>
                <a:ahLst/>
                <a:cxnLst>
                  <a:cxn ang="0">
                    <a:pos x="T1" y="T3"/>
                  </a:cxn>
                  <a:cxn ang="0">
                    <a:pos x="T5" y="T7"/>
                  </a:cxn>
                  <a:cxn ang="0">
                    <a:pos x="T9" y="T11"/>
                  </a:cxn>
                  <a:cxn ang="0">
                    <a:pos x="T13" y="T15"/>
                  </a:cxn>
                </a:cxnLst>
                <a:rect l="0" t="0" r="r" b="b"/>
                <a:pathLst>
                  <a:path w="21039" h="21044">
                    <a:moveTo>
                      <a:pt x="20871" y="1248"/>
                    </a:moveTo>
                    <a:cubicBezTo>
                      <a:pt x="20411" y="197"/>
                      <a:pt x="19177" y="-281"/>
                      <a:pt x="18112" y="169"/>
                    </a:cubicBezTo>
                    <a:cubicBezTo>
                      <a:pt x="18075" y="181"/>
                      <a:pt x="18050" y="214"/>
                      <a:pt x="18021" y="226"/>
                    </a:cubicBezTo>
                    <a:cubicBezTo>
                      <a:pt x="10159" y="3562"/>
                      <a:pt x="3583" y="9820"/>
                      <a:pt x="152" y="18220"/>
                    </a:cubicBezTo>
                    <a:lnTo>
                      <a:pt x="148" y="18220"/>
                    </a:lnTo>
                    <a:cubicBezTo>
                      <a:pt x="-278" y="19278"/>
                      <a:pt x="242" y="20473"/>
                      <a:pt x="1320" y="20896"/>
                    </a:cubicBezTo>
                    <a:cubicBezTo>
                      <a:pt x="2398" y="21318"/>
                      <a:pt x="3620" y="20803"/>
                      <a:pt x="4046" y="19749"/>
                    </a:cubicBezTo>
                    <a:lnTo>
                      <a:pt x="4051" y="19749"/>
                    </a:lnTo>
                    <a:cubicBezTo>
                      <a:pt x="7068" y="12356"/>
                      <a:pt x="12856" y="6858"/>
                      <a:pt x="19764" y="3956"/>
                    </a:cubicBezTo>
                    <a:cubicBezTo>
                      <a:pt x="20830" y="3506"/>
                      <a:pt x="21322" y="2298"/>
                      <a:pt x="20871" y="1248"/>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solidFill>
                    <a:schemeClr val="bg1"/>
                  </a:solidFill>
                  <a:cs typeface="+mn-ea"/>
                  <a:sym typeface="+mn-lt"/>
                </a:endParaRPr>
              </a:p>
            </p:txBody>
          </p:sp>
          <p:sp>
            <p:nvSpPr>
              <p:cNvPr id="75" name="AutoShape 14"/>
              <p:cNvSpPr/>
              <p:nvPr/>
            </p:nvSpPr>
            <p:spPr bwMode="auto">
              <a:xfrm>
                <a:off x="9217819" y="4508500"/>
                <a:ext cx="103981" cy="105569"/>
              </a:xfrm>
              <a:custGeom>
                <a:avLst/>
                <a:gdLst>
                  <a:gd name="T0" fmla="+- 0 10797 198"/>
                  <a:gd name="T1" fmla="*/ T0 w 21199"/>
                  <a:gd name="T2" fmla="+- 0 10802 198"/>
                  <a:gd name="T3" fmla="*/ 10802 h 21208"/>
                  <a:gd name="T4" fmla="+- 0 10797 198"/>
                  <a:gd name="T5" fmla="*/ T4 w 21199"/>
                  <a:gd name="T6" fmla="+- 0 10802 198"/>
                  <a:gd name="T7" fmla="*/ 10802 h 21208"/>
                  <a:gd name="T8" fmla="+- 0 10797 198"/>
                  <a:gd name="T9" fmla="*/ T8 w 21199"/>
                  <a:gd name="T10" fmla="+- 0 10802 198"/>
                  <a:gd name="T11" fmla="*/ 10802 h 21208"/>
                  <a:gd name="T12" fmla="+- 0 10797 198"/>
                  <a:gd name="T13" fmla="*/ T12 w 21199"/>
                  <a:gd name="T14" fmla="+- 0 10802 198"/>
                  <a:gd name="T15" fmla="*/ 10802 h 21208"/>
                </a:gdLst>
                <a:ahLst/>
                <a:cxnLst>
                  <a:cxn ang="0">
                    <a:pos x="T1" y="T3"/>
                  </a:cxn>
                  <a:cxn ang="0">
                    <a:pos x="T5" y="T7"/>
                  </a:cxn>
                  <a:cxn ang="0">
                    <a:pos x="T9" y="T11"/>
                  </a:cxn>
                  <a:cxn ang="0">
                    <a:pos x="T13" y="T15"/>
                  </a:cxn>
                </a:cxnLst>
                <a:rect l="0" t="0" r="r" b="b"/>
                <a:pathLst>
                  <a:path w="21199" h="21208">
                    <a:moveTo>
                      <a:pt x="21077" y="880"/>
                    </a:moveTo>
                    <a:cubicBezTo>
                      <a:pt x="20753" y="142"/>
                      <a:pt x="19881" y="-198"/>
                      <a:pt x="19129" y="117"/>
                    </a:cubicBezTo>
                    <a:cubicBezTo>
                      <a:pt x="19097" y="131"/>
                      <a:pt x="19071" y="162"/>
                      <a:pt x="19039" y="179"/>
                    </a:cubicBezTo>
                    <a:cubicBezTo>
                      <a:pt x="10706" y="3707"/>
                      <a:pt x="3739" y="10322"/>
                      <a:pt x="106" y="19208"/>
                    </a:cubicBezTo>
                    <a:cubicBezTo>
                      <a:pt x="-198" y="19957"/>
                      <a:pt x="172" y="20803"/>
                      <a:pt x="934" y="21101"/>
                    </a:cubicBezTo>
                    <a:cubicBezTo>
                      <a:pt x="1689" y="21401"/>
                      <a:pt x="2552" y="21041"/>
                      <a:pt x="2859" y="20292"/>
                    </a:cubicBezTo>
                    <a:cubicBezTo>
                      <a:pt x="6206" y="12096"/>
                      <a:pt x="12625" y="6008"/>
                      <a:pt x="20301" y="2787"/>
                    </a:cubicBezTo>
                    <a:cubicBezTo>
                      <a:pt x="21051" y="2469"/>
                      <a:pt x="21402" y="1618"/>
                      <a:pt x="21077" y="88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solidFill>
                    <a:schemeClr val="bg1"/>
                  </a:solidFill>
                  <a:cs typeface="+mn-ea"/>
                  <a:sym typeface="+mn-lt"/>
                </a:endParaRPr>
              </a:p>
            </p:txBody>
          </p:sp>
          <p:sp>
            <p:nvSpPr>
              <p:cNvPr id="76" name="AutoShape 15"/>
              <p:cNvSpPr/>
              <p:nvPr/>
            </p:nvSpPr>
            <p:spPr bwMode="auto">
              <a:xfrm>
                <a:off x="9247188" y="4537075"/>
                <a:ext cx="88107" cy="90488"/>
              </a:xfrm>
              <a:custGeom>
                <a:avLst/>
                <a:gdLst>
                  <a:gd name="T0" fmla="+- 0 10796 232"/>
                  <a:gd name="T1" fmla="*/ T0 w 21129"/>
                  <a:gd name="T2" fmla="+- 0 10804 234"/>
                  <a:gd name="T3" fmla="*/ 10804 h 21141"/>
                  <a:gd name="T4" fmla="+- 0 10796 232"/>
                  <a:gd name="T5" fmla="*/ T4 w 21129"/>
                  <a:gd name="T6" fmla="+- 0 10804 234"/>
                  <a:gd name="T7" fmla="*/ 10804 h 21141"/>
                  <a:gd name="T8" fmla="+- 0 10796 232"/>
                  <a:gd name="T9" fmla="*/ T8 w 21129"/>
                  <a:gd name="T10" fmla="+- 0 10804 234"/>
                  <a:gd name="T11" fmla="*/ 10804 h 21141"/>
                  <a:gd name="T12" fmla="+- 0 10796 232"/>
                  <a:gd name="T13" fmla="*/ T12 w 21129"/>
                  <a:gd name="T14" fmla="+- 0 10804 234"/>
                  <a:gd name="T15" fmla="*/ 10804 h 21141"/>
                </a:gdLst>
                <a:ahLst/>
                <a:cxnLst>
                  <a:cxn ang="0">
                    <a:pos x="T1" y="T3"/>
                  </a:cxn>
                  <a:cxn ang="0">
                    <a:pos x="T5" y="T7"/>
                  </a:cxn>
                  <a:cxn ang="0">
                    <a:pos x="T9" y="T11"/>
                  </a:cxn>
                  <a:cxn ang="0">
                    <a:pos x="T13" y="T15"/>
                  </a:cxn>
                </a:cxnLst>
                <a:rect l="0" t="0" r="r" b="b"/>
                <a:pathLst>
                  <a:path w="21129" h="21141">
                    <a:moveTo>
                      <a:pt x="20075" y="3267"/>
                    </a:moveTo>
                    <a:cubicBezTo>
                      <a:pt x="20953" y="2898"/>
                      <a:pt x="21368" y="1899"/>
                      <a:pt x="20987" y="1030"/>
                    </a:cubicBezTo>
                    <a:cubicBezTo>
                      <a:pt x="20611" y="168"/>
                      <a:pt x="19589" y="-234"/>
                      <a:pt x="18707" y="138"/>
                    </a:cubicBezTo>
                    <a:cubicBezTo>
                      <a:pt x="18670" y="152"/>
                      <a:pt x="18649" y="185"/>
                      <a:pt x="18615" y="198"/>
                    </a:cubicBezTo>
                    <a:cubicBezTo>
                      <a:pt x="10481" y="3647"/>
                      <a:pt x="3673" y="10118"/>
                      <a:pt x="124" y="18802"/>
                    </a:cubicBezTo>
                    <a:cubicBezTo>
                      <a:pt x="-232" y="19678"/>
                      <a:pt x="205" y="20666"/>
                      <a:pt x="1094" y="21019"/>
                    </a:cubicBezTo>
                    <a:cubicBezTo>
                      <a:pt x="1983" y="21366"/>
                      <a:pt x="2991" y="20946"/>
                      <a:pt x="3354" y="20071"/>
                    </a:cubicBezTo>
                    <a:cubicBezTo>
                      <a:pt x="6561" y="12205"/>
                      <a:pt x="12717" y="6360"/>
                      <a:pt x="20075" y="3274"/>
                    </a:cubicBezTo>
                    <a:cubicBezTo>
                      <a:pt x="20075" y="3274"/>
                      <a:pt x="20075" y="3267"/>
                      <a:pt x="20075" y="3267"/>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solidFill>
                    <a:schemeClr val="bg1"/>
                  </a:solidFill>
                  <a:cs typeface="+mn-ea"/>
                  <a:sym typeface="+mn-lt"/>
                </a:endParaRPr>
              </a:p>
            </p:txBody>
          </p:sp>
        </p:grpSp>
      </p:grpSp>
      <p:grpSp>
        <p:nvGrpSpPr>
          <p:cNvPr id="82" name="组合 81"/>
          <p:cNvGrpSpPr/>
          <p:nvPr/>
        </p:nvGrpSpPr>
        <p:grpSpPr>
          <a:xfrm>
            <a:off x="7683861" y="4169619"/>
            <a:ext cx="1291777" cy="1316869"/>
            <a:chOff x="5762894" y="3127213"/>
            <a:chExt cx="968833" cy="987652"/>
          </a:xfrm>
        </p:grpSpPr>
        <p:grpSp>
          <p:nvGrpSpPr>
            <p:cNvPr id="83" name="组合 82"/>
            <p:cNvGrpSpPr/>
            <p:nvPr/>
          </p:nvGrpSpPr>
          <p:grpSpPr>
            <a:xfrm rot="9985777">
              <a:off x="5762894" y="3127213"/>
              <a:ext cx="968833" cy="987652"/>
              <a:chOff x="2720209" y="3507822"/>
              <a:chExt cx="926822" cy="944825"/>
            </a:xfrm>
          </p:grpSpPr>
          <p:sp>
            <p:nvSpPr>
              <p:cNvPr id="85" name="Oval Callout 9"/>
              <p:cNvSpPr/>
              <p:nvPr/>
            </p:nvSpPr>
            <p:spPr>
              <a:xfrm rot="18720547">
                <a:off x="2711207" y="3516824"/>
                <a:ext cx="944825" cy="926822"/>
              </a:xfrm>
              <a:prstGeom prst="wedgeEllipseCallout">
                <a:avLst>
                  <a:gd name="adj1" fmla="val 38923"/>
                  <a:gd name="adj2" fmla="val 61436"/>
                </a:avLst>
              </a:prstGeom>
              <a:noFill/>
              <a:ln w="12700">
                <a:solidFill>
                  <a:srgbClr val="5B9B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solidFill>
                    <a:schemeClr val="bg1"/>
                  </a:solidFill>
                  <a:cs typeface="+mn-ea"/>
                  <a:sym typeface="+mn-lt"/>
                </a:endParaRPr>
              </a:p>
            </p:txBody>
          </p:sp>
          <p:sp>
            <p:nvSpPr>
              <p:cNvPr id="86" name="Oval Callout 9"/>
              <p:cNvSpPr/>
              <p:nvPr/>
            </p:nvSpPr>
            <p:spPr>
              <a:xfrm rot="18720547">
                <a:off x="2822121" y="3625625"/>
                <a:ext cx="722996" cy="709220"/>
              </a:xfrm>
              <a:prstGeom prst="wedgeEllipseCallout">
                <a:avLst>
                  <a:gd name="adj1" fmla="val 38923"/>
                  <a:gd name="adj2" fmla="val 61436"/>
                </a:avLst>
              </a:prstGeom>
              <a:solidFill>
                <a:srgbClr val="5B9BD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en-GB" sz="2400">
                  <a:solidFill>
                    <a:schemeClr val="bg1"/>
                  </a:solidFill>
                  <a:cs typeface="+mn-ea"/>
                  <a:sym typeface="+mn-lt"/>
                </a:endParaRPr>
              </a:p>
            </p:txBody>
          </p:sp>
        </p:grpSp>
        <p:sp>
          <p:nvSpPr>
            <p:cNvPr id="84" name="Freeform 5"/>
            <p:cNvSpPr>
              <a:spLocks noEditPoints="1"/>
            </p:cNvSpPr>
            <p:nvPr/>
          </p:nvSpPr>
          <p:spPr bwMode="auto">
            <a:xfrm>
              <a:off x="6049663" y="3454150"/>
              <a:ext cx="395295" cy="333776"/>
            </a:xfrm>
            <a:custGeom>
              <a:avLst/>
              <a:gdLst>
                <a:gd name="T0" fmla="*/ 70 w 288"/>
                <a:gd name="T1" fmla="*/ 96 h 260"/>
                <a:gd name="T2" fmla="*/ 70 w 288"/>
                <a:gd name="T3" fmla="*/ 76 h 260"/>
                <a:gd name="T4" fmla="*/ 70 w 288"/>
                <a:gd name="T5" fmla="*/ 72 h 260"/>
                <a:gd name="T6" fmla="*/ 139 w 288"/>
                <a:gd name="T7" fmla="*/ 53 h 260"/>
                <a:gd name="T8" fmla="*/ 40 w 288"/>
                <a:gd name="T9" fmla="*/ 52 h 260"/>
                <a:gd name="T10" fmla="*/ 47 w 288"/>
                <a:gd name="T11" fmla="*/ 58 h 260"/>
                <a:gd name="T12" fmla="*/ 59 w 288"/>
                <a:gd name="T13" fmla="*/ 54 h 260"/>
                <a:gd name="T14" fmla="*/ 70 w 288"/>
                <a:gd name="T15" fmla="*/ 101 h 260"/>
                <a:gd name="T16" fmla="*/ 70 w 288"/>
                <a:gd name="T17" fmla="*/ 122 h 260"/>
                <a:gd name="T18" fmla="*/ 70 w 288"/>
                <a:gd name="T19" fmla="*/ 101 h 260"/>
                <a:gd name="T20" fmla="*/ 0 w 288"/>
                <a:gd name="T21" fmla="*/ 128 h 260"/>
                <a:gd name="T22" fmla="*/ 139 w 288"/>
                <a:gd name="T23" fmla="*/ 108 h 260"/>
                <a:gd name="T24" fmla="*/ 0 w 288"/>
                <a:gd name="T25" fmla="*/ 133 h 260"/>
                <a:gd name="T26" fmla="*/ 139 w 288"/>
                <a:gd name="T27" fmla="*/ 154 h 260"/>
                <a:gd name="T28" fmla="*/ 70 w 288"/>
                <a:gd name="T29" fmla="*/ 177 h 260"/>
                <a:gd name="T30" fmla="*/ 70 w 288"/>
                <a:gd name="T31" fmla="*/ 197 h 260"/>
                <a:gd name="T32" fmla="*/ 70 w 288"/>
                <a:gd name="T33" fmla="*/ 177 h 260"/>
                <a:gd name="T34" fmla="*/ 0 w 288"/>
                <a:gd name="T35" fmla="*/ 203 h 260"/>
                <a:gd name="T36" fmla="*/ 139 w 288"/>
                <a:gd name="T37" fmla="*/ 183 h 260"/>
                <a:gd name="T38" fmla="*/ 150 w 288"/>
                <a:gd name="T39" fmla="*/ 58 h 260"/>
                <a:gd name="T40" fmla="*/ 258 w 288"/>
                <a:gd name="T41" fmla="*/ 43 h 260"/>
                <a:gd name="T42" fmla="*/ 118 w 288"/>
                <a:gd name="T43" fmla="*/ 23 h 260"/>
                <a:gd name="T44" fmla="*/ 149 w 288"/>
                <a:gd name="T45" fmla="*/ 58 h 260"/>
                <a:gd name="T46" fmla="*/ 258 w 288"/>
                <a:gd name="T47" fmla="*/ 19 h 260"/>
                <a:gd name="T48" fmla="*/ 155 w 288"/>
                <a:gd name="T49" fmla="*/ 20 h 260"/>
                <a:gd name="T50" fmla="*/ 216 w 288"/>
                <a:gd name="T51" fmla="*/ 20 h 260"/>
                <a:gd name="T52" fmla="*/ 200 w 288"/>
                <a:gd name="T53" fmla="*/ 13 h 260"/>
                <a:gd name="T54" fmla="*/ 157 w 288"/>
                <a:gd name="T55" fmla="*/ 15 h 260"/>
                <a:gd name="T56" fmla="*/ 258 w 288"/>
                <a:gd name="T57" fmla="*/ 68 h 260"/>
                <a:gd name="T58" fmla="*/ 150 w 288"/>
                <a:gd name="T59" fmla="*/ 64 h 260"/>
                <a:gd name="T60" fmla="*/ 150 w 288"/>
                <a:gd name="T61" fmla="*/ 84 h 260"/>
                <a:gd name="T62" fmla="*/ 150 w 288"/>
                <a:gd name="T63" fmla="*/ 109 h 260"/>
                <a:gd name="T64" fmla="*/ 258 w 288"/>
                <a:gd name="T65" fmla="*/ 94 h 260"/>
                <a:gd name="T66" fmla="*/ 150 w 288"/>
                <a:gd name="T67" fmla="*/ 90 h 260"/>
                <a:gd name="T68" fmla="*/ 150 w 288"/>
                <a:gd name="T69" fmla="*/ 109 h 260"/>
                <a:gd name="T70" fmla="*/ 229 w 288"/>
                <a:gd name="T71" fmla="*/ 114 h 260"/>
                <a:gd name="T72" fmla="*/ 177 w 288"/>
                <a:gd name="T73" fmla="*/ 118 h 260"/>
                <a:gd name="T74" fmla="*/ 218 w 288"/>
                <a:gd name="T75" fmla="*/ 164 h 260"/>
                <a:gd name="T76" fmla="*/ 218 w 288"/>
                <a:gd name="T77" fmla="*/ 184 h 260"/>
                <a:gd name="T78" fmla="*/ 218 w 288"/>
                <a:gd name="T79" fmla="*/ 164 h 260"/>
                <a:gd name="T80" fmla="*/ 218 w 288"/>
                <a:gd name="T81" fmla="*/ 160 h 260"/>
                <a:gd name="T82" fmla="*/ 229 w 288"/>
                <a:gd name="T83" fmla="*/ 140 h 260"/>
                <a:gd name="T84" fmla="*/ 246 w 288"/>
                <a:gd name="T85" fmla="*/ 146 h 260"/>
                <a:gd name="T86" fmla="*/ 241 w 288"/>
                <a:gd name="T87" fmla="*/ 137 h 260"/>
                <a:gd name="T88" fmla="*/ 229 w 288"/>
                <a:gd name="T89" fmla="*/ 137 h 260"/>
                <a:gd name="T90" fmla="*/ 149 w 288"/>
                <a:gd name="T91" fmla="*/ 170 h 260"/>
                <a:gd name="T92" fmla="*/ 288 w 288"/>
                <a:gd name="T93" fmla="*/ 190 h 260"/>
                <a:gd name="T94" fmla="*/ 218 w 288"/>
                <a:gd name="T95" fmla="*/ 215 h 260"/>
                <a:gd name="T96" fmla="*/ 218 w 288"/>
                <a:gd name="T97" fmla="*/ 235 h 260"/>
                <a:gd name="T98" fmla="*/ 218 w 288"/>
                <a:gd name="T99" fmla="*/ 215 h 260"/>
                <a:gd name="T100" fmla="*/ 149 w 288"/>
                <a:gd name="T101" fmla="*/ 241 h 260"/>
                <a:gd name="T102" fmla="*/ 288 w 288"/>
                <a:gd name="T103" fmla="*/ 221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88" h="260">
                  <a:moveTo>
                    <a:pt x="139" y="57"/>
                  </a:moveTo>
                  <a:cubicBezTo>
                    <a:pt x="139" y="77"/>
                    <a:pt x="139" y="77"/>
                    <a:pt x="139" y="77"/>
                  </a:cubicBezTo>
                  <a:cubicBezTo>
                    <a:pt x="139" y="88"/>
                    <a:pt x="108" y="96"/>
                    <a:pt x="70" y="96"/>
                  </a:cubicBezTo>
                  <a:cubicBezTo>
                    <a:pt x="31" y="96"/>
                    <a:pt x="0" y="88"/>
                    <a:pt x="0" y="77"/>
                  </a:cubicBezTo>
                  <a:cubicBezTo>
                    <a:pt x="0" y="57"/>
                    <a:pt x="0" y="57"/>
                    <a:pt x="0" y="57"/>
                  </a:cubicBezTo>
                  <a:cubicBezTo>
                    <a:pt x="0" y="67"/>
                    <a:pt x="31" y="76"/>
                    <a:pt x="70" y="76"/>
                  </a:cubicBezTo>
                  <a:cubicBezTo>
                    <a:pt x="108" y="76"/>
                    <a:pt x="139" y="67"/>
                    <a:pt x="139" y="57"/>
                  </a:cubicBezTo>
                  <a:close/>
                  <a:moveTo>
                    <a:pt x="139" y="53"/>
                  </a:moveTo>
                  <a:cubicBezTo>
                    <a:pt x="139" y="64"/>
                    <a:pt x="108" y="72"/>
                    <a:pt x="70" y="72"/>
                  </a:cubicBezTo>
                  <a:cubicBezTo>
                    <a:pt x="31" y="72"/>
                    <a:pt x="0" y="64"/>
                    <a:pt x="0" y="53"/>
                  </a:cubicBezTo>
                  <a:cubicBezTo>
                    <a:pt x="0" y="43"/>
                    <a:pt x="31" y="34"/>
                    <a:pt x="70" y="34"/>
                  </a:cubicBezTo>
                  <a:cubicBezTo>
                    <a:pt x="108" y="34"/>
                    <a:pt x="139" y="43"/>
                    <a:pt x="139" y="53"/>
                  </a:cubicBezTo>
                  <a:close/>
                  <a:moveTo>
                    <a:pt x="103" y="52"/>
                  </a:moveTo>
                  <a:cubicBezTo>
                    <a:pt x="42" y="48"/>
                    <a:pt x="42" y="48"/>
                    <a:pt x="42" y="48"/>
                  </a:cubicBezTo>
                  <a:cubicBezTo>
                    <a:pt x="40" y="52"/>
                    <a:pt x="40" y="52"/>
                    <a:pt x="40" y="52"/>
                  </a:cubicBezTo>
                  <a:cubicBezTo>
                    <a:pt x="42" y="52"/>
                    <a:pt x="42" y="52"/>
                    <a:pt x="42" y="52"/>
                  </a:cubicBezTo>
                  <a:cubicBezTo>
                    <a:pt x="45" y="52"/>
                    <a:pt x="49" y="53"/>
                    <a:pt x="47" y="57"/>
                  </a:cubicBezTo>
                  <a:cubicBezTo>
                    <a:pt x="47" y="58"/>
                    <a:pt x="47" y="58"/>
                    <a:pt x="47" y="58"/>
                  </a:cubicBezTo>
                  <a:cubicBezTo>
                    <a:pt x="58" y="58"/>
                    <a:pt x="58" y="58"/>
                    <a:pt x="58" y="58"/>
                  </a:cubicBezTo>
                  <a:cubicBezTo>
                    <a:pt x="59" y="57"/>
                    <a:pt x="59" y="57"/>
                    <a:pt x="59" y="57"/>
                  </a:cubicBezTo>
                  <a:cubicBezTo>
                    <a:pt x="60" y="56"/>
                    <a:pt x="60" y="55"/>
                    <a:pt x="59" y="54"/>
                  </a:cubicBezTo>
                  <a:cubicBezTo>
                    <a:pt x="101" y="56"/>
                    <a:pt x="101" y="56"/>
                    <a:pt x="101" y="56"/>
                  </a:cubicBezTo>
                  <a:lnTo>
                    <a:pt x="103" y="52"/>
                  </a:lnTo>
                  <a:close/>
                  <a:moveTo>
                    <a:pt x="70" y="101"/>
                  </a:moveTo>
                  <a:cubicBezTo>
                    <a:pt x="31" y="101"/>
                    <a:pt x="0" y="93"/>
                    <a:pt x="0" y="82"/>
                  </a:cubicBezTo>
                  <a:cubicBezTo>
                    <a:pt x="0" y="103"/>
                    <a:pt x="0" y="103"/>
                    <a:pt x="0" y="103"/>
                  </a:cubicBezTo>
                  <a:cubicBezTo>
                    <a:pt x="0" y="113"/>
                    <a:pt x="31" y="122"/>
                    <a:pt x="70" y="122"/>
                  </a:cubicBezTo>
                  <a:cubicBezTo>
                    <a:pt x="108" y="122"/>
                    <a:pt x="139" y="113"/>
                    <a:pt x="139" y="103"/>
                  </a:cubicBezTo>
                  <a:cubicBezTo>
                    <a:pt x="139" y="82"/>
                    <a:pt x="139" y="82"/>
                    <a:pt x="139" y="82"/>
                  </a:cubicBezTo>
                  <a:cubicBezTo>
                    <a:pt x="139" y="93"/>
                    <a:pt x="108" y="101"/>
                    <a:pt x="70" y="101"/>
                  </a:cubicBezTo>
                  <a:close/>
                  <a:moveTo>
                    <a:pt x="70" y="127"/>
                  </a:moveTo>
                  <a:cubicBezTo>
                    <a:pt x="31" y="127"/>
                    <a:pt x="0" y="119"/>
                    <a:pt x="0" y="108"/>
                  </a:cubicBezTo>
                  <a:cubicBezTo>
                    <a:pt x="0" y="128"/>
                    <a:pt x="0" y="128"/>
                    <a:pt x="0" y="128"/>
                  </a:cubicBezTo>
                  <a:cubicBezTo>
                    <a:pt x="0" y="139"/>
                    <a:pt x="31" y="147"/>
                    <a:pt x="70" y="147"/>
                  </a:cubicBezTo>
                  <a:cubicBezTo>
                    <a:pt x="108" y="147"/>
                    <a:pt x="139" y="139"/>
                    <a:pt x="139" y="128"/>
                  </a:cubicBezTo>
                  <a:cubicBezTo>
                    <a:pt x="139" y="108"/>
                    <a:pt x="139" y="108"/>
                    <a:pt x="139" y="108"/>
                  </a:cubicBezTo>
                  <a:cubicBezTo>
                    <a:pt x="139" y="119"/>
                    <a:pt x="108" y="127"/>
                    <a:pt x="70" y="127"/>
                  </a:cubicBezTo>
                  <a:close/>
                  <a:moveTo>
                    <a:pt x="70" y="152"/>
                  </a:moveTo>
                  <a:cubicBezTo>
                    <a:pt x="31" y="152"/>
                    <a:pt x="0" y="144"/>
                    <a:pt x="0" y="133"/>
                  </a:cubicBezTo>
                  <a:cubicBezTo>
                    <a:pt x="0" y="154"/>
                    <a:pt x="0" y="154"/>
                    <a:pt x="0" y="154"/>
                  </a:cubicBezTo>
                  <a:cubicBezTo>
                    <a:pt x="0" y="164"/>
                    <a:pt x="31" y="173"/>
                    <a:pt x="70" y="173"/>
                  </a:cubicBezTo>
                  <a:cubicBezTo>
                    <a:pt x="108" y="173"/>
                    <a:pt x="139" y="164"/>
                    <a:pt x="139" y="154"/>
                  </a:cubicBezTo>
                  <a:cubicBezTo>
                    <a:pt x="139" y="133"/>
                    <a:pt x="139" y="133"/>
                    <a:pt x="139" y="133"/>
                  </a:cubicBezTo>
                  <a:cubicBezTo>
                    <a:pt x="139" y="144"/>
                    <a:pt x="108" y="152"/>
                    <a:pt x="70" y="152"/>
                  </a:cubicBezTo>
                  <a:close/>
                  <a:moveTo>
                    <a:pt x="70" y="177"/>
                  </a:moveTo>
                  <a:cubicBezTo>
                    <a:pt x="31" y="177"/>
                    <a:pt x="0" y="169"/>
                    <a:pt x="0" y="158"/>
                  </a:cubicBezTo>
                  <a:cubicBezTo>
                    <a:pt x="0" y="178"/>
                    <a:pt x="0" y="178"/>
                    <a:pt x="0" y="178"/>
                  </a:cubicBezTo>
                  <a:cubicBezTo>
                    <a:pt x="0" y="189"/>
                    <a:pt x="31" y="197"/>
                    <a:pt x="70" y="197"/>
                  </a:cubicBezTo>
                  <a:cubicBezTo>
                    <a:pt x="108" y="197"/>
                    <a:pt x="139" y="189"/>
                    <a:pt x="139" y="178"/>
                  </a:cubicBezTo>
                  <a:cubicBezTo>
                    <a:pt x="139" y="158"/>
                    <a:pt x="139" y="158"/>
                    <a:pt x="139" y="158"/>
                  </a:cubicBezTo>
                  <a:cubicBezTo>
                    <a:pt x="139" y="169"/>
                    <a:pt x="108" y="177"/>
                    <a:pt x="70" y="177"/>
                  </a:cubicBezTo>
                  <a:close/>
                  <a:moveTo>
                    <a:pt x="70" y="202"/>
                  </a:moveTo>
                  <a:cubicBezTo>
                    <a:pt x="31" y="202"/>
                    <a:pt x="0" y="193"/>
                    <a:pt x="0" y="183"/>
                  </a:cubicBezTo>
                  <a:cubicBezTo>
                    <a:pt x="0" y="203"/>
                    <a:pt x="0" y="203"/>
                    <a:pt x="0" y="203"/>
                  </a:cubicBezTo>
                  <a:cubicBezTo>
                    <a:pt x="0" y="214"/>
                    <a:pt x="31" y="222"/>
                    <a:pt x="70" y="222"/>
                  </a:cubicBezTo>
                  <a:cubicBezTo>
                    <a:pt x="108" y="222"/>
                    <a:pt x="139" y="214"/>
                    <a:pt x="139" y="203"/>
                  </a:cubicBezTo>
                  <a:cubicBezTo>
                    <a:pt x="139" y="183"/>
                    <a:pt x="139" y="183"/>
                    <a:pt x="139" y="183"/>
                  </a:cubicBezTo>
                  <a:cubicBezTo>
                    <a:pt x="139" y="193"/>
                    <a:pt x="108" y="202"/>
                    <a:pt x="70" y="202"/>
                  </a:cubicBezTo>
                  <a:close/>
                  <a:moveTo>
                    <a:pt x="149" y="58"/>
                  </a:moveTo>
                  <a:cubicBezTo>
                    <a:pt x="150" y="58"/>
                    <a:pt x="150" y="58"/>
                    <a:pt x="150" y="58"/>
                  </a:cubicBezTo>
                  <a:cubicBezTo>
                    <a:pt x="150" y="59"/>
                    <a:pt x="150" y="59"/>
                    <a:pt x="150" y="59"/>
                  </a:cubicBezTo>
                  <a:cubicBezTo>
                    <a:pt x="161" y="61"/>
                    <a:pt x="174" y="62"/>
                    <a:pt x="188" y="62"/>
                  </a:cubicBezTo>
                  <a:cubicBezTo>
                    <a:pt x="227" y="62"/>
                    <a:pt x="258" y="53"/>
                    <a:pt x="258" y="43"/>
                  </a:cubicBezTo>
                  <a:cubicBezTo>
                    <a:pt x="258" y="23"/>
                    <a:pt x="258" y="23"/>
                    <a:pt x="258" y="23"/>
                  </a:cubicBezTo>
                  <a:cubicBezTo>
                    <a:pt x="258" y="33"/>
                    <a:pt x="227" y="42"/>
                    <a:pt x="188" y="42"/>
                  </a:cubicBezTo>
                  <a:cubicBezTo>
                    <a:pt x="150" y="42"/>
                    <a:pt x="118" y="33"/>
                    <a:pt x="118" y="23"/>
                  </a:cubicBezTo>
                  <a:cubicBezTo>
                    <a:pt x="118" y="30"/>
                    <a:pt x="118" y="30"/>
                    <a:pt x="118" y="30"/>
                  </a:cubicBezTo>
                  <a:cubicBezTo>
                    <a:pt x="135" y="34"/>
                    <a:pt x="150" y="41"/>
                    <a:pt x="150" y="54"/>
                  </a:cubicBezTo>
                  <a:cubicBezTo>
                    <a:pt x="150" y="56"/>
                    <a:pt x="149" y="57"/>
                    <a:pt x="149" y="58"/>
                  </a:cubicBezTo>
                  <a:close/>
                  <a:moveTo>
                    <a:pt x="118" y="19"/>
                  </a:moveTo>
                  <a:cubicBezTo>
                    <a:pt x="118" y="8"/>
                    <a:pt x="150" y="0"/>
                    <a:pt x="188" y="0"/>
                  </a:cubicBezTo>
                  <a:cubicBezTo>
                    <a:pt x="227" y="0"/>
                    <a:pt x="258" y="8"/>
                    <a:pt x="258" y="19"/>
                  </a:cubicBezTo>
                  <a:cubicBezTo>
                    <a:pt x="258" y="29"/>
                    <a:pt x="227" y="38"/>
                    <a:pt x="188" y="38"/>
                  </a:cubicBezTo>
                  <a:cubicBezTo>
                    <a:pt x="150" y="38"/>
                    <a:pt x="118" y="29"/>
                    <a:pt x="118" y="19"/>
                  </a:cubicBezTo>
                  <a:close/>
                  <a:moveTo>
                    <a:pt x="155" y="20"/>
                  </a:moveTo>
                  <a:cubicBezTo>
                    <a:pt x="216" y="24"/>
                    <a:pt x="216" y="24"/>
                    <a:pt x="216" y="24"/>
                  </a:cubicBezTo>
                  <a:cubicBezTo>
                    <a:pt x="218" y="20"/>
                    <a:pt x="218" y="20"/>
                    <a:pt x="218" y="20"/>
                  </a:cubicBezTo>
                  <a:cubicBezTo>
                    <a:pt x="216" y="20"/>
                    <a:pt x="216" y="20"/>
                    <a:pt x="216" y="20"/>
                  </a:cubicBezTo>
                  <a:cubicBezTo>
                    <a:pt x="213" y="20"/>
                    <a:pt x="209" y="19"/>
                    <a:pt x="210" y="15"/>
                  </a:cubicBezTo>
                  <a:cubicBezTo>
                    <a:pt x="211" y="14"/>
                    <a:pt x="211" y="14"/>
                    <a:pt x="211" y="14"/>
                  </a:cubicBezTo>
                  <a:cubicBezTo>
                    <a:pt x="200" y="13"/>
                    <a:pt x="200" y="13"/>
                    <a:pt x="200" y="13"/>
                  </a:cubicBezTo>
                  <a:cubicBezTo>
                    <a:pt x="199" y="15"/>
                    <a:pt x="199" y="15"/>
                    <a:pt x="199" y="15"/>
                  </a:cubicBezTo>
                  <a:cubicBezTo>
                    <a:pt x="198" y="16"/>
                    <a:pt x="198" y="17"/>
                    <a:pt x="198" y="18"/>
                  </a:cubicBezTo>
                  <a:cubicBezTo>
                    <a:pt x="157" y="15"/>
                    <a:pt x="157" y="15"/>
                    <a:pt x="157" y="15"/>
                  </a:cubicBezTo>
                  <a:lnTo>
                    <a:pt x="155" y="20"/>
                  </a:lnTo>
                  <a:close/>
                  <a:moveTo>
                    <a:pt x="188" y="87"/>
                  </a:moveTo>
                  <a:cubicBezTo>
                    <a:pt x="227" y="87"/>
                    <a:pt x="258" y="79"/>
                    <a:pt x="258" y="68"/>
                  </a:cubicBezTo>
                  <a:cubicBezTo>
                    <a:pt x="258" y="48"/>
                    <a:pt x="258" y="48"/>
                    <a:pt x="258" y="48"/>
                  </a:cubicBezTo>
                  <a:cubicBezTo>
                    <a:pt x="258" y="59"/>
                    <a:pt x="227" y="67"/>
                    <a:pt x="188" y="67"/>
                  </a:cubicBezTo>
                  <a:cubicBezTo>
                    <a:pt x="174" y="67"/>
                    <a:pt x="161" y="66"/>
                    <a:pt x="150" y="64"/>
                  </a:cubicBezTo>
                  <a:cubicBezTo>
                    <a:pt x="150" y="79"/>
                    <a:pt x="150" y="79"/>
                    <a:pt x="150" y="79"/>
                  </a:cubicBezTo>
                  <a:cubicBezTo>
                    <a:pt x="150" y="80"/>
                    <a:pt x="149" y="82"/>
                    <a:pt x="149" y="84"/>
                  </a:cubicBezTo>
                  <a:cubicBezTo>
                    <a:pt x="150" y="84"/>
                    <a:pt x="150" y="84"/>
                    <a:pt x="150" y="84"/>
                  </a:cubicBezTo>
                  <a:cubicBezTo>
                    <a:pt x="150" y="84"/>
                    <a:pt x="150" y="84"/>
                    <a:pt x="150" y="84"/>
                  </a:cubicBezTo>
                  <a:cubicBezTo>
                    <a:pt x="161" y="86"/>
                    <a:pt x="174" y="87"/>
                    <a:pt x="188" y="87"/>
                  </a:cubicBezTo>
                  <a:close/>
                  <a:moveTo>
                    <a:pt x="150" y="109"/>
                  </a:moveTo>
                  <a:cubicBezTo>
                    <a:pt x="150" y="110"/>
                    <a:pt x="150" y="110"/>
                    <a:pt x="150" y="110"/>
                  </a:cubicBezTo>
                  <a:cubicBezTo>
                    <a:pt x="161" y="112"/>
                    <a:pt x="174" y="113"/>
                    <a:pt x="188" y="113"/>
                  </a:cubicBezTo>
                  <a:cubicBezTo>
                    <a:pt x="227" y="113"/>
                    <a:pt x="258" y="105"/>
                    <a:pt x="258" y="94"/>
                  </a:cubicBezTo>
                  <a:cubicBezTo>
                    <a:pt x="258" y="74"/>
                    <a:pt x="258" y="74"/>
                    <a:pt x="258" y="74"/>
                  </a:cubicBezTo>
                  <a:cubicBezTo>
                    <a:pt x="258" y="84"/>
                    <a:pt x="227" y="93"/>
                    <a:pt x="188" y="93"/>
                  </a:cubicBezTo>
                  <a:cubicBezTo>
                    <a:pt x="174" y="93"/>
                    <a:pt x="161" y="92"/>
                    <a:pt x="150" y="90"/>
                  </a:cubicBezTo>
                  <a:cubicBezTo>
                    <a:pt x="150" y="104"/>
                    <a:pt x="150" y="104"/>
                    <a:pt x="150" y="104"/>
                  </a:cubicBezTo>
                  <a:cubicBezTo>
                    <a:pt x="150" y="106"/>
                    <a:pt x="149" y="108"/>
                    <a:pt x="149" y="109"/>
                  </a:cubicBezTo>
                  <a:lnTo>
                    <a:pt x="150" y="109"/>
                  </a:lnTo>
                  <a:close/>
                  <a:moveTo>
                    <a:pt x="258" y="117"/>
                  </a:moveTo>
                  <a:cubicBezTo>
                    <a:pt x="258" y="99"/>
                    <a:pt x="258" y="99"/>
                    <a:pt x="258" y="99"/>
                  </a:cubicBezTo>
                  <a:cubicBezTo>
                    <a:pt x="258" y="105"/>
                    <a:pt x="247" y="111"/>
                    <a:pt x="229" y="114"/>
                  </a:cubicBezTo>
                  <a:cubicBezTo>
                    <a:pt x="237" y="115"/>
                    <a:pt x="247" y="115"/>
                    <a:pt x="258" y="117"/>
                  </a:cubicBezTo>
                  <a:close/>
                  <a:moveTo>
                    <a:pt x="150" y="127"/>
                  </a:moveTo>
                  <a:cubicBezTo>
                    <a:pt x="156" y="123"/>
                    <a:pt x="166" y="120"/>
                    <a:pt x="177" y="118"/>
                  </a:cubicBezTo>
                  <a:cubicBezTo>
                    <a:pt x="167" y="117"/>
                    <a:pt x="158" y="116"/>
                    <a:pt x="150" y="115"/>
                  </a:cubicBezTo>
                  <a:lnTo>
                    <a:pt x="150" y="127"/>
                  </a:lnTo>
                  <a:close/>
                  <a:moveTo>
                    <a:pt x="218" y="164"/>
                  </a:moveTo>
                  <a:cubicBezTo>
                    <a:pt x="180" y="164"/>
                    <a:pt x="149" y="155"/>
                    <a:pt x="149" y="145"/>
                  </a:cubicBezTo>
                  <a:cubicBezTo>
                    <a:pt x="149" y="165"/>
                    <a:pt x="149" y="165"/>
                    <a:pt x="149" y="165"/>
                  </a:cubicBezTo>
                  <a:cubicBezTo>
                    <a:pt x="149" y="175"/>
                    <a:pt x="180" y="184"/>
                    <a:pt x="218" y="184"/>
                  </a:cubicBezTo>
                  <a:cubicBezTo>
                    <a:pt x="257" y="184"/>
                    <a:pt x="288" y="175"/>
                    <a:pt x="288" y="165"/>
                  </a:cubicBezTo>
                  <a:cubicBezTo>
                    <a:pt x="288" y="145"/>
                    <a:pt x="288" y="145"/>
                    <a:pt x="288" y="145"/>
                  </a:cubicBezTo>
                  <a:cubicBezTo>
                    <a:pt x="288" y="155"/>
                    <a:pt x="257" y="164"/>
                    <a:pt x="218" y="164"/>
                  </a:cubicBezTo>
                  <a:close/>
                  <a:moveTo>
                    <a:pt x="218" y="122"/>
                  </a:moveTo>
                  <a:cubicBezTo>
                    <a:pt x="257" y="122"/>
                    <a:pt x="288" y="130"/>
                    <a:pt x="288" y="141"/>
                  </a:cubicBezTo>
                  <a:cubicBezTo>
                    <a:pt x="288" y="151"/>
                    <a:pt x="257" y="160"/>
                    <a:pt x="218" y="160"/>
                  </a:cubicBezTo>
                  <a:cubicBezTo>
                    <a:pt x="180" y="160"/>
                    <a:pt x="149" y="151"/>
                    <a:pt x="149" y="141"/>
                  </a:cubicBezTo>
                  <a:cubicBezTo>
                    <a:pt x="149" y="130"/>
                    <a:pt x="180" y="122"/>
                    <a:pt x="218" y="122"/>
                  </a:cubicBezTo>
                  <a:close/>
                  <a:moveTo>
                    <a:pt x="229" y="140"/>
                  </a:moveTo>
                  <a:cubicBezTo>
                    <a:pt x="187" y="137"/>
                    <a:pt x="187" y="137"/>
                    <a:pt x="187" y="137"/>
                  </a:cubicBezTo>
                  <a:cubicBezTo>
                    <a:pt x="185" y="142"/>
                    <a:pt x="185" y="142"/>
                    <a:pt x="185" y="142"/>
                  </a:cubicBezTo>
                  <a:cubicBezTo>
                    <a:pt x="246" y="146"/>
                    <a:pt x="246" y="146"/>
                    <a:pt x="246" y="146"/>
                  </a:cubicBezTo>
                  <a:cubicBezTo>
                    <a:pt x="248" y="142"/>
                    <a:pt x="248" y="142"/>
                    <a:pt x="248" y="142"/>
                  </a:cubicBezTo>
                  <a:cubicBezTo>
                    <a:pt x="246" y="142"/>
                    <a:pt x="246" y="142"/>
                    <a:pt x="246" y="142"/>
                  </a:cubicBezTo>
                  <a:cubicBezTo>
                    <a:pt x="243" y="142"/>
                    <a:pt x="239" y="141"/>
                    <a:pt x="241" y="137"/>
                  </a:cubicBezTo>
                  <a:cubicBezTo>
                    <a:pt x="241" y="136"/>
                    <a:pt x="241" y="136"/>
                    <a:pt x="241" y="136"/>
                  </a:cubicBezTo>
                  <a:cubicBezTo>
                    <a:pt x="230" y="135"/>
                    <a:pt x="230" y="135"/>
                    <a:pt x="230" y="135"/>
                  </a:cubicBezTo>
                  <a:cubicBezTo>
                    <a:pt x="229" y="137"/>
                    <a:pt x="229" y="137"/>
                    <a:pt x="229" y="137"/>
                  </a:cubicBezTo>
                  <a:cubicBezTo>
                    <a:pt x="229" y="138"/>
                    <a:pt x="228" y="139"/>
                    <a:pt x="229" y="140"/>
                  </a:cubicBezTo>
                  <a:close/>
                  <a:moveTo>
                    <a:pt x="218" y="189"/>
                  </a:moveTo>
                  <a:cubicBezTo>
                    <a:pt x="180" y="189"/>
                    <a:pt x="149" y="181"/>
                    <a:pt x="149" y="170"/>
                  </a:cubicBezTo>
                  <a:cubicBezTo>
                    <a:pt x="149" y="190"/>
                    <a:pt x="149" y="190"/>
                    <a:pt x="149" y="190"/>
                  </a:cubicBezTo>
                  <a:cubicBezTo>
                    <a:pt x="149" y="201"/>
                    <a:pt x="180" y="209"/>
                    <a:pt x="218" y="209"/>
                  </a:cubicBezTo>
                  <a:cubicBezTo>
                    <a:pt x="257" y="209"/>
                    <a:pt x="288" y="201"/>
                    <a:pt x="288" y="190"/>
                  </a:cubicBezTo>
                  <a:cubicBezTo>
                    <a:pt x="288" y="170"/>
                    <a:pt x="288" y="170"/>
                    <a:pt x="288" y="170"/>
                  </a:cubicBezTo>
                  <a:cubicBezTo>
                    <a:pt x="288" y="181"/>
                    <a:pt x="257" y="189"/>
                    <a:pt x="218" y="189"/>
                  </a:cubicBezTo>
                  <a:close/>
                  <a:moveTo>
                    <a:pt x="218" y="215"/>
                  </a:moveTo>
                  <a:cubicBezTo>
                    <a:pt x="180" y="215"/>
                    <a:pt x="149" y="206"/>
                    <a:pt x="149" y="196"/>
                  </a:cubicBezTo>
                  <a:cubicBezTo>
                    <a:pt x="149" y="216"/>
                    <a:pt x="149" y="216"/>
                    <a:pt x="149" y="216"/>
                  </a:cubicBezTo>
                  <a:cubicBezTo>
                    <a:pt x="149" y="227"/>
                    <a:pt x="180" y="235"/>
                    <a:pt x="218" y="235"/>
                  </a:cubicBezTo>
                  <a:cubicBezTo>
                    <a:pt x="257" y="235"/>
                    <a:pt x="288" y="227"/>
                    <a:pt x="288" y="216"/>
                  </a:cubicBezTo>
                  <a:cubicBezTo>
                    <a:pt x="288" y="196"/>
                    <a:pt x="288" y="196"/>
                    <a:pt x="288" y="196"/>
                  </a:cubicBezTo>
                  <a:cubicBezTo>
                    <a:pt x="288" y="206"/>
                    <a:pt x="257" y="215"/>
                    <a:pt x="218" y="215"/>
                  </a:cubicBezTo>
                  <a:close/>
                  <a:moveTo>
                    <a:pt x="218" y="240"/>
                  </a:moveTo>
                  <a:cubicBezTo>
                    <a:pt x="180" y="240"/>
                    <a:pt x="149" y="231"/>
                    <a:pt x="149" y="221"/>
                  </a:cubicBezTo>
                  <a:cubicBezTo>
                    <a:pt x="149" y="241"/>
                    <a:pt x="149" y="241"/>
                    <a:pt x="149" y="241"/>
                  </a:cubicBezTo>
                  <a:cubicBezTo>
                    <a:pt x="149" y="252"/>
                    <a:pt x="180" y="260"/>
                    <a:pt x="218" y="260"/>
                  </a:cubicBezTo>
                  <a:cubicBezTo>
                    <a:pt x="257" y="260"/>
                    <a:pt x="288" y="252"/>
                    <a:pt x="288" y="241"/>
                  </a:cubicBezTo>
                  <a:cubicBezTo>
                    <a:pt x="288" y="221"/>
                    <a:pt x="288" y="221"/>
                    <a:pt x="288" y="221"/>
                  </a:cubicBezTo>
                  <a:cubicBezTo>
                    <a:pt x="288" y="231"/>
                    <a:pt x="257" y="240"/>
                    <a:pt x="218" y="240"/>
                  </a:cubicBezTo>
                  <a:close/>
                </a:path>
              </a:pathLst>
            </a:custGeom>
            <a:solidFill>
              <a:schemeClr val="bg1"/>
            </a:solidFill>
            <a:ln>
              <a:noFill/>
            </a:ln>
          </p:spPr>
          <p:txBody>
            <a:bodyPr vert="horz" wrap="square" lIns="121920" tIns="60960" rIns="121920" bIns="60960" numCol="1" anchor="t" anchorCtr="0" compatLnSpc="1"/>
            <a:lstStyle/>
            <a:p>
              <a:endParaRPr lang="zh-CN" altLang="en-US" sz="2400">
                <a:solidFill>
                  <a:schemeClr val="bg1"/>
                </a:solidFill>
                <a:cs typeface="+mn-ea"/>
                <a:sym typeface="+mn-lt"/>
              </a:endParaRPr>
            </a:p>
          </p:txBody>
        </p:sp>
      </p:grpSp>
      <p:grpSp>
        <p:nvGrpSpPr>
          <p:cNvPr id="87" name="组合 86"/>
          <p:cNvGrpSpPr/>
          <p:nvPr/>
        </p:nvGrpSpPr>
        <p:grpSpPr>
          <a:xfrm>
            <a:off x="664891" y="2193119"/>
            <a:ext cx="2566089" cy="821676"/>
            <a:chOff x="1071234" y="1783252"/>
            <a:chExt cx="1924567" cy="616257"/>
          </a:xfrm>
        </p:grpSpPr>
        <p:sp>
          <p:nvSpPr>
            <p:cNvPr id="88" name="TextBox 147"/>
            <p:cNvSpPr txBox="1"/>
            <p:nvPr/>
          </p:nvSpPr>
          <p:spPr>
            <a:xfrm>
              <a:off x="1072034" y="2087885"/>
              <a:ext cx="1923767" cy="311624"/>
            </a:xfrm>
            <a:prstGeom prst="rect">
              <a:avLst/>
            </a:prstGeom>
            <a:noFill/>
          </p:spPr>
          <p:txBody>
            <a:bodyPr wrap="square" lIns="0" tIns="0" rtlCol="0" anchor="t">
              <a:spAutoFit/>
            </a:bodyPr>
            <a:lstStyle/>
            <a:p>
              <a:r>
                <a:rPr lang="zh-CN" altLang="en-US" sz="1200" dirty="0">
                  <a:solidFill>
                    <a:schemeClr val="bg1"/>
                  </a:solidFill>
                  <a:cs typeface="+mn-ea"/>
                  <a:sym typeface="+mn-lt"/>
                </a:rPr>
                <a:t>单击此处添加文本单击此处添加文本</a:t>
              </a:r>
              <a:endParaRPr lang="en-US" altLang="zh-CN" sz="1200" dirty="0">
                <a:solidFill>
                  <a:schemeClr val="bg1"/>
                </a:solidFill>
                <a:cs typeface="+mn-ea"/>
                <a:sym typeface="+mn-lt"/>
              </a:endParaRPr>
            </a:p>
            <a:p>
              <a:r>
                <a:rPr lang="zh-CN" altLang="en-US" sz="1200" dirty="0">
                  <a:solidFill>
                    <a:schemeClr val="bg1"/>
                  </a:solidFill>
                  <a:cs typeface="+mn-ea"/>
                  <a:sym typeface="+mn-lt"/>
                </a:rPr>
                <a:t>单击此处添加文本单击此处添加</a:t>
              </a:r>
              <a:endParaRPr lang="en-US" altLang="zh-CN" sz="1200" dirty="0">
                <a:solidFill>
                  <a:schemeClr val="bg1"/>
                </a:solidFill>
                <a:cs typeface="+mn-ea"/>
                <a:sym typeface="+mn-lt"/>
              </a:endParaRPr>
            </a:p>
          </p:txBody>
        </p:sp>
        <p:sp>
          <p:nvSpPr>
            <p:cNvPr id="89" name="TextBox 148"/>
            <p:cNvSpPr txBox="1"/>
            <p:nvPr/>
          </p:nvSpPr>
          <p:spPr>
            <a:xfrm>
              <a:off x="1071234" y="1783252"/>
              <a:ext cx="822341" cy="246173"/>
            </a:xfrm>
            <a:prstGeom prst="rect">
              <a:avLst/>
            </a:prstGeom>
            <a:noFill/>
          </p:spPr>
          <p:txBody>
            <a:bodyPr wrap="none" lIns="0" tIns="0" rIns="0" bIns="0" rtlCol="0" anchor="t">
              <a:spAutoFit/>
            </a:bodyPr>
            <a:lstStyle/>
            <a:p>
              <a:pPr algn="ctr"/>
              <a:r>
                <a:rPr lang="zh-CN" altLang="en-US" sz="2135" dirty="0">
                  <a:solidFill>
                    <a:schemeClr val="bg1"/>
                  </a:solidFill>
                  <a:cs typeface="+mn-ea"/>
                  <a:sym typeface="+mn-lt"/>
                </a:rPr>
                <a:t>标题文字</a:t>
              </a:r>
              <a:endParaRPr lang="en-US" sz="2135" dirty="0">
                <a:solidFill>
                  <a:schemeClr val="bg1"/>
                </a:solidFill>
                <a:cs typeface="+mn-ea"/>
                <a:sym typeface="+mn-lt"/>
              </a:endParaRPr>
            </a:p>
          </p:txBody>
        </p:sp>
      </p:grpSp>
      <p:grpSp>
        <p:nvGrpSpPr>
          <p:cNvPr id="90" name="组合 89"/>
          <p:cNvGrpSpPr/>
          <p:nvPr/>
        </p:nvGrpSpPr>
        <p:grpSpPr>
          <a:xfrm>
            <a:off x="664891" y="3593737"/>
            <a:ext cx="2566089" cy="821676"/>
            <a:chOff x="1071234" y="1783252"/>
            <a:chExt cx="1924567" cy="616257"/>
          </a:xfrm>
        </p:grpSpPr>
        <p:sp>
          <p:nvSpPr>
            <p:cNvPr id="91" name="TextBox 159"/>
            <p:cNvSpPr txBox="1"/>
            <p:nvPr/>
          </p:nvSpPr>
          <p:spPr>
            <a:xfrm>
              <a:off x="1072034" y="2087885"/>
              <a:ext cx="1923767" cy="311624"/>
            </a:xfrm>
            <a:prstGeom prst="rect">
              <a:avLst/>
            </a:prstGeom>
            <a:noFill/>
          </p:spPr>
          <p:txBody>
            <a:bodyPr wrap="square" lIns="0" tIns="0" rtlCol="0" anchor="t">
              <a:spAutoFit/>
            </a:bodyPr>
            <a:lstStyle/>
            <a:p>
              <a:r>
                <a:rPr lang="zh-CN" altLang="en-US" sz="1200" dirty="0">
                  <a:solidFill>
                    <a:schemeClr val="bg1"/>
                  </a:solidFill>
                  <a:cs typeface="+mn-ea"/>
                  <a:sym typeface="+mn-lt"/>
                </a:rPr>
                <a:t>单击此处添加文本单击此处添加文本</a:t>
              </a:r>
              <a:endParaRPr lang="en-US" altLang="zh-CN" sz="1200" dirty="0">
                <a:solidFill>
                  <a:schemeClr val="bg1"/>
                </a:solidFill>
                <a:cs typeface="+mn-ea"/>
                <a:sym typeface="+mn-lt"/>
              </a:endParaRPr>
            </a:p>
            <a:p>
              <a:r>
                <a:rPr lang="zh-CN" altLang="en-US" sz="1200" dirty="0">
                  <a:solidFill>
                    <a:schemeClr val="bg1"/>
                  </a:solidFill>
                  <a:cs typeface="+mn-ea"/>
                  <a:sym typeface="+mn-lt"/>
                </a:rPr>
                <a:t>单击此处添加文本单击此处添加</a:t>
              </a:r>
              <a:endParaRPr lang="en-US" altLang="zh-CN" sz="1200" dirty="0">
                <a:solidFill>
                  <a:schemeClr val="bg1"/>
                </a:solidFill>
                <a:cs typeface="+mn-ea"/>
                <a:sym typeface="+mn-lt"/>
              </a:endParaRPr>
            </a:p>
          </p:txBody>
        </p:sp>
        <p:sp>
          <p:nvSpPr>
            <p:cNvPr id="92" name="TextBox 160"/>
            <p:cNvSpPr txBox="1"/>
            <p:nvPr/>
          </p:nvSpPr>
          <p:spPr>
            <a:xfrm>
              <a:off x="1071234" y="1783252"/>
              <a:ext cx="822341" cy="246173"/>
            </a:xfrm>
            <a:prstGeom prst="rect">
              <a:avLst/>
            </a:prstGeom>
            <a:noFill/>
          </p:spPr>
          <p:txBody>
            <a:bodyPr wrap="none" lIns="0" tIns="0" rIns="0" bIns="0" rtlCol="0" anchor="t">
              <a:spAutoFit/>
            </a:bodyPr>
            <a:lstStyle/>
            <a:p>
              <a:pPr algn="ctr"/>
              <a:r>
                <a:rPr lang="zh-CN" altLang="en-US" sz="2135" dirty="0">
                  <a:solidFill>
                    <a:schemeClr val="bg1"/>
                  </a:solidFill>
                  <a:cs typeface="+mn-ea"/>
                  <a:sym typeface="+mn-lt"/>
                </a:rPr>
                <a:t>标题文字</a:t>
              </a:r>
              <a:endParaRPr lang="en-US" sz="2135" dirty="0">
                <a:solidFill>
                  <a:schemeClr val="bg1"/>
                </a:solidFill>
                <a:cs typeface="+mn-ea"/>
                <a:sym typeface="+mn-lt"/>
              </a:endParaRPr>
            </a:p>
          </p:txBody>
        </p:sp>
      </p:grpSp>
      <p:grpSp>
        <p:nvGrpSpPr>
          <p:cNvPr id="93" name="组合 92"/>
          <p:cNvGrpSpPr/>
          <p:nvPr/>
        </p:nvGrpSpPr>
        <p:grpSpPr>
          <a:xfrm>
            <a:off x="664891" y="5051215"/>
            <a:ext cx="2566089" cy="821676"/>
            <a:chOff x="1071234" y="1783252"/>
            <a:chExt cx="1924567" cy="616257"/>
          </a:xfrm>
        </p:grpSpPr>
        <p:sp>
          <p:nvSpPr>
            <p:cNvPr id="94" name="TextBox 162"/>
            <p:cNvSpPr txBox="1"/>
            <p:nvPr/>
          </p:nvSpPr>
          <p:spPr>
            <a:xfrm>
              <a:off x="1072034" y="2087885"/>
              <a:ext cx="1923767" cy="311624"/>
            </a:xfrm>
            <a:prstGeom prst="rect">
              <a:avLst/>
            </a:prstGeom>
            <a:noFill/>
          </p:spPr>
          <p:txBody>
            <a:bodyPr wrap="square" lIns="0" tIns="0" rtlCol="0" anchor="t">
              <a:spAutoFit/>
            </a:bodyPr>
            <a:lstStyle/>
            <a:p>
              <a:r>
                <a:rPr lang="zh-CN" altLang="en-US" sz="1200" dirty="0">
                  <a:solidFill>
                    <a:schemeClr val="bg1"/>
                  </a:solidFill>
                  <a:cs typeface="+mn-ea"/>
                  <a:sym typeface="+mn-lt"/>
                </a:rPr>
                <a:t>单击此处添加文本单击此处添加文本</a:t>
              </a:r>
              <a:endParaRPr lang="en-US" altLang="zh-CN" sz="1200" dirty="0">
                <a:solidFill>
                  <a:schemeClr val="bg1"/>
                </a:solidFill>
                <a:cs typeface="+mn-ea"/>
                <a:sym typeface="+mn-lt"/>
              </a:endParaRPr>
            </a:p>
            <a:p>
              <a:r>
                <a:rPr lang="zh-CN" altLang="en-US" sz="1200" dirty="0">
                  <a:solidFill>
                    <a:schemeClr val="bg1"/>
                  </a:solidFill>
                  <a:cs typeface="+mn-ea"/>
                  <a:sym typeface="+mn-lt"/>
                </a:rPr>
                <a:t>单击此处添加文本单击此处添加</a:t>
              </a:r>
              <a:endParaRPr lang="en-US" altLang="zh-CN" sz="1200" dirty="0">
                <a:solidFill>
                  <a:schemeClr val="bg1"/>
                </a:solidFill>
                <a:cs typeface="+mn-ea"/>
                <a:sym typeface="+mn-lt"/>
              </a:endParaRPr>
            </a:p>
          </p:txBody>
        </p:sp>
        <p:sp>
          <p:nvSpPr>
            <p:cNvPr id="95" name="TextBox 163"/>
            <p:cNvSpPr txBox="1"/>
            <p:nvPr/>
          </p:nvSpPr>
          <p:spPr>
            <a:xfrm>
              <a:off x="1071234" y="1783252"/>
              <a:ext cx="822341" cy="246173"/>
            </a:xfrm>
            <a:prstGeom prst="rect">
              <a:avLst/>
            </a:prstGeom>
            <a:noFill/>
          </p:spPr>
          <p:txBody>
            <a:bodyPr wrap="none" lIns="0" tIns="0" rIns="0" bIns="0" rtlCol="0" anchor="t">
              <a:spAutoFit/>
            </a:bodyPr>
            <a:lstStyle/>
            <a:p>
              <a:pPr algn="ctr"/>
              <a:r>
                <a:rPr lang="zh-CN" altLang="en-US" sz="2135" dirty="0">
                  <a:solidFill>
                    <a:schemeClr val="bg1"/>
                  </a:solidFill>
                  <a:cs typeface="+mn-ea"/>
                  <a:sym typeface="+mn-lt"/>
                </a:rPr>
                <a:t>标题文字</a:t>
              </a:r>
              <a:endParaRPr lang="en-US" sz="2135" dirty="0">
                <a:solidFill>
                  <a:schemeClr val="bg1"/>
                </a:solidFill>
                <a:cs typeface="+mn-ea"/>
                <a:sym typeface="+mn-lt"/>
              </a:endParaRPr>
            </a:p>
          </p:txBody>
        </p:sp>
      </p:grpSp>
      <p:grpSp>
        <p:nvGrpSpPr>
          <p:cNvPr id="96" name="组合 95"/>
          <p:cNvGrpSpPr/>
          <p:nvPr/>
        </p:nvGrpSpPr>
        <p:grpSpPr>
          <a:xfrm>
            <a:off x="9091262" y="1943805"/>
            <a:ext cx="2566089" cy="821676"/>
            <a:chOff x="1071234" y="1783252"/>
            <a:chExt cx="1924567" cy="616257"/>
          </a:xfrm>
        </p:grpSpPr>
        <p:sp>
          <p:nvSpPr>
            <p:cNvPr id="97" name="TextBox 165"/>
            <p:cNvSpPr txBox="1"/>
            <p:nvPr/>
          </p:nvSpPr>
          <p:spPr>
            <a:xfrm>
              <a:off x="1072034" y="2087885"/>
              <a:ext cx="1923767" cy="311624"/>
            </a:xfrm>
            <a:prstGeom prst="rect">
              <a:avLst/>
            </a:prstGeom>
            <a:noFill/>
          </p:spPr>
          <p:txBody>
            <a:bodyPr wrap="square" lIns="0" tIns="0" rtlCol="0" anchor="t">
              <a:spAutoFit/>
            </a:bodyPr>
            <a:lstStyle/>
            <a:p>
              <a:r>
                <a:rPr lang="zh-CN" altLang="en-US" sz="1200" dirty="0">
                  <a:solidFill>
                    <a:schemeClr val="bg1"/>
                  </a:solidFill>
                  <a:cs typeface="+mn-ea"/>
                  <a:sym typeface="+mn-lt"/>
                </a:rPr>
                <a:t>单击此处添加文本单击此处添加文本</a:t>
              </a:r>
              <a:endParaRPr lang="en-US" altLang="zh-CN" sz="1200" dirty="0">
                <a:solidFill>
                  <a:schemeClr val="bg1"/>
                </a:solidFill>
                <a:cs typeface="+mn-ea"/>
                <a:sym typeface="+mn-lt"/>
              </a:endParaRPr>
            </a:p>
            <a:p>
              <a:r>
                <a:rPr lang="zh-CN" altLang="en-US" sz="1200" dirty="0">
                  <a:solidFill>
                    <a:schemeClr val="bg1"/>
                  </a:solidFill>
                  <a:cs typeface="+mn-ea"/>
                  <a:sym typeface="+mn-lt"/>
                </a:rPr>
                <a:t>单击此处添加文本单击此处</a:t>
              </a:r>
              <a:endParaRPr lang="en-US" altLang="zh-CN" sz="1200" dirty="0">
                <a:solidFill>
                  <a:schemeClr val="bg1"/>
                </a:solidFill>
                <a:cs typeface="+mn-ea"/>
                <a:sym typeface="+mn-lt"/>
              </a:endParaRPr>
            </a:p>
          </p:txBody>
        </p:sp>
        <p:sp>
          <p:nvSpPr>
            <p:cNvPr id="98" name="TextBox 166"/>
            <p:cNvSpPr txBox="1"/>
            <p:nvPr/>
          </p:nvSpPr>
          <p:spPr>
            <a:xfrm>
              <a:off x="1071234" y="1783252"/>
              <a:ext cx="822341" cy="246173"/>
            </a:xfrm>
            <a:prstGeom prst="rect">
              <a:avLst/>
            </a:prstGeom>
            <a:noFill/>
          </p:spPr>
          <p:txBody>
            <a:bodyPr wrap="none" lIns="0" tIns="0" rIns="0" bIns="0" rtlCol="0" anchor="t">
              <a:spAutoFit/>
            </a:bodyPr>
            <a:lstStyle/>
            <a:p>
              <a:pPr algn="ctr"/>
              <a:r>
                <a:rPr lang="zh-CN" altLang="en-US" sz="2135" dirty="0">
                  <a:solidFill>
                    <a:schemeClr val="bg1"/>
                  </a:solidFill>
                  <a:cs typeface="+mn-ea"/>
                  <a:sym typeface="+mn-lt"/>
                </a:rPr>
                <a:t>标题文字</a:t>
              </a:r>
              <a:endParaRPr lang="en-US" sz="2135" dirty="0">
                <a:solidFill>
                  <a:schemeClr val="bg1"/>
                </a:solidFill>
                <a:cs typeface="+mn-ea"/>
                <a:sym typeface="+mn-lt"/>
              </a:endParaRPr>
            </a:p>
          </p:txBody>
        </p:sp>
      </p:grpSp>
      <p:grpSp>
        <p:nvGrpSpPr>
          <p:cNvPr id="99" name="组合 98"/>
          <p:cNvGrpSpPr/>
          <p:nvPr/>
        </p:nvGrpSpPr>
        <p:grpSpPr>
          <a:xfrm>
            <a:off x="9091262" y="3401286"/>
            <a:ext cx="2566089" cy="821676"/>
            <a:chOff x="1071234" y="1783252"/>
            <a:chExt cx="1924567" cy="616257"/>
          </a:xfrm>
        </p:grpSpPr>
        <p:sp>
          <p:nvSpPr>
            <p:cNvPr id="100" name="TextBox 168"/>
            <p:cNvSpPr txBox="1"/>
            <p:nvPr/>
          </p:nvSpPr>
          <p:spPr>
            <a:xfrm>
              <a:off x="1072034" y="2087885"/>
              <a:ext cx="1923767" cy="311624"/>
            </a:xfrm>
            <a:prstGeom prst="rect">
              <a:avLst/>
            </a:prstGeom>
            <a:noFill/>
          </p:spPr>
          <p:txBody>
            <a:bodyPr wrap="square" lIns="0" tIns="0" rtlCol="0" anchor="t">
              <a:spAutoFit/>
            </a:bodyPr>
            <a:lstStyle/>
            <a:p>
              <a:r>
                <a:rPr lang="zh-CN" altLang="en-US" sz="1200" dirty="0">
                  <a:solidFill>
                    <a:schemeClr val="bg1"/>
                  </a:solidFill>
                  <a:cs typeface="+mn-ea"/>
                  <a:sym typeface="+mn-lt"/>
                </a:rPr>
                <a:t>单击此处添加文本单击此处添加文本</a:t>
              </a:r>
              <a:endParaRPr lang="en-US" altLang="zh-CN" sz="1200" dirty="0">
                <a:solidFill>
                  <a:schemeClr val="bg1"/>
                </a:solidFill>
                <a:cs typeface="+mn-ea"/>
                <a:sym typeface="+mn-lt"/>
              </a:endParaRPr>
            </a:p>
            <a:p>
              <a:r>
                <a:rPr lang="zh-CN" altLang="en-US" sz="1200" dirty="0">
                  <a:solidFill>
                    <a:schemeClr val="bg1"/>
                  </a:solidFill>
                  <a:cs typeface="+mn-ea"/>
                  <a:sym typeface="+mn-lt"/>
                </a:rPr>
                <a:t>单击此处添加文本单击此处添加</a:t>
              </a:r>
              <a:endParaRPr lang="en-US" altLang="zh-CN" sz="1200" dirty="0">
                <a:solidFill>
                  <a:schemeClr val="bg1"/>
                </a:solidFill>
                <a:cs typeface="+mn-ea"/>
                <a:sym typeface="+mn-lt"/>
              </a:endParaRPr>
            </a:p>
          </p:txBody>
        </p:sp>
        <p:sp>
          <p:nvSpPr>
            <p:cNvPr id="139" name="TextBox 169"/>
            <p:cNvSpPr txBox="1"/>
            <p:nvPr/>
          </p:nvSpPr>
          <p:spPr>
            <a:xfrm>
              <a:off x="1071234" y="1783252"/>
              <a:ext cx="822341" cy="246173"/>
            </a:xfrm>
            <a:prstGeom prst="rect">
              <a:avLst/>
            </a:prstGeom>
            <a:noFill/>
          </p:spPr>
          <p:txBody>
            <a:bodyPr wrap="none" lIns="0" tIns="0" rIns="0" bIns="0" rtlCol="0" anchor="t">
              <a:spAutoFit/>
            </a:bodyPr>
            <a:lstStyle/>
            <a:p>
              <a:pPr algn="ctr"/>
              <a:r>
                <a:rPr lang="zh-CN" altLang="en-US" sz="2135" dirty="0">
                  <a:solidFill>
                    <a:schemeClr val="bg1"/>
                  </a:solidFill>
                  <a:cs typeface="+mn-ea"/>
                  <a:sym typeface="+mn-lt"/>
                </a:rPr>
                <a:t>标题文字</a:t>
              </a:r>
              <a:endParaRPr lang="en-US" sz="2135" dirty="0">
                <a:solidFill>
                  <a:schemeClr val="bg1"/>
                </a:solidFill>
                <a:cs typeface="+mn-ea"/>
                <a:sym typeface="+mn-lt"/>
              </a:endParaRPr>
            </a:p>
          </p:txBody>
        </p:sp>
      </p:grpSp>
      <p:sp>
        <p:nvSpPr>
          <p:cNvPr id="2" name="文本占位符 1"/>
          <p:cNvSpPr>
            <a:spLocks noGrp="1"/>
          </p:cNvSpPr>
          <p:nvPr>
            <p:ph type="body" sz="quarter" idx="10"/>
          </p:nvPr>
        </p:nvSpPr>
        <p:spPr/>
        <p:txBody>
          <a:bodyPr/>
          <a:lstStyle/>
          <a:p>
            <a:r>
              <a:rPr lang="zh-CN" altLang="en-US" dirty="0">
                <a:cs typeface="+mn-ea"/>
                <a:sym typeface="+mn-lt"/>
              </a:rPr>
              <a:t>研究成果与应用</a:t>
            </a: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43"/>
                                        </p:tgtEl>
                                        <p:attrNameLst>
                                          <p:attrName>style.visibility</p:attrName>
                                        </p:attrNameLst>
                                      </p:cBhvr>
                                      <p:to>
                                        <p:strVal val="visible"/>
                                      </p:to>
                                    </p:set>
                                    <p:animEffect transition="in" filter="fade">
                                      <p:cBhvr>
                                        <p:cTn id="13" dur="1000"/>
                                        <p:tgtEl>
                                          <p:spTgt spid="43"/>
                                        </p:tgtEl>
                                      </p:cBhvr>
                                    </p:animEffect>
                                    <p:anim calcmode="lin" valueType="num">
                                      <p:cBhvr>
                                        <p:cTn id="14" dur="1000" fill="hold"/>
                                        <p:tgtEl>
                                          <p:spTgt spid="43"/>
                                        </p:tgtEl>
                                        <p:attrNameLst>
                                          <p:attrName>ppt_x</p:attrName>
                                        </p:attrNameLst>
                                      </p:cBhvr>
                                      <p:tavLst>
                                        <p:tav tm="0">
                                          <p:val>
                                            <p:strVal val="#ppt_x"/>
                                          </p:val>
                                        </p:tav>
                                        <p:tav tm="100000">
                                          <p:val>
                                            <p:strVal val="#ppt_x"/>
                                          </p:val>
                                        </p:tav>
                                      </p:tavLst>
                                    </p:anim>
                                    <p:anim calcmode="lin" valueType="num">
                                      <p:cBhvr>
                                        <p:cTn id="15" dur="1000" fill="hold"/>
                                        <p:tgtEl>
                                          <p:spTgt spid="43"/>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51"/>
                                        </p:tgtEl>
                                        <p:attrNameLst>
                                          <p:attrName>style.visibility</p:attrName>
                                        </p:attrNameLst>
                                      </p:cBhvr>
                                      <p:to>
                                        <p:strVal val="visible"/>
                                      </p:to>
                                    </p:set>
                                    <p:animEffect transition="in" filter="fade">
                                      <p:cBhvr>
                                        <p:cTn id="18" dur="1000"/>
                                        <p:tgtEl>
                                          <p:spTgt spid="51"/>
                                        </p:tgtEl>
                                      </p:cBhvr>
                                    </p:animEffect>
                                    <p:anim calcmode="lin" valueType="num">
                                      <p:cBhvr>
                                        <p:cTn id="19" dur="1000" fill="hold"/>
                                        <p:tgtEl>
                                          <p:spTgt spid="51"/>
                                        </p:tgtEl>
                                        <p:attrNameLst>
                                          <p:attrName>ppt_x</p:attrName>
                                        </p:attrNameLst>
                                      </p:cBhvr>
                                      <p:tavLst>
                                        <p:tav tm="0">
                                          <p:val>
                                            <p:strVal val="#ppt_x"/>
                                          </p:val>
                                        </p:tav>
                                        <p:tav tm="100000">
                                          <p:val>
                                            <p:strVal val="#ppt_x"/>
                                          </p:val>
                                        </p:tav>
                                      </p:tavLst>
                                    </p:anim>
                                    <p:anim calcmode="lin" valueType="num">
                                      <p:cBhvr>
                                        <p:cTn id="20" dur="1000" fill="hold"/>
                                        <p:tgtEl>
                                          <p:spTgt spid="51"/>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59"/>
                                        </p:tgtEl>
                                        <p:attrNameLst>
                                          <p:attrName>style.visibility</p:attrName>
                                        </p:attrNameLst>
                                      </p:cBhvr>
                                      <p:to>
                                        <p:strVal val="visible"/>
                                      </p:to>
                                    </p:set>
                                    <p:animEffect transition="in" filter="fade">
                                      <p:cBhvr>
                                        <p:cTn id="23" dur="1000"/>
                                        <p:tgtEl>
                                          <p:spTgt spid="59"/>
                                        </p:tgtEl>
                                      </p:cBhvr>
                                    </p:animEffect>
                                    <p:anim calcmode="lin" valueType="num">
                                      <p:cBhvr>
                                        <p:cTn id="24" dur="1000" fill="hold"/>
                                        <p:tgtEl>
                                          <p:spTgt spid="59"/>
                                        </p:tgtEl>
                                        <p:attrNameLst>
                                          <p:attrName>ppt_x</p:attrName>
                                        </p:attrNameLst>
                                      </p:cBhvr>
                                      <p:tavLst>
                                        <p:tav tm="0">
                                          <p:val>
                                            <p:strVal val="#ppt_x"/>
                                          </p:val>
                                        </p:tav>
                                        <p:tav tm="100000">
                                          <p:val>
                                            <p:strVal val="#ppt_x"/>
                                          </p:val>
                                        </p:tav>
                                      </p:tavLst>
                                    </p:anim>
                                    <p:anim calcmode="lin" valueType="num">
                                      <p:cBhvr>
                                        <p:cTn id="25" dur="1000" fill="hold"/>
                                        <p:tgtEl>
                                          <p:spTgt spid="59"/>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ppt_x</p:attrName>
                                        </p:attrNameLst>
                                      </p:cBhvr>
                                      <p:tavLst>
                                        <p:tav tm="0">
                                          <p:val>
                                            <p:strVal val="#ppt_x"/>
                                          </p:val>
                                        </p:tav>
                                        <p:tav tm="100000">
                                          <p:val>
                                            <p:strVal val="#ppt_x"/>
                                          </p:val>
                                        </p:tav>
                                      </p:tavLst>
                                    </p:anim>
                                    <p:anim calcmode="lin" valueType="num">
                                      <p:cBhvr>
                                        <p:cTn id="30" dur="1000" fill="hold"/>
                                        <p:tgtEl>
                                          <p:spTgt spid="64"/>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82"/>
                                        </p:tgtEl>
                                        <p:attrNameLst>
                                          <p:attrName>style.visibility</p:attrName>
                                        </p:attrNameLst>
                                      </p:cBhvr>
                                      <p:to>
                                        <p:strVal val="visible"/>
                                      </p:to>
                                    </p:set>
                                    <p:animEffect transition="in" filter="fade">
                                      <p:cBhvr>
                                        <p:cTn id="33" dur="1000"/>
                                        <p:tgtEl>
                                          <p:spTgt spid="82"/>
                                        </p:tgtEl>
                                      </p:cBhvr>
                                    </p:animEffect>
                                    <p:anim calcmode="lin" valueType="num">
                                      <p:cBhvr>
                                        <p:cTn id="34" dur="1000" fill="hold"/>
                                        <p:tgtEl>
                                          <p:spTgt spid="82"/>
                                        </p:tgtEl>
                                        <p:attrNameLst>
                                          <p:attrName>ppt_x</p:attrName>
                                        </p:attrNameLst>
                                      </p:cBhvr>
                                      <p:tavLst>
                                        <p:tav tm="0">
                                          <p:val>
                                            <p:strVal val="#ppt_x"/>
                                          </p:val>
                                        </p:tav>
                                        <p:tav tm="100000">
                                          <p:val>
                                            <p:strVal val="#ppt_x"/>
                                          </p:val>
                                        </p:tav>
                                      </p:tavLst>
                                    </p:anim>
                                    <p:anim calcmode="lin" valueType="num">
                                      <p:cBhvr>
                                        <p:cTn id="35" dur="1000" fill="hold"/>
                                        <p:tgtEl>
                                          <p:spTgt spid="82"/>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8" fill="hold" nodeType="clickEffect">
                                  <p:stCondLst>
                                    <p:cond delay="0"/>
                                  </p:stCondLst>
                                  <p:childTnLst>
                                    <p:set>
                                      <p:cBhvr>
                                        <p:cTn id="39" dur="1" fill="hold">
                                          <p:stCondLst>
                                            <p:cond delay="0"/>
                                          </p:stCondLst>
                                        </p:cTn>
                                        <p:tgtEl>
                                          <p:spTgt spid="87"/>
                                        </p:tgtEl>
                                        <p:attrNameLst>
                                          <p:attrName>style.visibility</p:attrName>
                                        </p:attrNameLst>
                                      </p:cBhvr>
                                      <p:to>
                                        <p:strVal val="visible"/>
                                      </p:to>
                                    </p:set>
                                    <p:anim calcmode="lin" valueType="num">
                                      <p:cBhvr additive="base">
                                        <p:cTn id="40" dur="500" fill="hold"/>
                                        <p:tgtEl>
                                          <p:spTgt spid="87"/>
                                        </p:tgtEl>
                                        <p:attrNameLst>
                                          <p:attrName>ppt_x</p:attrName>
                                        </p:attrNameLst>
                                      </p:cBhvr>
                                      <p:tavLst>
                                        <p:tav tm="0">
                                          <p:val>
                                            <p:strVal val="0-#ppt_w/2"/>
                                          </p:val>
                                        </p:tav>
                                        <p:tav tm="100000">
                                          <p:val>
                                            <p:strVal val="#ppt_x"/>
                                          </p:val>
                                        </p:tav>
                                      </p:tavLst>
                                    </p:anim>
                                    <p:anim calcmode="lin" valueType="num">
                                      <p:cBhvr additive="base">
                                        <p:cTn id="41" dur="500" fill="hold"/>
                                        <p:tgtEl>
                                          <p:spTgt spid="87"/>
                                        </p:tgtEl>
                                        <p:attrNameLst>
                                          <p:attrName>ppt_y</p:attrName>
                                        </p:attrNameLst>
                                      </p:cBhvr>
                                      <p:tavLst>
                                        <p:tav tm="0">
                                          <p:val>
                                            <p:strVal val="#ppt_y"/>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8" fill="hold" nodeType="clickEffect">
                                  <p:stCondLst>
                                    <p:cond delay="0"/>
                                  </p:stCondLst>
                                  <p:childTnLst>
                                    <p:set>
                                      <p:cBhvr>
                                        <p:cTn id="45" dur="1" fill="hold">
                                          <p:stCondLst>
                                            <p:cond delay="0"/>
                                          </p:stCondLst>
                                        </p:cTn>
                                        <p:tgtEl>
                                          <p:spTgt spid="90"/>
                                        </p:tgtEl>
                                        <p:attrNameLst>
                                          <p:attrName>style.visibility</p:attrName>
                                        </p:attrNameLst>
                                      </p:cBhvr>
                                      <p:to>
                                        <p:strVal val="visible"/>
                                      </p:to>
                                    </p:set>
                                    <p:anim calcmode="lin" valueType="num">
                                      <p:cBhvr additive="base">
                                        <p:cTn id="46" dur="500" fill="hold"/>
                                        <p:tgtEl>
                                          <p:spTgt spid="90"/>
                                        </p:tgtEl>
                                        <p:attrNameLst>
                                          <p:attrName>ppt_x</p:attrName>
                                        </p:attrNameLst>
                                      </p:cBhvr>
                                      <p:tavLst>
                                        <p:tav tm="0">
                                          <p:val>
                                            <p:strVal val="0-#ppt_w/2"/>
                                          </p:val>
                                        </p:tav>
                                        <p:tav tm="100000">
                                          <p:val>
                                            <p:strVal val="#ppt_x"/>
                                          </p:val>
                                        </p:tav>
                                      </p:tavLst>
                                    </p:anim>
                                    <p:anim calcmode="lin" valueType="num">
                                      <p:cBhvr additive="base">
                                        <p:cTn id="47" dur="500" fill="hold"/>
                                        <p:tgtEl>
                                          <p:spTgt spid="90"/>
                                        </p:tgtEl>
                                        <p:attrNameLst>
                                          <p:attrName>ppt_y</p:attrName>
                                        </p:attrNameLst>
                                      </p:cBhvr>
                                      <p:tavLst>
                                        <p:tav tm="0">
                                          <p:val>
                                            <p:strVal val="#ppt_y"/>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8" fill="hold" nodeType="clickEffect">
                                  <p:stCondLst>
                                    <p:cond delay="0"/>
                                  </p:stCondLst>
                                  <p:childTnLst>
                                    <p:set>
                                      <p:cBhvr>
                                        <p:cTn id="51" dur="1" fill="hold">
                                          <p:stCondLst>
                                            <p:cond delay="0"/>
                                          </p:stCondLst>
                                        </p:cTn>
                                        <p:tgtEl>
                                          <p:spTgt spid="93"/>
                                        </p:tgtEl>
                                        <p:attrNameLst>
                                          <p:attrName>style.visibility</p:attrName>
                                        </p:attrNameLst>
                                      </p:cBhvr>
                                      <p:to>
                                        <p:strVal val="visible"/>
                                      </p:to>
                                    </p:set>
                                    <p:anim calcmode="lin" valueType="num">
                                      <p:cBhvr additive="base">
                                        <p:cTn id="52" dur="500" fill="hold"/>
                                        <p:tgtEl>
                                          <p:spTgt spid="93"/>
                                        </p:tgtEl>
                                        <p:attrNameLst>
                                          <p:attrName>ppt_x</p:attrName>
                                        </p:attrNameLst>
                                      </p:cBhvr>
                                      <p:tavLst>
                                        <p:tav tm="0">
                                          <p:val>
                                            <p:strVal val="0-#ppt_w/2"/>
                                          </p:val>
                                        </p:tav>
                                        <p:tav tm="100000">
                                          <p:val>
                                            <p:strVal val="#ppt_x"/>
                                          </p:val>
                                        </p:tav>
                                      </p:tavLst>
                                    </p:anim>
                                    <p:anim calcmode="lin" valueType="num">
                                      <p:cBhvr additive="base">
                                        <p:cTn id="53" dur="500" fill="hold"/>
                                        <p:tgtEl>
                                          <p:spTgt spid="93"/>
                                        </p:tgtEl>
                                        <p:attrNameLst>
                                          <p:attrName>ppt_y</p:attrName>
                                        </p:attrNameLst>
                                      </p:cBhvr>
                                      <p:tavLst>
                                        <p:tav tm="0">
                                          <p:val>
                                            <p:strVal val="#ppt_y"/>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2" presetClass="entr" presetSubtype="2" fill="hold" nodeType="clickEffect">
                                  <p:stCondLst>
                                    <p:cond delay="0"/>
                                  </p:stCondLst>
                                  <p:childTnLst>
                                    <p:set>
                                      <p:cBhvr>
                                        <p:cTn id="57" dur="1" fill="hold">
                                          <p:stCondLst>
                                            <p:cond delay="0"/>
                                          </p:stCondLst>
                                        </p:cTn>
                                        <p:tgtEl>
                                          <p:spTgt spid="96"/>
                                        </p:tgtEl>
                                        <p:attrNameLst>
                                          <p:attrName>style.visibility</p:attrName>
                                        </p:attrNameLst>
                                      </p:cBhvr>
                                      <p:to>
                                        <p:strVal val="visible"/>
                                      </p:to>
                                    </p:set>
                                    <p:anim calcmode="lin" valueType="num">
                                      <p:cBhvr additive="base">
                                        <p:cTn id="58" dur="500" fill="hold"/>
                                        <p:tgtEl>
                                          <p:spTgt spid="96"/>
                                        </p:tgtEl>
                                        <p:attrNameLst>
                                          <p:attrName>ppt_x</p:attrName>
                                        </p:attrNameLst>
                                      </p:cBhvr>
                                      <p:tavLst>
                                        <p:tav tm="0">
                                          <p:val>
                                            <p:strVal val="1+#ppt_w/2"/>
                                          </p:val>
                                        </p:tav>
                                        <p:tav tm="100000">
                                          <p:val>
                                            <p:strVal val="#ppt_x"/>
                                          </p:val>
                                        </p:tav>
                                      </p:tavLst>
                                    </p:anim>
                                    <p:anim calcmode="lin" valueType="num">
                                      <p:cBhvr additive="base">
                                        <p:cTn id="59" dur="500" fill="hold"/>
                                        <p:tgtEl>
                                          <p:spTgt spid="96"/>
                                        </p:tgtEl>
                                        <p:attrNameLst>
                                          <p:attrName>ppt_y</p:attrName>
                                        </p:attrNameLst>
                                      </p:cBhvr>
                                      <p:tavLst>
                                        <p:tav tm="0">
                                          <p:val>
                                            <p:strVal val="#ppt_y"/>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2" presetClass="entr" presetSubtype="2" fill="hold" nodeType="clickEffect">
                                  <p:stCondLst>
                                    <p:cond delay="0"/>
                                  </p:stCondLst>
                                  <p:childTnLst>
                                    <p:set>
                                      <p:cBhvr>
                                        <p:cTn id="63" dur="1" fill="hold">
                                          <p:stCondLst>
                                            <p:cond delay="0"/>
                                          </p:stCondLst>
                                        </p:cTn>
                                        <p:tgtEl>
                                          <p:spTgt spid="99"/>
                                        </p:tgtEl>
                                        <p:attrNameLst>
                                          <p:attrName>style.visibility</p:attrName>
                                        </p:attrNameLst>
                                      </p:cBhvr>
                                      <p:to>
                                        <p:strVal val="visible"/>
                                      </p:to>
                                    </p:set>
                                    <p:anim calcmode="lin" valueType="num">
                                      <p:cBhvr additive="base">
                                        <p:cTn id="64" dur="500" fill="hold"/>
                                        <p:tgtEl>
                                          <p:spTgt spid="99"/>
                                        </p:tgtEl>
                                        <p:attrNameLst>
                                          <p:attrName>ppt_x</p:attrName>
                                        </p:attrNameLst>
                                      </p:cBhvr>
                                      <p:tavLst>
                                        <p:tav tm="0">
                                          <p:val>
                                            <p:strVal val="1+#ppt_w/2"/>
                                          </p:val>
                                        </p:tav>
                                        <p:tav tm="100000">
                                          <p:val>
                                            <p:strVal val="#ppt_x"/>
                                          </p:val>
                                        </p:tav>
                                      </p:tavLst>
                                    </p:anim>
                                    <p:anim calcmode="lin" valueType="num">
                                      <p:cBhvr additive="base">
                                        <p:cTn id="65" dur="500" fill="hold"/>
                                        <p:tgtEl>
                                          <p:spTgt spid="9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Group 3"/>
          <p:cNvGrpSpPr/>
          <p:nvPr/>
        </p:nvGrpSpPr>
        <p:grpSpPr>
          <a:xfrm flipV="1">
            <a:off x="6494030" y="4590098"/>
            <a:ext cx="2113759" cy="689769"/>
            <a:chOff x="6539361" y="2642039"/>
            <a:chExt cx="1289829" cy="492191"/>
          </a:xfrm>
        </p:grpSpPr>
        <p:cxnSp>
          <p:nvCxnSpPr>
            <p:cNvPr id="35" name="Straight Connector 4"/>
            <p:cNvCxnSpPr/>
            <p:nvPr/>
          </p:nvCxnSpPr>
          <p:spPr>
            <a:xfrm>
              <a:off x="6539361" y="2646327"/>
              <a:ext cx="1289829" cy="0"/>
            </a:xfrm>
            <a:prstGeom prst="line">
              <a:avLst/>
            </a:prstGeom>
            <a:ln w="19050">
              <a:solidFill>
                <a:srgbClr val="5B9BD5"/>
              </a:solidFill>
            </a:ln>
          </p:spPr>
          <p:style>
            <a:lnRef idx="1">
              <a:schemeClr val="accent1"/>
            </a:lnRef>
            <a:fillRef idx="0">
              <a:schemeClr val="accent1"/>
            </a:fillRef>
            <a:effectRef idx="0">
              <a:schemeClr val="accent1"/>
            </a:effectRef>
            <a:fontRef idx="minor">
              <a:schemeClr val="tx1"/>
            </a:fontRef>
          </p:style>
        </p:cxnSp>
        <p:cxnSp>
          <p:nvCxnSpPr>
            <p:cNvPr id="36" name="Straight Connector 5"/>
            <p:cNvCxnSpPr/>
            <p:nvPr/>
          </p:nvCxnSpPr>
          <p:spPr>
            <a:xfrm>
              <a:off x="7829190" y="2642039"/>
              <a:ext cx="0" cy="492191"/>
            </a:xfrm>
            <a:prstGeom prst="line">
              <a:avLst/>
            </a:prstGeom>
            <a:ln w="19050">
              <a:solidFill>
                <a:srgbClr val="5B9BD5"/>
              </a:solidFill>
              <a:tailEnd type="oval" w="lg" len="lg"/>
            </a:ln>
          </p:spPr>
          <p:style>
            <a:lnRef idx="1">
              <a:schemeClr val="accent1"/>
            </a:lnRef>
            <a:fillRef idx="0">
              <a:schemeClr val="accent1"/>
            </a:fillRef>
            <a:effectRef idx="0">
              <a:schemeClr val="accent1"/>
            </a:effectRef>
            <a:fontRef idx="minor">
              <a:schemeClr val="tx1"/>
            </a:fontRef>
          </p:style>
        </p:cxnSp>
      </p:grpSp>
      <p:cxnSp>
        <p:nvCxnSpPr>
          <p:cNvPr id="37" name="Straight Connector 6"/>
          <p:cNvCxnSpPr/>
          <p:nvPr/>
        </p:nvCxnSpPr>
        <p:spPr>
          <a:xfrm>
            <a:off x="6474204" y="1903831"/>
            <a:ext cx="2133584" cy="0"/>
          </a:xfrm>
          <a:prstGeom prst="line">
            <a:avLst/>
          </a:prstGeom>
          <a:ln w="19050">
            <a:solidFill>
              <a:srgbClr val="5B9BD5"/>
            </a:solidFill>
            <a:tailEnd type="oval" w="lg" len="lg"/>
          </a:ln>
        </p:spPr>
        <p:style>
          <a:lnRef idx="1">
            <a:schemeClr val="accent1"/>
          </a:lnRef>
          <a:fillRef idx="0">
            <a:schemeClr val="accent1"/>
          </a:fillRef>
          <a:effectRef idx="0">
            <a:schemeClr val="accent1"/>
          </a:effectRef>
          <a:fontRef idx="minor">
            <a:schemeClr val="tx1"/>
          </a:fontRef>
        </p:style>
      </p:cxnSp>
      <p:grpSp>
        <p:nvGrpSpPr>
          <p:cNvPr id="38" name="Group 7"/>
          <p:cNvGrpSpPr/>
          <p:nvPr/>
        </p:nvGrpSpPr>
        <p:grpSpPr>
          <a:xfrm>
            <a:off x="588373" y="1945759"/>
            <a:ext cx="4422969" cy="961380"/>
            <a:chOff x="588372" y="1945758"/>
            <a:chExt cx="4422969" cy="961380"/>
          </a:xfrm>
        </p:grpSpPr>
        <p:sp>
          <p:nvSpPr>
            <p:cNvPr id="39" name="TextBox 8"/>
            <p:cNvSpPr txBox="1"/>
            <p:nvPr/>
          </p:nvSpPr>
          <p:spPr>
            <a:xfrm>
              <a:off x="588372" y="1945758"/>
              <a:ext cx="1706880" cy="398780"/>
            </a:xfrm>
            <a:prstGeom prst="rect">
              <a:avLst/>
            </a:prstGeom>
            <a:noFill/>
          </p:spPr>
          <p:txBody>
            <a:bodyPr wrap="none" rtlCol="0">
              <a:spAutoFit/>
            </a:bodyPr>
            <a:lstStyle/>
            <a:p>
              <a:pPr algn="l"/>
              <a:r>
                <a:rPr lang="en-US" sz="2000" b="1">
                  <a:solidFill>
                    <a:schemeClr val="bg1"/>
                  </a:solidFill>
                  <a:latin typeface="微软雅黑" panose="020B0503020204020204" pitchFamily="34" charset="-122"/>
                  <a:ea typeface="微软雅黑" panose="020B0503020204020204" pitchFamily="34" charset="-122"/>
                  <a:cs typeface="+mn-ea"/>
                  <a:sym typeface="+mn-lt"/>
                </a:rPr>
                <a:t>输入文本内容</a:t>
              </a:r>
            </a:p>
          </p:txBody>
        </p:sp>
        <p:sp>
          <p:nvSpPr>
            <p:cNvPr id="40" name="Rectangle 9"/>
            <p:cNvSpPr/>
            <p:nvPr/>
          </p:nvSpPr>
          <p:spPr>
            <a:xfrm>
              <a:off x="588372" y="2308333"/>
              <a:ext cx="4422969" cy="598805"/>
            </a:xfrm>
            <a:prstGeom prst="rect">
              <a:avLst/>
            </a:prstGeom>
          </p:spPr>
          <p:txBody>
            <a:bodyPr wrap="square">
              <a:spAutoFit/>
            </a:bodyPr>
            <a:lstStyle/>
            <a:p>
              <a:pPr>
                <a:lnSpc>
                  <a:spcPct val="150000"/>
                </a:lnSpc>
              </a:pPr>
              <a:r>
                <a:rPr sz="1100" dirty="0">
                  <a:solidFill>
                    <a:schemeClr val="bg1"/>
                  </a:solidFill>
                  <a:cs typeface="+mn-ea"/>
                  <a:sym typeface="+mn-lt"/>
                </a:rPr>
                <a:t>单击此处添加您的文字内容。本模板的所有素材和逻辑图表，均可自由编辑替换和移动。</a:t>
              </a:r>
            </a:p>
          </p:txBody>
        </p:sp>
      </p:grpSp>
      <p:grpSp>
        <p:nvGrpSpPr>
          <p:cNvPr id="41" name="Group 10"/>
          <p:cNvGrpSpPr/>
          <p:nvPr/>
        </p:nvGrpSpPr>
        <p:grpSpPr>
          <a:xfrm>
            <a:off x="3433424" y="4365468"/>
            <a:ext cx="914400" cy="914400"/>
            <a:chOff x="3433424" y="4365468"/>
            <a:chExt cx="914400" cy="914400"/>
          </a:xfrm>
          <a:effectLst>
            <a:outerShdw blurRad="76200" dir="13500000" sy="23000" kx="1200000" algn="br" rotWithShape="0">
              <a:prstClr val="black">
                <a:alpha val="20000"/>
              </a:prstClr>
            </a:outerShdw>
          </a:effectLst>
        </p:grpSpPr>
        <p:sp>
          <p:nvSpPr>
            <p:cNvPr id="42" name="Oval 11"/>
            <p:cNvSpPr/>
            <p:nvPr/>
          </p:nvSpPr>
          <p:spPr>
            <a:xfrm>
              <a:off x="3433424" y="4365468"/>
              <a:ext cx="914400" cy="914400"/>
            </a:xfrm>
            <a:prstGeom prst="ellipse">
              <a:avLst/>
            </a:prstGeom>
            <a:noFill/>
            <a:ln>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cs typeface="+mn-ea"/>
                <a:sym typeface="+mn-lt"/>
              </a:endParaRPr>
            </a:p>
          </p:txBody>
        </p:sp>
        <p:sp>
          <p:nvSpPr>
            <p:cNvPr id="43" name="AutoShape 28"/>
            <p:cNvSpPr/>
            <p:nvPr/>
          </p:nvSpPr>
          <p:spPr bwMode="auto">
            <a:xfrm>
              <a:off x="3658055" y="4576654"/>
              <a:ext cx="465138" cy="465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9450"/>
                  </a:moveTo>
                  <a:cubicBezTo>
                    <a:pt x="20249" y="9823"/>
                    <a:pt x="19947" y="10124"/>
                    <a:pt x="19575" y="10124"/>
                  </a:cubicBezTo>
                  <a:lnTo>
                    <a:pt x="18324" y="10124"/>
                  </a:lnTo>
                  <a:lnTo>
                    <a:pt x="15624" y="5400"/>
                  </a:lnTo>
                  <a:lnTo>
                    <a:pt x="17549" y="5400"/>
                  </a:lnTo>
                  <a:cubicBezTo>
                    <a:pt x="17762" y="5400"/>
                    <a:pt x="17962" y="5500"/>
                    <a:pt x="18089" y="5670"/>
                  </a:cubicBezTo>
                  <a:lnTo>
                    <a:pt x="20114" y="8370"/>
                  </a:lnTo>
                  <a:cubicBezTo>
                    <a:pt x="20202" y="8486"/>
                    <a:pt x="20249" y="8628"/>
                    <a:pt x="20249" y="8774"/>
                  </a:cubicBezTo>
                  <a:cubicBezTo>
                    <a:pt x="20249" y="8774"/>
                    <a:pt x="20249" y="9450"/>
                    <a:pt x="20249" y="9450"/>
                  </a:cubicBezTo>
                  <a:close/>
                  <a:moveTo>
                    <a:pt x="18224" y="20249"/>
                  </a:moveTo>
                  <a:lnTo>
                    <a:pt x="14174" y="20249"/>
                  </a:lnTo>
                  <a:lnTo>
                    <a:pt x="14174" y="13500"/>
                  </a:lnTo>
                  <a:cubicBezTo>
                    <a:pt x="14174" y="13126"/>
                    <a:pt x="13872" y="12825"/>
                    <a:pt x="13499" y="12825"/>
                  </a:cubicBezTo>
                  <a:lnTo>
                    <a:pt x="8437" y="12825"/>
                  </a:lnTo>
                  <a:cubicBezTo>
                    <a:pt x="8064" y="12825"/>
                    <a:pt x="7762" y="13126"/>
                    <a:pt x="7762" y="13500"/>
                  </a:cubicBezTo>
                  <a:lnTo>
                    <a:pt x="7762" y="20249"/>
                  </a:lnTo>
                  <a:lnTo>
                    <a:pt x="3374" y="20249"/>
                  </a:lnTo>
                  <a:lnTo>
                    <a:pt x="3374" y="11475"/>
                  </a:lnTo>
                  <a:lnTo>
                    <a:pt x="18224" y="11475"/>
                  </a:lnTo>
                  <a:cubicBezTo>
                    <a:pt x="18224" y="11475"/>
                    <a:pt x="18224" y="20249"/>
                    <a:pt x="18224" y="20249"/>
                  </a:cubicBezTo>
                  <a:close/>
                  <a:moveTo>
                    <a:pt x="13499" y="20249"/>
                  </a:moveTo>
                  <a:lnTo>
                    <a:pt x="8437" y="20249"/>
                  </a:lnTo>
                  <a:lnTo>
                    <a:pt x="8437" y="13500"/>
                  </a:lnTo>
                  <a:lnTo>
                    <a:pt x="13499" y="13500"/>
                  </a:lnTo>
                  <a:cubicBezTo>
                    <a:pt x="13499" y="13500"/>
                    <a:pt x="13499" y="20249"/>
                    <a:pt x="13499" y="20249"/>
                  </a:cubicBezTo>
                  <a:close/>
                  <a:moveTo>
                    <a:pt x="1349" y="9450"/>
                  </a:moveTo>
                  <a:lnTo>
                    <a:pt x="1349" y="8774"/>
                  </a:lnTo>
                  <a:cubicBezTo>
                    <a:pt x="1349" y="8628"/>
                    <a:pt x="1397" y="8486"/>
                    <a:pt x="1485" y="8370"/>
                  </a:cubicBezTo>
                  <a:lnTo>
                    <a:pt x="3510" y="5670"/>
                  </a:lnTo>
                  <a:cubicBezTo>
                    <a:pt x="3637" y="5500"/>
                    <a:pt x="3837" y="5400"/>
                    <a:pt x="4049" y="5400"/>
                  </a:cubicBezTo>
                  <a:lnTo>
                    <a:pt x="5975" y="5400"/>
                  </a:lnTo>
                  <a:lnTo>
                    <a:pt x="3275" y="10124"/>
                  </a:lnTo>
                  <a:lnTo>
                    <a:pt x="2024" y="10124"/>
                  </a:lnTo>
                  <a:cubicBezTo>
                    <a:pt x="1652" y="10124"/>
                    <a:pt x="1349" y="9823"/>
                    <a:pt x="1349" y="9450"/>
                  </a:cubicBezTo>
                  <a:moveTo>
                    <a:pt x="13369" y="5400"/>
                  </a:moveTo>
                  <a:lnTo>
                    <a:pt x="14846" y="5400"/>
                  </a:lnTo>
                  <a:lnTo>
                    <a:pt x="17546" y="10124"/>
                  </a:lnTo>
                  <a:lnTo>
                    <a:pt x="14719" y="10124"/>
                  </a:lnTo>
                  <a:cubicBezTo>
                    <a:pt x="14719" y="10124"/>
                    <a:pt x="13369" y="5400"/>
                    <a:pt x="13369" y="5400"/>
                  </a:cubicBezTo>
                  <a:close/>
                  <a:moveTo>
                    <a:pt x="11137" y="5400"/>
                  </a:moveTo>
                  <a:lnTo>
                    <a:pt x="12666" y="5400"/>
                  </a:lnTo>
                  <a:lnTo>
                    <a:pt x="14016" y="10124"/>
                  </a:lnTo>
                  <a:lnTo>
                    <a:pt x="11137" y="10124"/>
                  </a:lnTo>
                  <a:cubicBezTo>
                    <a:pt x="11137" y="10124"/>
                    <a:pt x="11137" y="5400"/>
                    <a:pt x="11137" y="5400"/>
                  </a:cubicBezTo>
                  <a:close/>
                  <a:moveTo>
                    <a:pt x="8932" y="5400"/>
                  </a:moveTo>
                  <a:lnTo>
                    <a:pt x="10462" y="5400"/>
                  </a:lnTo>
                  <a:lnTo>
                    <a:pt x="10462" y="10124"/>
                  </a:lnTo>
                  <a:lnTo>
                    <a:pt x="7582" y="10124"/>
                  </a:lnTo>
                  <a:cubicBezTo>
                    <a:pt x="7582" y="10124"/>
                    <a:pt x="8932" y="5400"/>
                    <a:pt x="8932" y="5400"/>
                  </a:cubicBezTo>
                  <a:close/>
                  <a:moveTo>
                    <a:pt x="6880" y="10124"/>
                  </a:moveTo>
                  <a:lnTo>
                    <a:pt x="4052" y="10124"/>
                  </a:lnTo>
                  <a:lnTo>
                    <a:pt x="6752" y="5400"/>
                  </a:lnTo>
                  <a:lnTo>
                    <a:pt x="8230" y="5400"/>
                  </a:lnTo>
                  <a:cubicBezTo>
                    <a:pt x="8230" y="5400"/>
                    <a:pt x="6880" y="10124"/>
                    <a:pt x="6880" y="10124"/>
                  </a:cubicBezTo>
                  <a:close/>
                  <a:moveTo>
                    <a:pt x="17549" y="1350"/>
                  </a:moveTo>
                  <a:lnTo>
                    <a:pt x="17549" y="4050"/>
                  </a:lnTo>
                  <a:lnTo>
                    <a:pt x="4049" y="4050"/>
                  </a:lnTo>
                  <a:lnTo>
                    <a:pt x="4049" y="1350"/>
                  </a:lnTo>
                  <a:cubicBezTo>
                    <a:pt x="4049" y="1350"/>
                    <a:pt x="17549" y="1350"/>
                    <a:pt x="17549" y="1350"/>
                  </a:cubicBezTo>
                  <a:close/>
                  <a:moveTo>
                    <a:pt x="21194" y="7560"/>
                  </a:moveTo>
                  <a:lnTo>
                    <a:pt x="19170" y="4861"/>
                  </a:lnTo>
                  <a:cubicBezTo>
                    <a:pt x="19091" y="4755"/>
                    <a:pt x="18997" y="4663"/>
                    <a:pt x="18899" y="4576"/>
                  </a:cubicBezTo>
                  <a:lnTo>
                    <a:pt x="18899" y="1350"/>
                  </a:lnTo>
                  <a:cubicBezTo>
                    <a:pt x="18899" y="605"/>
                    <a:pt x="18295" y="0"/>
                    <a:pt x="17549" y="0"/>
                  </a:cubicBezTo>
                  <a:lnTo>
                    <a:pt x="4049" y="0"/>
                  </a:lnTo>
                  <a:cubicBezTo>
                    <a:pt x="3304" y="0"/>
                    <a:pt x="2699" y="605"/>
                    <a:pt x="2699" y="1350"/>
                  </a:cubicBezTo>
                  <a:lnTo>
                    <a:pt x="2699" y="4576"/>
                  </a:lnTo>
                  <a:cubicBezTo>
                    <a:pt x="2602" y="4663"/>
                    <a:pt x="2508" y="4754"/>
                    <a:pt x="2430" y="4860"/>
                  </a:cubicBezTo>
                  <a:lnTo>
                    <a:pt x="406" y="7559"/>
                  </a:lnTo>
                  <a:cubicBezTo>
                    <a:pt x="143" y="7907"/>
                    <a:pt x="0" y="8338"/>
                    <a:pt x="0" y="8774"/>
                  </a:cubicBezTo>
                  <a:lnTo>
                    <a:pt x="0" y="9450"/>
                  </a:lnTo>
                  <a:cubicBezTo>
                    <a:pt x="0" y="10566"/>
                    <a:pt x="908" y="11475"/>
                    <a:pt x="2024" y="11475"/>
                  </a:cubicBezTo>
                  <a:lnTo>
                    <a:pt x="2024" y="20249"/>
                  </a:lnTo>
                  <a:cubicBezTo>
                    <a:pt x="2024" y="20994"/>
                    <a:pt x="2629" y="21599"/>
                    <a:pt x="3374" y="21599"/>
                  </a:cubicBezTo>
                  <a:lnTo>
                    <a:pt x="18224" y="21599"/>
                  </a:lnTo>
                  <a:cubicBezTo>
                    <a:pt x="18970" y="21599"/>
                    <a:pt x="19575" y="20994"/>
                    <a:pt x="19575" y="20249"/>
                  </a:cubicBezTo>
                  <a:lnTo>
                    <a:pt x="19575" y="11475"/>
                  </a:lnTo>
                  <a:cubicBezTo>
                    <a:pt x="20691" y="11475"/>
                    <a:pt x="21600" y="10566"/>
                    <a:pt x="21600" y="9450"/>
                  </a:cubicBezTo>
                  <a:lnTo>
                    <a:pt x="21600" y="8774"/>
                  </a:lnTo>
                  <a:cubicBezTo>
                    <a:pt x="21600" y="8338"/>
                    <a:pt x="21456" y="7907"/>
                    <a:pt x="21194" y="7560"/>
                  </a:cubicBezTo>
                </a:path>
              </a:pathLst>
            </a:custGeom>
            <a:solidFill>
              <a:srgbClr val="F8F8F8"/>
            </a:solidFill>
            <a:ln>
              <a:noFill/>
            </a:ln>
            <a:effectLst/>
          </p:spPr>
          <p:txBody>
            <a:bodyPr lIns="19051" tIns="19051" rIns="19051" bIns="19051" anchor="ctr"/>
            <a:lstStyle/>
            <a:p>
              <a:pPr algn="ctr" defTabSz="227965" fontAlgn="base" hangingPunct="0">
                <a:spcBef>
                  <a:spcPct val="0"/>
                </a:spcBef>
                <a:spcAft>
                  <a:spcPct val="0"/>
                </a:spcAft>
              </a:pPr>
              <a:endParaRPr lang="en-US" sz="1500">
                <a:solidFill>
                  <a:schemeClr val="bg1"/>
                </a:solidFill>
                <a:effectLst>
                  <a:outerShdw blurRad="38100" dist="38100" dir="2700000" algn="tl">
                    <a:srgbClr val="000000"/>
                  </a:outerShdw>
                </a:effectLst>
                <a:cs typeface="+mn-ea"/>
                <a:sym typeface="+mn-lt"/>
              </a:endParaRPr>
            </a:p>
          </p:txBody>
        </p:sp>
      </p:grpSp>
      <p:grpSp>
        <p:nvGrpSpPr>
          <p:cNvPr id="44" name="Group 13"/>
          <p:cNvGrpSpPr/>
          <p:nvPr/>
        </p:nvGrpSpPr>
        <p:grpSpPr>
          <a:xfrm>
            <a:off x="1082144" y="4365468"/>
            <a:ext cx="914400" cy="914400"/>
            <a:chOff x="1082144" y="4365468"/>
            <a:chExt cx="914400" cy="914400"/>
          </a:xfrm>
          <a:effectLst>
            <a:outerShdw blurRad="76200" dir="13500000" sy="23000" kx="1200000" algn="br" rotWithShape="0">
              <a:prstClr val="black">
                <a:alpha val="20000"/>
              </a:prstClr>
            </a:outerShdw>
          </a:effectLst>
        </p:grpSpPr>
        <p:sp>
          <p:nvSpPr>
            <p:cNvPr id="45" name="Oval 14"/>
            <p:cNvSpPr/>
            <p:nvPr/>
          </p:nvSpPr>
          <p:spPr>
            <a:xfrm>
              <a:off x="1082144" y="4365468"/>
              <a:ext cx="914400" cy="914400"/>
            </a:xfrm>
            <a:prstGeom prst="ellipse">
              <a:avLst/>
            </a:prstGeom>
            <a:noFill/>
            <a:ln>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cs typeface="+mn-ea"/>
                <a:sym typeface="+mn-lt"/>
              </a:endParaRPr>
            </a:p>
          </p:txBody>
        </p:sp>
        <p:grpSp>
          <p:nvGrpSpPr>
            <p:cNvPr id="46" name="Group 15"/>
            <p:cNvGrpSpPr/>
            <p:nvPr/>
          </p:nvGrpSpPr>
          <p:grpSpPr>
            <a:xfrm>
              <a:off x="1306775" y="4604783"/>
              <a:ext cx="465138" cy="435769"/>
              <a:chOff x="5368132" y="3540125"/>
              <a:chExt cx="465138" cy="435769"/>
            </a:xfrm>
            <a:solidFill>
              <a:schemeClr val="bg2"/>
            </a:solidFill>
          </p:grpSpPr>
          <p:sp>
            <p:nvSpPr>
              <p:cNvPr id="47" name="AutoShape 110"/>
              <p:cNvSpPr/>
              <p:nvPr/>
            </p:nvSpPr>
            <p:spPr bwMode="auto">
              <a:xfrm>
                <a:off x="5426869" y="3598069"/>
                <a:ext cx="347663" cy="2325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699" y="20255"/>
                    </a:moveTo>
                    <a:lnTo>
                      <a:pt x="899" y="20255"/>
                    </a:lnTo>
                    <a:lnTo>
                      <a:pt x="899" y="1350"/>
                    </a:lnTo>
                    <a:lnTo>
                      <a:pt x="20699" y="1350"/>
                    </a:lnTo>
                    <a:cubicBezTo>
                      <a:pt x="20699" y="1350"/>
                      <a:pt x="20699" y="20255"/>
                      <a:pt x="20699" y="20255"/>
                    </a:cubicBezTo>
                    <a:close/>
                    <a:moveTo>
                      <a:pt x="20699" y="0"/>
                    </a:moveTo>
                    <a:lnTo>
                      <a:pt x="899" y="5"/>
                    </a:lnTo>
                    <a:cubicBezTo>
                      <a:pt x="402" y="5"/>
                      <a:pt x="0" y="603"/>
                      <a:pt x="0" y="1350"/>
                    </a:cubicBezTo>
                    <a:lnTo>
                      <a:pt x="0" y="20249"/>
                    </a:lnTo>
                    <a:cubicBezTo>
                      <a:pt x="0" y="20996"/>
                      <a:pt x="402" y="21599"/>
                      <a:pt x="899" y="21599"/>
                    </a:cubicBezTo>
                    <a:lnTo>
                      <a:pt x="20699" y="21599"/>
                    </a:lnTo>
                    <a:cubicBezTo>
                      <a:pt x="21197" y="21599"/>
                      <a:pt x="21600" y="20996"/>
                      <a:pt x="21600" y="20249"/>
                    </a:cubicBezTo>
                    <a:lnTo>
                      <a:pt x="21600" y="1350"/>
                    </a:lnTo>
                    <a:cubicBezTo>
                      <a:pt x="21600" y="603"/>
                      <a:pt x="21197" y="0"/>
                      <a:pt x="20699" y="0"/>
                    </a:cubicBezTo>
                  </a:path>
                </a:pathLst>
              </a:custGeom>
              <a:grpFill/>
              <a:ln>
                <a:noFill/>
              </a:ln>
              <a:effectLst/>
            </p:spPr>
            <p:txBody>
              <a:bodyPr lIns="19051" tIns="19051" rIns="19051" bIns="19051" anchor="ctr"/>
              <a:lstStyle/>
              <a:p>
                <a:pPr algn="ctr" defTabSz="227965" fontAlgn="base" hangingPunct="0">
                  <a:spcBef>
                    <a:spcPct val="0"/>
                  </a:spcBef>
                  <a:spcAft>
                    <a:spcPct val="0"/>
                  </a:spcAft>
                </a:pPr>
                <a:endParaRPr lang="en-US" sz="1500">
                  <a:solidFill>
                    <a:schemeClr val="bg1"/>
                  </a:solidFill>
                  <a:effectLst>
                    <a:outerShdw blurRad="38100" dist="38100" dir="2700000" algn="tl">
                      <a:srgbClr val="000000"/>
                    </a:outerShdw>
                  </a:effectLst>
                  <a:cs typeface="+mn-ea"/>
                  <a:sym typeface="+mn-lt"/>
                </a:endParaRPr>
              </a:p>
            </p:txBody>
          </p:sp>
          <p:sp>
            <p:nvSpPr>
              <p:cNvPr id="48" name="AutoShape 111"/>
              <p:cNvSpPr/>
              <p:nvPr/>
            </p:nvSpPr>
            <p:spPr bwMode="auto">
              <a:xfrm>
                <a:off x="5368132" y="3540125"/>
                <a:ext cx="465138" cy="4357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6562"/>
                    </a:moveTo>
                    <a:cubicBezTo>
                      <a:pt x="20249" y="16959"/>
                      <a:pt x="19946" y="17282"/>
                      <a:pt x="19575" y="17282"/>
                    </a:cubicBezTo>
                    <a:lnTo>
                      <a:pt x="13499" y="17282"/>
                    </a:lnTo>
                    <a:lnTo>
                      <a:pt x="8099" y="17282"/>
                    </a:lnTo>
                    <a:lnTo>
                      <a:pt x="2024" y="17282"/>
                    </a:lnTo>
                    <a:cubicBezTo>
                      <a:pt x="1651" y="17282"/>
                      <a:pt x="1349" y="16959"/>
                      <a:pt x="1349" y="16562"/>
                    </a:cubicBezTo>
                    <a:lnTo>
                      <a:pt x="1349" y="2160"/>
                    </a:lnTo>
                    <a:cubicBezTo>
                      <a:pt x="1349" y="1762"/>
                      <a:pt x="1651" y="1440"/>
                      <a:pt x="2024" y="1440"/>
                    </a:cubicBezTo>
                    <a:lnTo>
                      <a:pt x="19575" y="1440"/>
                    </a:lnTo>
                    <a:cubicBezTo>
                      <a:pt x="19946" y="1440"/>
                      <a:pt x="20249" y="1762"/>
                      <a:pt x="20249" y="2160"/>
                    </a:cubicBezTo>
                    <a:cubicBezTo>
                      <a:pt x="20249" y="2160"/>
                      <a:pt x="20249" y="16562"/>
                      <a:pt x="20249" y="16562"/>
                    </a:cubicBezTo>
                    <a:close/>
                    <a:moveTo>
                      <a:pt x="19575" y="0"/>
                    </a:moveTo>
                    <a:lnTo>
                      <a:pt x="2024" y="0"/>
                    </a:lnTo>
                    <a:cubicBezTo>
                      <a:pt x="905" y="0"/>
                      <a:pt x="0" y="966"/>
                      <a:pt x="0" y="2160"/>
                    </a:cubicBezTo>
                    <a:lnTo>
                      <a:pt x="0" y="16562"/>
                    </a:lnTo>
                    <a:cubicBezTo>
                      <a:pt x="0" y="17753"/>
                      <a:pt x="903" y="18718"/>
                      <a:pt x="2018" y="18721"/>
                    </a:cubicBezTo>
                    <a:lnTo>
                      <a:pt x="8774" y="18721"/>
                    </a:lnTo>
                    <a:lnTo>
                      <a:pt x="8774" y="19597"/>
                    </a:lnTo>
                    <a:lnTo>
                      <a:pt x="4561" y="20181"/>
                    </a:lnTo>
                    <a:cubicBezTo>
                      <a:pt x="4260" y="20262"/>
                      <a:pt x="4049" y="20549"/>
                      <a:pt x="4049" y="20879"/>
                    </a:cubicBezTo>
                    <a:cubicBezTo>
                      <a:pt x="4049" y="21277"/>
                      <a:pt x="4351" y="21599"/>
                      <a:pt x="4724" y="21599"/>
                    </a:cubicBezTo>
                    <a:lnTo>
                      <a:pt x="16874" y="21599"/>
                    </a:lnTo>
                    <a:cubicBezTo>
                      <a:pt x="17248" y="21599"/>
                      <a:pt x="17549" y="21277"/>
                      <a:pt x="17549" y="20879"/>
                    </a:cubicBezTo>
                    <a:cubicBezTo>
                      <a:pt x="17549" y="20549"/>
                      <a:pt x="17339" y="20262"/>
                      <a:pt x="17038" y="20181"/>
                    </a:cubicBezTo>
                    <a:lnTo>
                      <a:pt x="12824" y="19597"/>
                    </a:lnTo>
                    <a:lnTo>
                      <a:pt x="12824" y="18721"/>
                    </a:lnTo>
                    <a:lnTo>
                      <a:pt x="19581" y="18721"/>
                    </a:lnTo>
                    <a:cubicBezTo>
                      <a:pt x="20696" y="18718"/>
                      <a:pt x="21600" y="17753"/>
                      <a:pt x="21600" y="16562"/>
                    </a:cubicBezTo>
                    <a:lnTo>
                      <a:pt x="21600" y="2160"/>
                    </a:lnTo>
                    <a:cubicBezTo>
                      <a:pt x="21600" y="966"/>
                      <a:pt x="20692" y="0"/>
                      <a:pt x="19575" y="0"/>
                    </a:cubicBezTo>
                  </a:path>
                </a:pathLst>
              </a:custGeom>
              <a:grpFill/>
              <a:ln>
                <a:noFill/>
              </a:ln>
              <a:effectLst/>
            </p:spPr>
            <p:txBody>
              <a:bodyPr lIns="19051" tIns="19051" rIns="19051" bIns="19051" anchor="ctr"/>
              <a:lstStyle/>
              <a:p>
                <a:pPr algn="ctr" defTabSz="227965" fontAlgn="base" hangingPunct="0">
                  <a:spcBef>
                    <a:spcPct val="0"/>
                  </a:spcBef>
                  <a:spcAft>
                    <a:spcPct val="0"/>
                  </a:spcAft>
                </a:pPr>
                <a:endParaRPr lang="en-US" sz="1500">
                  <a:solidFill>
                    <a:schemeClr val="bg1"/>
                  </a:solidFill>
                  <a:effectLst>
                    <a:outerShdw blurRad="38100" dist="38100" dir="2700000" algn="tl">
                      <a:srgbClr val="000000"/>
                    </a:outerShdw>
                  </a:effectLst>
                  <a:cs typeface="+mn-ea"/>
                  <a:sym typeface="+mn-lt"/>
                </a:endParaRPr>
              </a:p>
            </p:txBody>
          </p:sp>
        </p:grpSp>
      </p:grpSp>
      <p:grpSp>
        <p:nvGrpSpPr>
          <p:cNvPr id="49" name="Group 18"/>
          <p:cNvGrpSpPr/>
          <p:nvPr/>
        </p:nvGrpSpPr>
        <p:grpSpPr>
          <a:xfrm>
            <a:off x="2257784" y="4365468"/>
            <a:ext cx="914400" cy="914400"/>
            <a:chOff x="2257784" y="4365468"/>
            <a:chExt cx="914400" cy="914400"/>
          </a:xfrm>
          <a:effectLst>
            <a:outerShdw blurRad="76200" dir="13500000" sy="23000" kx="1200000" algn="br" rotWithShape="0">
              <a:prstClr val="black">
                <a:alpha val="20000"/>
              </a:prstClr>
            </a:outerShdw>
          </a:effectLst>
        </p:grpSpPr>
        <p:sp>
          <p:nvSpPr>
            <p:cNvPr id="50" name="Oval 19"/>
            <p:cNvSpPr/>
            <p:nvPr/>
          </p:nvSpPr>
          <p:spPr>
            <a:xfrm>
              <a:off x="2257784" y="4365468"/>
              <a:ext cx="914400" cy="914400"/>
            </a:xfrm>
            <a:prstGeom prst="ellipse">
              <a:avLst/>
            </a:prstGeom>
            <a:noFill/>
            <a:ln>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cs typeface="+mn-ea"/>
                <a:sym typeface="+mn-lt"/>
              </a:endParaRPr>
            </a:p>
          </p:txBody>
        </p:sp>
        <p:grpSp>
          <p:nvGrpSpPr>
            <p:cNvPr id="51" name="Group 20"/>
            <p:cNvGrpSpPr/>
            <p:nvPr/>
          </p:nvGrpSpPr>
          <p:grpSpPr>
            <a:xfrm>
              <a:off x="2555440" y="4590098"/>
              <a:ext cx="319088" cy="465138"/>
              <a:chOff x="3582988" y="3510757"/>
              <a:chExt cx="319088" cy="465138"/>
            </a:xfrm>
            <a:solidFill>
              <a:schemeClr val="bg2"/>
            </a:solidFill>
          </p:grpSpPr>
          <p:sp>
            <p:nvSpPr>
              <p:cNvPr id="52" name="AutoShape 113"/>
              <p:cNvSpPr/>
              <p:nvPr/>
            </p:nvSpPr>
            <p:spPr bwMode="auto">
              <a:xfrm>
                <a:off x="3582988" y="3510757"/>
                <a:ext cx="319088" cy="465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386" y="14175"/>
                    </a:moveTo>
                    <a:lnTo>
                      <a:pt x="6223" y="14175"/>
                    </a:lnTo>
                    <a:cubicBezTo>
                      <a:pt x="5734" y="13446"/>
                      <a:pt x="5147" y="12716"/>
                      <a:pt x="4568" y="12003"/>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1"/>
                    </a:cubicBezTo>
                    <a:cubicBezTo>
                      <a:pt x="16455" y="12723"/>
                      <a:pt x="15873" y="13449"/>
                      <a:pt x="15386" y="14175"/>
                    </a:cubicBezTo>
                    <a:moveTo>
                      <a:pt x="10800" y="20249"/>
                    </a:moveTo>
                    <a:cubicBezTo>
                      <a:pt x="9805" y="20249"/>
                      <a:pt x="9347" y="20171"/>
                      <a:pt x="8839" y="19406"/>
                    </a:cubicBezTo>
                    <a:lnTo>
                      <a:pt x="13000" y="19048"/>
                    </a:lnTo>
                    <a:cubicBezTo>
                      <a:pt x="12398" y="20164"/>
                      <a:pt x="11959" y="20249"/>
                      <a:pt x="10800" y="20249"/>
                    </a:cubicBezTo>
                    <a:moveTo>
                      <a:pt x="7595" y="16813"/>
                    </a:moveTo>
                    <a:cubicBezTo>
                      <a:pt x="7417" y="16407"/>
                      <a:pt x="7215" y="15978"/>
                      <a:pt x="6991" y="15525"/>
                    </a:cubicBezTo>
                    <a:lnTo>
                      <a:pt x="14616" y="15525"/>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90"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5"/>
                    </a:cubicBezTo>
                    <a:cubicBezTo>
                      <a:pt x="0" y="10146"/>
                      <a:pt x="3621" y="13029"/>
                      <a:pt x="4939" y="15562"/>
                    </a:cubicBezTo>
                    <a:cubicBezTo>
                      <a:pt x="6906" y="19339"/>
                      <a:pt x="6688" y="21599"/>
                      <a:pt x="10800" y="21599"/>
                    </a:cubicBezTo>
                    <a:cubicBezTo>
                      <a:pt x="14972" y="21599"/>
                      <a:pt x="14692" y="19349"/>
                      <a:pt x="16660" y="15577"/>
                    </a:cubicBezTo>
                    <a:cubicBezTo>
                      <a:pt x="17983" y="13039"/>
                      <a:pt x="21600" y="10124"/>
                      <a:pt x="21600" y="7425"/>
                    </a:cubicBezTo>
                    <a:cubicBezTo>
                      <a:pt x="21600" y="3324"/>
                      <a:pt x="16764" y="0"/>
                      <a:pt x="10800" y="0"/>
                    </a:cubicBezTo>
                  </a:path>
                </a:pathLst>
              </a:custGeom>
              <a:grpFill/>
              <a:ln>
                <a:noFill/>
              </a:ln>
              <a:effectLst/>
            </p:spPr>
            <p:txBody>
              <a:bodyPr lIns="19051" tIns="19051" rIns="19051" bIns="19051" anchor="ctr"/>
              <a:lstStyle/>
              <a:p>
                <a:pPr algn="ctr" defTabSz="227965" fontAlgn="base" hangingPunct="0">
                  <a:spcBef>
                    <a:spcPct val="0"/>
                  </a:spcBef>
                  <a:spcAft>
                    <a:spcPct val="0"/>
                  </a:spcAft>
                </a:pPr>
                <a:endParaRPr lang="en-US" sz="1500">
                  <a:solidFill>
                    <a:schemeClr val="bg1"/>
                  </a:solidFill>
                  <a:effectLst>
                    <a:outerShdw blurRad="38100" dist="38100" dir="2700000" algn="tl">
                      <a:srgbClr val="000000"/>
                    </a:outerShdw>
                  </a:effectLst>
                  <a:cs typeface="+mn-ea"/>
                  <a:sym typeface="+mn-lt"/>
                </a:endParaRPr>
              </a:p>
            </p:txBody>
          </p:sp>
          <p:sp>
            <p:nvSpPr>
              <p:cNvPr id="53" name="AutoShape 114"/>
              <p:cNvSpPr/>
              <p:nvPr/>
            </p:nvSpPr>
            <p:spPr bwMode="auto">
              <a:xfrm>
                <a:off x="3655219" y="3583782"/>
                <a:ext cx="94456" cy="94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grpFill/>
              <a:ln>
                <a:noFill/>
              </a:ln>
              <a:effectLst/>
            </p:spPr>
            <p:txBody>
              <a:bodyPr lIns="19051" tIns="19051" rIns="19051" bIns="19051" anchor="ctr"/>
              <a:lstStyle/>
              <a:p>
                <a:pPr algn="ctr" defTabSz="227965" fontAlgn="base" hangingPunct="0">
                  <a:spcBef>
                    <a:spcPct val="0"/>
                  </a:spcBef>
                  <a:spcAft>
                    <a:spcPct val="0"/>
                  </a:spcAft>
                </a:pPr>
                <a:endParaRPr lang="en-US" sz="1500">
                  <a:solidFill>
                    <a:schemeClr val="bg1"/>
                  </a:solidFill>
                  <a:effectLst>
                    <a:outerShdw blurRad="38100" dist="38100" dir="2700000" algn="tl">
                      <a:srgbClr val="000000"/>
                    </a:outerShdw>
                  </a:effectLst>
                  <a:cs typeface="+mn-ea"/>
                  <a:sym typeface="+mn-lt"/>
                </a:endParaRPr>
              </a:p>
            </p:txBody>
          </p:sp>
        </p:grpSp>
      </p:grpSp>
      <p:grpSp>
        <p:nvGrpSpPr>
          <p:cNvPr id="54" name="Group 23"/>
          <p:cNvGrpSpPr/>
          <p:nvPr/>
        </p:nvGrpSpPr>
        <p:grpSpPr>
          <a:xfrm>
            <a:off x="8773336" y="1518391"/>
            <a:ext cx="3155429" cy="923348"/>
            <a:chOff x="8011335" y="4011992"/>
            <a:chExt cx="3155429" cy="923347"/>
          </a:xfrm>
        </p:grpSpPr>
        <p:sp>
          <p:nvSpPr>
            <p:cNvPr id="55" name="TextBox 24"/>
            <p:cNvSpPr txBox="1"/>
            <p:nvPr/>
          </p:nvSpPr>
          <p:spPr>
            <a:xfrm>
              <a:off x="8011335" y="4011992"/>
              <a:ext cx="1706880" cy="398780"/>
            </a:xfrm>
            <a:prstGeom prst="rect">
              <a:avLst/>
            </a:prstGeom>
            <a:noFill/>
          </p:spPr>
          <p:txBody>
            <a:bodyPr wrap="none" rtlCol="0">
              <a:spAutoFit/>
            </a:bodyPr>
            <a:lstStyle/>
            <a:p>
              <a:pPr algn="l"/>
              <a:r>
                <a:rPr sz="2000" b="1" dirty="0">
                  <a:solidFill>
                    <a:schemeClr val="bg1"/>
                  </a:solidFill>
                  <a:cs typeface="+mn-ea"/>
                  <a:sym typeface="+mn-lt"/>
                </a:rPr>
                <a:t>输入文本内容</a:t>
              </a:r>
            </a:p>
          </p:txBody>
        </p:sp>
        <p:sp>
          <p:nvSpPr>
            <p:cNvPr id="56" name="Rectangle 25"/>
            <p:cNvSpPr/>
            <p:nvPr/>
          </p:nvSpPr>
          <p:spPr>
            <a:xfrm>
              <a:off x="8011335" y="4336535"/>
              <a:ext cx="3155429" cy="598804"/>
            </a:xfrm>
            <a:prstGeom prst="rect">
              <a:avLst/>
            </a:prstGeom>
          </p:spPr>
          <p:txBody>
            <a:bodyPr wrap="square">
              <a:spAutoFit/>
            </a:bodyPr>
            <a:lstStyle/>
            <a:p>
              <a:pPr>
                <a:lnSpc>
                  <a:spcPct val="150000"/>
                </a:lnSpc>
              </a:pPr>
              <a:r>
                <a:rPr sz="1100" dirty="0">
                  <a:solidFill>
                    <a:schemeClr val="bg1"/>
                  </a:solidFill>
                  <a:cs typeface="+mn-ea"/>
                  <a:sym typeface="+mn-lt"/>
                </a:rPr>
                <a:t>单击此处添加您的文字内容。本模板的所有素材和逻辑图表，均可自由编辑替换和移动。</a:t>
              </a:r>
            </a:p>
          </p:txBody>
        </p:sp>
      </p:grpSp>
      <p:grpSp>
        <p:nvGrpSpPr>
          <p:cNvPr id="57" name="Group 26"/>
          <p:cNvGrpSpPr/>
          <p:nvPr/>
        </p:nvGrpSpPr>
        <p:grpSpPr>
          <a:xfrm>
            <a:off x="6539362" y="2642041"/>
            <a:ext cx="1289829" cy="492191"/>
            <a:chOff x="6539361" y="2642039"/>
            <a:chExt cx="1289829" cy="492191"/>
          </a:xfrm>
        </p:grpSpPr>
        <p:cxnSp>
          <p:nvCxnSpPr>
            <p:cNvPr id="58" name="Straight Connector 27"/>
            <p:cNvCxnSpPr/>
            <p:nvPr/>
          </p:nvCxnSpPr>
          <p:spPr>
            <a:xfrm>
              <a:off x="6539361" y="2646327"/>
              <a:ext cx="1289829" cy="0"/>
            </a:xfrm>
            <a:prstGeom prst="line">
              <a:avLst/>
            </a:prstGeom>
            <a:ln w="19050">
              <a:solidFill>
                <a:srgbClr val="5B9BD5"/>
              </a:solidFill>
            </a:ln>
          </p:spPr>
          <p:style>
            <a:lnRef idx="1">
              <a:schemeClr val="accent1"/>
            </a:lnRef>
            <a:fillRef idx="0">
              <a:schemeClr val="accent1"/>
            </a:fillRef>
            <a:effectRef idx="0">
              <a:schemeClr val="accent1"/>
            </a:effectRef>
            <a:fontRef idx="minor">
              <a:schemeClr val="tx1"/>
            </a:fontRef>
          </p:style>
        </p:cxnSp>
        <p:cxnSp>
          <p:nvCxnSpPr>
            <p:cNvPr id="59" name="Straight Connector 28"/>
            <p:cNvCxnSpPr/>
            <p:nvPr/>
          </p:nvCxnSpPr>
          <p:spPr>
            <a:xfrm>
              <a:off x="7829190" y="2642039"/>
              <a:ext cx="0" cy="492191"/>
            </a:xfrm>
            <a:prstGeom prst="line">
              <a:avLst/>
            </a:prstGeom>
            <a:ln w="19050">
              <a:solidFill>
                <a:srgbClr val="5B9BD5"/>
              </a:solidFill>
              <a:tailEnd type="oval" w="lg" len="lg"/>
            </a:ln>
          </p:spPr>
          <p:style>
            <a:lnRef idx="1">
              <a:schemeClr val="accent1"/>
            </a:lnRef>
            <a:fillRef idx="0">
              <a:schemeClr val="accent1"/>
            </a:fillRef>
            <a:effectRef idx="0">
              <a:schemeClr val="accent1"/>
            </a:effectRef>
            <a:fontRef idx="minor">
              <a:schemeClr val="tx1"/>
            </a:fontRef>
          </p:style>
        </p:cxnSp>
      </p:grpSp>
      <p:grpSp>
        <p:nvGrpSpPr>
          <p:cNvPr id="60" name="Group 29"/>
          <p:cNvGrpSpPr/>
          <p:nvPr/>
        </p:nvGrpSpPr>
        <p:grpSpPr>
          <a:xfrm>
            <a:off x="7184277" y="3246961"/>
            <a:ext cx="3843943" cy="923349"/>
            <a:chOff x="8011335" y="4011992"/>
            <a:chExt cx="3843943" cy="923348"/>
          </a:xfrm>
        </p:grpSpPr>
        <p:sp>
          <p:nvSpPr>
            <p:cNvPr id="61" name="TextBox 30"/>
            <p:cNvSpPr txBox="1"/>
            <p:nvPr/>
          </p:nvSpPr>
          <p:spPr>
            <a:xfrm>
              <a:off x="8011335" y="4011992"/>
              <a:ext cx="1706880" cy="398779"/>
            </a:xfrm>
            <a:prstGeom prst="rect">
              <a:avLst/>
            </a:prstGeom>
            <a:noFill/>
          </p:spPr>
          <p:txBody>
            <a:bodyPr wrap="none" rtlCol="0">
              <a:spAutoFit/>
            </a:bodyPr>
            <a:lstStyle/>
            <a:p>
              <a:pPr algn="l"/>
              <a:r>
                <a:rPr sz="2000" b="1" dirty="0">
                  <a:solidFill>
                    <a:schemeClr val="bg1"/>
                  </a:solidFill>
                  <a:cs typeface="+mn-ea"/>
                  <a:sym typeface="+mn-lt"/>
                </a:rPr>
                <a:t>输入文本内容</a:t>
              </a:r>
            </a:p>
          </p:txBody>
        </p:sp>
        <p:sp>
          <p:nvSpPr>
            <p:cNvPr id="62" name="Rectangle 31"/>
            <p:cNvSpPr/>
            <p:nvPr/>
          </p:nvSpPr>
          <p:spPr>
            <a:xfrm>
              <a:off x="8011335" y="4336536"/>
              <a:ext cx="3843943" cy="598804"/>
            </a:xfrm>
            <a:prstGeom prst="rect">
              <a:avLst/>
            </a:prstGeom>
          </p:spPr>
          <p:txBody>
            <a:bodyPr wrap="square">
              <a:spAutoFit/>
            </a:bodyPr>
            <a:lstStyle/>
            <a:p>
              <a:pPr>
                <a:lnSpc>
                  <a:spcPct val="150000"/>
                </a:lnSpc>
              </a:pPr>
              <a:r>
                <a:rPr sz="1100" dirty="0">
                  <a:solidFill>
                    <a:schemeClr val="bg1"/>
                  </a:solidFill>
                  <a:cs typeface="+mn-ea"/>
                  <a:sym typeface="+mn-lt"/>
                </a:rPr>
                <a:t>单击此处添加您的文字内容。本模板的所有素材和逻辑图表，均可自由编辑替换和移动。</a:t>
              </a:r>
            </a:p>
          </p:txBody>
        </p:sp>
      </p:grpSp>
      <p:grpSp>
        <p:nvGrpSpPr>
          <p:cNvPr id="63" name="Group 32"/>
          <p:cNvGrpSpPr/>
          <p:nvPr/>
        </p:nvGrpSpPr>
        <p:grpSpPr>
          <a:xfrm>
            <a:off x="8689386" y="4436999"/>
            <a:ext cx="3155429" cy="923348"/>
            <a:chOff x="8011335" y="4011992"/>
            <a:chExt cx="3155429" cy="923347"/>
          </a:xfrm>
        </p:grpSpPr>
        <p:sp>
          <p:nvSpPr>
            <p:cNvPr id="64" name="TextBox 33"/>
            <p:cNvSpPr txBox="1"/>
            <p:nvPr/>
          </p:nvSpPr>
          <p:spPr>
            <a:xfrm>
              <a:off x="8011335" y="4011992"/>
              <a:ext cx="1706880" cy="398780"/>
            </a:xfrm>
            <a:prstGeom prst="rect">
              <a:avLst/>
            </a:prstGeom>
            <a:noFill/>
          </p:spPr>
          <p:txBody>
            <a:bodyPr wrap="none" rtlCol="0">
              <a:spAutoFit/>
            </a:bodyPr>
            <a:lstStyle/>
            <a:p>
              <a:pPr algn="l"/>
              <a:r>
                <a:rPr sz="2000" b="1" dirty="0">
                  <a:solidFill>
                    <a:schemeClr val="bg1"/>
                  </a:solidFill>
                  <a:cs typeface="+mn-ea"/>
                  <a:sym typeface="+mn-lt"/>
                </a:rPr>
                <a:t>输入文本内容</a:t>
              </a:r>
            </a:p>
          </p:txBody>
        </p:sp>
        <p:sp>
          <p:nvSpPr>
            <p:cNvPr id="65" name="Rectangle 34"/>
            <p:cNvSpPr/>
            <p:nvPr/>
          </p:nvSpPr>
          <p:spPr>
            <a:xfrm>
              <a:off x="8011335" y="4336535"/>
              <a:ext cx="3155429" cy="598804"/>
            </a:xfrm>
            <a:prstGeom prst="rect">
              <a:avLst/>
            </a:prstGeom>
          </p:spPr>
          <p:txBody>
            <a:bodyPr wrap="square">
              <a:spAutoFit/>
            </a:bodyPr>
            <a:lstStyle/>
            <a:p>
              <a:pPr>
                <a:lnSpc>
                  <a:spcPct val="150000"/>
                </a:lnSpc>
              </a:pPr>
              <a:r>
                <a:rPr sz="1100" dirty="0">
                  <a:solidFill>
                    <a:schemeClr val="bg1"/>
                  </a:solidFill>
                  <a:cs typeface="+mn-ea"/>
                  <a:sym typeface="+mn-lt"/>
                </a:rPr>
                <a:t>单击此处添加您的文字内容。本模板的所有素材和逻辑图表，均可自由编辑替换和移动。</a:t>
              </a:r>
            </a:p>
          </p:txBody>
        </p:sp>
      </p:grpSp>
      <p:grpSp>
        <p:nvGrpSpPr>
          <p:cNvPr id="66" name="Group 35"/>
          <p:cNvGrpSpPr/>
          <p:nvPr/>
        </p:nvGrpSpPr>
        <p:grpSpPr>
          <a:xfrm>
            <a:off x="5529182" y="1323333"/>
            <a:ext cx="1082945" cy="5311388"/>
            <a:chOff x="5529181" y="1323332"/>
            <a:chExt cx="1082945" cy="5311388"/>
          </a:xfrm>
          <a:effectLst>
            <a:outerShdw blurRad="50800" dist="38100" algn="l" rotWithShape="0">
              <a:prstClr val="black">
                <a:alpha val="40000"/>
              </a:prstClr>
            </a:outerShdw>
          </a:effectLst>
        </p:grpSpPr>
        <p:sp>
          <p:nvSpPr>
            <p:cNvPr id="67" name="Rectangle 36"/>
            <p:cNvSpPr/>
            <p:nvPr/>
          </p:nvSpPr>
          <p:spPr>
            <a:xfrm>
              <a:off x="5674859" y="1469010"/>
              <a:ext cx="769258" cy="3872246"/>
            </a:xfrm>
            <a:prstGeom prst="rect">
              <a:avLst/>
            </a:prstGeom>
            <a:noFill/>
            <a:ln w="19050">
              <a:solidFill>
                <a:srgbClr val="5B9BD5"/>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lumMod val="65000"/>
                    <a:lumOff val="35000"/>
                  </a:schemeClr>
                </a:solidFill>
                <a:cs typeface="+mn-ea"/>
                <a:sym typeface="+mn-lt"/>
              </a:endParaRPr>
            </a:p>
          </p:txBody>
        </p:sp>
        <p:grpSp>
          <p:nvGrpSpPr>
            <p:cNvPr id="68" name="Group 37"/>
            <p:cNvGrpSpPr/>
            <p:nvPr/>
          </p:nvGrpSpPr>
          <p:grpSpPr>
            <a:xfrm>
              <a:off x="5674859" y="5586622"/>
              <a:ext cx="769258" cy="1048098"/>
              <a:chOff x="5674859" y="5586622"/>
              <a:chExt cx="769258" cy="1048098"/>
            </a:xfrm>
          </p:grpSpPr>
          <p:sp>
            <p:nvSpPr>
              <p:cNvPr id="104" name="Isosceles Triangle 73"/>
              <p:cNvSpPr/>
              <p:nvPr/>
            </p:nvSpPr>
            <p:spPr>
              <a:xfrm flipV="1">
                <a:off x="5674859" y="5586622"/>
                <a:ext cx="769258" cy="1048098"/>
              </a:xfrm>
              <a:prstGeom prst="triangl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lumMod val="65000"/>
                      <a:lumOff val="35000"/>
                    </a:schemeClr>
                  </a:solidFill>
                  <a:cs typeface="+mn-ea"/>
                  <a:sym typeface="+mn-lt"/>
                </a:endParaRPr>
              </a:p>
            </p:txBody>
          </p:sp>
          <p:sp>
            <p:nvSpPr>
              <p:cNvPr id="105" name="Isosceles Triangle 7"/>
              <p:cNvSpPr/>
              <p:nvPr/>
            </p:nvSpPr>
            <p:spPr>
              <a:xfrm flipV="1">
                <a:off x="5882403" y="6097350"/>
                <a:ext cx="354170" cy="537369"/>
              </a:xfrm>
              <a:custGeom>
                <a:avLst/>
                <a:gdLst>
                  <a:gd name="connsiteX0" fmla="*/ 0 w 354170"/>
                  <a:gd name="connsiteY0" fmla="*/ 479252 h 479252"/>
                  <a:gd name="connsiteX1" fmla="*/ 177085 w 354170"/>
                  <a:gd name="connsiteY1" fmla="*/ 0 h 479252"/>
                  <a:gd name="connsiteX2" fmla="*/ 354170 w 354170"/>
                  <a:gd name="connsiteY2" fmla="*/ 479252 h 479252"/>
                  <a:gd name="connsiteX3" fmla="*/ 0 w 354170"/>
                  <a:gd name="connsiteY3" fmla="*/ 479252 h 479252"/>
                  <a:gd name="connsiteX0-1" fmla="*/ 0 w 354170"/>
                  <a:gd name="connsiteY0-2" fmla="*/ 479252 h 537369"/>
                  <a:gd name="connsiteX1-3" fmla="*/ 177085 w 354170"/>
                  <a:gd name="connsiteY1-4" fmla="*/ 0 h 537369"/>
                  <a:gd name="connsiteX2-5" fmla="*/ 354170 w 354170"/>
                  <a:gd name="connsiteY2-6" fmla="*/ 479252 h 537369"/>
                  <a:gd name="connsiteX3-7" fmla="*/ 173116 w 354170"/>
                  <a:gd name="connsiteY3-8" fmla="*/ 537369 h 537369"/>
                  <a:gd name="connsiteX4" fmla="*/ 0 w 354170"/>
                  <a:gd name="connsiteY4" fmla="*/ 479252 h 537369"/>
                </a:gdLst>
                <a:ahLst/>
                <a:cxnLst>
                  <a:cxn ang="0">
                    <a:pos x="connsiteX0-1" y="connsiteY0-2"/>
                  </a:cxn>
                  <a:cxn ang="0">
                    <a:pos x="connsiteX1-3" y="connsiteY1-4"/>
                  </a:cxn>
                  <a:cxn ang="0">
                    <a:pos x="connsiteX2-5" y="connsiteY2-6"/>
                  </a:cxn>
                  <a:cxn ang="0">
                    <a:pos x="connsiteX3-7" y="connsiteY3-8"/>
                  </a:cxn>
                  <a:cxn ang="0">
                    <a:pos x="connsiteX4" y="connsiteY4"/>
                  </a:cxn>
                </a:cxnLst>
                <a:rect l="l" t="t" r="r" b="b"/>
                <a:pathLst>
                  <a:path w="354170" h="537369">
                    <a:moveTo>
                      <a:pt x="0" y="479252"/>
                    </a:moveTo>
                    <a:lnTo>
                      <a:pt x="177085" y="0"/>
                    </a:lnTo>
                    <a:lnTo>
                      <a:pt x="354170" y="479252"/>
                    </a:lnTo>
                    <a:cubicBezTo>
                      <a:pt x="289056" y="480368"/>
                      <a:pt x="238230" y="536253"/>
                      <a:pt x="173116" y="537369"/>
                    </a:cubicBezTo>
                    <a:lnTo>
                      <a:pt x="0" y="479252"/>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lumMod val="65000"/>
                      <a:lumOff val="35000"/>
                    </a:schemeClr>
                  </a:solidFill>
                  <a:cs typeface="+mn-ea"/>
                  <a:sym typeface="+mn-lt"/>
                </a:endParaRPr>
              </a:p>
            </p:txBody>
          </p:sp>
        </p:grpSp>
        <p:sp>
          <p:nvSpPr>
            <p:cNvPr id="69" name="Oval 38"/>
            <p:cNvSpPr/>
            <p:nvPr/>
          </p:nvSpPr>
          <p:spPr>
            <a:xfrm>
              <a:off x="5966215" y="5245359"/>
              <a:ext cx="199000" cy="199000"/>
            </a:xfrm>
            <a:prstGeom prst="ellipse">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lumMod val="65000"/>
                    <a:lumOff val="35000"/>
                  </a:schemeClr>
                </a:solidFill>
                <a:cs typeface="+mn-ea"/>
                <a:sym typeface="+mn-lt"/>
              </a:endParaRPr>
            </a:p>
          </p:txBody>
        </p:sp>
        <p:cxnSp>
          <p:nvCxnSpPr>
            <p:cNvPr id="70" name="Straight Connector 39"/>
            <p:cNvCxnSpPr>
              <a:endCxn id="89" idx="7"/>
            </p:cNvCxnSpPr>
            <p:nvPr/>
          </p:nvCxnSpPr>
          <p:spPr>
            <a:xfrm flipH="1">
              <a:off x="5745363" y="1501892"/>
              <a:ext cx="648320" cy="433996"/>
            </a:xfrm>
            <a:prstGeom prst="line">
              <a:avLst/>
            </a:prstGeom>
            <a:ln w="19050">
              <a:prstDash val="dashDot"/>
            </a:ln>
          </p:spPr>
          <p:style>
            <a:lnRef idx="1">
              <a:schemeClr val="accent1"/>
            </a:lnRef>
            <a:fillRef idx="0">
              <a:schemeClr val="accent1"/>
            </a:fillRef>
            <a:effectRef idx="0">
              <a:schemeClr val="accent1"/>
            </a:effectRef>
            <a:fontRef idx="minor">
              <a:schemeClr val="tx1"/>
            </a:fontRef>
          </p:style>
        </p:cxnSp>
        <p:cxnSp>
          <p:nvCxnSpPr>
            <p:cNvPr id="71" name="Straight Connector 40"/>
            <p:cNvCxnSpPr>
              <a:endCxn id="93" idx="7"/>
            </p:cNvCxnSpPr>
            <p:nvPr/>
          </p:nvCxnSpPr>
          <p:spPr>
            <a:xfrm flipH="1">
              <a:off x="6131091" y="1960955"/>
              <a:ext cx="225981" cy="206020"/>
            </a:xfrm>
            <a:prstGeom prst="line">
              <a:avLst/>
            </a:prstGeom>
            <a:ln w="19050">
              <a:prstDash val="dashDot"/>
            </a:ln>
          </p:spPr>
          <p:style>
            <a:lnRef idx="1">
              <a:schemeClr val="accent1"/>
            </a:lnRef>
            <a:fillRef idx="0">
              <a:schemeClr val="accent1"/>
            </a:fillRef>
            <a:effectRef idx="0">
              <a:schemeClr val="accent1"/>
            </a:effectRef>
            <a:fontRef idx="minor">
              <a:schemeClr val="tx1"/>
            </a:fontRef>
          </p:style>
        </p:cxnSp>
        <p:cxnSp>
          <p:nvCxnSpPr>
            <p:cNvPr id="72" name="Straight Connector 41"/>
            <p:cNvCxnSpPr>
              <a:endCxn id="93" idx="5"/>
            </p:cNvCxnSpPr>
            <p:nvPr/>
          </p:nvCxnSpPr>
          <p:spPr>
            <a:xfrm flipH="1" flipV="1">
              <a:off x="6131091" y="2372995"/>
              <a:ext cx="218473" cy="261112"/>
            </a:xfrm>
            <a:prstGeom prst="line">
              <a:avLst/>
            </a:prstGeom>
            <a:ln w="19050">
              <a:prstDash val="dashDot"/>
            </a:ln>
          </p:spPr>
          <p:style>
            <a:lnRef idx="1">
              <a:schemeClr val="accent1"/>
            </a:lnRef>
            <a:fillRef idx="0">
              <a:schemeClr val="accent1"/>
            </a:fillRef>
            <a:effectRef idx="0">
              <a:schemeClr val="accent1"/>
            </a:effectRef>
            <a:fontRef idx="minor">
              <a:schemeClr val="tx1"/>
            </a:fontRef>
          </p:style>
        </p:cxnSp>
        <p:cxnSp>
          <p:nvCxnSpPr>
            <p:cNvPr id="73" name="Straight Connector 42"/>
            <p:cNvCxnSpPr>
              <a:stCxn id="93" idx="1"/>
            </p:cNvCxnSpPr>
            <p:nvPr/>
          </p:nvCxnSpPr>
          <p:spPr>
            <a:xfrm flipH="1" flipV="1">
              <a:off x="5674860" y="1974065"/>
              <a:ext cx="250211" cy="192910"/>
            </a:xfrm>
            <a:prstGeom prst="line">
              <a:avLst/>
            </a:prstGeom>
            <a:ln w="19050">
              <a:prstDash val="dashDot"/>
            </a:ln>
          </p:spPr>
          <p:style>
            <a:lnRef idx="1">
              <a:schemeClr val="accent1"/>
            </a:lnRef>
            <a:fillRef idx="0">
              <a:schemeClr val="accent1"/>
            </a:fillRef>
            <a:effectRef idx="0">
              <a:schemeClr val="accent1"/>
            </a:effectRef>
            <a:fontRef idx="minor">
              <a:schemeClr val="tx1"/>
            </a:fontRef>
          </p:style>
        </p:cxnSp>
        <p:cxnSp>
          <p:nvCxnSpPr>
            <p:cNvPr id="74" name="Straight Connector 43"/>
            <p:cNvCxnSpPr>
              <a:stCxn id="96" idx="7"/>
            </p:cNvCxnSpPr>
            <p:nvPr/>
          </p:nvCxnSpPr>
          <p:spPr>
            <a:xfrm flipV="1">
              <a:off x="5745363" y="2308332"/>
              <a:ext cx="233620" cy="365764"/>
            </a:xfrm>
            <a:prstGeom prst="line">
              <a:avLst/>
            </a:prstGeom>
            <a:ln w="19050">
              <a:prstDash val="dashDot"/>
            </a:ln>
          </p:spPr>
          <p:style>
            <a:lnRef idx="1">
              <a:schemeClr val="accent1"/>
            </a:lnRef>
            <a:fillRef idx="0">
              <a:schemeClr val="accent1"/>
            </a:fillRef>
            <a:effectRef idx="0">
              <a:schemeClr val="accent1"/>
            </a:effectRef>
            <a:fontRef idx="minor">
              <a:schemeClr val="tx1"/>
            </a:fontRef>
          </p:style>
        </p:cxnSp>
        <p:cxnSp>
          <p:nvCxnSpPr>
            <p:cNvPr id="75" name="Straight Connector 44"/>
            <p:cNvCxnSpPr>
              <a:stCxn id="95" idx="1"/>
            </p:cNvCxnSpPr>
            <p:nvPr/>
          </p:nvCxnSpPr>
          <p:spPr>
            <a:xfrm flipH="1" flipV="1">
              <a:off x="6007136" y="3077187"/>
              <a:ext cx="350523" cy="114087"/>
            </a:xfrm>
            <a:prstGeom prst="line">
              <a:avLst/>
            </a:prstGeom>
            <a:ln w="19050">
              <a:prstDash val="dashDot"/>
            </a:ln>
          </p:spPr>
          <p:style>
            <a:lnRef idx="1">
              <a:schemeClr val="accent1"/>
            </a:lnRef>
            <a:fillRef idx="0">
              <a:schemeClr val="accent1"/>
            </a:fillRef>
            <a:effectRef idx="0">
              <a:schemeClr val="accent1"/>
            </a:effectRef>
            <a:fontRef idx="minor">
              <a:schemeClr val="tx1"/>
            </a:fontRef>
          </p:style>
        </p:cxnSp>
        <p:cxnSp>
          <p:nvCxnSpPr>
            <p:cNvPr id="76" name="Straight Connector 45"/>
            <p:cNvCxnSpPr>
              <a:stCxn id="94" idx="7"/>
            </p:cNvCxnSpPr>
            <p:nvPr/>
          </p:nvCxnSpPr>
          <p:spPr>
            <a:xfrm flipV="1">
              <a:off x="5761616" y="3091254"/>
              <a:ext cx="202309" cy="411956"/>
            </a:xfrm>
            <a:prstGeom prst="line">
              <a:avLst/>
            </a:prstGeom>
            <a:ln w="19050">
              <a:prstDash val="dashDot"/>
            </a:ln>
          </p:spPr>
          <p:style>
            <a:lnRef idx="1">
              <a:schemeClr val="accent1"/>
            </a:lnRef>
            <a:fillRef idx="0">
              <a:schemeClr val="accent1"/>
            </a:fillRef>
            <a:effectRef idx="0">
              <a:schemeClr val="accent1"/>
            </a:effectRef>
            <a:fontRef idx="minor">
              <a:schemeClr val="tx1"/>
            </a:fontRef>
          </p:style>
        </p:cxnSp>
        <p:cxnSp>
          <p:nvCxnSpPr>
            <p:cNvPr id="77" name="Straight Connector 46"/>
            <p:cNvCxnSpPr/>
            <p:nvPr/>
          </p:nvCxnSpPr>
          <p:spPr>
            <a:xfrm flipH="1" flipV="1">
              <a:off x="5659729" y="2786494"/>
              <a:ext cx="336895" cy="278331"/>
            </a:xfrm>
            <a:prstGeom prst="line">
              <a:avLst/>
            </a:prstGeom>
            <a:ln w="19050">
              <a:prstDash val="dashDot"/>
            </a:ln>
          </p:spPr>
          <p:style>
            <a:lnRef idx="1">
              <a:schemeClr val="accent1"/>
            </a:lnRef>
            <a:fillRef idx="0">
              <a:schemeClr val="accent1"/>
            </a:fillRef>
            <a:effectRef idx="0">
              <a:schemeClr val="accent1"/>
            </a:effectRef>
            <a:fontRef idx="minor">
              <a:schemeClr val="tx1"/>
            </a:fontRef>
          </p:style>
        </p:cxnSp>
        <p:cxnSp>
          <p:nvCxnSpPr>
            <p:cNvPr id="78" name="Straight Connector 47"/>
            <p:cNvCxnSpPr/>
            <p:nvPr/>
          </p:nvCxnSpPr>
          <p:spPr>
            <a:xfrm flipV="1">
              <a:off x="6028081" y="2655938"/>
              <a:ext cx="416280" cy="364943"/>
            </a:xfrm>
            <a:prstGeom prst="line">
              <a:avLst/>
            </a:prstGeom>
            <a:ln w="19050">
              <a:prstDash val="dashDot"/>
            </a:ln>
          </p:spPr>
          <p:style>
            <a:lnRef idx="1">
              <a:schemeClr val="accent1"/>
            </a:lnRef>
            <a:fillRef idx="0">
              <a:schemeClr val="accent1"/>
            </a:fillRef>
            <a:effectRef idx="0">
              <a:schemeClr val="accent1"/>
            </a:effectRef>
            <a:fontRef idx="minor">
              <a:schemeClr val="tx1"/>
            </a:fontRef>
          </p:style>
        </p:cxnSp>
        <p:cxnSp>
          <p:nvCxnSpPr>
            <p:cNvPr id="79" name="Straight Connector 48"/>
            <p:cNvCxnSpPr>
              <a:stCxn id="94" idx="6"/>
            </p:cNvCxnSpPr>
            <p:nvPr/>
          </p:nvCxnSpPr>
          <p:spPr>
            <a:xfrm flipV="1">
              <a:off x="5800405" y="3322550"/>
              <a:ext cx="673799" cy="274306"/>
            </a:xfrm>
            <a:prstGeom prst="line">
              <a:avLst/>
            </a:prstGeom>
            <a:ln w="19050">
              <a:prstDash val="dashDot"/>
            </a:ln>
          </p:spPr>
          <p:style>
            <a:lnRef idx="1">
              <a:schemeClr val="accent1"/>
            </a:lnRef>
            <a:fillRef idx="0">
              <a:schemeClr val="accent1"/>
            </a:fillRef>
            <a:effectRef idx="0">
              <a:schemeClr val="accent1"/>
            </a:effectRef>
            <a:fontRef idx="minor">
              <a:schemeClr val="tx1"/>
            </a:fontRef>
          </p:style>
        </p:cxnSp>
        <p:cxnSp>
          <p:nvCxnSpPr>
            <p:cNvPr id="80" name="Straight Connector 49"/>
            <p:cNvCxnSpPr>
              <a:stCxn id="102" idx="1"/>
            </p:cNvCxnSpPr>
            <p:nvPr/>
          </p:nvCxnSpPr>
          <p:spPr>
            <a:xfrm flipH="1" flipV="1">
              <a:off x="5703418" y="3660075"/>
              <a:ext cx="155908" cy="353941"/>
            </a:xfrm>
            <a:prstGeom prst="line">
              <a:avLst/>
            </a:prstGeom>
            <a:ln w="19050">
              <a:prstDash val="dashDot"/>
            </a:ln>
          </p:spPr>
          <p:style>
            <a:lnRef idx="1">
              <a:schemeClr val="accent1"/>
            </a:lnRef>
            <a:fillRef idx="0">
              <a:schemeClr val="accent1"/>
            </a:fillRef>
            <a:effectRef idx="0">
              <a:schemeClr val="accent1"/>
            </a:effectRef>
            <a:fontRef idx="minor">
              <a:schemeClr val="tx1"/>
            </a:fontRef>
          </p:style>
        </p:cxnSp>
        <p:cxnSp>
          <p:nvCxnSpPr>
            <p:cNvPr id="81" name="Straight Connector 50"/>
            <p:cNvCxnSpPr>
              <a:stCxn id="102" idx="3"/>
            </p:cNvCxnSpPr>
            <p:nvPr/>
          </p:nvCxnSpPr>
          <p:spPr>
            <a:xfrm flipV="1">
              <a:off x="5859326" y="3828930"/>
              <a:ext cx="555891" cy="372377"/>
            </a:xfrm>
            <a:prstGeom prst="line">
              <a:avLst/>
            </a:prstGeom>
            <a:ln w="19050">
              <a:prstDash val="dashDot"/>
            </a:ln>
          </p:spPr>
          <p:style>
            <a:lnRef idx="1">
              <a:schemeClr val="accent1"/>
            </a:lnRef>
            <a:fillRef idx="0">
              <a:schemeClr val="accent1"/>
            </a:fillRef>
            <a:effectRef idx="0">
              <a:schemeClr val="accent1"/>
            </a:effectRef>
            <a:fontRef idx="minor">
              <a:schemeClr val="tx1"/>
            </a:fontRef>
          </p:style>
        </p:cxnSp>
        <p:cxnSp>
          <p:nvCxnSpPr>
            <p:cNvPr id="82" name="Straight Connector 51"/>
            <p:cNvCxnSpPr>
              <a:stCxn id="99" idx="1"/>
            </p:cNvCxnSpPr>
            <p:nvPr/>
          </p:nvCxnSpPr>
          <p:spPr>
            <a:xfrm flipH="1" flipV="1">
              <a:off x="6051555" y="4670502"/>
              <a:ext cx="322205" cy="48679"/>
            </a:xfrm>
            <a:prstGeom prst="line">
              <a:avLst/>
            </a:prstGeom>
            <a:ln w="19050">
              <a:prstDash val="dashDot"/>
            </a:ln>
          </p:spPr>
          <p:style>
            <a:lnRef idx="1">
              <a:schemeClr val="accent1"/>
            </a:lnRef>
            <a:fillRef idx="0">
              <a:schemeClr val="accent1"/>
            </a:fillRef>
            <a:effectRef idx="0">
              <a:schemeClr val="accent1"/>
            </a:effectRef>
            <a:fontRef idx="minor">
              <a:schemeClr val="tx1"/>
            </a:fontRef>
          </p:style>
        </p:cxnSp>
        <p:cxnSp>
          <p:nvCxnSpPr>
            <p:cNvPr id="83" name="Straight Connector 52"/>
            <p:cNvCxnSpPr/>
            <p:nvPr/>
          </p:nvCxnSpPr>
          <p:spPr>
            <a:xfrm flipH="1">
              <a:off x="5734273" y="4644686"/>
              <a:ext cx="231941" cy="620873"/>
            </a:xfrm>
            <a:prstGeom prst="line">
              <a:avLst/>
            </a:prstGeom>
            <a:ln w="19050">
              <a:prstDash val="dashDot"/>
            </a:ln>
          </p:spPr>
          <p:style>
            <a:lnRef idx="1">
              <a:schemeClr val="accent1"/>
            </a:lnRef>
            <a:fillRef idx="0">
              <a:schemeClr val="accent1"/>
            </a:fillRef>
            <a:effectRef idx="0">
              <a:schemeClr val="accent1"/>
            </a:effectRef>
            <a:fontRef idx="minor">
              <a:schemeClr val="tx1"/>
            </a:fontRef>
          </p:style>
        </p:cxnSp>
        <p:cxnSp>
          <p:nvCxnSpPr>
            <p:cNvPr id="84" name="Straight Connector 53"/>
            <p:cNvCxnSpPr/>
            <p:nvPr/>
          </p:nvCxnSpPr>
          <p:spPr>
            <a:xfrm flipH="1" flipV="1">
              <a:off x="6036673" y="4731339"/>
              <a:ext cx="378544" cy="548529"/>
            </a:xfrm>
            <a:prstGeom prst="line">
              <a:avLst/>
            </a:prstGeom>
            <a:ln w="19050">
              <a:prstDash val="dashDot"/>
            </a:ln>
          </p:spPr>
          <p:style>
            <a:lnRef idx="1">
              <a:schemeClr val="accent1"/>
            </a:lnRef>
            <a:fillRef idx="0">
              <a:schemeClr val="accent1"/>
            </a:fillRef>
            <a:effectRef idx="0">
              <a:schemeClr val="accent1"/>
            </a:effectRef>
            <a:fontRef idx="minor">
              <a:schemeClr val="tx1"/>
            </a:fontRef>
          </p:style>
        </p:cxnSp>
        <p:cxnSp>
          <p:nvCxnSpPr>
            <p:cNvPr id="85" name="Straight Connector 54"/>
            <p:cNvCxnSpPr/>
            <p:nvPr/>
          </p:nvCxnSpPr>
          <p:spPr>
            <a:xfrm flipV="1">
              <a:off x="5997660" y="3903674"/>
              <a:ext cx="358924" cy="736503"/>
            </a:xfrm>
            <a:prstGeom prst="line">
              <a:avLst/>
            </a:prstGeom>
            <a:ln w="19050">
              <a:prstDash val="dashDot"/>
            </a:ln>
          </p:spPr>
          <p:style>
            <a:lnRef idx="1">
              <a:schemeClr val="accent1"/>
            </a:lnRef>
            <a:fillRef idx="0">
              <a:schemeClr val="accent1"/>
            </a:fillRef>
            <a:effectRef idx="0">
              <a:schemeClr val="accent1"/>
            </a:effectRef>
            <a:fontRef idx="minor">
              <a:schemeClr val="tx1"/>
            </a:fontRef>
          </p:style>
        </p:cxnSp>
        <p:sp>
          <p:nvSpPr>
            <p:cNvPr id="86" name="Oval 55"/>
            <p:cNvSpPr/>
            <p:nvPr/>
          </p:nvSpPr>
          <p:spPr>
            <a:xfrm>
              <a:off x="5529181" y="1323332"/>
              <a:ext cx="291356" cy="291356"/>
            </a:xfrm>
            <a:prstGeom prst="ellipse">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lumMod val="65000"/>
                    <a:lumOff val="35000"/>
                  </a:schemeClr>
                </a:solidFill>
                <a:cs typeface="+mn-ea"/>
                <a:sym typeface="+mn-lt"/>
              </a:endParaRPr>
            </a:p>
          </p:txBody>
        </p:sp>
        <p:sp>
          <p:nvSpPr>
            <p:cNvPr id="87" name="Oval 56"/>
            <p:cNvSpPr/>
            <p:nvPr/>
          </p:nvSpPr>
          <p:spPr>
            <a:xfrm>
              <a:off x="6284233" y="1326934"/>
              <a:ext cx="291356" cy="291356"/>
            </a:xfrm>
            <a:prstGeom prst="ellipse">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lumMod val="65000"/>
                    <a:lumOff val="35000"/>
                  </a:schemeClr>
                </a:solidFill>
                <a:cs typeface="+mn-ea"/>
                <a:sym typeface="+mn-lt"/>
              </a:endParaRPr>
            </a:p>
          </p:txBody>
        </p:sp>
        <p:sp>
          <p:nvSpPr>
            <p:cNvPr id="88" name="Oval 57"/>
            <p:cNvSpPr/>
            <p:nvPr/>
          </p:nvSpPr>
          <p:spPr>
            <a:xfrm>
              <a:off x="6320461" y="1794381"/>
              <a:ext cx="218900" cy="218900"/>
            </a:xfrm>
            <a:prstGeom prst="ellipse">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lumMod val="65000"/>
                    <a:lumOff val="35000"/>
                  </a:schemeClr>
                </a:solidFill>
                <a:cs typeface="+mn-ea"/>
                <a:sym typeface="+mn-lt"/>
              </a:endParaRPr>
            </a:p>
          </p:txBody>
        </p:sp>
        <p:sp>
          <p:nvSpPr>
            <p:cNvPr id="89" name="Oval 58"/>
            <p:cNvSpPr/>
            <p:nvPr/>
          </p:nvSpPr>
          <p:spPr>
            <a:xfrm>
              <a:off x="5558520" y="1903831"/>
              <a:ext cx="218900" cy="218900"/>
            </a:xfrm>
            <a:prstGeom prst="ellipse">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lumMod val="65000"/>
                    <a:lumOff val="35000"/>
                  </a:schemeClr>
                </a:solidFill>
                <a:cs typeface="+mn-ea"/>
                <a:sym typeface="+mn-lt"/>
              </a:endParaRPr>
            </a:p>
          </p:txBody>
        </p:sp>
        <p:sp>
          <p:nvSpPr>
            <p:cNvPr id="90" name="Oval 59"/>
            <p:cNvSpPr/>
            <p:nvPr/>
          </p:nvSpPr>
          <p:spPr>
            <a:xfrm>
              <a:off x="5959988" y="1363160"/>
              <a:ext cx="199000" cy="199000"/>
            </a:xfrm>
            <a:prstGeom prst="ellipse">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lumMod val="65000"/>
                    <a:lumOff val="35000"/>
                  </a:schemeClr>
                </a:solidFill>
                <a:cs typeface="+mn-ea"/>
                <a:sym typeface="+mn-lt"/>
              </a:endParaRPr>
            </a:p>
          </p:txBody>
        </p:sp>
        <p:sp>
          <p:nvSpPr>
            <p:cNvPr id="91" name="Oval 60"/>
            <p:cNvSpPr/>
            <p:nvPr/>
          </p:nvSpPr>
          <p:spPr>
            <a:xfrm>
              <a:off x="5529181" y="5137946"/>
              <a:ext cx="291356" cy="291356"/>
            </a:xfrm>
            <a:prstGeom prst="ellipse">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lumMod val="65000"/>
                    <a:lumOff val="35000"/>
                  </a:schemeClr>
                </a:solidFill>
                <a:cs typeface="+mn-ea"/>
                <a:sym typeface="+mn-lt"/>
              </a:endParaRPr>
            </a:p>
          </p:txBody>
        </p:sp>
        <p:sp>
          <p:nvSpPr>
            <p:cNvPr id="92" name="Oval 61"/>
            <p:cNvSpPr/>
            <p:nvPr/>
          </p:nvSpPr>
          <p:spPr>
            <a:xfrm>
              <a:off x="6270027" y="5137945"/>
              <a:ext cx="291356" cy="291356"/>
            </a:xfrm>
            <a:prstGeom prst="ellipse">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lumMod val="65000"/>
                    <a:lumOff val="35000"/>
                  </a:schemeClr>
                </a:solidFill>
                <a:cs typeface="+mn-ea"/>
                <a:sym typeface="+mn-lt"/>
              </a:endParaRPr>
            </a:p>
          </p:txBody>
        </p:sp>
        <p:sp>
          <p:nvSpPr>
            <p:cNvPr id="93" name="Oval 62"/>
            <p:cNvSpPr/>
            <p:nvPr/>
          </p:nvSpPr>
          <p:spPr>
            <a:xfrm>
              <a:off x="5882403" y="2124307"/>
              <a:ext cx="291356" cy="291356"/>
            </a:xfrm>
            <a:prstGeom prst="ellipse">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lumMod val="65000"/>
                    <a:lumOff val="35000"/>
                  </a:schemeClr>
                </a:solidFill>
                <a:cs typeface="+mn-ea"/>
                <a:sym typeface="+mn-lt"/>
              </a:endParaRPr>
            </a:p>
          </p:txBody>
        </p:sp>
        <p:sp>
          <p:nvSpPr>
            <p:cNvPr id="94" name="Oval 63"/>
            <p:cNvSpPr/>
            <p:nvPr/>
          </p:nvSpPr>
          <p:spPr>
            <a:xfrm>
              <a:off x="5535536" y="3464421"/>
              <a:ext cx="264869" cy="264869"/>
            </a:xfrm>
            <a:prstGeom prst="ellipse">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lumMod val="65000"/>
                    <a:lumOff val="35000"/>
                  </a:schemeClr>
                </a:solidFill>
                <a:cs typeface="+mn-ea"/>
                <a:sym typeface="+mn-lt"/>
              </a:endParaRPr>
            </a:p>
          </p:txBody>
        </p:sp>
        <p:sp>
          <p:nvSpPr>
            <p:cNvPr id="95" name="Oval 64"/>
            <p:cNvSpPr/>
            <p:nvPr/>
          </p:nvSpPr>
          <p:spPr>
            <a:xfrm>
              <a:off x="6325602" y="3159217"/>
              <a:ext cx="218900" cy="218900"/>
            </a:xfrm>
            <a:prstGeom prst="ellipse">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lumMod val="65000"/>
                    <a:lumOff val="35000"/>
                  </a:schemeClr>
                </a:solidFill>
                <a:cs typeface="+mn-ea"/>
                <a:sym typeface="+mn-lt"/>
              </a:endParaRPr>
            </a:p>
          </p:txBody>
        </p:sp>
        <p:sp>
          <p:nvSpPr>
            <p:cNvPr id="96" name="Oval 65"/>
            <p:cNvSpPr/>
            <p:nvPr/>
          </p:nvSpPr>
          <p:spPr>
            <a:xfrm>
              <a:off x="5558520" y="2642039"/>
              <a:ext cx="218900" cy="218900"/>
            </a:xfrm>
            <a:prstGeom prst="ellipse">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lumMod val="65000"/>
                    <a:lumOff val="35000"/>
                  </a:schemeClr>
                </a:solidFill>
                <a:cs typeface="+mn-ea"/>
                <a:sym typeface="+mn-lt"/>
              </a:endParaRPr>
            </a:p>
          </p:txBody>
        </p:sp>
        <p:sp>
          <p:nvSpPr>
            <p:cNvPr id="97" name="Oval 66"/>
            <p:cNvSpPr/>
            <p:nvPr/>
          </p:nvSpPr>
          <p:spPr>
            <a:xfrm>
              <a:off x="6299057" y="3706305"/>
              <a:ext cx="291356" cy="291356"/>
            </a:xfrm>
            <a:prstGeom prst="ellipse">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lumMod val="65000"/>
                    <a:lumOff val="35000"/>
                  </a:schemeClr>
                </a:solidFill>
                <a:cs typeface="+mn-ea"/>
                <a:sym typeface="+mn-lt"/>
              </a:endParaRPr>
            </a:p>
          </p:txBody>
        </p:sp>
        <p:sp>
          <p:nvSpPr>
            <p:cNvPr id="98" name="Oval 67"/>
            <p:cNvSpPr/>
            <p:nvPr/>
          </p:nvSpPr>
          <p:spPr>
            <a:xfrm>
              <a:off x="6320770" y="2480618"/>
              <a:ext cx="291356" cy="291356"/>
            </a:xfrm>
            <a:prstGeom prst="ellipse">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lumMod val="65000"/>
                    <a:lumOff val="35000"/>
                  </a:schemeClr>
                </a:solidFill>
                <a:cs typeface="+mn-ea"/>
                <a:sym typeface="+mn-lt"/>
              </a:endParaRPr>
            </a:p>
          </p:txBody>
        </p:sp>
        <p:sp>
          <p:nvSpPr>
            <p:cNvPr id="99" name="Oval 68"/>
            <p:cNvSpPr/>
            <p:nvPr/>
          </p:nvSpPr>
          <p:spPr>
            <a:xfrm>
              <a:off x="6344617" y="4690038"/>
              <a:ext cx="199000" cy="199000"/>
            </a:xfrm>
            <a:prstGeom prst="ellipse">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lumMod val="65000"/>
                    <a:lumOff val="35000"/>
                  </a:schemeClr>
                </a:solidFill>
                <a:cs typeface="+mn-ea"/>
                <a:sym typeface="+mn-lt"/>
              </a:endParaRPr>
            </a:p>
          </p:txBody>
        </p:sp>
        <p:sp>
          <p:nvSpPr>
            <p:cNvPr id="100" name="Oval 69"/>
            <p:cNvSpPr/>
            <p:nvPr/>
          </p:nvSpPr>
          <p:spPr>
            <a:xfrm>
              <a:off x="5589565" y="4269595"/>
              <a:ext cx="199000" cy="199000"/>
            </a:xfrm>
            <a:prstGeom prst="ellipse">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lumMod val="65000"/>
                    <a:lumOff val="35000"/>
                  </a:schemeClr>
                </a:solidFill>
                <a:cs typeface="+mn-ea"/>
                <a:sym typeface="+mn-lt"/>
              </a:endParaRPr>
            </a:p>
          </p:txBody>
        </p:sp>
        <p:sp>
          <p:nvSpPr>
            <p:cNvPr id="101" name="Oval 70"/>
            <p:cNvSpPr/>
            <p:nvPr/>
          </p:nvSpPr>
          <p:spPr>
            <a:xfrm>
              <a:off x="5820537" y="4436997"/>
              <a:ext cx="352541" cy="352541"/>
            </a:xfrm>
            <a:prstGeom prst="ellipse">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lumMod val="65000"/>
                    <a:lumOff val="35000"/>
                  </a:schemeClr>
                </a:solidFill>
                <a:cs typeface="+mn-ea"/>
                <a:sym typeface="+mn-lt"/>
              </a:endParaRPr>
            </a:p>
          </p:txBody>
        </p:sp>
        <p:sp>
          <p:nvSpPr>
            <p:cNvPr id="102" name="Oval 71"/>
            <p:cNvSpPr/>
            <p:nvPr/>
          </p:nvSpPr>
          <p:spPr>
            <a:xfrm>
              <a:off x="5820537" y="3975227"/>
              <a:ext cx="264869" cy="264869"/>
            </a:xfrm>
            <a:prstGeom prst="ellipse">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lumMod val="65000"/>
                    <a:lumOff val="35000"/>
                  </a:schemeClr>
                </a:solidFill>
                <a:cs typeface="+mn-ea"/>
                <a:sym typeface="+mn-lt"/>
              </a:endParaRPr>
            </a:p>
          </p:txBody>
        </p:sp>
        <p:sp>
          <p:nvSpPr>
            <p:cNvPr id="103" name="Oval 72"/>
            <p:cNvSpPr/>
            <p:nvPr/>
          </p:nvSpPr>
          <p:spPr>
            <a:xfrm>
              <a:off x="5854553" y="2904089"/>
              <a:ext cx="291356" cy="291356"/>
            </a:xfrm>
            <a:prstGeom prst="ellipse">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lumMod val="65000"/>
                    <a:lumOff val="35000"/>
                  </a:schemeClr>
                </a:solidFill>
                <a:cs typeface="+mn-ea"/>
                <a:sym typeface="+mn-lt"/>
              </a:endParaRPr>
            </a:p>
          </p:txBody>
        </p:sp>
      </p:grpSp>
      <p:sp>
        <p:nvSpPr>
          <p:cNvPr id="2" name="文本占位符 1"/>
          <p:cNvSpPr>
            <a:spLocks noGrp="1"/>
          </p:cNvSpPr>
          <p:nvPr>
            <p:ph type="body" sz="quarter" idx="10"/>
          </p:nvPr>
        </p:nvSpPr>
        <p:spPr/>
        <p:txBody>
          <a:bodyPr/>
          <a:lstStyle/>
          <a:p>
            <a:r>
              <a:rPr lang="zh-CN" altLang="en-US" dirty="0">
                <a:cs typeface="+mn-ea"/>
                <a:sym typeface="+mn-lt"/>
              </a:rPr>
              <a:t>研究成果与应用</a:t>
            </a: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down)">
                                      <p:cBhvr>
                                        <p:cTn id="7" dur="500"/>
                                        <p:tgtEl>
                                          <p:spTgt spid="6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wipe(left)">
                                      <p:cBhvr>
                                        <p:cTn id="11" dur="500"/>
                                        <p:tgtEl>
                                          <p:spTgt spid="37"/>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54"/>
                                        </p:tgtEl>
                                        <p:attrNameLst>
                                          <p:attrName>style.visibility</p:attrName>
                                        </p:attrNameLst>
                                      </p:cBhvr>
                                      <p:to>
                                        <p:strVal val="visible"/>
                                      </p:to>
                                    </p:set>
                                    <p:anim calcmode="lin" valueType="num">
                                      <p:cBhvr additive="base">
                                        <p:cTn id="15" dur="500"/>
                                        <p:tgtEl>
                                          <p:spTgt spid="54"/>
                                        </p:tgtEl>
                                        <p:attrNameLst>
                                          <p:attrName>ppt_x</p:attrName>
                                        </p:attrNameLst>
                                      </p:cBhvr>
                                      <p:tavLst>
                                        <p:tav tm="0">
                                          <p:val>
                                            <p:strVal val="#ppt_x-#ppt_w*1.125000"/>
                                          </p:val>
                                        </p:tav>
                                        <p:tav tm="100000">
                                          <p:val>
                                            <p:strVal val="#ppt_x"/>
                                          </p:val>
                                        </p:tav>
                                      </p:tavLst>
                                    </p:anim>
                                    <p:animEffect transition="in" filter="wipe(right)">
                                      <p:cBhvr>
                                        <p:cTn id="16" dur="500"/>
                                        <p:tgtEl>
                                          <p:spTgt spid="54"/>
                                        </p:tgtEl>
                                      </p:cBhvr>
                                    </p:animEffect>
                                  </p:childTnLst>
                                </p:cTn>
                              </p:par>
                            </p:childTnLst>
                          </p:cTn>
                        </p:par>
                        <p:par>
                          <p:cTn id="17" fill="hold">
                            <p:stCondLst>
                              <p:cond delay="1500"/>
                            </p:stCondLst>
                            <p:childTnLst>
                              <p:par>
                                <p:cTn id="18" presetID="22" presetClass="entr" presetSubtype="8" fill="hold"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left)">
                                      <p:cBhvr>
                                        <p:cTn id="20" dur="500"/>
                                        <p:tgtEl>
                                          <p:spTgt spid="57"/>
                                        </p:tgtEl>
                                      </p:cBhvr>
                                    </p:animEffect>
                                  </p:childTnLst>
                                </p:cTn>
                              </p:par>
                            </p:childTnLst>
                          </p:cTn>
                        </p:par>
                        <p:par>
                          <p:cTn id="21" fill="hold">
                            <p:stCondLst>
                              <p:cond delay="2000"/>
                            </p:stCondLst>
                            <p:childTnLst>
                              <p:par>
                                <p:cTn id="22" presetID="12" presetClass="entr" presetSubtype="8" fill="hold" nodeType="afterEffect">
                                  <p:stCondLst>
                                    <p:cond delay="0"/>
                                  </p:stCondLst>
                                  <p:childTnLst>
                                    <p:set>
                                      <p:cBhvr>
                                        <p:cTn id="23" dur="1" fill="hold">
                                          <p:stCondLst>
                                            <p:cond delay="0"/>
                                          </p:stCondLst>
                                        </p:cTn>
                                        <p:tgtEl>
                                          <p:spTgt spid="60"/>
                                        </p:tgtEl>
                                        <p:attrNameLst>
                                          <p:attrName>style.visibility</p:attrName>
                                        </p:attrNameLst>
                                      </p:cBhvr>
                                      <p:to>
                                        <p:strVal val="visible"/>
                                      </p:to>
                                    </p:set>
                                    <p:anim calcmode="lin" valueType="num">
                                      <p:cBhvr additive="base">
                                        <p:cTn id="24" dur="500"/>
                                        <p:tgtEl>
                                          <p:spTgt spid="60"/>
                                        </p:tgtEl>
                                        <p:attrNameLst>
                                          <p:attrName>ppt_x</p:attrName>
                                        </p:attrNameLst>
                                      </p:cBhvr>
                                      <p:tavLst>
                                        <p:tav tm="0">
                                          <p:val>
                                            <p:strVal val="#ppt_x-#ppt_w*1.125000"/>
                                          </p:val>
                                        </p:tav>
                                        <p:tav tm="100000">
                                          <p:val>
                                            <p:strVal val="#ppt_x"/>
                                          </p:val>
                                        </p:tav>
                                      </p:tavLst>
                                    </p:anim>
                                    <p:animEffect transition="in" filter="wipe(right)">
                                      <p:cBhvr>
                                        <p:cTn id="25" dur="500"/>
                                        <p:tgtEl>
                                          <p:spTgt spid="60"/>
                                        </p:tgtEl>
                                      </p:cBhvr>
                                    </p:animEffect>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wipe(left)">
                                      <p:cBhvr>
                                        <p:cTn id="29" dur="500"/>
                                        <p:tgtEl>
                                          <p:spTgt spid="34"/>
                                        </p:tgtEl>
                                      </p:cBhvr>
                                    </p:animEffect>
                                  </p:childTnLst>
                                </p:cTn>
                              </p:par>
                            </p:childTnLst>
                          </p:cTn>
                        </p:par>
                        <p:par>
                          <p:cTn id="30" fill="hold">
                            <p:stCondLst>
                              <p:cond delay="3000"/>
                            </p:stCondLst>
                            <p:childTnLst>
                              <p:par>
                                <p:cTn id="31" presetID="12" presetClass="entr" presetSubtype="8" fill="hold" nodeType="afterEffect">
                                  <p:stCondLst>
                                    <p:cond delay="0"/>
                                  </p:stCondLst>
                                  <p:childTnLst>
                                    <p:set>
                                      <p:cBhvr>
                                        <p:cTn id="32" dur="1" fill="hold">
                                          <p:stCondLst>
                                            <p:cond delay="0"/>
                                          </p:stCondLst>
                                        </p:cTn>
                                        <p:tgtEl>
                                          <p:spTgt spid="63"/>
                                        </p:tgtEl>
                                        <p:attrNameLst>
                                          <p:attrName>style.visibility</p:attrName>
                                        </p:attrNameLst>
                                      </p:cBhvr>
                                      <p:to>
                                        <p:strVal val="visible"/>
                                      </p:to>
                                    </p:set>
                                    <p:anim calcmode="lin" valueType="num">
                                      <p:cBhvr additive="base">
                                        <p:cTn id="33" dur="500"/>
                                        <p:tgtEl>
                                          <p:spTgt spid="63"/>
                                        </p:tgtEl>
                                        <p:attrNameLst>
                                          <p:attrName>ppt_x</p:attrName>
                                        </p:attrNameLst>
                                      </p:cBhvr>
                                      <p:tavLst>
                                        <p:tav tm="0">
                                          <p:val>
                                            <p:strVal val="#ppt_x-#ppt_w*1.125000"/>
                                          </p:val>
                                        </p:tav>
                                        <p:tav tm="100000">
                                          <p:val>
                                            <p:strVal val="#ppt_x"/>
                                          </p:val>
                                        </p:tav>
                                      </p:tavLst>
                                    </p:anim>
                                    <p:animEffect transition="in" filter="wipe(right)">
                                      <p:cBhvr>
                                        <p:cTn id="34" dur="500"/>
                                        <p:tgtEl>
                                          <p:spTgt spid="63"/>
                                        </p:tgtEl>
                                      </p:cBhvr>
                                    </p:animEffect>
                                  </p:childTnLst>
                                </p:cTn>
                              </p:par>
                            </p:childTnLst>
                          </p:cTn>
                        </p:par>
                        <p:par>
                          <p:cTn id="35" fill="hold">
                            <p:stCondLst>
                              <p:cond delay="3500"/>
                            </p:stCondLst>
                            <p:childTnLst>
                              <p:par>
                                <p:cTn id="36" presetID="18" presetClass="entr" presetSubtype="12" fill="hold" nodeType="afterEffect">
                                  <p:stCondLst>
                                    <p:cond delay="0"/>
                                  </p:stCondLst>
                                  <p:childTnLst>
                                    <p:set>
                                      <p:cBhvr>
                                        <p:cTn id="37" dur="1" fill="hold">
                                          <p:stCondLst>
                                            <p:cond delay="0"/>
                                          </p:stCondLst>
                                        </p:cTn>
                                        <p:tgtEl>
                                          <p:spTgt spid="38"/>
                                        </p:tgtEl>
                                        <p:attrNameLst>
                                          <p:attrName>style.visibility</p:attrName>
                                        </p:attrNameLst>
                                      </p:cBhvr>
                                      <p:to>
                                        <p:strVal val="visible"/>
                                      </p:to>
                                    </p:set>
                                    <p:animEffect transition="in" filter="strips(downLeft)">
                                      <p:cBhvr>
                                        <p:cTn id="38" dur="500"/>
                                        <p:tgtEl>
                                          <p:spTgt spid="38"/>
                                        </p:tgtEl>
                                      </p:cBhvr>
                                    </p:animEffect>
                                  </p:childTnLst>
                                </p:cTn>
                              </p:par>
                            </p:childTnLst>
                          </p:cTn>
                        </p:par>
                        <p:par>
                          <p:cTn id="39" fill="hold">
                            <p:stCondLst>
                              <p:cond delay="4000"/>
                            </p:stCondLst>
                            <p:childTnLst>
                              <p:par>
                                <p:cTn id="40" presetID="53" presetClass="entr" presetSubtype="16" fill="hold" nodeType="afterEffect">
                                  <p:stCondLst>
                                    <p:cond delay="0"/>
                                  </p:stCondLst>
                                  <p:childTnLst>
                                    <p:set>
                                      <p:cBhvr>
                                        <p:cTn id="41" dur="1" fill="hold">
                                          <p:stCondLst>
                                            <p:cond delay="0"/>
                                          </p:stCondLst>
                                        </p:cTn>
                                        <p:tgtEl>
                                          <p:spTgt spid="44"/>
                                        </p:tgtEl>
                                        <p:attrNameLst>
                                          <p:attrName>style.visibility</p:attrName>
                                        </p:attrNameLst>
                                      </p:cBhvr>
                                      <p:to>
                                        <p:strVal val="visible"/>
                                      </p:to>
                                    </p:set>
                                    <p:anim calcmode="lin" valueType="num">
                                      <p:cBhvr>
                                        <p:cTn id="42" dur="500" fill="hold"/>
                                        <p:tgtEl>
                                          <p:spTgt spid="44"/>
                                        </p:tgtEl>
                                        <p:attrNameLst>
                                          <p:attrName>ppt_w</p:attrName>
                                        </p:attrNameLst>
                                      </p:cBhvr>
                                      <p:tavLst>
                                        <p:tav tm="0">
                                          <p:val>
                                            <p:fltVal val="0"/>
                                          </p:val>
                                        </p:tav>
                                        <p:tav tm="100000">
                                          <p:val>
                                            <p:strVal val="#ppt_w"/>
                                          </p:val>
                                        </p:tav>
                                      </p:tavLst>
                                    </p:anim>
                                    <p:anim calcmode="lin" valueType="num">
                                      <p:cBhvr>
                                        <p:cTn id="43" dur="500" fill="hold"/>
                                        <p:tgtEl>
                                          <p:spTgt spid="44"/>
                                        </p:tgtEl>
                                        <p:attrNameLst>
                                          <p:attrName>ppt_h</p:attrName>
                                        </p:attrNameLst>
                                      </p:cBhvr>
                                      <p:tavLst>
                                        <p:tav tm="0">
                                          <p:val>
                                            <p:fltVal val="0"/>
                                          </p:val>
                                        </p:tav>
                                        <p:tav tm="100000">
                                          <p:val>
                                            <p:strVal val="#ppt_h"/>
                                          </p:val>
                                        </p:tav>
                                      </p:tavLst>
                                    </p:anim>
                                    <p:animEffect transition="in" filter="fade">
                                      <p:cBhvr>
                                        <p:cTn id="44" dur="500"/>
                                        <p:tgtEl>
                                          <p:spTgt spid="44"/>
                                        </p:tgtEl>
                                      </p:cBhvr>
                                    </p:animEffect>
                                  </p:childTnLst>
                                </p:cTn>
                              </p:par>
                            </p:childTnLst>
                          </p:cTn>
                        </p:par>
                        <p:par>
                          <p:cTn id="45" fill="hold">
                            <p:stCondLst>
                              <p:cond delay="4500"/>
                            </p:stCondLst>
                            <p:childTnLst>
                              <p:par>
                                <p:cTn id="46" presetID="53" presetClass="entr" presetSubtype="16" fill="hold" nodeType="afterEffect">
                                  <p:stCondLst>
                                    <p:cond delay="0"/>
                                  </p:stCondLst>
                                  <p:childTnLst>
                                    <p:set>
                                      <p:cBhvr>
                                        <p:cTn id="47" dur="1" fill="hold">
                                          <p:stCondLst>
                                            <p:cond delay="0"/>
                                          </p:stCondLst>
                                        </p:cTn>
                                        <p:tgtEl>
                                          <p:spTgt spid="49"/>
                                        </p:tgtEl>
                                        <p:attrNameLst>
                                          <p:attrName>style.visibility</p:attrName>
                                        </p:attrNameLst>
                                      </p:cBhvr>
                                      <p:to>
                                        <p:strVal val="visible"/>
                                      </p:to>
                                    </p:set>
                                    <p:anim calcmode="lin" valueType="num">
                                      <p:cBhvr>
                                        <p:cTn id="48" dur="500" fill="hold"/>
                                        <p:tgtEl>
                                          <p:spTgt spid="49"/>
                                        </p:tgtEl>
                                        <p:attrNameLst>
                                          <p:attrName>ppt_w</p:attrName>
                                        </p:attrNameLst>
                                      </p:cBhvr>
                                      <p:tavLst>
                                        <p:tav tm="0">
                                          <p:val>
                                            <p:fltVal val="0"/>
                                          </p:val>
                                        </p:tav>
                                        <p:tav tm="100000">
                                          <p:val>
                                            <p:strVal val="#ppt_w"/>
                                          </p:val>
                                        </p:tav>
                                      </p:tavLst>
                                    </p:anim>
                                    <p:anim calcmode="lin" valueType="num">
                                      <p:cBhvr>
                                        <p:cTn id="49" dur="500" fill="hold"/>
                                        <p:tgtEl>
                                          <p:spTgt spid="49"/>
                                        </p:tgtEl>
                                        <p:attrNameLst>
                                          <p:attrName>ppt_h</p:attrName>
                                        </p:attrNameLst>
                                      </p:cBhvr>
                                      <p:tavLst>
                                        <p:tav tm="0">
                                          <p:val>
                                            <p:fltVal val="0"/>
                                          </p:val>
                                        </p:tav>
                                        <p:tav tm="100000">
                                          <p:val>
                                            <p:strVal val="#ppt_h"/>
                                          </p:val>
                                        </p:tav>
                                      </p:tavLst>
                                    </p:anim>
                                    <p:animEffect transition="in" filter="fade">
                                      <p:cBhvr>
                                        <p:cTn id="50" dur="500"/>
                                        <p:tgtEl>
                                          <p:spTgt spid="49"/>
                                        </p:tgtEl>
                                      </p:cBhvr>
                                    </p:animEffect>
                                  </p:childTnLst>
                                </p:cTn>
                              </p:par>
                            </p:childTnLst>
                          </p:cTn>
                        </p:par>
                        <p:par>
                          <p:cTn id="51" fill="hold">
                            <p:stCondLst>
                              <p:cond delay="5000"/>
                            </p:stCondLst>
                            <p:childTnLst>
                              <p:par>
                                <p:cTn id="52" presetID="53" presetClass="entr" presetSubtype="16" fill="hold" nodeType="afterEffect">
                                  <p:stCondLst>
                                    <p:cond delay="0"/>
                                  </p:stCondLst>
                                  <p:childTnLst>
                                    <p:set>
                                      <p:cBhvr>
                                        <p:cTn id="53" dur="1" fill="hold">
                                          <p:stCondLst>
                                            <p:cond delay="0"/>
                                          </p:stCondLst>
                                        </p:cTn>
                                        <p:tgtEl>
                                          <p:spTgt spid="41"/>
                                        </p:tgtEl>
                                        <p:attrNameLst>
                                          <p:attrName>style.visibility</p:attrName>
                                        </p:attrNameLst>
                                      </p:cBhvr>
                                      <p:to>
                                        <p:strVal val="visible"/>
                                      </p:to>
                                    </p:set>
                                    <p:anim calcmode="lin" valueType="num">
                                      <p:cBhvr>
                                        <p:cTn id="54" dur="500" fill="hold"/>
                                        <p:tgtEl>
                                          <p:spTgt spid="41"/>
                                        </p:tgtEl>
                                        <p:attrNameLst>
                                          <p:attrName>ppt_w</p:attrName>
                                        </p:attrNameLst>
                                      </p:cBhvr>
                                      <p:tavLst>
                                        <p:tav tm="0">
                                          <p:val>
                                            <p:fltVal val="0"/>
                                          </p:val>
                                        </p:tav>
                                        <p:tav tm="100000">
                                          <p:val>
                                            <p:strVal val="#ppt_w"/>
                                          </p:val>
                                        </p:tav>
                                      </p:tavLst>
                                    </p:anim>
                                    <p:anim calcmode="lin" valueType="num">
                                      <p:cBhvr>
                                        <p:cTn id="55" dur="500" fill="hold"/>
                                        <p:tgtEl>
                                          <p:spTgt spid="41"/>
                                        </p:tgtEl>
                                        <p:attrNameLst>
                                          <p:attrName>ppt_h</p:attrName>
                                        </p:attrNameLst>
                                      </p:cBhvr>
                                      <p:tavLst>
                                        <p:tav tm="0">
                                          <p:val>
                                            <p:fltVal val="0"/>
                                          </p:val>
                                        </p:tav>
                                        <p:tav tm="100000">
                                          <p:val>
                                            <p:strVal val="#ppt_h"/>
                                          </p:val>
                                        </p:tav>
                                      </p:tavLst>
                                    </p:anim>
                                    <p:animEffect transition="in" filter="fade">
                                      <p:cBhvr>
                                        <p:cTn id="56"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任意多边形 34"/>
          <p:cNvSpPr/>
          <p:nvPr/>
        </p:nvSpPr>
        <p:spPr>
          <a:xfrm rot="5400000">
            <a:off x="9716264" y="3122017"/>
            <a:ext cx="2005680" cy="965319"/>
          </a:xfrm>
          <a:custGeom>
            <a:avLst/>
            <a:gdLst>
              <a:gd name="connsiteX0" fmla="*/ 0 w 1503912"/>
              <a:gd name="connsiteY0" fmla="*/ 487471 h 723424"/>
              <a:gd name="connsiteX1" fmla="*/ 546441 w 1503912"/>
              <a:gd name="connsiteY1" fmla="*/ 194123 h 723424"/>
              <a:gd name="connsiteX2" fmla="*/ 622201 w 1503912"/>
              <a:gd name="connsiteY2" fmla="*/ 182561 h 723424"/>
              <a:gd name="connsiteX3" fmla="*/ 759473 w 1503912"/>
              <a:gd name="connsiteY3" fmla="*/ 0 h 723424"/>
              <a:gd name="connsiteX4" fmla="*/ 896982 w 1503912"/>
              <a:gd name="connsiteY4" fmla="*/ 182876 h 723424"/>
              <a:gd name="connsiteX5" fmla="*/ 951826 w 1503912"/>
              <a:gd name="connsiteY5" fmla="*/ 190149 h 723424"/>
              <a:gd name="connsiteX6" fmla="*/ 1503912 w 1503912"/>
              <a:gd name="connsiteY6" fmla="*/ 472727 h 723424"/>
              <a:gd name="connsiteX7" fmla="*/ 1272630 w 1503912"/>
              <a:gd name="connsiteY7" fmla="*/ 713261 h 723424"/>
              <a:gd name="connsiteX8" fmla="*/ 235953 w 1503912"/>
              <a:gd name="connsiteY8" fmla="*/ 723424 h 723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03912" h="723424">
                <a:moveTo>
                  <a:pt x="0" y="487471"/>
                </a:moveTo>
                <a:cubicBezTo>
                  <a:pt x="155116" y="332355"/>
                  <a:pt x="346085" y="234486"/>
                  <a:pt x="546441" y="194123"/>
                </a:cubicBezTo>
                <a:lnTo>
                  <a:pt x="622201" y="182561"/>
                </a:lnTo>
                <a:lnTo>
                  <a:pt x="759473" y="0"/>
                </a:lnTo>
                <a:lnTo>
                  <a:pt x="896982" y="182876"/>
                </a:lnTo>
                <a:lnTo>
                  <a:pt x="951826" y="190149"/>
                </a:lnTo>
                <a:cubicBezTo>
                  <a:pt x="1152934" y="226576"/>
                  <a:pt x="1345785" y="320682"/>
                  <a:pt x="1503912" y="472727"/>
                </a:cubicBezTo>
                <a:lnTo>
                  <a:pt x="1272630" y="713261"/>
                </a:lnTo>
                <a:cubicBezTo>
                  <a:pt x="981963" y="433774"/>
                  <a:pt x="521086" y="438291"/>
                  <a:pt x="235953" y="723424"/>
                </a:cubicBezTo>
                <a:close/>
              </a:path>
            </a:pathLst>
          </a:custGeom>
          <a:noFill/>
          <a:ln>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wrap="square" lIns="121981" tIns="60991" rIns="121981" bIns="60991" rtlCol="0" anchor="ctr">
            <a:noAutofit/>
          </a:bodyPr>
          <a:lstStyle/>
          <a:p>
            <a:pPr algn="ctr"/>
            <a:endParaRPr lang="zh-CN" altLang="en-US" sz="2400">
              <a:solidFill>
                <a:schemeClr val="tx1">
                  <a:lumMod val="75000"/>
                  <a:lumOff val="25000"/>
                </a:schemeClr>
              </a:solidFill>
              <a:cs typeface="+mn-ea"/>
              <a:sym typeface="+mn-lt"/>
            </a:endParaRPr>
          </a:p>
        </p:txBody>
      </p:sp>
      <p:sp>
        <p:nvSpPr>
          <p:cNvPr id="36" name="任意多边形 35"/>
          <p:cNvSpPr/>
          <p:nvPr/>
        </p:nvSpPr>
        <p:spPr>
          <a:xfrm rot="18900000">
            <a:off x="7662394" y="2881866"/>
            <a:ext cx="1413828" cy="1432133"/>
          </a:xfrm>
          <a:custGeom>
            <a:avLst/>
            <a:gdLst>
              <a:gd name="connsiteX0" fmla="*/ 1053001 w 1059543"/>
              <a:gd name="connsiteY0" fmla="*/ 0 h 1073851"/>
              <a:gd name="connsiteX1" fmla="*/ 1059543 w 1059543"/>
              <a:gd name="connsiteY1" fmla="*/ 333624 h 1073851"/>
              <a:gd name="connsiteX2" fmla="*/ 333688 w 1059543"/>
              <a:gd name="connsiteY2" fmla="*/ 1073851 h 1073851"/>
              <a:gd name="connsiteX3" fmla="*/ 0 w 1059543"/>
              <a:gd name="connsiteY3" fmla="*/ 1073851 h 1073851"/>
              <a:gd name="connsiteX4" fmla="*/ 178963 w 1059543"/>
              <a:gd name="connsiteY4" fmla="*/ 480031 h 1073851"/>
              <a:gd name="connsiteX5" fmla="*/ 224358 w 1059543"/>
              <a:gd name="connsiteY5" fmla="*/ 418287 h 1073851"/>
              <a:gd name="connsiteX6" fmla="*/ 192333 w 1059543"/>
              <a:gd name="connsiteY6" fmla="*/ 192129 h 1073851"/>
              <a:gd name="connsiteX7" fmla="*/ 418880 w 1059543"/>
              <a:gd name="connsiteY7" fmla="*/ 224209 h 1073851"/>
              <a:gd name="connsiteX8" fmla="*/ 462804 w 1059543"/>
              <a:gd name="connsiteY8" fmla="*/ 190570 h 1073851"/>
              <a:gd name="connsiteX9" fmla="*/ 1053001 w 1059543"/>
              <a:gd name="connsiteY9" fmla="*/ 0 h 1073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9543" h="1073851">
                <a:moveTo>
                  <a:pt x="1053001" y="0"/>
                </a:moveTo>
                <a:lnTo>
                  <a:pt x="1059543" y="333624"/>
                </a:lnTo>
                <a:cubicBezTo>
                  <a:pt x="656383" y="341529"/>
                  <a:pt x="333688" y="670613"/>
                  <a:pt x="333688" y="1073851"/>
                </a:cubicBezTo>
                <a:lnTo>
                  <a:pt x="0" y="1073851"/>
                </a:lnTo>
                <a:cubicBezTo>
                  <a:pt x="0" y="854484"/>
                  <a:pt x="65832" y="650244"/>
                  <a:pt x="178963" y="480031"/>
                </a:cubicBezTo>
                <a:lnTo>
                  <a:pt x="224358" y="418287"/>
                </a:lnTo>
                <a:lnTo>
                  <a:pt x="192333" y="192129"/>
                </a:lnTo>
                <a:lnTo>
                  <a:pt x="418880" y="224209"/>
                </a:lnTo>
                <a:lnTo>
                  <a:pt x="462804" y="190570"/>
                </a:lnTo>
                <a:cubicBezTo>
                  <a:pt x="630767" y="74123"/>
                  <a:pt x="833676" y="4301"/>
                  <a:pt x="1053001" y="0"/>
                </a:cubicBezTo>
                <a:close/>
              </a:path>
            </a:pathLst>
          </a:custGeom>
          <a:noFill/>
          <a:ln>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wrap="square" lIns="121981" tIns="60991" rIns="121981" bIns="60991" rtlCol="0" anchor="ctr">
            <a:noAutofit/>
          </a:bodyPr>
          <a:lstStyle/>
          <a:p>
            <a:pPr algn="ctr"/>
            <a:endParaRPr lang="zh-CN" altLang="en-US" sz="2400">
              <a:solidFill>
                <a:schemeClr val="tx1">
                  <a:lumMod val="75000"/>
                  <a:lumOff val="25000"/>
                </a:schemeClr>
              </a:solidFill>
              <a:cs typeface="+mn-ea"/>
              <a:sym typeface="+mn-lt"/>
            </a:endParaRPr>
          </a:p>
        </p:txBody>
      </p:sp>
      <p:sp>
        <p:nvSpPr>
          <p:cNvPr id="37" name="任意多边形 36"/>
          <p:cNvSpPr/>
          <p:nvPr/>
        </p:nvSpPr>
        <p:spPr>
          <a:xfrm rot="18900000" flipV="1">
            <a:off x="8765607" y="3983295"/>
            <a:ext cx="1413828" cy="1432133"/>
          </a:xfrm>
          <a:custGeom>
            <a:avLst/>
            <a:gdLst>
              <a:gd name="connsiteX0" fmla="*/ 333688 w 1059543"/>
              <a:gd name="connsiteY0" fmla="*/ 1073851 h 1073851"/>
              <a:gd name="connsiteX1" fmla="*/ 1059543 w 1059543"/>
              <a:gd name="connsiteY1" fmla="*/ 333624 h 1073851"/>
              <a:gd name="connsiteX2" fmla="*/ 1053001 w 1059543"/>
              <a:gd name="connsiteY2" fmla="*/ 0 h 1073851"/>
              <a:gd name="connsiteX3" fmla="*/ 462804 w 1059543"/>
              <a:gd name="connsiteY3" fmla="*/ 190570 h 1073851"/>
              <a:gd name="connsiteX4" fmla="*/ 418881 w 1059543"/>
              <a:gd name="connsiteY4" fmla="*/ 224208 h 1073851"/>
              <a:gd name="connsiteX5" fmla="*/ 192334 w 1059543"/>
              <a:gd name="connsiteY5" fmla="*/ 192128 h 1073851"/>
              <a:gd name="connsiteX6" fmla="*/ 224359 w 1059543"/>
              <a:gd name="connsiteY6" fmla="*/ 418285 h 1073851"/>
              <a:gd name="connsiteX7" fmla="*/ 178964 w 1059543"/>
              <a:gd name="connsiteY7" fmla="*/ 480031 h 1073851"/>
              <a:gd name="connsiteX8" fmla="*/ 0 w 1059543"/>
              <a:gd name="connsiteY8" fmla="*/ 1073851 h 1073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9543" h="1073851">
                <a:moveTo>
                  <a:pt x="333688" y="1073851"/>
                </a:moveTo>
                <a:cubicBezTo>
                  <a:pt x="333688" y="670613"/>
                  <a:pt x="656383" y="341529"/>
                  <a:pt x="1059543" y="333624"/>
                </a:cubicBezTo>
                <a:lnTo>
                  <a:pt x="1053001" y="0"/>
                </a:lnTo>
                <a:cubicBezTo>
                  <a:pt x="833676" y="4300"/>
                  <a:pt x="630767" y="74123"/>
                  <a:pt x="462804" y="190570"/>
                </a:cubicBezTo>
                <a:lnTo>
                  <a:pt x="418881" y="224208"/>
                </a:lnTo>
                <a:lnTo>
                  <a:pt x="192334" y="192128"/>
                </a:lnTo>
                <a:lnTo>
                  <a:pt x="224359" y="418285"/>
                </a:lnTo>
                <a:lnTo>
                  <a:pt x="178964" y="480031"/>
                </a:lnTo>
                <a:cubicBezTo>
                  <a:pt x="65832" y="650245"/>
                  <a:pt x="0" y="854484"/>
                  <a:pt x="0" y="1073851"/>
                </a:cubicBezTo>
                <a:close/>
              </a:path>
            </a:pathLst>
          </a:custGeom>
          <a:noFill/>
          <a:ln>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wrap="square" lIns="121981" tIns="60991" rIns="121981" bIns="60991" rtlCol="0" anchor="ctr">
            <a:noAutofit/>
          </a:bodyPr>
          <a:lstStyle/>
          <a:p>
            <a:pPr algn="ctr"/>
            <a:endParaRPr lang="zh-CN" altLang="en-US" sz="2400">
              <a:solidFill>
                <a:schemeClr val="tx1">
                  <a:lumMod val="75000"/>
                  <a:lumOff val="25000"/>
                </a:schemeClr>
              </a:solidFill>
              <a:cs typeface="+mn-ea"/>
              <a:sym typeface="+mn-lt"/>
            </a:endParaRPr>
          </a:p>
        </p:txBody>
      </p:sp>
      <p:sp>
        <p:nvSpPr>
          <p:cNvPr id="38" name="任意多边形 37"/>
          <p:cNvSpPr/>
          <p:nvPr/>
        </p:nvSpPr>
        <p:spPr>
          <a:xfrm rot="2700000">
            <a:off x="8740575" y="1775953"/>
            <a:ext cx="1413051" cy="1432920"/>
          </a:xfrm>
          <a:custGeom>
            <a:avLst/>
            <a:gdLst>
              <a:gd name="connsiteX0" fmla="*/ 219275 w 1059543"/>
              <a:gd name="connsiteY0" fmla="*/ 192128 h 1073851"/>
              <a:gd name="connsiteX1" fmla="*/ 423085 w 1059543"/>
              <a:gd name="connsiteY1" fmla="*/ 220989 h 1073851"/>
              <a:gd name="connsiteX2" fmla="*/ 462804 w 1059543"/>
              <a:gd name="connsiteY2" fmla="*/ 190570 h 1073851"/>
              <a:gd name="connsiteX3" fmla="*/ 1053001 w 1059543"/>
              <a:gd name="connsiteY3" fmla="*/ 0 h 1073851"/>
              <a:gd name="connsiteX4" fmla="*/ 1059543 w 1059543"/>
              <a:gd name="connsiteY4" fmla="*/ 333624 h 1073851"/>
              <a:gd name="connsiteX5" fmla="*/ 333688 w 1059543"/>
              <a:gd name="connsiteY5" fmla="*/ 1073851 h 1073851"/>
              <a:gd name="connsiteX6" fmla="*/ 0 w 1059543"/>
              <a:gd name="connsiteY6" fmla="*/ 1073851 h 1073851"/>
              <a:gd name="connsiteX7" fmla="*/ 239386 w 1059543"/>
              <a:gd name="connsiteY7" fmla="*/ 397847 h 1073851"/>
              <a:gd name="connsiteX8" fmla="*/ 247170 w 1059543"/>
              <a:gd name="connsiteY8" fmla="*/ 389121 h 1073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9543" h="1073851">
                <a:moveTo>
                  <a:pt x="219275" y="192128"/>
                </a:moveTo>
                <a:lnTo>
                  <a:pt x="423085" y="220989"/>
                </a:lnTo>
                <a:lnTo>
                  <a:pt x="462804" y="190570"/>
                </a:lnTo>
                <a:cubicBezTo>
                  <a:pt x="630767" y="74123"/>
                  <a:pt x="833676" y="4301"/>
                  <a:pt x="1053001" y="0"/>
                </a:cubicBezTo>
                <a:lnTo>
                  <a:pt x="1059543" y="333624"/>
                </a:lnTo>
                <a:cubicBezTo>
                  <a:pt x="656383" y="341529"/>
                  <a:pt x="333688" y="670613"/>
                  <a:pt x="333688" y="1073851"/>
                </a:cubicBezTo>
                <a:lnTo>
                  <a:pt x="0" y="1073851"/>
                </a:lnTo>
                <a:cubicBezTo>
                  <a:pt x="0" y="817923"/>
                  <a:pt x="89604" y="582585"/>
                  <a:pt x="239386" y="397847"/>
                </a:cubicBezTo>
                <a:lnTo>
                  <a:pt x="247170" y="389121"/>
                </a:lnTo>
                <a:close/>
              </a:path>
            </a:pathLst>
          </a:custGeom>
          <a:noFill/>
          <a:ln>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wrap="square" lIns="121981" tIns="60991" rIns="121981" bIns="60991" rtlCol="0" anchor="ctr">
            <a:noAutofit/>
          </a:bodyPr>
          <a:lstStyle/>
          <a:p>
            <a:pPr algn="ctr"/>
            <a:endParaRPr lang="zh-CN" altLang="en-US" sz="2400">
              <a:solidFill>
                <a:schemeClr val="tx1">
                  <a:lumMod val="75000"/>
                  <a:lumOff val="25000"/>
                </a:schemeClr>
              </a:solidFill>
              <a:cs typeface="+mn-ea"/>
              <a:sym typeface="+mn-lt"/>
            </a:endParaRPr>
          </a:p>
        </p:txBody>
      </p:sp>
      <p:sp>
        <p:nvSpPr>
          <p:cNvPr id="39" name="心形 38"/>
          <p:cNvSpPr/>
          <p:nvPr/>
        </p:nvSpPr>
        <p:spPr>
          <a:xfrm>
            <a:off x="9244820" y="1317895"/>
            <a:ext cx="469289" cy="390860"/>
          </a:xfrm>
          <a:prstGeom prst="hear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lIns="121981" tIns="60991" rIns="121981" bIns="60991" rtlCol="0" anchor="ctr"/>
          <a:lstStyle/>
          <a:p>
            <a:pPr algn="ctr"/>
            <a:endParaRPr lang="zh-CN" altLang="en-US" sz="2400">
              <a:solidFill>
                <a:schemeClr val="tx1">
                  <a:lumMod val="75000"/>
                  <a:lumOff val="25000"/>
                </a:schemeClr>
              </a:solidFill>
              <a:cs typeface="+mn-ea"/>
              <a:sym typeface="+mn-lt"/>
            </a:endParaRPr>
          </a:p>
        </p:txBody>
      </p:sp>
      <p:grpSp>
        <p:nvGrpSpPr>
          <p:cNvPr id="40" name="组合 39"/>
          <p:cNvGrpSpPr/>
          <p:nvPr/>
        </p:nvGrpSpPr>
        <p:grpSpPr>
          <a:xfrm>
            <a:off x="11420799" y="3274217"/>
            <a:ext cx="300064" cy="752987"/>
            <a:chOff x="3114596" y="2996938"/>
            <a:chExt cx="224872" cy="564609"/>
          </a:xfrm>
          <a:solidFill>
            <a:srgbClr val="5B9BD5"/>
          </a:solidFill>
        </p:grpSpPr>
        <p:sp>
          <p:nvSpPr>
            <p:cNvPr id="41" name="椭圆 40"/>
            <p:cNvSpPr/>
            <p:nvPr/>
          </p:nvSpPr>
          <p:spPr>
            <a:xfrm>
              <a:off x="3184508" y="2996938"/>
              <a:ext cx="90487" cy="9048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75000"/>
                    <a:lumOff val="25000"/>
                  </a:schemeClr>
                </a:solidFill>
                <a:cs typeface="+mn-ea"/>
                <a:sym typeface="+mn-lt"/>
              </a:endParaRPr>
            </a:p>
          </p:txBody>
        </p:sp>
        <p:sp>
          <p:nvSpPr>
            <p:cNvPr id="42" name="同侧圆角矩形 41"/>
            <p:cNvSpPr/>
            <p:nvPr/>
          </p:nvSpPr>
          <p:spPr>
            <a:xfrm>
              <a:off x="3114865" y="3096786"/>
              <a:ext cx="224603" cy="63149"/>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75000"/>
                    <a:lumOff val="25000"/>
                  </a:schemeClr>
                </a:solidFill>
                <a:cs typeface="+mn-ea"/>
                <a:sym typeface="+mn-lt"/>
              </a:endParaRPr>
            </a:p>
          </p:txBody>
        </p:sp>
        <p:sp>
          <p:nvSpPr>
            <p:cNvPr id="43" name="矩形 42"/>
            <p:cNvSpPr/>
            <p:nvPr/>
          </p:nvSpPr>
          <p:spPr>
            <a:xfrm>
              <a:off x="3170785" y="3159935"/>
              <a:ext cx="112763" cy="15460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75000"/>
                    <a:lumOff val="25000"/>
                  </a:schemeClr>
                </a:solidFill>
                <a:cs typeface="+mn-ea"/>
                <a:sym typeface="+mn-lt"/>
              </a:endParaRPr>
            </a:p>
          </p:txBody>
        </p:sp>
        <p:sp>
          <p:nvSpPr>
            <p:cNvPr id="44" name="同侧圆角矩形 43"/>
            <p:cNvSpPr/>
            <p:nvPr/>
          </p:nvSpPr>
          <p:spPr>
            <a:xfrm rot="10800000">
              <a:off x="3170785" y="3304372"/>
              <a:ext cx="45719" cy="257175"/>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75000"/>
                    <a:lumOff val="25000"/>
                  </a:schemeClr>
                </a:solidFill>
                <a:cs typeface="+mn-ea"/>
                <a:sym typeface="+mn-lt"/>
              </a:endParaRPr>
            </a:p>
          </p:txBody>
        </p:sp>
        <p:sp>
          <p:nvSpPr>
            <p:cNvPr id="45" name="同侧圆角矩形 44"/>
            <p:cNvSpPr/>
            <p:nvPr/>
          </p:nvSpPr>
          <p:spPr>
            <a:xfrm rot="10800000">
              <a:off x="3237416" y="3304372"/>
              <a:ext cx="45719" cy="257175"/>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75000"/>
                    <a:lumOff val="25000"/>
                  </a:schemeClr>
                </a:solidFill>
                <a:cs typeface="+mn-ea"/>
                <a:sym typeface="+mn-lt"/>
              </a:endParaRPr>
            </a:p>
          </p:txBody>
        </p:sp>
        <p:sp>
          <p:nvSpPr>
            <p:cNvPr id="46" name="同侧圆角矩形 45"/>
            <p:cNvSpPr/>
            <p:nvPr/>
          </p:nvSpPr>
          <p:spPr>
            <a:xfrm rot="10800000">
              <a:off x="3114596" y="3144503"/>
              <a:ext cx="31089" cy="180000"/>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75000"/>
                    <a:lumOff val="25000"/>
                  </a:schemeClr>
                </a:solidFill>
                <a:cs typeface="+mn-ea"/>
                <a:sym typeface="+mn-lt"/>
              </a:endParaRPr>
            </a:p>
          </p:txBody>
        </p:sp>
        <p:sp>
          <p:nvSpPr>
            <p:cNvPr id="47" name="同侧圆角矩形 46"/>
            <p:cNvSpPr/>
            <p:nvPr/>
          </p:nvSpPr>
          <p:spPr>
            <a:xfrm rot="10800000">
              <a:off x="3307081" y="3144503"/>
              <a:ext cx="31089" cy="180000"/>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75000"/>
                    <a:lumOff val="25000"/>
                  </a:schemeClr>
                </a:solidFill>
                <a:cs typeface="+mn-ea"/>
                <a:sym typeface="+mn-lt"/>
              </a:endParaRPr>
            </a:p>
          </p:txBody>
        </p:sp>
      </p:grpSp>
      <p:grpSp>
        <p:nvGrpSpPr>
          <p:cNvPr id="48" name="组合 47"/>
          <p:cNvGrpSpPr/>
          <p:nvPr/>
        </p:nvGrpSpPr>
        <p:grpSpPr>
          <a:xfrm>
            <a:off x="7006061" y="3391048"/>
            <a:ext cx="586935" cy="415787"/>
            <a:chOff x="4979939" y="3638125"/>
            <a:chExt cx="439857" cy="311768"/>
          </a:xfrm>
          <a:solidFill>
            <a:srgbClr val="5B9BD5"/>
          </a:solidFill>
        </p:grpSpPr>
        <p:grpSp>
          <p:nvGrpSpPr>
            <p:cNvPr id="49" name="组合 48"/>
            <p:cNvGrpSpPr/>
            <p:nvPr/>
          </p:nvGrpSpPr>
          <p:grpSpPr>
            <a:xfrm>
              <a:off x="4979939" y="3681386"/>
              <a:ext cx="439857" cy="268507"/>
              <a:chOff x="4975778" y="3669385"/>
              <a:chExt cx="439857" cy="268507"/>
            </a:xfrm>
            <a:grpFill/>
          </p:grpSpPr>
          <p:grpSp>
            <p:nvGrpSpPr>
              <p:cNvPr id="51" name="组合 50"/>
              <p:cNvGrpSpPr/>
              <p:nvPr/>
            </p:nvGrpSpPr>
            <p:grpSpPr>
              <a:xfrm>
                <a:off x="4975778" y="3689944"/>
                <a:ext cx="439857" cy="24689"/>
                <a:chOff x="4902784" y="3688900"/>
                <a:chExt cx="439857" cy="24689"/>
              </a:xfrm>
              <a:grpFill/>
            </p:grpSpPr>
            <p:sp>
              <p:nvSpPr>
                <p:cNvPr id="55" name="矩形 54"/>
                <p:cNvSpPr/>
                <p:nvPr/>
              </p:nvSpPr>
              <p:spPr>
                <a:xfrm rot="19380000">
                  <a:off x="4902784" y="3688900"/>
                  <a:ext cx="252000" cy="2468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a:solidFill>
                      <a:schemeClr val="bg1"/>
                    </a:solidFill>
                    <a:cs typeface="+mn-ea"/>
                    <a:sym typeface="+mn-lt"/>
                  </a:endParaRPr>
                </a:p>
              </p:txBody>
            </p:sp>
            <p:sp>
              <p:nvSpPr>
                <p:cNvPr id="56" name="矩形 55"/>
                <p:cNvSpPr/>
                <p:nvPr/>
              </p:nvSpPr>
              <p:spPr>
                <a:xfrm rot="2220000" flipH="1">
                  <a:off x="5090641" y="3688901"/>
                  <a:ext cx="252000" cy="2468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a:solidFill>
                      <a:schemeClr val="bg1"/>
                    </a:solidFill>
                    <a:cs typeface="+mn-ea"/>
                    <a:sym typeface="+mn-lt"/>
                  </a:endParaRPr>
                </a:p>
              </p:txBody>
            </p:sp>
          </p:grpSp>
          <p:sp>
            <p:nvSpPr>
              <p:cNvPr id="52" name="等腰三角形 51"/>
              <p:cNvSpPr/>
              <p:nvPr/>
            </p:nvSpPr>
            <p:spPr>
              <a:xfrm>
                <a:off x="5044333" y="3669385"/>
                <a:ext cx="302746" cy="127806"/>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a:solidFill>
                    <a:schemeClr val="bg1"/>
                  </a:solidFill>
                  <a:cs typeface="+mn-ea"/>
                  <a:sym typeface="+mn-lt"/>
                </a:endParaRPr>
              </a:p>
            </p:txBody>
          </p:sp>
          <p:sp>
            <p:nvSpPr>
              <p:cNvPr id="53" name="矩形 52"/>
              <p:cNvSpPr/>
              <p:nvPr/>
            </p:nvSpPr>
            <p:spPr>
              <a:xfrm>
                <a:off x="5043860" y="3797191"/>
                <a:ext cx="106784" cy="14070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a:solidFill>
                    <a:schemeClr val="bg1"/>
                  </a:solidFill>
                  <a:cs typeface="+mn-ea"/>
                  <a:sym typeface="+mn-lt"/>
                </a:endParaRPr>
              </a:p>
            </p:txBody>
          </p:sp>
          <p:sp>
            <p:nvSpPr>
              <p:cNvPr id="54" name="矩形 53"/>
              <p:cNvSpPr/>
              <p:nvPr/>
            </p:nvSpPr>
            <p:spPr>
              <a:xfrm>
                <a:off x="5238624" y="3797191"/>
                <a:ext cx="106784" cy="14070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a:solidFill>
                    <a:schemeClr val="bg1"/>
                  </a:solidFill>
                  <a:cs typeface="+mn-ea"/>
                  <a:sym typeface="+mn-lt"/>
                </a:endParaRPr>
              </a:p>
            </p:txBody>
          </p:sp>
        </p:grpSp>
        <p:sp>
          <p:nvSpPr>
            <p:cNvPr id="50" name="剪去单角的矩形 49"/>
            <p:cNvSpPr/>
            <p:nvPr/>
          </p:nvSpPr>
          <p:spPr>
            <a:xfrm flipH="1" flipV="1">
              <a:off x="5266528" y="3638125"/>
              <a:ext cx="45719" cy="88107"/>
            </a:xfrm>
            <a:prstGeom prst="snip1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a:solidFill>
                  <a:schemeClr val="bg1"/>
                </a:solidFill>
                <a:cs typeface="+mn-ea"/>
                <a:sym typeface="+mn-lt"/>
              </a:endParaRPr>
            </a:p>
          </p:txBody>
        </p:sp>
      </p:grpSp>
      <p:grpSp>
        <p:nvGrpSpPr>
          <p:cNvPr id="57" name="组合 56"/>
          <p:cNvGrpSpPr/>
          <p:nvPr/>
        </p:nvGrpSpPr>
        <p:grpSpPr>
          <a:xfrm>
            <a:off x="9162039" y="5416423"/>
            <a:ext cx="620963" cy="558071"/>
            <a:chOff x="2928203" y="5369694"/>
            <a:chExt cx="465358" cy="418456"/>
          </a:xfrm>
          <a:solidFill>
            <a:srgbClr val="5B9BD5"/>
          </a:solidFill>
        </p:grpSpPr>
        <p:grpSp>
          <p:nvGrpSpPr>
            <p:cNvPr id="58" name="组合 57"/>
            <p:cNvGrpSpPr/>
            <p:nvPr/>
          </p:nvGrpSpPr>
          <p:grpSpPr>
            <a:xfrm>
              <a:off x="2928203" y="5369694"/>
              <a:ext cx="460390" cy="418456"/>
              <a:chOff x="10760386" y="4041158"/>
              <a:chExt cx="460390" cy="418456"/>
            </a:xfrm>
            <a:grpFill/>
          </p:grpSpPr>
          <p:sp>
            <p:nvSpPr>
              <p:cNvPr id="61" name="任意多边形 60"/>
              <p:cNvSpPr/>
              <p:nvPr/>
            </p:nvSpPr>
            <p:spPr>
              <a:xfrm>
                <a:off x="10813541" y="4041158"/>
                <a:ext cx="407235" cy="357637"/>
              </a:xfrm>
              <a:custGeom>
                <a:avLst/>
                <a:gdLst>
                  <a:gd name="connsiteX0" fmla="*/ 6665 w 406232"/>
                  <a:gd name="connsiteY0" fmla="*/ 305095 h 348959"/>
                  <a:gd name="connsiteX1" fmla="*/ 6665 w 406232"/>
                  <a:gd name="connsiteY1" fmla="*/ 226514 h 348959"/>
                  <a:gd name="connsiteX2" fmla="*/ 73340 w 406232"/>
                  <a:gd name="connsiteY2" fmla="*/ 128882 h 348959"/>
                  <a:gd name="connsiteX3" fmla="*/ 244790 w 406232"/>
                  <a:gd name="connsiteY3" fmla="*/ 43157 h 348959"/>
                  <a:gd name="connsiteX4" fmla="*/ 401952 w 406232"/>
                  <a:gd name="connsiteY4" fmla="*/ 295 h 348959"/>
                  <a:gd name="connsiteX5" fmla="*/ 359090 w 406232"/>
                  <a:gd name="connsiteY5" fmla="*/ 26489 h 348959"/>
                  <a:gd name="connsiteX6" fmla="*/ 330515 w 406232"/>
                  <a:gd name="connsiteY6" fmla="*/ 69351 h 348959"/>
                  <a:gd name="connsiteX7" fmla="*/ 304321 w 406232"/>
                  <a:gd name="connsiteY7" fmla="*/ 114595 h 348959"/>
                  <a:gd name="connsiteX8" fmla="*/ 278127 w 406232"/>
                  <a:gd name="connsiteY8" fmla="*/ 209845 h 348959"/>
                  <a:gd name="connsiteX9" fmla="*/ 211452 w 406232"/>
                  <a:gd name="connsiteY9" fmla="*/ 305095 h 348959"/>
                  <a:gd name="connsiteX10" fmla="*/ 128108 w 406232"/>
                  <a:gd name="connsiteY10" fmla="*/ 345576 h 348959"/>
                  <a:gd name="connsiteX11" fmla="*/ 44765 w 406232"/>
                  <a:gd name="connsiteY11" fmla="*/ 345576 h 348959"/>
                  <a:gd name="connsiteX12" fmla="*/ 6665 w 406232"/>
                  <a:gd name="connsiteY12" fmla="*/ 305095 h 348959"/>
                  <a:gd name="connsiteX0-1" fmla="*/ 6665 w 406232"/>
                  <a:gd name="connsiteY0-2" fmla="*/ 305095 h 348959"/>
                  <a:gd name="connsiteX1-3" fmla="*/ 6665 w 406232"/>
                  <a:gd name="connsiteY1-4" fmla="*/ 226514 h 348959"/>
                  <a:gd name="connsiteX2-5" fmla="*/ 73340 w 406232"/>
                  <a:gd name="connsiteY2-6" fmla="*/ 128882 h 348959"/>
                  <a:gd name="connsiteX3-7" fmla="*/ 244790 w 406232"/>
                  <a:gd name="connsiteY3-8" fmla="*/ 43157 h 348959"/>
                  <a:gd name="connsiteX4-9" fmla="*/ 401952 w 406232"/>
                  <a:gd name="connsiteY4-10" fmla="*/ 295 h 348959"/>
                  <a:gd name="connsiteX5-11" fmla="*/ 359090 w 406232"/>
                  <a:gd name="connsiteY5-12" fmla="*/ 26489 h 348959"/>
                  <a:gd name="connsiteX6-13" fmla="*/ 330515 w 406232"/>
                  <a:gd name="connsiteY6-14" fmla="*/ 69351 h 348959"/>
                  <a:gd name="connsiteX7-15" fmla="*/ 278127 w 406232"/>
                  <a:gd name="connsiteY7-16" fmla="*/ 209845 h 348959"/>
                  <a:gd name="connsiteX8-17" fmla="*/ 211452 w 406232"/>
                  <a:gd name="connsiteY8-18" fmla="*/ 305095 h 348959"/>
                  <a:gd name="connsiteX9-19" fmla="*/ 128108 w 406232"/>
                  <a:gd name="connsiteY9-20" fmla="*/ 345576 h 348959"/>
                  <a:gd name="connsiteX10-21" fmla="*/ 44765 w 406232"/>
                  <a:gd name="connsiteY10-22" fmla="*/ 345576 h 348959"/>
                  <a:gd name="connsiteX11-23" fmla="*/ 6665 w 406232"/>
                  <a:gd name="connsiteY11-24" fmla="*/ 305095 h 348959"/>
                  <a:gd name="connsiteX0-25" fmla="*/ 6665 w 406232"/>
                  <a:gd name="connsiteY0-26" fmla="*/ 305095 h 357637"/>
                  <a:gd name="connsiteX1-27" fmla="*/ 6665 w 406232"/>
                  <a:gd name="connsiteY1-28" fmla="*/ 226514 h 357637"/>
                  <a:gd name="connsiteX2-29" fmla="*/ 73340 w 406232"/>
                  <a:gd name="connsiteY2-30" fmla="*/ 128882 h 357637"/>
                  <a:gd name="connsiteX3-31" fmla="*/ 244790 w 406232"/>
                  <a:gd name="connsiteY3-32" fmla="*/ 43157 h 357637"/>
                  <a:gd name="connsiteX4-33" fmla="*/ 401952 w 406232"/>
                  <a:gd name="connsiteY4-34" fmla="*/ 295 h 357637"/>
                  <a:gd name="connsiteX5-35" fmla="*/ 359090 w 406232"/>
                  <a:gd name="connsiteY5-36" fmla="*/ 26489 h 357637"/>
                  <a:gd name="connsiteX6-37" fmla="*/ 330515 w 406232"/>
                  <a:gd name="connsiteY6-38" fmla="*/ 69351 h 357637"/>
                  <a:gd name="connsiteX7-39" fmla="*/ 278127 w 406232"/>
                  <a:gd name="connsiteY7-40" fmla="*/ 209845 h 357637"/>
                  <a:gd name="connsiteX8-41" fmla="*/ 211452 w 406232"/>
                  <a:gd name="connsiteY8-42" fmla="*/ 305095 h 357637"/>
                  <a:gd name="connsiteX9-43" fmla="*/ 120964 w 406232"/>
                  <a:gd name="connsiteY9-44" fmla="*/ 355101 h 357637"/>
                  <a:gd name="connsiteX10-45" fmla="*/ 44765 w 406232"/>
                  <a:gd name="connsiteY10-46" fmla="*/ 345576 h 357637"/>
                  <a:gd name="connsiteX11-47" fmla="*/ 6665 w 406232"/>
                  <a:gd name="connsiteY11-48" fmla="*/ 305095 h 357637"/>
                  <a:gd name="connsiteX0-49" fmla="*/ 6665 w 406232"/>
                  <a:gd name="connsiteY0-50" fmla="*/ 305095 h 357637"/>
                  <a:gd name="connsiteX1-51" fmla="*/ 6665 w 406232"/>
                  <a:gd name="connsiteY1-52" fmla="*/ 226514 h 357637"/>
                  <a:gd name="connsiteX2-53" fmla="*/ 73340 w 406232"/>
                  <a:gd name="connsiteY2-54" fmla="*/ 128882 h 357637"/>
                  <a:gd name="connsiteX3-55" fmla="*/ 244790 w 406232"/>
                  <a:gd name="connsiteY3-56" fmla="*/ 43157 h 357637"/>
                  <a:gd name="connsiteX4-57" fmla="*/ 401952 w 406232"/>
                  <a:gd name="connsiteY4-58" fmla="*/ 295 h 357637"/>
                  <a:gd name="connsiteX5-59" fmla="*/ 359090 w 406232"/>
                  <a:gd name="connsiteY5-60" fmla="*/ 26489 h 357637"/>
                  <a:gd name="connsiteX6-61" fmla="*/ 330515 w 406232"/>
                  <a:gd name="connsiteY6-62" fmla="*/ 69351 h 357637"/>
                  <a:gd name="connsiteX7-63" fmla="*/ 278127 w 406232"/>
                  <a:gd name="connsiteY7-64" fmla="*/ 209845 h 357637"/>
                  <a:gd name="connsiteX8-65" fmla="*/ 211452 w 406232"/>
                  <a:gd name="connsiteY8-66" fmla="*/ 305095 h 357637"/>
                  <a:gd name="connsiteX9-67" fmla="*/ 120964 w 406232"/>
                  <a:gd name="connsiteY9-68" fmla="*/ 355101 h 357637"/>
                  <a:gd name="connsiteX10-69" fmla="*/ 44765 w 406232"/>
                  <a:gd name="connsiteY10-70" fmla="*/ 345576 h 357637"/>
                  <a:gd name="connsiteX11-71" fmla="*/ 6665 w 406232"/>
                  <a:gd name="connsiteY11-72" fmla="*/ 305095 h 357637"/>
                  <a:gd name="connsiteX0-73" fmla="*/ 6665 w 406232"/>
                  <a:gd name="connsiteY0-74" fmla="*/ 305095 h 357637"/>
                  <a:gd name="connsiteX1-75" fmla="*/ 6665 w 406232"/>
                  <a:gd name="connsiteY1-76" fmla="*/ 226514 h 357637"/>
                  <a:gd name="connsiteX2-77" fmla="*/ 73340 w 406232"/>
                  <a:gd name="connsiteY2-78" fmla="*/ 128882 h 357637"/>
                  <a:gd name="connsiteX3-79" fmla="*/ 244790 w 406232"/>
                  <a:gd name="connsiteY3-80" fmla="*/ 43157 h 357637"/>
                  <a:gd name="connsiteX4-81" fmla="*/ 401952 w 406232"/>
                  <a:gd name="connsiteY4-82" fmla="*/ 295 h 357637"/>
                  <a:gd name="connsiteX5-83" fmla="*/ 359090 w 406232"/>
                  <a:gd name="connsiteY5-84" fmla="*/ 26489 h 357637"/>
                  <a:gd name="connsiteX6-85" fmla="*/ 330515 w 406232"/>
                  <a:gd name="connsiteY6-86" fmla="*/ 69351 h 357637"/>
                  <a:gd name="connsiteX7-87" fmla="*/ 278127 w 406232"/>
                  <a:gd name="connsiteY7-88" fmla="*/ 209845 h 357637"/>
                  <a:gd name="connsiteX8-89" fmla="*/ 211452 w 406232"/>
                  <a:gd name="connsiteY8-90" fmla="*/ 305095 h 357637"/>
                  <a:gd name="connsiteX9-91" fmla="*/ 120964 w 406232"/>
                  <a:gd name="connsiteY9-92" fmla="*/ 355101 h 357637"/>
                  <a:gd name="connsiteX10-93" fmla="*/ 44765 w 406232"/>
                  <a:gd name="connsiteY10-94" fmla="*/ 345576 h 357637"/>
                  <a:gd name="connsiteX11-95" fmla="*/ 6665 w 406232"/>
                  <a:gd name="connsiteY11-96" fmla="*/ 305095 h 357637"/>
                  <a:gd name="connsiteX0-97" fmla="*/ 6665 w 406232"/>
                  <a:gd name="connsiteY0-98" fmla="*/ 305095 h 357637"/>
                  <a:gd name="connsiteX1-99" fmla="*/ 6665 w 406232"/>
                  <a:gd name="connsiteY1-100" fmla="*/ 226514 h 357637"/>
                  <a:gd name="connsiteX2-101" fmla="*/ 73340 w 406232"/>
                  <a:gd name="connsiteY2-102" fmla="*/ 128882 h 357637"/>
                  <a:gd name="connsiteX3-103" fmla="*/ 244790 w 406232"/>
                  <a:gd name="connsiteY3-104" fmla="*/ 43157 h 357637"/>
                  <a:gd name="connsiteX4-105" fmla="*/ 401952 w 406232"/>
                  <a:gd name="connsiteY4-106" fmla="*/ 295 h 357637"/>
                  <a:gd name="connsiteX5-107" fmla="*/ 359090 w 406232"/>
                  <a:gd name="connsiteY5-108" fmla="*/ 26489 h 357637"/>
                  <a:gd name="connsiteX6-109" fmla="*/ 330515 w 406232"/>
                  <a:gd name="connsiteY6-110" fmla="*/ 69351 h 357637"/>
                  <a:gd name="connsiteX7-111" fmla="*/ 278127 w 406232"/>
                  <a:gd name="connsiteY7-112" fmla="*/ 209845 h 357637"/>
                  <a:gd name="connsiteX8-113" fmla="*/ 211452 w 406232"/>
                  <a:gd name="connsiteY8-114" fmla="*/ 305095 h 357637"/>
                  <a:gd name="connsiteX9-115" fmla="*/ 120964 w 406232"/>
                  <a:gd name="connsiteY9-116" fmla="*/ 355101 h 357637"/>
                  <a:gd name="connsiteX10-117" fmla="*/ 44765 w 406232"/>
                  <a:gd name="connsiteY10-118" fmla="*/ 345576 h 357637"/>
                  <a:gd name="connsiteX11-119" fmla="*/ 6665 w 406232"/>
                  <a:gd name="connsiteY11-120" fmla="*/ 305095 h 357637"/>
                  <a:gd name="connsiteX0-121" fmla="*/ 7668 w 407235"/>
                  <a:gd name="connsiteY0-122" fmla="*/ 305095 h 357637"/>
                  <a:gd name="connsiteX1-123" fmla="*/ 7668 w 407235"/>
                  <a:gd name="connsiteY1-124" fmla="*/ 226514 h 357637"/>
                  <a:gd name="connsiteX2-125" fmla="*/ 74343 w 407235"/>
                  <a:gd name="connsiteY2-126" fmla="*/ 128882 h 357637"/>
                  <a:gd name="connsiteX3-127" fmla="*/ 245793 w 407235"/>
                  <a:gd name="connsiteY3-128" fmla="*/ 43157 h 357637"/>
                  <a:gd name="connsiteX4-129" fmla="*/ 402955 w 407235"/>
                  <a:gd name="connsiteY4-130" fmla="*/ 295 h 357637"/>
                  <a:gd name="connsiteX5-131" fmla="*/ 360093 w 407235"/>
                  <a:gd name="connsiteY5-132" fmla="*/ 26489 h 357637"/>
                  <a:gd name="connsiteX6-133" fmla="*/ 331518 w 407235"/>
                  <a:gd name="connsiteY6-134" fmla="*/ 69351 h 357637"/>
                  <a:gd name="connsiteX7-135" fmla="*/ 279130 w 407235"/>
                  <a:gd name="connsiteY7-136" fmla="*/ 209845 h 357637"/>
                  <a:gd name="connsiteX8-137" fmla="*/ 212455 w 407235"/>
                  <a:gd name="connsiteY8-138" fmla="*/ 305095 h 357637"/>
                  <a:gd name="connsiteX9-139" fmla="*/ 121967 w 407235"/>
                  <a:gd name="connsiteY9-140" fmla="*/ 355101 h 357637"/>
                  <a:gd name="connsiteX10-141" fmla="*/ 45768 w 407235"/>
                  <a:gd name="connsiteY10-142" fmla="*/ 345576 h 357637"/>
                  <a:gd name="connsiteX11-143" fmla="*/ 7668 w 407235"/>
                  <a:gd name="connsiteY11-144" fmla="*/ 305095 h 35763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Lst>
                <a:rect l="l" t="t" r="r" b="b"/>
                <a:pathLst>
                  <a:path w="407235" h="357637">
                    <a:moveTo>
                      <a:pt x="7668" y="305095"/>
                    </a:moveTo>
                    <a:cubicBezTo>
                      <a:pt x="1318" y="285251"/>
                      <a:pt x="-5826" y="270170"/>
                      <a:pt x="7668" y="226514"/>
                    </a:cubicBezTo>
                    <a:cubicBezTo>
                      <a:pt x="21162" y="182858"/>
                      <a:pt x="48943" y="149916"/>
                      <a:pt x="74343" y="128882"/>
                    </a:cubicBezTo>
                    <a:cubicBezTo>
                      <a:pt x="99743" y="107848"/>
                      <a:pt x="191024" y="64588"/>
                      <a:pt x="245793" y="43157"/>
                    </a:cubicBezTo>
                    <a:cubicBezTo>
                      <a:pt x="300562" y="21726"/>
                      <a:pt x="383905" y="3073"/>
                      <a:pt x="402955" y="295"/>
                    </a:cubicBezTo>
                    <a:cubicBezTo>
                      <a:pt x="422005" y="-2483"/>
                      <a:pt x="371999" y="14980"/>
                      <a:pt x="360093" y="26489"/>
                    </a:cubicBezTo>
                    <a:cubicBezTo>
                      <a:pt x="348187" y="37998"/>
                      <a:pt x="345012" y="38792"/>
                      <a:pt x="331518" y="69351"/>
                    </a:cubicBezTo>
                    <a:cubicBezTo>
                      <a:pt x="318024" y="99910"/>
                      <a:pt x="298974" y="170554"/>
                      <a:pt x="279130" y="209845"/>
                    </a:cubicBezTo>
                    <a:cubicBezTo>
                      <a:pt x="259286" y="249136"/>
                      <a:pt x="238649" y="280886"/>
                      <a:pt x="212455" y="305095"/>
                    </a:cubicBezTo>
                    <a:cubicBezTo>
                      <a:pt x="186261" y="329304"/>
                      <a:pt x="149748" y="348354"/>
                      <a:pt x="121967" y="355101"/>
                    </a:cubicBezTo>
                    <a:cubicBezTo>
                      <a:pt x="94186" y="361848"/>
                      <a:pt x="64818" y="353910"/>
                      <a:pt x="45768" y="345576"/>
                    </a:cubicBezTo>
                    <a:cubicBezTo>
                      <a:pt x="26718" y="337242"/>
                      <a:pt x="14018" y="324939"/>
                      <a:pt x="7668" y="30509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75000"/>
                      <a:lumOff val="25000"/>
                    </a:schemeClr>
                  </a:solidFill>
                  <a:cs typeface="+mn-ea"/>
                  <a:sym typeface="+mn-lt"/>
                </a:endParaRPr>
              </a:p>
            </p:txBody>
          </p:sp>
          <p:sp>
            <p:nvSpPr>
              <p:cNvPr id="62" name="任意多边形 61"/>
              <p:cNvSpPr/>
              <p:nvPr/>
            </p:nvSpPr>
            <p:spPr>
              <a:xfrm>
                <a:off x="10760386" y="4337977"/>
                <a:ext cx="95196" cy="121637"/>
              </a:xfrm>
              <a:custGeom>
                <a:avLst/>
                <a:gdLst>
                  <a:gd name="connsiteX0" fmla="*/ 114303 w 114583"/>
                  <a:gd name="connsiteY0" fmla="*/ 621 h 110589"/>
                  <a:gd name="connsiteX1" fmla="*/ 66678 w 114583"/>
                  <a:gd name="connsiteY1" fmla="*/ 60153 h 110589"/>
                  <a:gd name="connsiteX2" fmla="*/ 40484 w 114583"/>
                  <a:gd name="connsiteY2" fmla="*/ 110159 h 110589"/>
                  <a:gd name="connsiteX3" fmla="*/ 3 w 114583"/>
                  <a:gd name="connsiteY3" fmla="*/ 81584 h 110589"/>
                  <a:gd name="connsiteX4" fmla="*/ 42865 w 114583"/>
                  <a:gd name="connsiteY4" fmla="*/ 33959 h 110589"/>
                  <a:gd name="connsiteX5" fmla="*/ 114303 w 114583"/>
                  <a:gd name="connsiteY5" fmla="*/ 621 h 110589"/>
                  <a:gd name="connsiteX0-1" fmla="*/ 114303 w 114766"/>
                  <a:gd name="connsiteY0-2" fmla="*/ 7143 h 117111"/>
                  <a:gd name="connsiteX1-3" fmla="*/ 66678 w 114766"/>
                  <a:gd name="connsiteY1-4" fmla="*/ 66675 h 117111"/>
                  <a:gd name="connsiteX2-5" fmla="*/ 40484 w 114766"/>
                  <a:gd name="connsiteY2-6" fmla="*/ 116681 h 117111"/>
                  <a:gd name="connsiteX3-7" fmla="*/ 3 w 114766"/>
                  <a:gd name="connsiteY3-8" fmla="*/ 88106 h 117111"/>
                  <a:gd name="connsiteX4-9" fmla="*/ 42865 w 114766"/>
                  <a:gd name="connsiteY4-10" fmla="*/ 40481 h 117111"/>
                  <a:gd name="connsiteX5-11" fmla="*/ 88109 w 114766"/>
                  <a:gd name="connsiteY5-12" fmla="*/ 4762 h 117111"/>
                  <a:gd name="connsiteX6" fmla="*/ 114303 w 114766"/>
                  <a:gd name="connsiteY6" fmla="*/ 7143 h 117111"/>
                  <a:gd name="connsiteX0-13" fmla="*/ 114306 w 114769"/>
                  <a:gd name="connsiteY0-14" fmla="*/ 7143 h 109586"/>
                  <a:gd name="connsiteX1-15" fmla="*/ 66681 w 114769"/>
                  <a:gd name="connsiteY1-16" fmla="*/ 66675 h 109586"/>
                  <a:gd name="connsiteX2-17" fmla="*/ 29099 w 114769"/>
                  <a:gd name="connsiteY2-18" fmla="*/ 108934 h 109586"/>
                  <a:gd name="connsiteX3-19" fmla="*/ 6 w 114769"/>
                  <a:gd name="connsiteY3-20" fmla="*/ 88106 h 109586"/>
                  <a:gd name="connsiteX4-21" fmla="*/ 42868 w 114769"/>
                  <a:gd name="connsiteY4-22" fmla="*/ 40481 h 109586"/>
                  <a:gd name="connsiteX5-23" fmla="*/ 88112 w 114769"/>
                  <a:gd name="connsiteY5-24" fmla="*/ 4762 h 109586"/>
                  <a:gd name="connsiteX6-25" fmla="*/ 114306 w 114769"/>
                  <a:gd name="connsiteY6-26" fmla="*/ 7143 h 109586"/>
                  <a:gd name="connsiteX0-27" fmla="*/ 148467 w 148642"/>
                  <a:gd name="connsiteY0-28" fmla="*/ 2864 h 123382"/>
                  <a:gd name="connsiteX1-29" fmla="*/ 66681 w 148642"/>
                  <a:gd name="connsiteY1-30" fmla="*/ 80472 h 123382"/>
                  <a:gd name="connsiteX2-31" fmla="*/ 29099 w 148642"/>
                  <a:gd name="connsiteY2-32" fmla="*/ 122731 h 123382"/>
                  <a:gd name="connsiteX3-33" fmla="*/ 6 w 148642"/>
                  <a:gd name="connsiteY3-34" fmla="*/ 101903 h 123382"/>
                  <a:gd name="connsiteX4-35" fmla="*/ 42868 w 148642"/>
                  <a:gd name="connsiteY4-36" fmla="*/ 54278 h 123382"/>
                  <a:gd name="connsiteX5-37" fmla="*/ 88112 w 148642"/>
                  <a:gd name="connsiteY5-38" fmla="*/ 18559 h 123382"/>
                  <a:gd name="connsiteX6-39" fmla="*/ 148467 w 148642"/>
                  <a:gd name="connsiteY6-40" fmla="*/ 2864 h 123382"/>
                  <a:gd name="connsiteX0-41" fmla="*/ 148467 w 151739"/>
                  <a:gd name="connsiteY0-42" fmla="*/ 11381 h 131899"/>
                  <a:gd name="connsiteX1-43" fmla="*/ 66681 w 151739"/>
                  <a:gd name="connsiteY1-44" fmla="*/ 88989 h 131899"/>
                  <a:gd name="connsiteX2-45" fmla="*/ 29099 w 151739"/>
                  <a:gd name="connsiteY2-46" fmla="*/ 131248 h 131899"/>
                  <a:gd name="connsiteX3-47" fmla="*/ 6 w 151739"/>
                  <a:gd name="connsiteY3-48" fmla="*/ 110420 h 131899"/>
                  <a:gd name="connsiteX4-49" fmla="*/ 42868 w 151739"/>
                  <a:gd name="connsiteY4-50" fmla="*/ 62795 h 131899"/>
                  <a:gd name="connsiteX5-51" fmla="*/ 129865 w 151739"/>
                  <a:gd name="connsiteY5-52" fmla="*/ 3837 h 131899"/>
                  <a:gd name="connsiteX6-53" fmla="*/ 148467 w 151739"/>
                  <a:gd name="connsiteY6-54" fmla="*/ 11381 h 13189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25" y="connsiteY6-26"/>
                  </a:cxn>
                </a:cxnLst>
                <a:rect l="l" t="t" r="r" b="b"/>
                <a:pathLst>
                  <a:path w="151739" h="131899">
                    <a:moveTo>
                      <a:pt x="148467" y="11381"/>
                    </a:moveTo>
                    <a:cubicBezTo>
                      <a:pt x="137936" y="25573"/>
                      <a:pt x="86576" y="69011"/>
                      <a:pt x="66681" y="88989"/>
                    </a:cubicBezTo>
                    <a:cubicBezTo>
                      <a:pt x="46786" y="108967"/>
                      <a:pt x="40211" y="127676"/>
                      <a:pt x="29099" y="131248"/>
                    </a:cubicBezTo>
                    <a:cubicBezTo>
                      <a:pt x="17987" y="134820"/>
                      <a:pt x="-391" y="123120"/>
                      <a:pt x="6" y="110420"/>
                    </a:cubicBezTo>
                    <a:cubicBezTo>
                      <a:pt x="403" y="97720"/>
                      <a:pt x="21225" y="80559"/>
                      <a:pt x="42868" y="62795"/>
                    </a:cubicBezTo>
                    <a:cubicBezTo>
                      <a:pt x="64511" y="45031"/>
                      <a:pt x="117959" y="9393"/>
                      <a:pt x="129865" y="3837"/>
                    </a:cubicBezTo>
                    <a:cubicBezTo>
                      <a:pt x="141771" y="-1719"/>
                      <a:pt x="158998" y="-2811"/>
                      <a:pt x="148467" y="1138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75000"/>
                      <a:lumOff val="25000"/>
                    </a:schemeClr>
                  </a:solidFill>
                  <a:cs typeface="+mn-ea"/>
                  <a:sym typeface="+mn-lt"/>
                </a:endParaRPr>
              </a:p>
            </p:txBody>
          </p:sp>
        </p:grpSp>
        <p:sp>
          <p:nvSpPr>
            <p:cNvPr id="59" name="任意多边形 58"/>
            <p:cNvSpPr/>
            <p:nvPr/>
          </p:nvSpPr>
          <p:spPr>
            <a:xfrm>
              <a:off x="3070141" y="5369694"/>
              <a:ext cx="323420" cy="355925"/>
            </a:xfrm>
            <a:custGeom>
              <a:avLst/>
              <a:gdLst>
                <a:gd name="connsiteX0" fmla="*/ 319140 w 323420"/>
                <a:gd name="connsiteY0" fmla="*/ 295 h 355925"/>
                <a:gd name="connsiteX1" fmla="*/ 276278 w 323420"/>
                <a:gd name="connsiteY1" fmla="*/ 26489 h 355925"/>
                <a:gd name="connsiteX2" fmla="*/ 247703 w 323420"/>
                <a:gd name="connsiteY2" fmla="*/ 69351 h 355925"/>
                <a:gd name="connsiteX3" fmla="*/ 195315 w 323420"/>
                <a:gd name="connsiteY3" fmla="*/ 209845 h 355925"/>
                <a:gd name="connsiteX4" fmla="*/ 128640 w 323420"/>
                <a:gd name="connsiteY4" fmla="*/ 305095 h 355925"/>
                <a:gd name="connsiteX5" fmla="*/ 84656 w 323420"/>
                <a:gd name="connsiteY5" fmla="*/ 336177 h 355925"/>
                <a:gd name="connsiteX6" fmla="*/ 36710 w 323420"/>
                <a:gd name="connsiteY6" fmla="*/ 355132 h 355925"/>
                <a:gd name="connsiteX7" fmla="*/ 0 w 323420"/>
                <a:gd name="connsiteY7" fmla="*/ 355925 h 355925"/>
                <a:gd name="connsiteX8" fmla="*/ 82794 w 323420"/>
                <a:gd name="connsiteY8" fmla="*/ 77974 h 355925"/>
                <a:gd name="connsiteX9" fmla="*/ 115655 w 323420"/>
                <a:gd name="connsiteY9" fmla="*/ 62635 h 355925"/>
                <a:gd name="connsiteX10" fmla="*/ 161978 w 323420"/>
                <a:gd name="connsiteY10" fmla="*/ 43157 h 355925"/>
                <a:gd name="connsiteX11" fmla="*/ 319140 w 323420"/>
                <a:gd name="connsiteY11" fmla="*/ 295 h 355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3420" h="355925">
                  <a:moveTo>
                    <a:pt x="319140" y="295"/>
                  </a:moveTo>
                  <a:cubicBezTo>
                    <a:pt x="338190" y="-2483"/>
                    <a:pt x="288184" y="14980"/>
                    <a:pt x="276278" y="26489"/>
                  </a:cubicBezTo>
                  <a:cubicBezTo>
                    <a:pt x="264372" y="37998"/>
                    <a:pt x="261197" y="38792"/>
                    <a:pt x="247703" y="69351"/>
                  </a:cubicBezTo>
                  <a:cubicBezTo>
                    <a:pt x="234209" y="99910"/>
                    <a:pt x="215159" y="170554"/>
                    <a:pt x="195315" y="209845"/>
                  </a:cubicBezTo>
                  <a:cubicBezTo>
                    <a:pt x="175471" y="249136"/>
                    <a:pt x="154834" y="280886"/>
                    <a:pt x="128640" y="305095"/>
                  </a:cubicBezTo>
                  <a:lnTo>
                    <a:pt x="84656" y="336177"/>
                  </a:lnTo>
                  <a:lnTo>
                    <a:pt x="36710" y="355132"/>
                  </a:lnTo>
                  <a:lnTo>
                    <a:pt x="0" y="355925"/>
                  </a:lnTo>
                  <a:lnTo>
                    <a:pt x="82794" y="77974"/>
                  </a:lnTo>
                  <a:lnTo>
                    <a:pt x="115655" y="62635"/>
                  </a:lnTo>
                  <a:cubicBezTo>
                    <a:pt x="132312" y="55237"/>
                    <a:pt x="148286" y="48515"/>
                    <a:pt x="161978" y="43157"/>
                  </a:cubicBezTo>
                  <a:cubicBezTo>
                    <a:pt x="216747" y="21726"/>
                    <a:pt x="300090" y="3073"/>
                    <a:pt x="319140" y="29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75000"/>
                    <a:lumOff val="25000"/>
                  </a:schemeClr>
                </a:solidFill>
                <a:cs typeface="+mn-ea"/>
                <a:sym typeface="+mn-lt"/>
              </a:endParaRPr>
            </a:p>
          </p:txBody>
        </p:sp>
        <p:sp>
          <p:nvSpPr>
            <p:cNvPr id="60" name="任意多边形 59"/>
            <p:cNvSpPr/>
            <p:nvPr/>
          </p:nvSpPr>
          <p:spPr>
            <a:xfrm>
              <a:off x="2996123" y="5505148"/>
              <a:ext cx="181927" cy="183765"/>
            </a:xfrm>
            <a:custGeom>
              <a:avLst/>
              <a:gdLst>
                <a:gd name="connsiteX0" fmla="*/ 975 w 178496"/>
                <a:gd name="connsiteY0" fmla="*/ 166776 h 170879"/>
                <a:gd name="connsiteX1" fmla="*/ 91463 w 178496"/>
                <a:gd name="connsiteY1" fmla="*/ 64383 h 170879"/>
                <a:gd name="connsiteX2" fmla="*/ 177188 w 178496"/>
                <a:gd name="connsiteY2" fmla="*/ 89 h 170879"/>
                <a:gd name="connsiteX3" fmla="*/ 136706 w 178496"/>
                <a:gd name="connsiteY3" fmla="*/ 52476 h 170879"/>
                <a:gd name="connsiteX4" fmla="*/ 48600 w 178496"/>
                <a:gd name="connsiteY4" fmla="*/ 138201 h 170879"/>
                <a:gd name="connsiteX5" fmla="*/ 975 w 178496"/>
                <a:gd name="connsiteY5" fmla="*/ 166776 h 170879"/>
                <a:gd name="connsiteX0-1" fmla="*/ 3352 w 180873"/>
                <a:gd name="connsiteY0-2" fmla="*/ 166776 h 173137"/>
                <a:gd name="connsiteX1-3" fmla="*/ 93840 w 180873"/>
                <a:gd name="connsiteY1-4" fmla="*/ 64383 h 173137"/>
                <a:gd name="connsiteX2-5" fmla="*/ 179565 w 180873"/>
                <a:gd name="connsiteY2-6" fmla="*/ 89 h 173137"/>
                <a:gd name="connsiteX3-7" fmla="*/ 139083 w 180873"/>
                <a:gd name="connsiteY3-8" fmla="*/ 52476 h 173137"/>
                <a:gd name="connsiteX4-9" fmla="*/ 50977 w 180873"/>
                <a:gd name="connsiteY4-10" fmla="*/ 138201 h 173137"/>
                <a:gd name="connsiteX5-11" fmla="*/ 22402 w 180873"/>
                <a:gd name="connsiteY5-12" fmla="*/ 159633 h 173137"/>
                <a:gd name="connsiteX6" fmla="*/ 3352 w 180873"/>
                <a:gd name="connsiteY6" fmla="*/ 166776 h 173137"/>
                <a:gd name="connsiteX0-13" fmla="*/ 4789 w 182310"/>
                <a:gd name="connsiteY0-14" fmla="*/ 166776 h 185696"/>
                <a:gd name="connsiteX1-15" fmla="*/ 95277 w 182310"/>
                <a:gd name="connsiteY1-16" fmla="*/ 64383 h 185696"/>
                <a:gd name="connsiteX2-17" fmla="*/ 181002 w 182310"/>
                <a:gd name="connsiteY2-18" fmla="*/ 89 h 185696"/>
                <a:gd name="connsiteX3-19" fmla="*/ 140520 w 182310"/>
                <a:gd name="connsiteY3-20" fmla="*/ 52476 h 185696"/>
                <a:gd name="connsiteX4-21" fmla="*/ 52414 w 182310"/>
                <a:gd name="connsiteY4-22" fmla="*/ 138201 h 185696"/>
                <a:gd name="connsiteX5-23" fmla="*/ 16695 w 182310"/>
                <a:gd name="connsiteY5-24" fmla="*/ 183445 h 185696"/>
                <a:gd name="connsiteX6-25" fmla="*/ 4789 w 182310"/>
                <a:gd name="connsiteY6-26" fmla="*/ 166776 h 185696"/>
                <a:gd name="connsiteX0-27" fmla="*/ 4789 w 181809"/>
                <a:gd name="connsiteY0-28" fmla="*/ 166776 h 185696"/>
                <a:gd name="connsiteX1-29" fmla="*/ 95277 w 181809"/>
                <a:gd name="connsiteY1-30" fmla="*/ 64383 h 185696"/>
                <a:gd name="connsiteX2-31" fmla="*/ 181002 w 181809"/>
                <a:gd name="connsiteY2-32" fmla="*/ 89 h 185696"/>
                <a:gd name="connsiteX3-33" fmla="*/ 133376 w 181809"/>
                <a:gd name="connsiteY3-34" fmla="*/ 52476 h 185696"/>
                <a:gd name="connsiteX4-35" fmla="*/ 52414 w 181809"/>
                <a:gd name="connsiteY4-36" fmla="*/ 138201 h 185696"/>
                <a:gd name="connsiteX5-37" fmla="*/ 16695 w 181809"/>
                <a:gd name="connsiteY5-38" fmla="*/ 183445 h 185696"/>
                <a:gd name="connsiteX6-39" fmla="*/ 4789 w 181809"/>
                <a:gd name="connsiteY6-40" fmla="*/ 166776 h 185696"/>
                <a:gd name="connsiteX0-41" fmla="*/ 4789 w 181809"/>
                <a:gd name="connsiteY0-42" fmla="*/ 166776 h 185696"/>
                <a:gd name="connsiteX1-43" fmla="*/ 95277 w 181809"/>
                <a:gd name="connsiteY1-44" fmla="*/ 64383 h 185696"/>
                <a:gd name="connsiteX2-45" fmla="*/ 181002 w 181809"/>
                <a:gd name="connsiteY2-46" fmla="*/ 89 h 185696"/>
                <a:gd name="connsiteX3-47" fmla="*/ 133376 w 181809"/>
                <a:gd name="connsiteY3-48" fmla="*/ 52476 h 185696"/>
                <a:gd name="connsiteX4-49" fmla="*/ 52414 w 181809"/>
                <a:gd name="connsiteY4-50" fmla="*/ 133439 h 185696"/>
                <a:gd name="connsiteX5-51" fmla="*/ 16695 w 181809"/>
                <a:gd name="connsiteY5-52" fmla="*/ 183445 h 185696"/>
                <a:gd name="connsiteX6-53" fmla="*/ 4789 w 181809"/>
                <a:gd name="connsiteY6-54" fmla="*/ 166776 h 185696"/>
                <a:gd name="connsiteX0-55" fmla="*/ 6892 w 183912"/>
                <a:gd name="connsiteY0-56" fmla="*/ 166776 h 183799"/>
                <a:gd name="connsiteX1-57" fmla="*/ 97380 w 183912"/>
                <a:gd name="connsiteY1-58" fmla="*/ 64383 h 183799"/>
                <a:gd name="connsiteX2-59" fmla="*/ 183105 w 183912"/>
                <a:gd name="connsiteY2-60" fmla="*/ 89 h 183799"/>
                <a:gd name="connsiteX3-61" fmla="*/ 135479 w 183912"/>
                <a:gd name="connsiteY3-62" fmla="*/ 52476 h 183799"/>
                <a:gd name="connsiteX4-63" fmla="*/ 54517 w 183912"/>
                <a:gd name="connsiteY4-64" fmla="*/ 133439 h 183799"/>
                <a:gd name="connsiteX5-65" fmla="*/ 11655 w 183912"/>
                <a:gd name="connsiteY5-66" fmla="*/ 181064 h 183799"/>
                <a:gd name="connsiteX6-67" fmla="*/ 6892 w 183912"/>
                <a:gd name="connsiteY6-68" fmla="*/ 166776 h 183799"/>
                <a:gd name="connsiteX0-69" fmla="*/ 6892 w 183575"/>
                <a:gd name="connsiteY0-70" fmla="*/ 166823 h 183846"/>
                <a:gd name="connsiteX1-71" fmla="*/ 97380 w 183575"/>
                <a:gd name="connsiteY1-72" fmla="*/ 64430 h 183846"/>
                <a:gd name="connsiteX2-73" fmla="*/ 183105 w 183575"/>
                <a:gd name="connsiteY2-74" fmla="*/ 136 h 183846"/>
                <a:gd name="connsiteX3-75" fmla="*/ 128336 w 183575"/>
                <a:gd name="connsiteY3-76" fmla="*/ 50142 h 183846"/>
                <a:gd name="connsiteX4-77" fmla="*/ 54517 w 183575"/>
                <a:gd name="connsiteY4-78" fmla="*/ 133486 h 183846"/>
                <a:gd name="connsiteX5-79" fmla="*/ 11655 w 183575"/>
                <a:gd name="connsiteY5-80" fmla="*/ 181111 h 183846"/>
                <a:gd name="connsiteX6-81" fmla="*/ 6892 w 183575"/>
                <a:gd name="connsiteY6-82" fmla="*/ 166823 h 183846"/>
                <a:gd name="connsiteX0-83" fmla="*/ 6892 w 183417"/>
                <a:gd name="connsiteY0-84" fmla="*/ 166742 h 183765"/>
                <a:gd name="connsiteX1-85" fmla="*/ 97380 w 183417"/>
                <a:gd name="connsiteY1-86" fmla="*/ 64349 h 183765"/>
                <a:gd name="connsiteX2-87" fmla="*/ 183105 w 183417"/>
                <a:gd name="connsiteY2-88" fmla="*/ 55 h 183765"/>
                <a:gd name="connsiteX3-89" fmla="*/ 123574 w 183417"/>
                <a:gd name="connsiteY3-90" fmla="*/ 54824 h 183765"/>
                <a:gd name="connsiteX4-91" fmla="*/ 54517 w 183417"/>
                <a:gd name="connsiteY4-92" fmla="*/ 133405 h 183765"/>
                <a:gd name="connsiteX5-93" fmla="*/ 11655 w 183417"/>
                <a:gd name="connsiteY5-94" fmla="*/ 181030 h 183765"/>
                <a:gd name="connsiteX6-95" fmla="*/ 6892 w 183417"/>
                <a:gd name="connsiteY6-96" fmla="*/ 166742 h 183765"/>
                <a:gd name="connsiteX0-97" fmla="*/ 5402 w 181927"/>
                <a:gd name="connsiteY0-98" fmla="*/ 166742 h 183765"/>
                <a:gd name="connsiteX1-99" fmla="*/ 95890 w 181927"/>
                <a:gd name="connsiteY1-100" fmla="*/ 64349 h 183765"/>
                <a:gd name="connsiteX2-101" fmla="*/ 181615 w 181927"/>
                <a:gd name="connsiteY2-102" fmla="*/ 55 h 183765"/>
                <a:gd name="connsiteX3-103" fmla="*/ 122084 w 181927"/>
                <a:gd name="connsiteY3-104" fmla="*/ 54824 h 183765"/>
                <a:gd name="connsiteX4-105" fmla="*/ 53027 w 181927"/>
                <a:gd name="connsiteY4-106" fmla="*/ 133405 h 183765"/>
                <a:gd name="connsiteX5-107" fmla="*/ 14927 w 181927"/>
                <a:gd name="connsiteY5-108" fmla="*/ 181030 h 183765"/>
                <a:gd name="connsiteX6-109" fmla="*/ 5402 w 181927"/>
                <a:gd name="connsiteY6-110" fmla="*/ 166742 h 18376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25" y="connsiteY6-26"/>
                </a:cxn>
              </a:cxnLst>
              <a:rect l="l" t="t" r="r" b="b"/>
              <a:pathLst>
                <a:path w="181927" h="183765">
                  <a:moveTo>
                    <a:pt x="5402" y="166742"/>
                  </a:moveTo>
                  <a:cubicBezTo>
                    <a:pt x="18896" y="147295"/>
                    <a:pt x="66521" y="92130"/>
                    <a:pt x="95890" y="64349"/>
                  </a:cubicBezTo>
                  <a:cubicBezTo>
                    <a:pt x="125259" y="36568"/>
                    <a:pt x="177249" y="1642"/>
                    <a:pt x="181615" y="55"/>
                  </a:cubicBezTo>
                  <a:cubicBezTo>
                    <a:pt x="185981" y="-1532"/>
                    <a:pt x="143515" y="31805"/>
                    <a:pt x="122084" y="54824"/>
                  </a:cubicBezTo>
                  <a:cubicBezTo>
                    <a:pt x="100653" y="77843"/>
                    <a:pt x="70886" y="112371"/>
                    <a:pt x="53027" y="133405"/>
                  </a:cubicBezTo>
                  <a:cubicBezTo>
                    <a:pt x="35168" y="154439"/>
                    <a:pt x="22865" y="176268"/>
                    <a:pt x="14927" y="181030"/>
                  </a:cubicBezTo>
                  <a:cubicBezTo>
                    <a:pt x="6990" y="185793"/>
                    <a:pt x="-8092" y="186189"/>
                    <a:pt x="5402" y="16674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75000"/>
                    <a:lumOff val="25000"/>
                  </a:schemeClr>
                </a:solidFill>
                <a:cs typeface="+mn-ea"/>
                <a:sym typeface="+mn-lt"/>
              </a:endParaRPr>
            </a:p>
          </p:txBody>
        </p:sp>
      </p:grpSp>
      <p:sp>
        <p:nvSpPr>
          <p:cNvPr id="63" name="矩形 62"/>
          <p:cNvSpPr/>
          <p:nvPr/>
        </p:nvSpPr>
        <p:spPr>
          <a:xfrm>
            <a:off x="611626" y="1802074"/>
            <a:ext cx="1477426" cy="492493"/>
          </a:xfrm>
          <a:prstGeom prst="rect">
            <a:avLst/>
          </a:prstGeom>
        </p:spPr>
        <p:txBody>
          <a:bodyPr wrap="none" lIns="121969" tIns="60985" rIns="121969" bIns="60985">
            <a:spAutoFit/>
          </a:bodyPr>
          <a:lstStyle/>
          <a:p>
            <a:r>
              <a:rPr lang="zh-CN" altLang="en-US" sz="2400" b="1" dirty="0">
                <a:solidFill>
                  <a:schemeClr val="bg1"/>
                </a:solidFill>
                <a:cs typeface="+mn-ea"/>
                <a:sym typeface="+mn-lt"/>
              </a:rPr>
              <a:t>添加标题</a:t>
            </a:r>
            <a:endParaRPr lang="en-US" altLang="zh-CN" sz="2400" b="1" dirty="0">
              <a:solidFill>
                <a:schemeClr val="bg1"/>
              </a:solidFill>
              <a:cs typeface="+mn-ea"/>
              <a:sym typeface="+mn-lt"/>
            </a:endParaRPr>
          </a:p>
        </p:txBody>
      </p:sp>
      <p:sp>
        <p:nvSpPr>
          <p:cNvPr id="64" name="矩形 47"/>
          <p:cNvSpPr>
            <a:spLocks noChangeArrowheads="1"/>
          </p:cNvSpPr>
          <p:nvPr/>
        </p:nvSpPr>
        <p:spPr bwMode="auto">
          <a:xfrm>
            <a:off x="611625" y="2448220"/>
            <a:ext cx="3225064" cy="680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69" tIns="60985" rIns="121969" bIns="60985">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30000"/>
              </a:lnSpc>
              <a:spcBef>
                <a:spcPct val="0"/>
              </a:spcBef>
              <a:buNone/>
            </a:pPr>
            <a:r>
              <a:rPr lang="zh-CN" altLang="en-US" sz="1465" dirty="0">
                <a:solidFill>
                  <a:schemeClr val="bg1"/>
                </a:solidFill>
                <a:latin typeface="+mn-lt"/>
                <a:ea typeface="+mn-ea"/>
                <a:cs typeface="+mn-ea"/>
                <a:sym typeface="+mn-lt"/>
              </a:rPr>
              <a:t>在此录入上述图表的综合描述说明，在此录入上述图表的综合描述说明。</a:t>
            </a:r>
          </a:p>
        </p:txBody>
      </p:sp>
      <p:sp>
        <p:nvSpPr>
          <p:cNvPr id="65" name="矩形 64"/>
          <p:cNvSpPr/>
          <p:nvPr/>
        </p:nvSpPr>
        <p:spPr>
          <a:xfrm>
            <a:off x="4034055" y="1802074"/>
            <a:ext cx="1477426" cy="492493"/>
          </a:xfrm>
          <a:prstGeom prst="rect">
            <a:avLst/>
          </a:prstGeom>
        </p:spPr>
        <p:txBody>
          <a:bodyPr wrap="none" lIns="121969" tIns="60985" rIns="121969" bIns="60985">
            <a:spAutoFit/>
          </a:bodyPr>
          <a:lstStyle/>
          <a:p>
            <a:r>
              <a:rPr lang="zh-CN" altLang="en-US" sz="2400" b="1" dirty="0">
                <a:solidFill>
                  <a:schemeClr val="bg1"/>
                </a:solidFill>
                <a:cs typeface="+mn-ea"/>
                <a:sym typeface="+mn-lt"/>
              </a:rPr>
              <a:t>添加标题</a:t>
            </a:r>
            <a:endParaRPr lang="en-US" altLang="zh-CN" sz="2400" b="1" dirty="0">
              <a:solidFill>
                <a:schemeClr val="bg1"/>
              </a:solidFill>
              <a:cs typeface="+mn-ea"/>
              <a:sym typeface="+mn-lt"/>
            </a:endParaRPr>
          </a:p>
        </p:txBody>
      </p:sp>
      <p:sp>
        <p:nvSpPr>
          <p:cNvPr id="66" name="矩形 47"/>
          <p:cNvSpPr>
            <a:spLocks noChangeArrowheads="1"/>
          </p:cNvSpPr>
          <p:nvPr/>
        </p:nvSpPr>
        <p:spPr bwMode="auto">
          <a:xfrm>
            <a:off x="4034054" y="2448220"/>
            <a:ext cx="3203180" cy="680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69" tIns="60985" rIns="121969" bIns="60985">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30000"/>
              </a:lnSpc>
              <a:spcBef>
                <a:spcPct val="0"/>
              </a:spcBef>
              <a:buNone/>
            </a:pPr>
            <a:r>
              <a:rPr lang="zh-CN" altLang="en-US" sz="1465" dirty="0">
                <a:solidFill>
                  <a:schemeClr val="bg1"/>
                </a:solidFill>
                <a:latin typeface="+mn-lt"/>
                <a:ea typeface="+mn-ea"/>
                <a:cs typeface="+mn-ea"/>
                <a:sym typeface="+mn-lt"/>
              </a:rPr>
              <a:t>在此录入上述图表的综合描述说明，在此录入上述图表的综合描述说明。</a:t>
            </a:r>
          </a:p>
        </p:txBody>
      </p:sp>
      <p:sp>
        <p:nvSpPr>
          <p:cNvPr id="67" name="矩形 66"/>
          <p:cNvSpPr/>
          <p:nvPr/>
        </p:nvSpPr>
        <p:spPr>
          <a:xfrm>
            <a:off x="611626" y="4548091"/>
            <a:ext cx="1477426" cy="492493"/>
          </a:xfrm>
          <a:prstGeom prst="rect">
            <a:avLst/>
          </a:prstGeom>
        </p:spPr>
        <p:txBody>
          <a:bodyPr wrap="none" lIns="121969" tIns="60985" rIns="121969" bIns="60985">
            <a:spAutoFit/>
          </a:bodyPr>
          <a:lstStyle/>
          <a:p>
            <a:r>
              <a:rPr lang="zh-CN" altLang="en-US" sz="2400" b="1" dirty="0">
                <a:solidFill>
                  <a:schemeClr val="bg1"/>
                </a:solidFill>
                <a:cs typeface="+mn-ea"/>
                <a:sym typeface="+mn-lt"/>
              </a:rPr>
              <a:t>添加标题</a:t>
            </a:r>
            <a:endParaRPr lang="en-US" altLang="zh-CN" sz="2400" b="1" dirty="0">
              <a:solidFill>
                <a:schemeClr val="bg1"/>
              </a:solidFill>
              <a:cs typeface="+mn-ea"/>
              <a:sym typeface="+mn-lt"/>
            </a:endParaRPr>
          </a:p>
        </p:txBody>
      </p:sp>
      <p:sp>
        <p:nvSpPr>
          <p:cNvPr id="69" name="矩形 68"/>
          <p:cNvSpPr/>
          <p:nvPr/>
        </p:nvSpPr>
        <p:spPr>
          <a:xfrm>
            <a:off x="4034055" y="4548091"/>
            <a:ext cx="1477426" cy="492493"/>
          </a:xfrm>
          <a:prstGeom prst="rect">
            <a:avLst/>
          </a:prstGeom>
        </p:spPr>
        <p:txBody>
          <a:bodyPr wrap="none" lIns="121969" tIns="60985" rIns="121969" bIns="60985">
            <a:spAutoFit/>
          </a:bodyPr>
          <a:lstStyle/>
          <a:p>
            <a:r>
              <a:rPr lang="zh-CN" altLang="en-US" sz="2400" b="1" dirty="0">
                <a:solidFill>
                  <a:schemeClr val="bg1"/>
                </a:solidFill>
                <a:cs typeface="+mn-ea"/>
                <a:sym typeface="+mn-lt"/>
              </a:rPr>
              <a:t>添加标题</a:t>
            </a:r>
            <a:endParaRPr lang="en-US" altLang="zh-CN" sz="2400" b="1" dirty="0">
              <a:solidFill>
                <a:schemeClr val="bg1"/>
              </a:solidFill>
              <a:cs typeface="+mn-ea"/>
              <a:sym typeface="+mn-lt"/>
            </a:endParaRPr>
          </a:p>
        </p:txBody>
      </p:sp>
      <p:sp>
        <p:nvSpPr>
          <p:cNvPr id="70" name="矩形 47"/>
          <p:cNvSpPr>
            <a:spLocks noChangeArrowheads="1"/>
          </p:cNvSpPr>
          <p:nvPr/>
        </p:nvSpPr>
        <p:spPr bwMode="auto">
          <a:xfrm>
            <a:off x="4034054" y="5194236"/>
            <a:ext cx="3203180" cy="680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69" tIns="60985" rIns="121969" bIns="60985">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30000"/>
              </a:lnSpc>
              <a:spcBef>
                <a:spcPct val="0"/>
              </a:spcBef>
              <a:buNone/>
            </a:pPr>
            <a:r>
              <a:rPr lang="zh-CN" altLang="en-US" sz="1465" dirty="0">
                <a:solidFill>
                  <a:schemeClr val="bg1"/>
                </a:solidFill>
                <a:latin typeface="+mn-lt"/>
                <a:ea typeface="+mn-ea"/>
                <a:cs typeface="+mn-ea"/>
                <a:sym typeface="+mn-lt"/>
              </a:rPr>
              <a:t>在此录入上述图表的综合描述说明，在此录入上述图表的综合描述说明。</a:t>
            </a:r>
          </a:p>
        </p:txBody>
      </p:sp>
      <p:sp>
        <p:nvSpPr>
          <p:cNvPr id="2" name="文本占位符 1"/>
          <p:cNvSpPr>
            <a:spLocks noGrp="1"/>
          </p:cNvSpPr>
          <p:nvPr>
            <p:ph type="body" sz="quarter" idx="10"/>
          </p:nvPr>
        </p:nvSpPr>
        <p:spPr/>
        <p:txBody>
          <a:bodyPr/>
          <a:lstStyle/>
          <a:p>
            <a:r>
              <a:rPr lang="zh-CN" altLang="en-US" dirty="0">
                <a:cs typeface="+mn-ea"/>
                <a:sym typeface="+mn-lt"/>
              </a:rPr>
              <a:t>研究成果与应用</a:t>
            </a:r>
          </a:p>
        </p:txBody>
      </p:sp>
      <p:sp>
        <p:nvSpPr>
          <p:cNvPr id="71" name="矩形 47"/>
          <p:cNvSpPr>
            <a:spLocks noChangeArrowheads="1"/>
          </p:cNvSpPr>
          <p:nvPr/>
        </p:nvSpPr>
        <p:spPr bwMode="auto">
          <a:xfrm>
            <a:off x="436730" y="5194236"/>
            <a:ext cx="3203180" cy="680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69" tIns="60985" rIns="121969" bIns="60985">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30000"/>
              </a:lnSpc>
              <a:spcBef>
                <a:spcPct val="0"/>
              </a:spcBef>
              <a:buNone/>
            </a:pPr>
            <a:r>
              <a:rPr lang="zh-CN" altLang="en-US" sz="1465" dirty="0">
                <a:solidFill>
                  <a:schemeClr val="bg1"/>
                </a:solidFill>
                <a:latin typeface="+mn-lt"/>
                <a:ea typeface="+mn-ea"/>
                <a:cs typeface="+mn-ea"/>
                <a:sym typeface="+mn-lt"/>
              </a:rPr>
              <a:t>在此录入上述图表的综合描述说明，在此录入上述图表的综合描述说明。</a:t>
            </a: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p:cTn id="7" dur="500" fill="hold"/>
                                        <p:tgtEl>
                                          <p:spTgt spid="38"/>
                                        </p:tgtEl>
                                        <p:attrNameLst>
                                          <p:attrName>ppt_w</p:attrName>
                                        </p:attrNameLst>
                                      </p:cBhvr>
                                      <p:tavLst>
                                        <p:tav tm="0">
                                          <p:val>
                                            <p:fltVal val="0"/>
                                          </p:val>
                                        </p:tav>
                                        <p:tav tm="100000">
                                          <p:val>
                                            <p:strVal val="#ppt_w"/>
                                          </p:val>
                                        </p:tav>
                                      </p:tavLst>
                                    </p:anim>
                                    <p:anim calcmode="lin" valueType="num">
                                      <p:cBhvr>
                                        <p:cTn id="8" dur="500" fill="hold"/>
                                        <p:tgtEl>
                                          <p:spTgt spid="38"/>
                                        </p:tgtEl>
                                        <p:attrNameLst>
                                          <p:attrName>ppt_h</p:attrName>
                                        </p:attrNameLst>
                                      </p:cBhvr>
                                      <p:tavLst>
                                        <p:tav tm="0">
                                          <p:val>
                                            <p:fltVal val="0"/>
                                          </p:val>
                                        </p:tav>
                                        <p:tav tm="100000">
                                          <p:val>
                                            <p:strVal val="#ppt_h"/>
                                          </p:val>
                                        </p:tav>
                                      </p:tavLst>
                                    </p:anim>
                                    <p:animEffect transition="in" filter="fade">
                                      <p:cBhvr>
                                        <p:cTn id="9" dur="500"/>
                                        <p:tgtEl>
                                          <p:spTgt spid="38"/>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6"/>
                                        </p:tgtEl>
                                        <p:attrNameLst>
                                          <p:attrName>style.visibility</p:attrName>
                                        </p:attrNameLst>
                                      </p:cBhvr>
                                      <p:to>
                                        <p:strVal val="visible"/>
                                      </p:to>
                                    </p:set>
                                    <p:anim calcmode="lin" valueType="num">
                                      <p:cBhvr>
                                        <p:cTn id="12" dur="500" fill="hold"/>
                                        <p:tgtEl>
                                          <p:spTgt spid="36"/>
                                        </p:tgtEl>
                                        <p:attrNameLst>
                                          <p:attrName>ppt_w</p:attrName>
                                        </p:attrNameLst>
                                      </p:cBhvr>
                                      <p:tavLst>
                                        <p:tav tm="0">
                                          <p:val>
                                            <p:fltVal val="0"/>
                                          </p:val>
                                        </p:tav>
                                        <p:tav tm="100000">
                                          <p:val>
                                            <p:strVal val="#ppt_w"/>
                                          </p:val>
                                        </p:tav>
                                      </p:tavLst>
                                    </p:anim>
                                    <p:anim calcmode="lin" valueType="num">
                                      <p:cBhvr>
                                        <p:cTn id="13" dur="500" fill="hold"/>
                                        <p:tgtEl>
                                          <p:spTgt spid="36"/>
                                        </p:tgtEl>
                                        <p:attrNameLst>
                                          <p:attrName>ppt_h</p:attrName>
                                        </p:attrNameLst>
                                      </p:cBhvr>
                                      <p:tavLst>
                                        <p:tav tm="0">
                                          <p:val>
                                            <p:fltVal val="0"/>
                                          </p:val>
                                        </p:tav>
                                        <p:tav tm="100000">
                                          <p:val>
                                            <p:strVal val="#ppt_h"/>
                                          </p:val>
                                        </p:tav>
                                      </p:tavLst>
                                    </p:anim>
                                    <p:animEffect transition="in" filter="fade">
                                      <p:cBhvr>
                                        <p:cTn id="14" dur="500"/>
                                        <p:tgtEl>
                                          <p:spTgt spid="36"/>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35"/>
                                        </p:tgtEl>
                                        <p:attrNameLst>
                                          <p:attrName>style.visibility</p:attrName>
                                        </p:attrNameLst>
                                      </p:cBhvr>
                                      <p:to>
                                        <p:strVal val="visible"/>
                                      </p:to>
                                    </p:set>
                                    <p:anim calcmode="lin" valueType="num">
                                      <p:cBhvr>
                                        <p:cTn id="17" dur="500" fill="hold"/>
                                        <p:tgtEl>
                                          <p:spTgt spid="35"/>
                                        </p:tgtEl>
                                        <p:attrNameLst>
                                          <p:attrName>ppt_w</p:attrName>
                                        </p:attrNameLst>
                                      </p:cBhvr>
                                      <p:tavLst>
                                        <p:tav tm="0">
                                          <p:val>
                                            <p:fltVal val="0"/>
                                          </p:val>
                                        </p:tav>
                                        <p:tav tm="100000">
                                          <p:val>
                                            <p:strVal val="#ppt_w"/>
                                          </p:val>
                                        </p:tav>
                                      </p:tavLst>
                                    </p:anim>
                                    <p:anim calcmode="lin" valueType="num">
                                      <p:cBhvr>
                                        <p:cTn id="18" dur="500" fill="hold"/>
                                        <p:tgtEl>
                                          <p:spTgt spid="35"/>
                                        </p:tgtEl>
                                        <p:attrNameLst>
                                          <p:attrName>ppt_h</p:attrName>
                                        </p:attrNameLst>
                                      </p:cBhvr>
                                      <p:tavLst>
                                        <p:tav tm="0">
                                          <p:val>
                                            <p:fltVal val="0"/>
                                          </p:val>
                                        </p:tav>
                                        <p:tav tm="100000">
                                          <p:val>
                                            <p:strVal val="#ppt_h"/>
                                          </p:val>
                                        </p:tav>
                                      </p:tavLst>
                                    </p:anim>
                                    <p:animEffect transition="in" filter="fade">
                                      <p:cBhvr>
                                        <p:cTn id="19" dur="500"/>
                                        <p:tgtEl>
                                          <p:spTgt spid="35"/>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37"/>
                                        </p:tgtEl>
                                        <p:attrNameLst>
                                          <p:attrName>style.visibility</p:attrName>
                                        </p:attrNameLst>
                                      </p:cBhvr>
                                      <p:to>
                                        <p:strVal val="visible"/>
                                      </p:to>
                                    </p:set>
                                    <p:anim calcmode="lin" valueType="num">
                                      <p:cBhvr>
                                        <p:cTn id="22" dur="500" fill="hold"/>
                                        <p:tgtEl>
                                          <p:spTgt spid="37"/>
                                        </p:tgtEl>
                                        <p:attrNameLst>
                                          <p:attrName>ppt_w</p:attrName>
                                        </p:attrNameLst>
                                      </p:cBhvr>
                                      <p:tavLst>
                                        <p:tav tm="0">
                                          <p:val>
                                            <p:fltVal val="0"/>
                                          </p:val>
                                        </p:tav>
                                        <p:tav tm="100000">
                                          <p:val>
                                            <p:strVal val="#ppt_w"/>
                                          </p:val>
                                        </p:tav>
                                      </p:tavLst>
                                    </p:anim>
                                    <p:anim calcmode="lin" valueType="num">
                                      <p:cBhvr>
                                        <p:cTn id="23" dur="500" fill="hold"/>
                                        <p:tgtEl>
                                          <p:spTgt spid="37"/>
                                        </p:tgtEl>
                                        <p:attrNameLst>
                                          <p:attrName>ppt_h</p:attrName>
                                        </p:attrNameLst>
                                      </p:cBhvr>
                                      <p:tavLst>
                                        <p:tav tm="0">
                                          <p:val>
                                            <p:fltVal val="0"/>
                                          </p:val>
                                        </p:tav>
                                        <p:tav tm="100000">
                                          <p:val>
                                            <p:strVal val="#ppt_h"/>
                                          </p:val>
                                        </p:tav>
                                      </p:tavLst>
                                    </p:anim>
                                    <p:animEffect transition="in" filter="fade">
                                      <p:cBhvr>
                                        <p:cTn id="24" dur="500"/>
                                        <p:tgtEl>
                                          <p:spTgt spid="37"/>
                                        </p:tgtEl>
                                      </p:cBhvr>
                                    </p:animEffect>
                                  </p:childTnLst>
                                </p:cTn>
                              </p:par>
                            </p:childTnLst>
                          </p:cTn>
                        </p:par>
                        <p:par>
                          <p:cTn id="25" fill="hold">
                            <p:stCondLst>
                              <p:cond delay="500"/>
                            </p:stCondLst>
                            <p:childTnLst>
                              <p:par>
                                <p:cTn id="26" presetID="53" presetClass="entr" presetSubtype="16"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500" fill="hold"/>
                                        <p:tgtEl>
                                          <p:spTgt spid="39"/>
                                        </p:tgtEl>
                                        <p:attrNameLst>
                                          <p:attrName>ppt_w</p:attrName>
                                        </p:attrNameLst>
                                      </p:cBhvr>
                                      <p:tavLst>
                                        <p:tav tm="0">
                                          <p:val>
                                            <p:fltVal val="0"/>
                                          </p:val>
                                        </p:tav>
                                        <p:tav tm="100000">
                                          <p:val>
                                            <p:strVal val="#ppt_w"/>
                                          </p:val>
                                        </p:tav>
                                      </p:tavLst>
                                    </p:anim>
                                    <p:anim calcmode="lin" valueType="num">
                                      <p:cBhvr>
                                        <p:cTn id="29" dur="500" fill="hold"/>
                                        <p:tgtEl>
                                          <p:spTgt spid="39"/>
                                        </p:tgtEl>
                                        <p:attrNameLst>
                                          <p:attrName>ppt_h</p:attrName>
                                        </p:attrNameLst>
                                      </p:cBhvr>
                                      <p:tavLst>
                                        <p:tav tm="0">
                                          <p:val>
                                            <p:fltVal val="0"/>
                                          </p:val>
                                        </p:tav>
                                        <p:tav tm="100000">
                                          <p:val>
                                            <p:strVal val="#ppt_h"/>
                                          </p:val>
                                        </p:tav>
                                      </p:tavLst>
                                    </p:anim>
                                    <p:animEffect transition="in" filter="fade">
                                      <p:cBhvr>
                                        <p:cTn id="30" dur="500"/>
                                        <p:tgtEl>
                                          <p:spTgt spid="39"/>
                                        </p:tgtEl>
                                      </p:cBhvr>
                                    </p:animEffect>
                                  </p:childTnLst>
                                </p:cTn>
                              </p:par>
                              <p:par>
                                <p:cTn id="31" presetID="53" presetClass="entr" presetSubtype="16" fill="hold" nodeType="with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p:cTn id="33" dur="500" fill="hold"/>
                                        <p:tgtEl>
                                          <p:spTgt spid="40"/>
                                        </p:tgtEl>
                                        <p:attrNameLst>
                                          <p:attrName>ppt_w</p:attrName>
                                        </p:attrNameLst>
                                      </p:cBhvr>
                                      <p:tavLst>
                                        <p:tav tm="0">
                                          <p:val>
                                            <p:fltVal val="0"/>
                                          </p:val>
                                        </p:tav>
                                        <p:tav tm="100000">
                                          <p:val>
                                            <p:strVal val="#ppt_w"/>
                                          </p:val>
                                        </p:tav>
                                      </p:tavLst>
                                    </p:anim>
                                    <p:anim calcmode="lin" valueType="num">
                                      <p:cBhvr>
                                        <p:cTn id="34" dur="500" fill="hold"/>
                                        <p:tgtEl>
                                          <p:spTgt spid="40"/>
                                        </p:tgtEl>
                                        <p:attrNameLst>
                                          <p:attrName>ppt_h</p:attrName>
                                        </p:attrNameLst>
                                      </p:cBhvr>
                                      <p:tavLst>
                                        <p:tav tm="0">
                                          <p:val>
                                            <p:fltVal val="0"/>
                                          </p:val>
                                        </p:tav>
                                        <p:tav tm="100000">
                                          <p:val>
                                            <p:strVal val="#ppt_h"/>
                                          </p:val>
                                        </p:tav>
                                      </p:tavLst>
                                    </p:anim>
                                    <p:animEffect transition="in" filter="fade">
                                      <p:cBhvr>
                                        <p:cTn id="35" dur="500"/>
                                        <p:tgtEl>
                                          <p:spTgt spid="40"/>
                                        </p:tgtEl>
                                      </p:cBhvr>
                                    </p:animEffect>
                                  </p:childTnLst>
                                </p:cTn>
                              </p:par>
                              <p:par>
                                <p:cTn id="36" presetID="53" presetClass="entr" presetSubtype="16" fill="hold" nodeType="withEffect">
                                  <p:stCondLst>
                                    <p:cond delay="0"/>
                                  </p:stCondLst>
                                  <p:childTnLst>
                                    <p:set>
                                      <p:cBhvr>
                                        <p:cTn id="37" dur="1" fill="hold">
                                          <p:stCondLst>
                                            <p:cond delay="0"/>
                                          </p:stCondLst>
                                        </p:cTn>
                                        <p:tgtEl>
                                          <p:spTgt spid="48"/>
                                        </p:tgtEl>
                                        <p:attrNameLst>
                                          <p:attrName>style.visibility</p:attrName>
                                        </p:attrNameLst>
                                      </p:cBhvr>
                                      <p:to>
                                        <p:strVal val="visible"/>
                                      </p:to>
                                    </p:set>
                                    <p:anim calcmode="lin" valueType="num">
                                      <p:cBhvr>
                                        <p:cTn id="38" dur="500" fill="hold"/>
                                        <p:tgtEl>
                                          <p:spTgt spid="48"/>
                                        </p:tgtEl>
                                        <p:attrNameLst>
                                          <p:attrName>ppt_w</p:attrName>
                                        </p:attrNameLst>
                                      </p:cBhvr>
                                      <p:tavLst>
                                        <p:tav tm="0">
                                          <p:val>
                                            <p:fltVal val="0"/>
                                          </p:val>
                                        </p:tav>
                                        <p:tav tm="100000">
                                          <p:val>
                                            <p:strVal val="#ppt_w"/>
                                          </p:val>
                                        </p:tav>
                                      </p:tavLst>
                                    </p:anim>
                                    <p:anim calcmode="lin" valueType="num">
                                      <p:cBhvr>
                                        <p:cTn id="39" dur="500" fill="hold"/>
                                        <p:tgtEl>
                                          <p:spTgt spid="48"/>
                                        </p:tgtEl>
                                        <p:attrNameLst>
                                          <p:attrName>ppt_h</p:attrName>
                                        </p:attrNameLst>
                                      </p:cBhvr>
                                      <p:tavLst>
                                        <p:tav tm="0">
                                          <p:val>
                                            <p:fltVal val="0"/>
                                          </p:val>
                                        </p:tav>
                                        <p:tav tm="100000">
                                          <p:val>
                                            <p:strVal val="#ppt_h"/>
                                          </p:val>
                                        </p:tav>
                                      </p:tavLst>
                                    </p:anim>
                                    <p:animEffect transition="in" filter="fade">
                                      <p:cBhvr>
                                        <p:cTn id="40" dur="500"/>
                                        <p:tgtEl>
                                          <p:spTgt spid="48"/>
                                        </p:tgtEl>
                                      </p:cBhvr>
                                    </p:animEffect>
                                  </p:childTnLst>
                                </p:cTn>
                              </p:par>
                              <p:par>
                                <p:cTn id="41" presetID="53" presetClass="entr" presetSubtype="16" fill="hold" nodeType="withEffect">
                                  <p:stCondLst>
                                    <p:cond delay="0"/>
                                  </p:stCondLst>
                                  <p:childTnLst>
                                    <p:set>
                                      <p:cBhvr>
                                        <p:cTn id="42" dur="1" fill="hold">
                                          <p:stCondLst>
                                            <p:cond delay="0"/>
                                          </p:stCondLst>
                                        </p:cTn>
                                        <p:tgtEl>
                                          <p:spTgt spid="57"/>
                                        </p:tgtEl>
                                        <p:attrNameLst>
                                          <p:attrName>style.visibility</p:attrName>
                                        </p:attrNameLst>
                                      </p:cBhvr>
                                      <p:to>
                                        <p:strVal val="visible"/>
                                      </p:to>
                                    </p:set>
                                    <p:anim calcmode="lin" valueType="num">
                                      <p:cBhvr>
                                        <p:cTn id="43" dur="500" fill="hold"/>
                                        <p:tgtEl>
                                          <p:spTgt spid="57"/>
                                        </p:tgtEl>
                                        <p:attrNameLst>
                                          <p:attrName>ppt_w</p:attrName>
                                        </p:attrNameLst>
                                      </p:cBhvr>
                                      <p:tavLst>
                                        <p:tav tm="0">
                                          <p:val>
                                            <p:fltVal val="0"/>
                                          </p:val>
                                        </p:tav>
                                        <p:tav tm="100000">
                                          <p:val>
                                            <p:strVal val="#ppt_w"/>
                                          </p:val>
                                        </p:tav>
                                      </p:tavLst>
                                    </p:anim>
                                    <p:anim calcmode="lin" valueType="num">
                                      <p:cBhvr>
                                        <p:cTn id="44" dur="500" fill="hold"/>
                                        <p:tgtEl>
                                          <p:spTgt spid="57"/>
                                        </p:tgtEl>
                                        <p:attrNameLst>
                                          <p:attrName>ppt_h</p:attrName>
                                        </p:attrNameLst>
                                      </p:cBhvr>
                                      <p:tavLst>
                                        <p:tav tm="0">
                                          <p:val>
                                            <p:fltVal val="0"/>
                                          </p:val>
                                        </p:tav>
                                        <p:tav tm="100000">
                                          <p:val>
                                            <p:strVal val="#ppt_h"/>
                                          </p:val>
                                        </p:tav>
                                      </p:tavLst>
                                    </p:anim>
                                    <p:animEffect transition="in" filter="fade">
                                      <p:cBhvr>
                                        <p:cTn id="45" dur="500"/>
                                        <p:tgtEl>
                                          <p:spTgt spid="57"/>
                                        </p:tgtEl>
                                      </p:cBhvr>
                                    </p:animEffect>
                                  </p:childTnLst>
                                </p:cTn>
                              </p:par>
                            </p:childTnLst>
                          </p:cTn>
                        </p:par>
                        <p:par>
                          <p:cTn id="46" fill="hold">
                            <p:stCondLst>
                              <p:cond delay="1000"/>
                            </p:stCondLst>
                            <p:childTnLst>
                              <p:par>
                                <p:cTn id="47" presetID="14" presetClass="entr" presetSubtype="10" fill="hold" grpId="0" nodeType="afterEffect">
                                  <p:stCondLst>
                                    <p:cond delay="0"/>
                                  </p:stCondLst>
                                  <p:childTnLst>
                                    <p:set>
                                      <p:cBhvr>
                                        <p:cTn id="48" dur="1" fill="hold">
                                          <p:stCondLst>
                                            <p:cond delay="0"/>
                                          </p:stCondLst>
                                        </p:cTn>
                                        <p:tgtEl>
                                          <p:spTgt spid="63"/>
                                        </p:tgtEl>
                                        <p:attrNameLst>
                                          <p:attrName>style.visibility</p:attrName>
                                        </p:attrNameLst>
                                      </p:cBhvr>
                                      <p:to>
                                        <p:strVal val="visible"/>
                                      </p:to>
                                    </p:set>
                                    <p:animEffect transition="in" filter="randombar(horizontal)">
                                      <p:cBhvr>
                                        <p:cTn id="49" dur="400"/>
                                        <p:tgtEl>
                                          <p:spTgt spid="63"/>
                                        </p:tgtEl>
                                      </p:cBhvr>
                                    </p:animEffect>
                                  </p:childTnLst>
                                </p:cTn>
                              </p:par>
                              <p:par>
                                <p:cTn id="50" presetID="14" presetClass="entr" presetSubtype="10" fill="hold" grpId="0" nodeType="withEffect">
                                  <p:stCondLst>
                                    <p:cond delay="0"/>
                                  </p:stCondLst>
                                  <p:childTnLst>
                                    <p:set>
                                      <p:cBhvr>
                                        <p:cTn id="51" dur="1" fill="hold">
                                          <p:stCondLst>
                                            <p:cond delay="0"/>
                                          </p:stCondLst>
                                        </p:cTn>
                                        <p:tgtEl>
                                          <p:spTgt spid="64"/>
                                        </p:tgtEl>
                                        <p:attrNameLst>
                                          <p:attrName>style.visibility</p:attrName>
                                        </p:attrNameLst>
                                      </p:cBhvr>
                                      <p:to>
                                        <p:strVal val="visible"/>
                                      </p:to>
                                    </p:set>
                                    <p:animEffect transition="in" filter="randombar(horizontal)">
                                      <p:cBhvr>
                                        <p:cTn id="52" dur="400"/>
                                        <p:tgtEl>
                                          <p:spTgt spid="64"/>
                                        </p:tgtEl>
                                      </p:cBhvr>
                                    </p:animEffect>
                                  </p:childTnLst>
                                </p:cTn>
                              </p:par>
                            </p:childTnLst>
                          </p:cTn>
                        </p:par>
                        <p:par>
                          <p:cTn id="53" fill="hold">
                            <p:stCondLst>
                              <p:cond delay="1500"/>
                            </p:stCondLst>
                            <p:childTnLst>
                              <p:par>
                                <p:cTn id="54" presetID="14" presetClass="entr" presetSubtype="10" fill="hold" grpId="0" nodeType="afterEffect">
                                  <p:stCondLst>
                                    <p:cond delay="100"/>
                                  </p:stCondLst>
                                  <p:childTnLst>
                                    <p:set>
                                      <p:cBhvr>
                                        <p:cTn id="55" dur="1" fill="hold">
                                          <p:stCondLst>
                                            <p:cond delay="0"/>
                                          </p:stCondLst>
                                        </p:cTn>
                                        <p:tgtEl>
                                          <p:spTgt spid="65"/>
                                        </p:tgtEl>
                                        <p:attrNameLst>
                                          <p:attrName>style.visibility</p:attrName>
                                        </p:attrNameLst>
                                      </p:cBhvr>
                                      <p:to>
                                        <p:strVal val="visible"/>
                                      </p:to>
                                    </p:set>
                                    <p:animEffect transition="in" filter="randombar(horizontal)">
                                      <p:cBhvr>
                                        <p:cTn id="56" dur="400"/>
                                        <p:tgtEl>
                                          <p:spTgt spid="65"/>
                                        </p:tgtEl>
                                      </p:cBhvr>
                                    </p:animEffect>
                                  </p:childTnLst>
                                </p:cTn>
                              </p:par>
                              <p:par>
                                <p:cTn id="57" presetID="14" presetClass="entr" presetSubtype="10" fill="hold" grpId="0" nodeType="withEffect">
                                  <p:stCondLst>
                                    <p:cond delay="100"/>
                                  </p:stCondLst>
                                  <p:childTnLst>
                                    <p:set>
                                      <p:cBhvr>
                                        <p:cTn id="58" dur="1" fill="hold">
                                          <p:stCondLst>
                                            <p:cond delay="0"/>
                                          </p:stCondLst>
                                        </p:cTn>
                                        <p:tgtEl>
                                          <p:spTgt spid="66"/>
                                        </p:tgtEl>
                                        <p:attrNameLst>
                                          <p:attrName>style.visibility</p:attrName>
                                        </p:attrNameLst>
                                      </p:cBhvr>
                                      <p:to>
                                        <p:strVal val="visible"/>
                                      </p:to>
                                    </p:set>
                                    <p:animEffect transition="in" filter="randombar(horizontal)">
                                      <p:cBhvr>
                                        <p:cTn id="59" dur="400"/>
                                        <p:tgtEl>
                                          <p:spTgt spid="66"/>
                                        </p:tgtEl>
                                      </p:cBhvr>
                                    </p:animEffect>
                                  </p:childTnLst>
                                </p:cTn>
                              </p:par>
                            </p:childTnLst>
                          </p:cTn>
                        </p:par>
                        <p:par>
                          <p:cTn id="60" fill="hold">
                            <p:stCondLst>
                              <p:cond delay="2100"/>
                            </p:stCondLst>
                            <p:childTnLst>
                              <p:par>
                                <p:cTn id="61" presetID="14" presetClass="entr" presetSubtype="10" fill="hold" grpId="0" nodeType="afterEffect">
                                  <p:stCondLst>
                                    <p:cond delay="100"/>
                                  </p:stCondLst>
                                  <p:childTnLst>
                                    <p:set>
                                      <p:cBhvr>
                                        <p:cTn id="62" dur="1" fill="hold">
                                          <p:stCondLst>
                                            <p:cond delay="0"/>
                                          </p:stCondLst>
                                        </p:cTn>
                                        <p:tgtEl>
                                          <p:spTgt spid="67"/>
                                        </p:tgtEl>
                                        <p:attrNameLst>
                                          <p:attrName>style.visibility</p:attrName>
                                        </p:attrNameLst>
                                      </p:cBhvr>
                                      <p:to>
                                        <p:strVal val="visible"/>
                                      </p:to>
                                    </p:set>
                                    <p:animEffect transition="in" filter="randombar(horizontal)">
                                      <p:cBhvr>
                                        <p:cTn id="63" dur="400"/>
                                        <p:tgtEl>
                                          <p:spTgt spid="67"/>
                                        </p:tgtEl>
                                      </p:cBhvr>
                                    </p:animEffect>
                                  </p:childTnLst>
                                </p:cTn>
                              </p:par>
                            </p:childTnLst>
                          </p:cTn>
                        </p:par>
                        <p:par>
                          <p:cTn id="64" fill="hold">
                            <p:stCondLst>
                              <p:cond delay="2700"/>
                            </p:stCondLst>
                            <p:childTnLst>
                              <p:par>
                                <p:cTn id="65" presetID="14" presetClass="entr" presetSubtype="10" fill="hold" grpId="0" nodeType="afterEffect">
                                  <p:stCondLst>
                                    <p:cond delay="100"/>
                                  </p:stCondLst>
                                  <p:childTnLst>
                                    <p:set>
                                      <p:cBhvr>
                                        <p:cTn id="66" dur="1" fill="hold">
                                          <p:stCondLst>
                                            <p:cond delay="0"/>
                                          </p:stCondLst>
                                        </p:cTn>
                                        <p:tgtEl>
                                          <p:spTgt spid="69"/>
                                        </p:tgtEl>
                                        <p:attrNameLst>
                                          <p:attrName>style.visibility</p:attrName>
                                        </p:attrNameLst>
                                      </p:cBhvr>
                                      <p:to>
                                        <p:strVal val="visible"/>
                                      </p:to>
                                    </p:set>
                                    <p:animEffect transition="in" filter="randombar(horizontal)">
                                      <p:cBhvr>
                                        <p:cTn id="67" dur="400"/>
                                        <p:tgtEl>
                                          <p:spTgt spid="69"/>
                                        </p:tgtEl>
                                      </p:cBhvr>
                                    </p:animEffect>
                                  </p:childTnLst>
                                </p:cTn>
                              </p:par>
                              <p:par>
                                <p:cTn id="68" presetID="14" presetClass="entr" presetSubtype="10" fill="hold" grpId="0" nodeType="withEffect">
                                  <p:stCondLst>
                                    <p:cond delay="100"/>
                                  </p:stCondLst>
                                  <p:childTnLst>
                                    <p:set>
                                      <p:cBhvr>
                                        <p:cTn id="69" dur="1" fill="hold">
                                          <p:stCondLst>
                                            <p:cond delay="0"/>
                                          </p:stCondLst>
                                        </p:cTn>
                                        <p:tgtEl>
                                          <p:spTgt spid="70"/>
                                        </p:tgtEl>
                                        <p:attrNameLst>
                                          <p:attrName>style.visibility</p:attrName>
                                        </p:attrNameLst>
                                      </p:cBhvr>
                                      <p:to>
                                        <p:strVal val="visible"/>
                                      </p:to>
                                    </p:set>
                                    <p:animEffect transition="in" filter="randombar(horizontal)">
                                      <p:cBhvr>
                                        <p:cTn id="70" dur="400"/>
                                        <p:tgtEl>
                                          <p:spTgt spid="70"/>
                                        </p:tgtEl>
                                      </p:cBhvr>
                                    </p:animEffect>
                                  </p:childTnLst>
                                </p:cTn>
                              </p:par>
                              <p:par>
                                <p:cTn id="71" presetID="14" presetClass="entr" presetSubtype="10" fill="hold" grpId="0" nodeType="withEffect">
                                  <p:stCondLst>
                                    <p:cond delay="100"/>
                                  </p:stCondLst>
                                  <p:childTnLst>
                                    <p:set>
                                      <p:cBhvr>
                                        <p:cTn id="72" dur="1" fill="hold">
                                          <p:stCondLst>
                                            <p:cond delay="0"/>
                                          </p:stCondLst>
                                        </p:cTn>
                                        <p:tgtEl>
                                          <p:spTgt spid="71"/>
                                        </p:tgtEl>
                                        <p:attrNameLst>
                                          <p:attrName>style.visibility</p:attrName>
                                        </p:attrNameLst>
                                      </p:cBhvr>
                                      <p:to>
                                        <p:strVal val="visible"/>
                                      </p:to>
                                    </p:set>
                                    <p:animEffect transition="in" filter="randombar(horizontal)">
                                      <p:cBhvr>
                                        <p:cTn id="73" dur="4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animBg="1"/>
      <p:bldP spid="39" grpId="0" animBg="1"/>
      <p:bldP spid="63" grpId="0"/>
      <p:bldP spid="64" grpId="0"/>
      <p:bldP spid="65" grpId="0"/>
      <p:bldP spid="66" grpId="0"/>
      <p:bldP spid="67" grpId="0"/>
      <p:bldP spid="69" grpId="0"/>
      <p:bldP spid="70" grpId="0"/>
      <p:bldP spid="71"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椭圆 57"/>
          <p:cNvSpPr/>
          <p:nvPr/>
        </p:nvSpPr>
        <p:spPr bwMode="auto">
          <a:xfrm>
            <a:off x="3281535" y="2110631"/>
            <a:ext cx="3380872" cy="3370140"/>
          </a:xfrm>
          <a:prstGeom prst="ellipse">
            <a:avLst/>
          </a:prstGeom>
          <a:noFill/>
          <a:ln w="25400" cap="flat" cmpd="sng" algn="ctr">
            <a:solidFill>
              <a:srgbClr val="5B9BD5"/>
            </a:solidFill>
            <a:prstDash val="solid"/>
          </a:ln>
          <a:effectLst/>
        </p:spPr>
        <p:txBody>
          <a:bodyPr lIns="100693" tIns="50347" rIns="100693" bIns="50347" anchor="ctr"/>
          <a:lstStyle/>
          <a:p>
            <a:pPr algn="ctr">
              <a:defRPr/>
            </a:pPr>
            <a:endParaRPr lang="zh-CN" altLang="en-US" sz="2400" kern="0" dirty="0">
              <a:solidFill>
                <a:schemeClr val="bg1"/>
              </a:solidFill>
              <a:cs typeface="+mn-ea"/>
              <a:sym typeface="+mn-lt"/>
            </a:endParaRPr>
          </a:p>
        </p:txBody>
      </p:sp>
      <p:sp>
        <p:nvSpPr>
          <p:cNvPr id="59" name="椭圆 58"/>
          <p:cNvSpPr/>
          <p:nvPr/>
        </p:nvSpPr>
        <p:spPr bwMode="auto">
          <a:xfrm>
            <a:off x="5304467" y="2110631"/>
            <a:ext cx="3382344" cy="3370140"/>
          </a:xfrm>
          <a:prstGeom prst="ellipse">
            <a:avLst/>
          </a:prstGeom>
          <a:noFill/>
          <a:ln w="25400" cap="flat" cmpd="sng" algn="ctr">
            <a:solidFill>
              <a:srgbClr val="5B9BD5"/>
            </a:solidFill>
            <a:prstDash val="solid"/>
          </a:ln>
          <a:effectLst/>
        </p:spPr>
        <p:txBody>
          <a:bodyPr lIns="100693" tIns="50347" rIns="100693" bIns="50347" anchor="ctr"/>
          <a:lstStyle/>
          <a:p>
            <a:pPr algn="ctr">
              <a:defRPr/>
            </a:pPr>
            <a:endParaRPr lang="zh-CN" altLang="en-US" sz="2400" kern="0" dirty="0">
              <a:solidFill>
                <a:schemeClr val="bg1"/>
              </a:solidFill>
              <a:cs typeface="+mn-ea"/>
              <a:sym typeface="+mn-lt"/>
            </a:endParaRPr>
          </a:p>
        </p:txBody>
      </p:sp>
      <p:cxnSp>
        <p:nvCxnSpPr>
          <p:cNvPr id="60" name="直接连接符 59"/>
          <p:cNvCxnSpPr>
            <a:cxnSpLocks noChangeShapeType="1"/>
          </p:cNvCxnSpPr>
          <p:nvPr/>
        </p:nvCxnSpPr>
        <p:spPr bwMode="auto">
          <a:xfrm>
            <a:off x="4209878" y="2933369"/>
            <a:ext cx="529641" cy="247847"/>
          </a:xfrm>
          <a:prstGeom prst="line">
            <a:avLst/>
          </a:prstGeom>
          <a:noFill/>
          <a:ln w="28575" algn="ctr">
            <a:solidFill>
              <a:srgbClr val="5B9BD5"/>
            </a:solidFill>
            <a:round/>
            <a:headEnd type="none" w="med" len="med"/>
            <a:tailEnd type="arrow" w="med" len="med"/>
          </a:ln>
          <a:effectLst/>
        </p:spPr>
      </p:cxnSp>
      <p:cxnSp>
        <p:nvCxnSpPr>
          <p:cNvPr id="61" name="直接连接符 60"/>
          <p:cNvCxnSpPr>
            <a:cxnSpLocks noChangeShapeType="1"/>
          </p:cNvCxnSpPr>
          <p:nvPr/>
        </p:nvCxnSpPr>
        <p:spPr bwMode="auto">
          <a:xfrm>
            <a:off x="3927400" y="3694507"/>
            <a:ext cx="547296" cy="0"/>
          </a:xfrm>
          <a:prstGeom prst="line">
            <a:avLst/>
          </a:prstGeom>
          <a:noFill/>
          <a:ln w="28575" algn="ctr">
            <a:solidFill>
              <a:srgbClr val="5B9BD5"/>
            </a:solidFill>
            <a:round/>
            <a:headEnd type="none" w="med" len="med"/>
            <a:tailEnd type="arrow" w="med" len="med"/>
          </a:ln>
          <a:effectLst/>
        </p:spPr>
      </p:cxnSp>
      <p:cxnSp>
        <p:nvCxnSpPr>
          <p:cNvPr id="62" name="直接连接符 61"/>
          <p:cNvCxnSpPr>
            <a:cxnSpLocks noChangeShapeType="1"/>
          </p:cNvCxnSpPr>
          <p:nvPr/>
        </p:nvCxnSpPr>
        <p:spPr bwMode="auto">
          <a:xfrm flipV="1">
            <a:off x="4209876" y="4187268"/>
            <a:ext cx="547296" cy="288912"/>
          </a:xfrm>
          <a:prstGeom prst="line">
            <a:avLst/>
          </a:prstGeom>
          <a:noFill/>
          <a:ln w="28575" algn="ctr">
            <a:solidFill>
              <a:srgbClr val="5B9BD5"/>
            </a:solidFill>
            <a:round/>
            <a:headEnd type="none" w="med" len="med"/>
            <a:tailEnd type="arrow" w="med" len="med"/>
          </a:ln>
          <a:effectLst/>
        </p:spPr>
      </p:cxnSp>
      <p:cxnSp>
        <p:nvCxnSpPr>
          <p:cNvPr id="63" name="直接连接符 62"/>
          <p:cNvCxnSpPr>
            <a:cxnSpLocks noChangeShapeType="1"/>
          </p:cNvCxnSpPr>
          <p:nvPr/>
        </p:nvCxnSpPr>
        <p:spPr bwMode="auto">
          <a:xfrm flipH="1" flipV="1">
            <a:off x="7297973" y="4175536"/>
            <a:ext cx="547296" cy="288912"/>
          </a:xfrm>
          <a:prstGeom prst="line">
            <a:avLst/>
          </a:prstGeom>
          <a:noFill/>
          <a:ln w="28575" algn="ctr">
            <a:solidFill>
              <a:srgbClr val="5B9BD5"/>
            </a:solidFill>
            <a:round/>
            <a:headEnd type="none" w="med" len="med"/>
            <a:tailEnd type="arrow" w="med" len="med"/>
          </a:ln>
          <a:effectLst/>
        </p:spPr>
      </p:cxnSp>
      <p:cxnSp>
        <p:nvCxnSpPr>
          <p:cNvPr id="64" name="直接连接符 63"/>
          <p:cNvCxnSpPr>
            <a:cxnSpLocks noChangeShapeType="1"/>
          </p:cNvCxnSpPr>
          <p:nvPr/>
        </p:nvCxnSpPr>
        <p:spPr bwMode="auto">
          <a:xfrm flipH="1">
            <a:off x="7571621" y="3691575"/>
            <a:ext cx="547296" cy="0"/>
          </a:xfrm>
          <a:prstGeom prst="line">
            <a:avLst/>
          </a:prstGeom>
          <a:noFill/>
          <a:ln w="28575" algn="ctr">
            <a:solidFill>
              <a:srgbClr val="5B9BD5"/>
            </a:solidFill>
            <a:round/>
            <a:headEnd type="none" w="med" len="med"/>
            <a:tailEnd type="arrow" w="med" len="med"/>
          </a:ln>
          <a:effectLst/>
        </p:spPr>
      </p:cxnSp>
      <p:cxnSp>
        <p:nvCxnSpPr>
          <p:cNvPr id="65" name="直接连接符 64"/>
          <p:cNvCxnSpPr>
            <a:cxnSpLocks noChangeShapeType="1"/>
          </p:cNvCxnSpPr>
          <p:nvPr/>
        </p:nvCxnSpPr>
        <p:spPr bwMode="auto">
          <a:xfrm flipH="1">
            <a:off x="7315630" y="2933369"/>
            <a:ext cx="529641" cy="247847"/>
          </a:xfrm>
          <a:prstGeom prst="line">
            <a:avLst/>
          </a:prstGeom>
          <a:noFill/>
          <a:ln w="28575" algn="ctr">
            <a:solidFill>
              <a:srgbClr val="5B9BD5"/>
            </a:solidFill>
            <a:round/>
            <a:headEnd type="none" w="med" len="med"/>
            <a:tailEnd type="arrow" w="med" len="med"/>
          </a:ln>
          <a:effectLst/>
        </p:spPr>
      </p:cxnSp>
      <p:sp>
        <p:nvSpPr>
          <p:cNvPr id="66" name="Oval 19"/>
          <p:cNvSpPr>
            <a:spLocks noChangeArrowheads="1"/>
          </p:cNvSpPr>
          <p:nvPr/>
        </p:nvSpPr>
        <p:spPr bwMode="auto">
          <a:xfrm>
            <a:off x="3297718" y="2189825"/>
            <a:ext cx="919516" cy="916595"/>
          </a:xfrm>
          <a:prstGeom prst="ellipse">
            <a:avLst/>
          </a:prstGeom>
          <a:solidFill>
            <a:srgbClr val="5B9BD5"/>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chemeClr val="bg1"/>
              </a:solidFill>
              <a:cs typeface="+mn-ea"/>
              <a:sym typeface="+mn-lt"/>
            </a:endParaRPr>
          </a:p>
        </p:txBody>
      </p:sp>
      <p:sp>
        <p:nvSpPr>
          <p:cNvPr id="67" name="Oval 19"/>
          <p:cNvSpPr>
            <a:spLocks noChangeArrowheads="1"/>
          </p:cNvSpPr>
          <p:nvPr/>
        </p:nvSpPr>
        <p:spPr bwMode="auto">
          <a:xfrm>
            <a:off x="7798192" y="2204491"/>
            <a:ext cx="919515" cy="918063"/>
          </a:xfrm>
          <a:prstGeom prst="ellipse">
            <a:avLst/>
          </a:prstGeom>
          <a:solidFill>
            <a:srgbClr val="5B9BD5"/>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chemeClr val="bg1"/>
              </a:solidFill>
              <a:cs typeface="+mn-ea"/>
              <a:sym typeface="+mn-lt"/>
            </a:endParaRPr>
          </a:p>
        </p:txBody>
      </p:sp>
      <p:sp>
        <p:nvSpPr>
          <p:cNvPr id="68" name="Oval 19"/>
          <p:cNvSpPr>
            <a:spLocks noChangeArrowheads="1"/>
          </p:cNvSpPr>
          <p:nvPr/>
        </p:nvSpPr>
        <p:spPr bwMode="auto">
          <a:xfrm>
            <a:off x="8216020" y="3269209"/>
            <a:ext cx="920987" cy="918063"/>
          </a:xfrm>
          <a:prstGeom prst="ellipse">
            <a:avLst/>
          </a:prstGeom>
          <a:solidFill>
            <a:srgbClr val="5B9BD5"/>
          </a:solidFill>
          <a:ln w="12700">
            <a:no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chemeClr val="bg1"/>
              </a:solidFill>
              <a:cs typeface="+mn-ea"/>
              <a:sym typeface="+mn-lt"/>
            </a:endParaRPr>
          </a:p>
        </p:txBody>
      </p:sp>
      <p:sp>
        <p:nvSpPr>
          <p:cNvPr id="69" name="Oval 19"/>
          <p:cNvSpPr>
            <a:spLocks noChangeArrowheads="1"/>
          </p:cNvSpPr>
          <p:nvPr/>
        </p:nvSpPr>
        <p:spPr bwMode="auto">
          <a:xfrm>
            <a:off x="7843797" y="4322194"/>
            <a:ext cx="920987" cy="918063"/>
          </a:xfrm>
          <a:prstGeom prst="ellipse">
            <a:avLst/>
          </a:prstGeom>
          <a:solidFill>
            <a:srgbClr val="5B9BD5"/>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chemeClr val="bg1"/>
              </a:solidFill>
              <a:cs typeface="+mn-ea"/>
              <a:sym typeface="+mn-lt"/>
            </a:endParaRPr>
          </a:p>
        </p:txBody>
      </p:sp>
      <p:sp>
        <p:nvSpPr>
          <p:cNvPr id="70" name="Oval 19"/>
          <p:cNvSpPr>
            <a:spLocks noChangeArrowheads="1"/>
          </p:cNvSpPr>
          <p:nvPr/>
        </p:nvSpPr>
        <p:spPr bwMode="auto">
          <a:xfrm>
            <a:off x="2885776" y="3234013"/>
            <a:ext cx="920987" cy="918063"/>
          </a:xfrm>
          <a:prstGeom prst="ellipse">
            <a:avLst/>
          </a:prstGeom>
          <a:solidFill>
            <a:srgbClr val="5B9BD5"/>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chemeClr val="bg1"/>
              </a:solidFill>
              <a:cs typeface="+mn-ea"/>
              <a:sym typeface="+mn-lt"/>
            </a:endParaRPr>
          </a:p>
        </p:txBody>
      </p:sp>
      <p:sp>
        <p:nvSpPr>
          <p:cNvPr id="71" name="Oval 19"/>
          <p:cNvSpPr>
            <a:spLocks noChangeArrowheads="1"/>
          </p:cNvSpPr>
          <p:nvPr/>
        </p:nvSpPr>
        <p:spPr bwMode="auto">
          <a:xfrm>
            <a:off x="3262409" y="4316327"/>
            <a:ext cx="920987" cy="918063"/>
          </a:xfrm>
          <a:prstGeom prst="ellipse">
            <a:avLst/>
          </a:prstGeom>
          <a:solidFill>
            <a:srgbClr val="5B9BD5"/>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chemeClr val="bg1"/>
              </a:solidFill>
              <a:cs typeface="+mn-ea"/>
              <a:sym typeface="+mn-lt"/>
            </a:endParaRPr>
          </a:p>
        </p:txBody>
      </p:sp>
      <p:grpSp>
        <p:nvGrpSpPr>
          <p:cNvPr id="72" name="组合 71"/>
          <p:cNvGrpSpPr/>
          <p:nvPr/>
        </p:nvGrpSpPr>
        <p:grpSpPr>
          <a:xfrm>
            <a:off x="5010221" y="2728050"/>
            <a:ext cx="1950843" cy="1944649"/>
            <a:chOff x="3757666" y="2046036"/>
            <a:chExt cx="1463132" cy="1458487"/>
          </a:xfrm>
          <a:effectLst/>
        </p:grpSpPr>
        <p:sp>
          <p:nvSpPr>
            <p:cNvPr id="73" name="Oval 19"/>
            <p:cNvSpPr>
              <a:spLocks noChangeArrowheads="1"/>
            </p:cNvSpPr>
            <p:nvPr/>
          </p:nvSpPr>
          <p:spPr bwMode="auto">
            <a:xfrm>
              <a:off x="3757666" y="2046036"/>
              <a:ext cx="1463132" cy="1458487"/>
            </a:xfrm>
            <a:prstGeom prst="ellipse">
              <a:avLst/>
            </a:prstGeom>
            <a:noFill/>
            <a:ln w="12700">
              <a:solidFill>
                <a:srgbClr val="5B9B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chemeClr val="bg1"/>
                </a:solidFill>
                <a:cs typeface="+mn-ea"/>
                <a:sym typeface="+mn-lt"/>
              </a:endParaRPr>
            </a:p>
          </p:txBody>
        </p:sp>
        <p:sp>
          <p:nvSpPr>
            <p:cNvPr id="74" name="Oval 19"/>
            <p:cNvSpPr>
              <a:spLocks noChangeArrowheads="1"/>
            </p:cNvSpPr>
            <p:nvPr/>
          </p:nvSpPr>
          <p:spPr bwMode="auto">
            <a:xfrm>
              <a:off x="3853663" y="2136525"/>
              <a:ext cx="1271137" cy="1267102"/>
            </a:xfrm>
            <a:prstGeom prst="ellipse">
              <a:avLst/>
            </a:prstGeom>
            <a:solidFill>
              <a:srgbClr val="5B9BD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zh-CN" altLang="en-US" sz="2400" dirty="0">
                <a:solidFill>
                  <a:schemeClr val="bg1"/>
                </a:solidFill>
                <a:cs typeface="+mn-ea"/>
                <a:sym typeface="+mn-lt"/>
              </a:endParaRPr>
            </a:p>
          </p:txBody>
        </p:sp>
      </p:grpSp>
      <p:grpSp>
        <p:nvGrpSpPr>
          <p:cNvPr id="75" name="组合 74"/>
          <p:cNvGrpSpPr/>
          <p:nvPr/>
        </p:nvGrpSpPr>
        <p:grpSpPr>
          <a:xfrm>
            <a:off x="665961" y="2302244"/>
            <a:ext cx="2357633" cy="1234473"/>
            <a:chOff x="1256119" y="1638320"/>
            <a:chExt cx="1923767" cy="925854"/>
          </a:xfrm>
        </p:grpSpPr>
        <p:sp>
          <p:nvSpPr>
            <p:cNvPr id="76" name="TextBox 61"/>
            <p:cNvSpPr txBox="1"/>
            <p:nvPr/>
          </p:nvSpPr>
          <p:spPr>
            <a:xfrm>
              <a:off x="1256119" y="1958240"/>
              <a:ext cx="1923767" cy="605934"/>
            </a:xfrm>
            <a:prstGeom prst="rect">
              <a:avLst/>
            </a:prstGeom>
            <a:noFill/>
          </p:spPr>
          <p:txBody>
            <a:bodyPr wrap="square" lIns="0" tIns="0" rtlCol="0" anchor="t">
              <a:spAutoFit/>
            </a:bodyPr>
            <a:lstStyle/>
            <a:p>
              <a:pPr>
                <a:lnSpc>
                  <a:spcPct val="150000"/>
                </a:lnSpc>
              </a:pPr>
              <a:r>
                <a:rPr lang="zh-CN" altLang="en-US" sz="1100" dirty="0">
                  <a:solidFill>
                    <a:schemeClr val="bg1"/>
                  </a:solidFill>
                  <a:cs typeface="+mn-ea"/>
                  <a:sym typeface="+mn-lt"/>
                </a:rPr>
                <a:t>单击此处添加文本单击此处添加</a:t>
              </a:r>
              <a:endParaRPr lang="en-US" altLang="zh-CN" sz="1100" dirty="0">
                <a:solidFill>
                  <a:schemeClr val="bg1"/>
                </a:solidFill>
                <a:cs typeface="+mn-ea"/>
                <a:sym typeface="+mn-lt"/>
              </a:endParaRPr>
            </a:p>
            <a:p>
              <a:pPr>
                <a:lnSpc>
                  <a:spcPct val="150000"/>
                </a:lnSpc>
              </a:pPr>
              <a:r>
                <a:rPr lang="zh-CN" altLang="en-US" sz="1100" dirty="0">
                  <a:solidFill>
                    <a:schemeClr val="bg1"/>
                  </a:solidFill>
                  <a:cs typeface="+mn-ea"/>
                  <a:sym typeface="+mn-lt"/>
                </a:rPr>
                <a:t>单击此处添加文本单击此处添加</a:t>
              </a:r>
              <a:endParaRPr lang="en-US" altLang="zh-CN" sz="1100" dirty="0">
                <a:solidFill>
                  <a:schemeClr val="bg1"/>
                </a:solidFill>
                <a:cs typeface="+mn-ea"/>
                <a:sym typeface="+mn-lt"/>
              </a:endParaRPr>
            </a:p>
            <a:p>
              <a:pPr>
                <a:lnSpc>
                  <a:spcPct val="150000"/>
                </a:lnSpc>
              </a:pPr>
              <a:r>
                <a:rPr lang="zh-CN" altLang="en-US" sz="1100" dirty="0">
                  <a:solidFill>
                    <a:schemeClr val="bg1"/>
                  </a:solidFill>
                  <a:cs typeface="+mn-ea"/>
                  <a:sym typeface="+mn-lt"/>
                </a:rPr>
                <a:t>单击此处添加文本单击此处添加</a:t>
              </a:r>
              <a:endParaRPr lang="en-US" altLang="zh-CN" sz="1100" dirty="0">
                <a:solidFill>
                  <a:schemeClr val="bg1"/>
                </a:solidFill>
                <a:cs typeface="+mn-ea"/>
                <a:sym typeface="+mn-lt"/>
              </a:endParaRPr>
            </a:p>
          </p:txBody>
        </p:sp>
        <p:sp>
          <p:nvSpPr>
            <p:cNvPr id="77" name="TextBox 63"/>
            <p:cNvSpPr txBox="1"/>
            <p:nvPr/>
          </p:nvSpPr>
          <p:spPr>
            <a:xfrm>
              <a:off x="1600453" y="1638320"/>
              <a:ext cx="837126" cy="304314"/>
            </a:xfrm>
            <a:prstGeom prst="rect">
              <a:avLst/>
            </a:prstGeom>
            <a:noFill/>
          </p:spPr>
          <p:txBody>
            <a:bodyPr wrap="none" lIns="0" tIns="0" rIns="0" bIns="0" rtlCol="0" anchor="t">
              <a:spAutoFit/>
            </a:bodyPr>
            <a:lstStyle/>
            <a:p>
              <a:pPr algn="ctr">
                <a:lnSpc>
                  <a:spcPct val="150000"/>
                </a:lnSpc>
              </a:pPr>
              <a:r>
                <a:rPr lang="zh-CN" altLang="en-US" sz="2000" dirty="0">
                  <a:solidFill>
                    <a:schemeClr val="bg1"/>
                  </a:solidFill>
                  <a:cs typeface="+mn-ea"/>
                  <a:sym typeface="+mn-lt"/>
                </a:rPr>
                <a:t>标题文字</a:t>
              </a:r>
              <a:endParaRPr lang="en-US" sz="2000" dirty="0">
                <a:solidFill>
                  <a:schemeClr val="bg1"/>
                </a:solidFill>
                <a:cs typeface="+mn-ea"/>
                <a:sym typeface="+mn-lt"/>
              </a:endParaRPr>
            </a:p>
          </p:txBody>
        </p:sp>
      </p:grpSp>
      <p:grpSp>
        <p:nvGrpSpPr>
          <p:cNvPr id="78" name="组合 77"/>
          <p:cNvGrpSpPr/>
          <p:nvPr/>
        </p:nvGrpSpPr>
        <p:grpSpPr>
          <a:xfrm>
            <a:off x="665961" y="4151642"/>
            <a:ext cx="2357633" cy="1234473"/>
            <a:chOff x="1256119" y="1638320"/>
            <a:chExt cx="1923767" cy="925854"/>
          </a:xfrm>
        </p:grpSpPr>
        <p:sp>
          <p:nvSpPr>
            <p:cNvPr id="79" name="TextBox 69"/>
            <p:cNvSpPr txBox="1"/>
            <p:nvPr/>
          </p:nvSpPr>
          <p:spPr>
            <a:xfrm>
              <a:off x="1256119" y="1958240"/>
              <a:ext cx="1923767" cy="605934"/>
            </a:xfrm>
            <a:prstGeom prst="rect">
              <a:avLst/>
            </a:prstGeom>
            <a:noFill/>
          </p:spPr>
          <p:txBody>
            <a:bodyPr wrap="square" lIns="0" tIns="0" rtlCol="0" anchor="t">
              <a:spAutoFit/>
            </a:bodyPr>
            <a:lstStyle/>
            <a:p>
              <a:pPr>
                <a:lnSpc>
                  <a:spcPct val="150000"/>
                </a:lnSpc>
              </a:pPr>
              <a:r>
                <a:rPr lang="zh-CN" altLang="en-US" sz="1100" dirty="0">
                  <a:solidFill>
                    <a:schemeClr val="bg1"/>
                  </a:solidFill>
                  <a:cs typeface="+mn-ea"/>
                  <a:sym typeface="+mn-lt"/>
                </a:rPr>
                <a:t>单击此处添加文本单击此处添加</a:t>
              </a:r>
              <a:endParaRPr lang="en-US" altLang="zh-CN" sz="1100" dirty="0">
                <a:solidFill>
                  <a:schemeClr val="bg1"/>
                </a:solidFill>
                <a:cs typeface="+mn-ea"/>
                <a:sym typeface="+mn-lt"/>
              </a:endParaRPr>
            </a:p>
            <a:p>
              <a:pPr>
                <a:lnSpc>
                  <a:spcPct val="150000"/>
                </a:lnSpc>
              </a:pPr>
              <a:r>
                <a:rPr lang="zh-CN" altLang="en-US" sz="1100" dirty="0">
                  <a:solidFill>
                    <a:schemeClr val="bg1"/>
                  </a:solidFill>
                  <a:cs typeface="+mn-ea"/>
                  <a:sym typeface="+mn-lt"/>
                </a:rPr>
                <a:t>单击此处添加文本单击此处添加</a:t>
              </a:r>
              <a:endParaRPr lang="en-US" altLang="zh-CN" sz="1100" dirty="0">
                <a:solidFill>
                  <a:schemeClr val="bg1"/>
                </a:solidFill>
                <a:cs typeface="+mn-ea"/>
                <a:sym typeface="+mn-lt"/>
              </a:endParaRPr>
            </a:p>
            <a:p>
              <a:pPr>
                <a:lnSpc>
                  <a:spcPct val="150000"/>
                </a:lnSpc>
              </a:pPr>
              <a:r>
                <a:rPr lang="zh-CN" altLang="en-US" sz="1100" dirty="0">
                  <a:solidFill>
                    <a:schemeClr val="bg1"/>
                  </a:solidFill>
                  <a:cs typeface="+mn-ea"/>
                  <a:sym typeface="+mn-lt"/>
                </a:rPr>
                <a:t>单击此处添加文本单击此处添加</a:t>
              </a:r>
              <a:endParaRPr lang="en-US" altLang="zh-CN" sz="1100" dirty="0">
                <a:solidFill>
                  <a:schemeClr val="bg1"/>
                </a:solidFill>
                <a:cs typeface="+mn-ea"/>
                <a:sym typeface="+mn-lt"/>
              </a:endParaRPr>
            </a:p>
          </p:txBody>
        </p:sp>
        <p:sp>
          <p:nvSpPr>
            <p:cNvPr id="80" name="TextBox 70"/>
            <p:cNvSpPr txBox="1"/>
            <p:nvPr/>
          </p:nvSpPr>
          <p:spPr>
            <a:xfrm>
              <a:off x="1600453" y="1638320"/>
              <a:ext cx="837126" cy="304314"/>
            </a:xfrm>
            <a:prstGeom prst="rect">
              <a:avLst/>
            </a:prstGeom>
            <a:noFill/>
          </p:spPr>
          <p:txBody>
            <a:bodyPr wrap="none" lIns="0" tIns="0" rIns="0" bIns="0" rtlCol="0" anchor="t">
              <a:spAutoFit/>
            </a:bodyPr>
            <a:lstStyle/>
            <a:p>
              <a:pPr algn="ctr">
                <a:lnSpc>
                  <a:spcPct val="150000"/>
                </a:lnSpc>
              </a:pPr>
              <a:r>
                <a:rPr lang="zh-CN" altLang="en-US" sz="2000" dirty="0">
                  <a:solidFill>
                    <a:schemeClr val="bg1"/>
                  </a:solidFill>
                  <a:cs typeface="+mn-ea"/>
                  <a:sym typeface="+mn-lt"/>
                </a:rPr>
                <a:t>标题文字</a:t>
              </a:r>
              <a:endParaRPr lang="en-US" sz="2000" dirty="0">
                <a:solidFill>
                  <a:schemeClr val="bg1"/>
                </a:solidFill>
                <a:cs typeface="+mn-ea"/>
                <a:sym typeface="+mn-lt"/>
              </a:endParaRPr>
            </a:p>
          </p:txBody>
        </p:sp>
      </p:grpSp>
      <p:grpSp>
        <p:nvGrpSpPr>
          <p:cNvPr id="81" name="组合 80"/>
          <p:cNvGrpSpPr/>
          <p:nvPr/>
        </p:nvGrpSpPr>
        <p:grpSpPr>
          <a:xfrm>
            <a:off x="9325830" y="2302244"/>
            <a:ext cx="2357633" cy="1234473"/>
            <a:chOff x="1256119" y="1638320"/>
            <a:chExt cx="1923767" cy="925854"/>
          </a:xfrm>
        </p:grpSpPr>
        <p:sp>
          <p:nvSpPr>
            <p:cNvPr id="82" name="TextBox 73"/>
            <p:cNvSpPr txBox="1"/>
            <p:nvPr/>
          </p:nvSpPr>
          <p:spPr>
            <a:xfrm>
              <a:off x="1256119" y="1958240"/>
              <a:ext cx="1923767" cy="605934"/>
            </a:xfrm>
            <a:prstGeom prst="rect">
              <a:avLst/>
            </a:prstGeom>
            <a:noFill/>
          </p:spPr>
          <p:txBody>
            <a:bodyPr wrap="square" lIns="0" tIns="0" rtlCol="0" anchor="t">
              <a:spAutoFit/>
            </a:bodyPr>
            <a:lstStyle/>
            <a:p>
              <a:pPr>
                <a:lnSpc>
                  <a:spcPct val="150000"/>
                </a:lnSpc>
              </a:pPr>
              <a:r>
                <a:rPr lang="zh-CN" altLang="en-US" sz="1100" dirty="0">
                  <a:solidFill>
                    <a:schemeClr val="bg1"/>
                  </a:solidFill>
                  <a:cs typeface="+mn-ea"/>
                  <a:sym typeface="+mn-lt"/>
                </a:rPr>
                <a:t>单击此处添加文本单击此处添加</a:t>
              </a:r>
              <a:endParaRPr lang="en-US" altLang="zh-CN" sz="1100" dirty="0">
                <a:solidFill>
                  <a:schemeClr val="bg1"/>
                </a:solidFill>
                <a:cs typeface="+mn-ea"/>
                <a:sym typeface="+mn-lt"/>
              </a:endParaRPr>
            </a:p>
            <a:p>
              <a:pPr>
                <a:lnSpc>
                  <a:spcPct val="150000"/>
                </a:lnSpc>
              </a:pPr>
              <a:r>
                <a:rPr lang="zh-CN" altLang="en-US" sz="1100" dirty="0">
                  <a:solidFill>
                    <a:schemeClr val="bg1"/>
                  </a:solidFill>
                  <a:cs typeface="+mn-ea"/>
                  <a:sym typeface="+mn-lt"/>
                </a:rPr>
                <a:t>单击此处添加文本单击此处添加</a:t>
              </a:r>
              <a:endParaRPr lang="en-US" altLang="zh-CN" sz="1100" dirty="0">
                <a:solidFill>
                  <a:schemeClr val="bg1"/>
                </a:solidFill>
                <a:cs typeface="+mn-ea"/>
                <a:sym typeface="+mn-lt"/>
              </a:endParaRPr>
            </a:p>
            <a:p>
              <a:pPr>
                <a:lnSpc>
                  <a:spcPct val="150000"/>
                </a:lnSpc>
              </a:pPr>
              <a:r>
                <a:rPr lang="zh-CN" altLang="en-US" sz="1100" dirty="0">
                  <a:solidFill>
                    <a:schemeClr val="bg1"/>
                  </a:solidFill>
                  <a:cs typeface="+mn-ea"/>
                  <a:sym typeface="+mn-lt"/>
                </a:rPr>
                <a:t>单击此处添加文本单击此处添加</a:t>
              </a:r>
              <a:endParaRPr lang="en-US" altLang="zh-CN" sz="1100" dirty="0">
                <a:solidFill>
                  <a:schemeClr val="bg1"/>
                </a:solidFill>
                <a:cs typeface="+mn-ea"/>
                <a:sym typeface="+mn-lt"/>
              </a:endParaRPr>
            </a:p>
          </p:txBody>
        </p:sp>
        <p:sp>
          <p:nvSpPr>
            <p:cNvPr id="83" name="TextBox 77"/>
            <p:cNvSpPr txBox="1"/>
            <p:nvPr/>
          </p:nvSpPr>
          <p:spPr>
            <a:xfrm>
              <a:off x="1600453" y="1638320"/>
              <a:ext cx="837126" cy="304314"/>
            </a:xfrm>
            <a:prstGeom prst="rect">
              <a:avLst/>
            </a:prstGeom>
            <a:noFill/>
          </p:spPr>
          <p:txBody>
            <a:bodyPr wrap="none" lIns="0" tIns="0" rIns="0" bIns="0" rtlCol="0" anchor="t">
              <a:spAutoFit/>
            </a:bodyPr>
            <a:lstStyle/>
            <a:p>
              <a:pPr algn="ctr">
                <a:lnSpc>
                  <a:spcPct val="150000"/>
                </a:lnSpc>
              </a:pPr>
              <a:r>
                <a:rPr lang="zh-CN" altLang="en-US" sz="2000" dirty="0">
                  <a:solidFill>
                    <a:schemeClr val="bg1"/>
                  </a:solidFill>
                  <a:cs typeface="+mn-ea"/>
                  <a:sym typeface="+mn-lt"/>
                </a:rPr>
                <a:t>标题文字</a:t>
              </a:r>
              <a:endParaRPr lang="en-US" sz="2000" dirty="0">
                <a:solidFill>
                  <a:schemeClr val="bg1"/>
                </a:solidFill>
                <a:cs typeface="+mn-ea"/>
                <a:sym typeface="+mn-lt"/>
              </a:endParaRPr>
            </a:p>
          </p:txBody>
        </p:sp>
      </p:grpSp>
      <p:grpSp>
        <p:nvGrpSpPr>
          <p:cNvPr id="84" name="组合 83"/>
          <p:cNvGrpSpPr/>
          <p:nvPr/>
        </p:nvGrpSpPr>
        <p:grpSpPr>
          <a:xfrm>
            <a:off x="9325830" y="4151642"/>
            <a:ext cx="2357633" cy="1234473"/>
            <a:chOff x="1256119" y="1638320"/>
            <a:chExt cx="1923767" cy="925854"/>
          </a:xfrm>
        </p:grpSpPr>
        <p:sp>
          <p:nvSpPr>
            <p:cNvPr id="85" name="TextBox 83"/>
            <p:cNvSpPr txBox="1"/>
            <p:nvPr/>
          </p:nvSpPr>
          <p:spPr>
            <a:xfrm>
              <a:off x="1256119" y="1958240"/>
              <a:ext cx="1923767" cy="605934"/>
            </a:xfrm>
            <a:prstGeom prst="rect">
              <a:avLst/>
            </a:prstGeom>
            <a:noFill/>
          </p:spPr>
          <p:txBody>
            <a:bodyPr wrap="square" lIns="0" tIns="0" rtlCol="0" anchor="t">
              <a:spAutoFit/>
            </a:bodyPr>
            <a:lstStyle/>
            <a:p>
              <a:pPr>
                <a:lnSpc>
                  <a:spcPct val="150000"/>
                </a:lnSpc>
              </a:pPr>
              <a:r>
                <a:rPr lang="zh-CN" altLang="en-US" sz="1100" dirty="0">
                  <a:solidFill>
                    <a:schemeClr val="bg1"/>
                  </a:solidFill>
                  <a:cs typeface="+mn-ea"/>
                  <a:sym typeface="+mn-lt"/>
                </a:rPr>
                <a:t>单击此处添加文本单击此处添加</a:t>
              </a:r>
              <a:endParaRPr lang="en-US" altLang="zh-CN" sz="1100" dirty="0">
                <a:solidFill>
                  <a:schemeClr val="bg1"/>
                </a:solidFill>
                <a:cs typeface="+mn-ea"/>
                <a:sym typeface="+mn-lt"/>
              </a:endParaRPr>
            </a:p>
            <a:p>
              <a:pPr>
                <a:lnSpc>
                  <a:spcPct val="150000"/>
                </a:lnSpc>
              </a:pPr>
              <a:r>
                <a:rPr lang="zh-CN" altLang="en-US" sz="1100" dirty="0">
                  <a:solidFill>
                    <a:schemeClr val="bg1"/>
                  </a:solidFill>
                  <a:cs typeface="+mn-ea"/>
                  <a:sym typeface="+mn-lt"/>
                </a:rPr>
                <a:t>单击此处添加文本单击此处添加</a:t>
              </a:r>
              <a:endParaRPr lang="en-US" altLang="zh-CN" sz="1100" dirty="0">
                <a:solidFill>
                  <a:schemeClr val="bg1"/>
                </a:solidFill>
                <a:cs typeface="+mn-ea"/>
                <a:sym typeface="+mn-lt"/>
              </a:endParaRPr>
            </a:p>
            <a:p>
              <a:pPr>
                <a:lnSpc>
                  <a:spcPct val="150000"/>
                </a:lnSpc>
              </a:pPr>
              <a:r>
                <a:rPr lang="zh-CN" altLang="en-US" sz="1100" dirty="0">
                  <a:solidFill>
                    <a:schemeClr val="bg1"/>
                  </a:solidFill>
                  <a:cs typeface="+mn-ea"/>
                  <a:sym typeface="+mn-lt"/>
                </a:rPr>
                <a:t>单击此处添加文本单击此处添加</a:t>
              </a:r>
              <a:endParaRPr lang="en-US" altLang="zh-CN" sz="1100" dirty="0">
                <a:solidFill>
                  <a:schemeClr val="bg1"/>
                </a:solidFill>
                <a:cs typeface="+mn-ea"/>
                <a:sym typeface="+mn-lt"/>
              </a:endParaRPr>
            </a:p>
          </p:txBody>
        </p:sp>
        <p:sp>
          <p:nvSpPr>
            <p:cNvPr id="86" name="TextBox 84"/>
            <p:cNvSpPr txBox="1"/>
            <p:nvPr/>
          </p:nvSpPr>
          <p:spPr>
            <a:xfrm>
              <a:off x="1600453" y="1638320"/>
              <a:ext cx="837126" cy="304314"/>
            </a:xfrm>
            <a:prstGeom prst="rect">
              <a:avLst/>
            </a:prstGeom>
            <a:noFill/>
          </p:spPr>
          <p:txBody>
            <a:bodyPr wrap="none" lIns="0" tIns="0" rIns="0" bIns="0" rtlCol="0" anchor="t">
              <a:spAutoFit/>
            </a:bodyPr>
            <a:lstStyle/>
            <a:p>
              <a:pPr algn="ctr">
                <a:lnSpc>
                  <a:spcPct val="150000"/>
                </a:lnSpc>
              </a:pPr>
              <a:r>
                <a:rPr lang="zh-CN" altLang="en-US" sz="2000" dirty="0">
                  <a:solidFill>
                    <a:schemeClr val="bg1"/>
                  </a:solidFill>
                  <a:cs typeface="+mn-ea"/>
                  <a:sym typeface="+mn-lt"/>
                </a:rPr>
                <a:t>标题文字</a:t>
              </a:r>
              <a:endParaRPr lang="en-US" sz="2000" dirty="0">
                <a:solidFill>
                  <a:schemeClr val="bg1"/>
                </a:solidFill>
                <a:cs typeface="+mn-ea"/>
                <a:sym typeface="+mn-lt"/>
              </a:endParaRPr>
            </a:p>
          </p:txBody>
        </p:sp>
      </p:grpSp>
      <p:sp>
        <p:nvSpPr>
          <p:cNvPr id="87" name="TextBox 89"/>
          <p:cNvSpPr txBox="1"/>
          <p:nvPr/>
        </p:nvSpPr>
        <p:spPr>
          <a:xfrm>
            <a:off x="5544327" y="3310774"/>
            <a:ext cx="892853" cy="877315"/>
          </a:xfrm>
          <a:prstGeom prst="rect">
            <a:avLst/>
          </a:prstGeom>
          <a:noFill/>
          <a:effectLst/>
        </p:spPr>
        <p:txBody>
          <a:bodyPr wrap="none" lIns="137309" tIns="68655" rIns="137309" bIns="68655" rtlCol="0">
            <a:spAutoFit/>
          </a:bodyPr>
          <a:lstStyle/>
          <a:p>
            <a:r>
              <a:rPr lang="zh-CN" altLang="en-US" sz="2400" dirty="0">
                <a:solidFill>
                  <a:schemeClr val="bg1"/>
                </a:solidFill>
                <a:cs typeface="+mn-ea"/>
                <a:sym typeface="+mn-lt"/>
              </a:rPr>
              <a:t>标题</a:t>
            </a:r>
            <a:endParaRPr lang="en-US" altLang="zh-CN" sz="2400" dirty="0">
              <a:solidFill>
                <a:schemeClr val="bg1"/>
              </a:solidFill>
              <a:cs typeface="+mn-ea"/>
              <a:sym typeface="+mn-lt"/>
            </a:endParaRPr>
          </a:p>
          <a:p>
            <a:r>
              <a:rPr lang="zh-CN" altLang="en-US" sz="2400" dirty="0">
                <a:solidFill>
                  <a:schemeClr val="bg1"/>
                </a:solidFill>
                <a:cs typeface="+mn-ea"/>
                <a:sym typeface="+mn-lt"/>
              </a:rPr>
              <a:t>文字</a:t>
            </a:r>
          </a:p>
        </p:txBody>
      </p:sp>
      <p:sp>
        <p:nvSpPr>
          <p:cNvPr id="88" name="TextBox 90"/>
          <p:cNvSpPr txBox="1"/>
          <p:nvPr/>
        </p:nvSpPr>
        <p:spPr>
          <a:xfrm>
            <a:off x="3422409" y="2345400"/>
            <a:ext cx="687669" cy="631093"/>
          </a:xfrm>
          <a:prstGeom prst="rect">
            <a:avLst/>
          </a:prstGeom>
          <a:noFill/>
          <a:effectLst/>
        </p:spPr>
        <p:txBody>
          <a:bodyPr wrap="none" lIns="137309" tIns="68655" rIns="137309" bIns="68655" rtlCol="0">
            <a:spAutoFit/>
          </a:bodyPr>
          <a:lstStyle/>
          <a:p>
            <a:r>
              <a:rPr lang="zh-CN" altLang="en-US" sz="1600" dirty="0">
                <a:solidFill>
                  <a:schemeClr val="bg1"/>
                </a:solidFill>
                <a:cs typeface="+mn-ea"/>
                <a:sym typeface="+mn-lt"/>
              </a:rPr>
              <a:t>标题</a:t>
            </a:r>
            <a:endParaRPr lang="en-US" altLang="zh-CN" sz="1600" dirty="0">
              <a:solidFill>
                <a:schemeClr val="bg1"/>
              </a:solidFill>
              <a:cs typeface="+mn-ea"/>
              <a:sym typeface="+mn-lt"/>
            </a:endParaRPr>
          </a:p>
          <a:p>
            <a:r>
              <a:rPr lang="zh-CN" altLang="en-US" sz="1600" dirty="0">
                <a:solidFill>
                  <a:schemeClr val="bg1"/>
                </a:solidFill>
                <a:cs typeface="+mn-ea"/>
                <a:sym typeface="+mn-lt"/>
              </a:rPr>
              <a:t>文字</a:t>
            </a:r>
          </a:p>
        </p:txBody>
      </p:sp>
      <p:sp>
        <p:nvSpPr>
          <p:cNvPr id="89" name="TextBox 91"/>
          <p:cNvSpPr txBox="1"/>
          <p:nvPr/>
        </p:nvSpPr>
        <p:spPr>
          <a:xfrm>
            <a:off x="2976121" y="3384825"/>
            <a:ext cx="687669" cy="631093"/>
          </a:xfrm>
          <a:prstGeom prst="rect">
            <a:avLst/>
          </a:prstGeom>
          <a:noFill/>
          <a:effectLst/>
        </p:spPr>
        <p:txBody>
          <a:bodyPr wrap="none" lIns="137309" tIns="68655" rIns="137309" bIns="68655" rtlCol="0">
            <a:spAutoFit/>
          </a:bodyPr>
          <a:lstStyle/>
          <a:p>
            <a:r>
              <a:rPr lang="zh-CN" altLang="en-US" sz="1600" dirty="0">
                <a:solidFill>
                  <a:schemeClr val="bg1"/>
                </a:solidFill>
                <a:cs typeface="+mn-ea"/>
                <a:sym typeface="+mn-lt"/>
              </a:rPr>
              <a:t>标题</a:t>
            </a:r>
            <a:endParaRPr lang="en-US" altLang="zh-CN" sz="1600" dirty="0">
              <a:solidFill>
                <a:schemeClr val="bg1"/>
              </a:solidFill>
              <a:cs typeface="+mn-ea"/>
              <a:sym typeface="+mn-lt"/>
            </a:endParaRPr>
          </a:p>
          <a:p>
            <a:r>
              <a:rPr lang="zh-CN" altLang="en-US" sz="1600" dirty="0">
                <a:solidFill>
                  <a:schemeClr val="bg1"/>
                </a:solidFill>
                <a:cs typeface="+mn-ea"/>
                <a:sym typeface="+mn-lt"/>
              </a:rPr>
              <a:t>文字</a:t>
            </a:r>
          </a:p>
        </p:txBody>
      </p:sp>
      <p:sp>
        <p:nvSpPr>
          <p:cNvPr id="90" name="TextBox 92"/>
          <p:cNvSpPr txBox="1"/>
          <p:nvPr/>
        </p:nvSpPr>
        <p:spPr>
          <a:xfrm>
            <a:off x="3352244" y="4476181"/>
            <a:ext cx="687669" cy="631093"/>
          </a:xfrm>
          <a:prstGeom prst="rect">
            <a:avLst/>
          </a:prstGeom>
          <a:noFill/>
          <a:effectLst/>
        </p:spPr>
        <p:txBody>
          <a:bodyPr wrap="none" lIns="137309" tIns="68655" rIns="137309" bIns="68655" rtlCol="0">
            <a:spAutoFit/>
          </a:bodyPr>
          <a:lstStyle/>
          <a:p>
            <a:r>
              <a:rPr lang="zh-CN" altLang="en-US" sz="1600" dirty="0">
                <a:solidFill>
                  <a:schemeClr val="bg1"/>
                </a:solidFill>
                <a:cs typeface="+mn-ea"/>
                <a:sym typeface="+mn-lt"/>
              </a:rPr>
              <a:t>标题</a:t>
            </a:r>
            <a:endParaRPr lang="en-US" altLang="zh-CN" sz="1600" dirty="0">
              <a:solidFill>
                <a:schemeClr val="bg1"/>
              </a:solidFill>
              <a:cs typeface="+mn-ea"/>
              <a:sym typeface="+mn-lt"/>
            </a:endParaRPr>
          </a:p>
          <a:p>
            <a:r>
              <a:rPr lang="zh-CN" altLang="en-US" sz="1600" dirty="0">
                <a:solidFill>
                  <a:schemeClr val="bg1"/>
                </a:solidFill>
                <a:cs typeface="+mn-ea"/>
                <a:sym typeface="+mn-lt"/>
              </a:rPr>
              <a:t>文字</a:t>
            </a:r>
          </a:p>
        </p:txBody>
      </p:sp>
      <p:sp>
        <p:nvSpPr>
          <p:cNvPr id="91" name="TextBox 93"/>
          <p:cNvSpPr txBox="1"/>
          <p:nvPr/>
        </p:nvSpPr>
        <p:spPr>
          <a:xfrm>
            <a:off x="7914113" y="2345400"/>
            <a:ext cx="687669" cy="631093"/>
          </a:xfrm>
          <a:prstGeom prst="rect">
            <a:avLst/>
          </a:prstGeom>
          <a:noFill/>
          <a:effectLst/>
        </p:spPr>
        <p:txBody>
          <a:bodyPr wrap="none" lIns="137309" tIns="68655" rIns="137309" bIns="68655" rtlCol="0">
            <a:spAutoFit/>
          </a:bodyPr>
          <a:lstStyle/>
          <a:p>
            <a:r>
              <a:rPr lang="zh-CN" altLang="en-US" sz="1600" dirty="0">
                <a:solidFill>
                  <a:schemeClr val="bg1"/>
                </a:solidFill>
                <a:cs typeface="+mn-ea"/>
                <a:sym typeface="+mn-lt"/>
              </a:rPr>
              <a:t>标题</a:t>
            </a:r>
            <a:endParaRPr lang="en-US" altLang="zh-CN" sz="1600" dirty="0">
              <a:solidFill>
                <a:schemeClr val="bg1"/>
              </a:solidFill>
              <a:cs typeface="+mn-ea"/>
              <a:sym typeface="+mn-lt"/>
            </a:endParaRPr>
          </a:p>
          <a:p>
            <a:r>
              <a:rPr lang="zh-CN" altLang="en-US" sz="1600" dirty="0">
                <a:solidFill>
                  <a:schemeClr val="bg1"/>
                </a:solidFill>
                <a:cs typeface="+mn-ea"/>
                <a:sym typeface="+mn-lt"/>
              </a:rPr>
              <a:t>文字</a:t>
            </a:r>
          </a:p>
        </p:txBody>
      </p:sp>
      <p:sp>
        <p:nvSpPr>
          <p:cNvPr id="92" name="TextBox 94"/>
          <p:cNvSpPr txBox="1"/>
          <p:nvPr/>
        </p:nvSpPr>
        <p:spPr>
          <a:xfrm>
            <a:off x="8347559" y="3384825"/>
            <a:ext cx="687669" cy="631093"/>
          </a:xfrm>
          <a:prstGeom prst="rect">
            <a:avLst/>
          </a:prstGeom>
          <a:noFill/>
        </p:spPr>
        <p:txBody>
          <a:bodyPr wrap="none" lIns="137309" tIns="68655" rIns="137309" bIns="68655" rtlCol="0">
            <a:spAutoFit/>
          </a:bodyPr>
          <a:lstStyle/>
          <a:p>
            <a:r>
              <a:rPr lang="zh-CN" altLang="en-US" sz="1600" dirty="0">
                <a:solidFill>
                  <a:schemeClr val="bg1"/>
                </a:solidFill>
                <a:cs typeface="+mn-ea"/>
                <a:sym typeface="+mn-lt"/>
              </a:rPr>
              <a:t>标题</a:t>
            </a:r>
            <a:endParaRPr lang="en-US" altLang="zh-CN" sz="1600" dirty="0">
              <a:solidFill>
                <a:schemeClr val="bg1"/>
              </a:solidFill>
              <a:cs typeface="+mn-ea"/>
              <a:sym typeface="+mn-lt"/>
            </a:endParaRPr>
          </a:p>
          <a:p>
            <a:r>
              <a:rPr lang="zh-CN" altLang="en-US" sz="1600" dirty="0">
                <a:solidFill>
                  <a:schemeClr val="bg1"/>
                </a:solidFill>
                <a:cs typeface="+mn-ea"/>
                <a:sym typeface="+mn-lt"/>
              </a:rPr>
              <a:t>文字</a:t>
            </a:r>
          </a:p>
        </p:txBody>
      </p:sp>
      <p:sp>
        <p:nvSpPr>
          <p:cNvPr id="93" name="TextBox 95"/>
          <p:cNvSpPr txBox="1"/>
          <p:nvPr/>
        </p:nvSpPr>
        <p:spPr>
          <a:xfrm>
            <a:off x="7972829" y="4476181"/>
            <a:ext cx="687669" cy="631093"/>
          </a:xfrm>
          <a:prstGeom prst="rect">
            <a:avLst/>
          </a:prstGeom>
          <a:noFill/>
          <a:effectLst/>
        </p:spPr>
        <p:txBody>
          <a:bodyPr wrap="none" lIns="137309" tIns="68655" rIns="137309" bIns="68655" rtlCol="0">
            <a:spAutoFit/>
          </a:bodyPr>
          <a:lstStyle/>
          <a:p>
            <a:r>
              <a:rPr lang="zh-CN" altLang="en-US" sz="1600" dirty="0">
                <a:solidFill>
                  <a:schemeClr val="bg1"/>
                </a:solidFill>
                <a:cs typeface="+mn-ea"/>
                <a:sym typeface="+mn-lt"/>
              </a:rPr>
              <a:t>标题</a:t>
            </a:r>
            <a:endParaRPr lang="en-US" altLang="zh-CN" sz="1600" dirty="0">
              <a:solidFill>
                <a:schemeClr val="bg1"/>
              </a:solidFill>
              <a:cs typeface="+mn-ea"/>
              <a:sym typeface="+mn-lt"/>
            </a:endParaRPr>
          </a:p>
          <a:p>
            <a:r>
              <a:rPr lang="zh-CN" altLang="en-US" sz="1600" dirty="0">
                <a:solidFill>
                  <a:schemeClr val="bg1"/>
                </a:solidFill>
                <a:cs typeface="+mn-ea"/>
                <a:sym typeface="+mn-lt"/>
              </a:rPr>
              <a:t>文字</a:t>
            </a:r>
          </a:p>
        </p:txBody>
      </p:sp>
      <p:sp>
        <p:nvSpPr>
          <p:cNvPr id="2" name="文本占位符 1"/>
          <p:cNvSpPr>
            <a:spLocks noGrp="1"/>
          </p:cNvSpPr>
          <p:nvPr>
            <p:ph type="body" sz="quarter" idx="10"/>
          </p:nvPr>
        </p:nvSpPr>
        <p:spPr/>
        <p:txBody>
          <a:bodyPr/>
          <a:lstStyle/>
          <a:p>
            <a:r>
              <a:rPr lang="zh-CN" altLang="en-US" dirty="0">
                <a:cs typeface="+mn-ea"/>
                <a:sym typeface="+mn-lt"/>
              </a:rPr>
              <a:t>研究成果与应用</a:t>
            </a: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7"/>
                                        </p:tgtEl>
                                        <p:attrNameLst>
                                          <p:attrName>style.visibility</p:attrName>
                                        </p:attrNameLst>
                                      </p:cBhvr>
                                      <p:to>
                                        <p:strVal val="visible"/>
                                      </p:to>
                                    </p:set>
                                    <p:anim calcmode="lin" valueType="num">
                                      <p:cBhvr>
                                        <p:cTn id="7" dur="500" fill="hold"/>
                                        <p:tgtEl>
                                          <p:spTgt spid="87"/>
                                        </p:tgtEl>
                                        <p:attrNameLst>
                                          <p:attrName>ppt_w</p:attrName>
                                        </p:attrNameLst>
                                      </p:cBhvr>
                                      <p:tavLst>
                                        <p:tav tm="0">
                                          <p:val>
                                            <p:fltVal val="0"/>
                                          </p:val>
                                        </p:tav>
                                        <p:tav tm="100000">
                                          <p:val>
                                            <p:strVal val="#ppt_w"/>
                                          </p:val>
                                        </p:tav>
                                      </p:tavLst>
                                    </p:anim>
                                    <p:anim calcmode="lin" valueType="num">
                                      <p:cBhvr>
                                        <p:cTn id="8" dur="500" fill="hold"/>
                                        <p:tgtEl>
                                          <p:spTgt spid="87"/>
                                        </p:tgtEl>
                                        <p:attrNameLst>
                                          <p:attrName>ppt_h</p:attrName>
                                        </p:attrNameLst>
                                      </p:cBhvr>
                                      <p:tavLst>
                                        <p:tav tm="0">
                                          <p:val>
                                            <p:fltVal val="0"/>
                                          </p:val>
                                        </p:tav>
                                        <p:tav tm="100000">
                                          <p:val>
                                            <p:strVal val="#ppt_h"/>
                                          </p:val>
                                        </p:tav>
                                      </p:tavLst>
                                    </p:anim>
                                    <p:animEffect transition="in" filter="fade">
                                      <p:cBhvr>
                                        <p:cTn id="9" dur="500"/>
                                        <p:tgtEl>
                                          <p:spTgt spid="87"/>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88"/>
                                        </p:tgtEl>
                                        <p:attrNameLst>
                                          <p:attrName>style.visibility</p:attrName>
                                        </p:attrNameLst>
                                      </p:cBhvr>
                                      <p:to>
                                        <p:strVal val="visible"/>
                                      </p:to>
                                    </p:set>
                                    <p:anim calcmode="lin" valueType="num">
                                      <p:cBhvr>
                                        <p:cTn id="12" dur="500" fill="hold"/>
                                        <p:tgtEl>
                                          <p:spTgt spid="88"/>
                                        </p:tgtEl>
                                        <p:attrNameLst>
                                          <p:attrName>ppt_w</p:attrName>
                                        </p:attrNameLst>
                                      </p:cBhvr>
                                      <p:tavLst>
                                        <p:tav tm="0">
                                          <p:val>
                                            <p:fltVal val="0"/>
                                          </p:val>
                                        </p:tav>
                                        <p:tav tm="100000">
                                          <p:val>
                                            <p:strVal val="#ppt_w"/>
                                          </p:val>
                                        </p:tav>
                                      </p:tavLst>
                                    </p:anim>
                                    <p:anim calcmode="lin" valueType="num">
                                      <p:cBhvr>
                                        <p:cTn id="13" dur="500" fill="hold"/>
                                        <p:tgtEl>
                                          <p:spTgt spid="88"/>
                                        </p:tgtEl>
                                        <p:attrNameLst>
                                          <p:attrName>ppt_h</p:attrName>
                                        </p:attrNameLst>
                                      </p:cBhvr>
                                      <p:tavLst>
                                        <p:tav tm="0">
                                          <p:val>
                                            <p:fltVal val="0"/>
                                          </p:val>
                                        </p:tav>
                                        <p:tav tm="100000">
                                          <p:val>
                                            <p:strVal val="#ppt_h"/>
                                          </p:val>
                                        </p:tav>
                                      </p:tavLst>
                                    </p:anim>
                                    <p:animEffect transition="in" filter="fade">
                                      <p:cBhvr>
                                        <p:cTn id="14" dur="500"/>
                                        <p:tgtEl>
                                          <p:spTgt spid="8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89"/>
                                        </p:tgtEl>
                                        <p:attrNameLst>
                                          <p:attrName>style.visibility</p:attrName>
                                        </p:attrNameLst>
                                      </p:cBhvr>
                                      <p:to>
                                        <p:strVal val="visible"/>
                                      </p:to>
                                    </p:set>
                                    <p:anim calcmode="lin" valueType="num">
                                      <p:cBhvr>
                                        <p:cTn id="17" dur="500" fill="hold"/>
                                        <p:tgtEl>
                                          <p:spTgt spid="89"/>
                                        </p:tgtEl>
                                        <p:attrNameLst>
                                          <p:attrName>ppt_w</p:attrName>
                                        </p:attrNameLst>
                                      </p:cBhvr>
                                      <p:tavLst>
                                        <p:tav tm="0">
                                          <p:val>
                                            <p:fltVal val="0"/>
                                          </p:val>
                                        </p:tav>
                                        <p:tav tm="100000">
                                          <p:val>
                                            <p:strVal val="#ppt_w"/>
                                          </p:val>
                                        </p:tav>
                                      </p:tavLst>
                                    </p:anim>
                                    <p:anim calcmode="lin" valueType="num">
                                      <p:cBhvr>
                                        <p:cTn id="18" dur="500" fill="hold"/>
                                        <p:tgtEl>
                                          <p:spTgt spid="89"/>
                                        </p:tgtEl>
                                        <p:attrNameLst>
                                          <p:attrName>ppt_h</p:attrName>
                                        </p:attrNameLst>
                                      </p:cBhvr>
                                      <p:tavLst>
                                        <p:tav tm="0">
                                          <p:val>
                                            <p:fltVal val="0"/>
                                          </p:val>
                                        </p:tav>
                                        <p:tav tm="100000">
                                          <p:val>
                                            <p:strVal val="#ppt_h"/>
                                          </p:val>
                                        </p:tav>
                                      </p:tavLst>
                                    </p:anim>
                                    <p:animEffect transition="in" filter="fade">
                                      <p:cBhvr>
                                        <p:cTn id="19" dur="500"/>
                                        <p:tgtEl>
                                          <p:spTgt spid="8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90"/>
                                        </p:tgtEl>
                                        <p:attrNameLst>
                                          <p:attrName>style.visibility</p:attrName>
                                        </p:attrNameLst>
                                      </p:cBhvr>
                                      <p:to>
                                        <p:strVal val="visible"/>
                                      </p:to>
                                    </p:set>
                                    <p:anim calcmode="lin" valueType="num">
                                      <p:cBhvr>
                                        <p:cTn id="22" dur="500" fill="hold"/>
                                        <p:tgtEl>
                                          <p:spTgt spid="90"/>
                                        </p:tgtEl>
                                        <p:attrNameLst>
                                          <p:attrName>ppt_w</p:attrName>
                                        </p:attrNameLst>
                                      </p:cBhvr>
                                      <p:tavLst>
                                        <p:tav tm="0">
                                          <p:val>
                                            <p:fltVal val="0"/>
                                          </p:val>
                                        </p:tav>
                                        <p:tav tm="100000">
                                          <p:val>
                                            <p:strVal val="#ppt_w"/>
                                          </p:val>
                                        </p:tav>
                                      </p:tavLst>
                                    </p:anim>
                                    <p:anim calcmode="lin" valueType="num">
                                      <p:cBhvr>
                                        <p:cTn id="23" dur="500" fill="hold"/>
                                        <p:tgtEl>
                                          <p:spTgt spid="90"/>
                                        </p:tgtEl>
                                        <p:attrNameLst>
                                          <p:attrName>ppt_h</p:attrName>
                                        </p:attrNameLst>
                                      </p:cBhvr>
                                      <p:tavLst>
                                        <p:tav tm="0">
                                          <p:val>
                                            <p:fltVal val="0"/>
                                          </p:val>
                                        </p:tav>
                                        <p:tav tm="100000">
                                          <p:val>
                                            <p:strVal val="#ppt_h"/>
                                          </p:val>
                                        </p:tav>
                                      </p:tavLst>
                                    </p:anim>
                                    <p:animEffect transition="in" filter="fade">
                                      <p:cBhvr>
                                        <p:cTn id="24" dur="500"/>
                                        <p:tgtEl>
                                          <p:spTgt spid="90"/>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91"/>
                                        </p:tgtEl>
                                        <p:attrNameLst>
                                          <p:attrName>style.visibility</p:attrName>
                                        </p:attrNameLst>
                                      </p:cBhvr>
                                      <p:to>
                                        <p:strVal val="visible"/>
                                      </p:to>
                                    </p:set>
                                    <p:anim calcmode="lin" valueType="num">
                                      <p:cBhvr>
                                        <p:cTn id="27" dur="500" fill="hold"/>
                                        <p:tgtEl>
                                          <p:spTgt spid="91"/>
                                        </p:tgtEl>
                                        <p:attrNameLst>
                                          <p:attrName>ppt_w</p:attrName>
                                        </p:attrNameLst>
                                      </p:cBhvr>
                                      <p:tavLst>
                                        <p:tav tm="0">
                                          <p:val>
                                            <p:fltVal val="0"/>
                                          </p:val>
                                        </p:tav>
                                        <p:tav tm="100000">
                                          <p:val>
                                            <p:strVal val="#ppt_w"/>
                                          </p:val>
                                        </p:tav>
                                      </p:tavLst>
                                    </p:anim>
                                    <p:anim calcmode="lin" valueType="num">
                                      <p:cBhvr>
                                        <p:cTn id="28" dur="500" fill="hold"/>
                                        <p:tgtEl>
                                          <p:spTgt spid="91"/>
                                        </p:tgtEl>
                                        <p:attrNameLst>
                                          <p:attrName>ppt_h</p:attrName>
                                        </p:attrNameLst>
                                      </p:cBhvr>
                                      <p:tavLst>
                                        <p:tav tm="0">
                                          <p:val>
                                            <p:fltVal val="0"/>
                                          </p:val>
                                        </p:tav>
                                        <p:tav tm="100000">
                                          <p:val>
                                            <p:strVal val="#ppt_h"/>
                                          </p:val>
                                        </p:tav>
                                      </p:tavLst>
                                    </p:anim>
                                    <p:animEffect transition="in" filter="fade">
                                      <p:cBhvr>
                                        <p:cTn id="29" dur="500"/>
                                        <p:tgtEl>
                                          <p:spTgt spid="91"/>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92"/>
                                        </p:tgtEl>
                                        <p:attrNameLst>
                                          <p:attrName>style.visibility</p:attrName>
                                        </p:attrNameLst>
                                      </p:cBhvr>
                                      <p:to>
                                        <p:strVal val="visible"/>
                                      </p:to>
                                    </p:set>
                                    <p:anim calcmode="lin" valueType="num">
                                      <p:cBhvr>
                                        <p:cTn id="32" dur="500" fill="hold"/>
                                        <p:tgtEl>
                                          <p:spTgt spid="92"/>
                                        </p:tgtEl>
                                        <p:attrNameLst>
                                          <p:attrName>ppt_w</p:attrName>
                                        </p:attrNameLst>
                                      </p:cBhvr>
                                      <p:tavLst>
                                        <p:tav tm="0">
                                          <p:val>
                                            <p:fltVal val="0"/>
                                          </p:val>
                                        </p:tav>
                                        <p:tav tm="100000">
                                          <p:val>
                                            <p:strVal val="#ppt_w"/>
                                          </p:val>
                                        </p:tav>
                                      </p:tavLst>
                                    </p:anim>
                                    <p:anim calcmode="lin" valueType="num">
                                      <p:cBhvr>
                                        <p:cTn id="33" dur="500" fill="hold"/>
                                        <p:tgtEl>
                                          <p:spTgt spid="92"/>
                                        </p:tgtEl>
                                        <p:attrNameLst>
                                          <p:attrName>ppt_h</p:attrName>
                                        </p:attrNameLst>
                                      </p:cBhvr>
                                      <p:tavLst>
                                        <p:tav tm="0">
                                          <p:val>
                                            <p:fltVal val="0"/>
                                          </p:val>
                                        </p:tav>
                                        <p:tav tm="100000">
                                          <p:val>
                                            <p:strVal val="#ppt_h"/>
                                          </p:val>
                                        </p:tav>
                                      </p:tavLst>
                                    </p:anim>
                                    <p:animEffect transition="in" filter="fade">
                                      <p:cBhvr>
                                        <p:cTn id="34" dur="500"/>
                                        <p:tgtEl>
                                          <p:spTgt spid="92"/>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93"/>
                                        </p:tgtEl>
                                        <p:attrNameLst>
                                          <p:attrName>style.visibility</p:attrName>
                                        </p:attrNameLst>
                                      </p:cBhvr>
                                      <p:to>
                                        <p:strVal val="visible"/>
                                      </p:to>
                                    </p:set>
                                    <p:anim calcmode="lin" valueType="num">
                                      <p:cBhvr>
                                        <p:cTn id="37" dur="500" fill="hold"/>
                                        <p:tgtEl>
                                          <p:spTgt spid="93"/>
                                        </p:tgtEl>
                                        <p:attrNameLst>
                                          <p:attrName>ppt_w</p:attrName>
                                        </p:attrNameLst>
                                      </p:cBhvr>
                                      <p:tavLst>
                                        <p:tav tm="0">
                                          <p:val>
                                            <p:fltVal val="0"/>
                                          </p:val>
                                        </p:tav>
                                        <p:tav tm="100000">
                                          <p:val>
                                            <p:strVal val="#ppt_w"/>
                                          </p:val>
                                        </p:tav>
                                      </p:tavLst>
                                    </p:anim>
                                    <p:anim calcmode="lin" valueType="num">
                                      <p:cBhvr>
                                        <p:cTn id="38" dur="500" fill="hold"/>
                                        <p:tgtEl>
                                          <p:spTgt spid="93"/>
                                        </p:tgtEl>
                                        <p:attrNameLst>
                                          <p:attrName>ppt_h</p:attrName>
                                        </p:attrNameLst>
                                      </p:cBhvr>
                                      <p:tavLst>
                                        <p:tav tm="0">
                                          <p:val>
                                            <p:fltVal val="0"/>
                                          </p:val>
                                        </p:tav>
                                        <p:tav tm="100000">
                                          <p:val>
                                            <p:strVal val="#ppt_h"/>
                                          </p:val>
                                        </p:tav>
                                      </p:tavLst>
                                    </p:anim>
                                    <p:animEffect transition="in" filter="fade">
                                      <p:cBhvr>
                                        <p:cTn id="39" dur="500"/>
                                        <p:tgtEl>
                                          <p:spTgt spid="93"/>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58"/>
                                        </p:tgtEl>
                                        <p:attrNameLst>
                                          <p:attrName>style.visibility</p:attrName>
                                        </p:attrNameLst>
                                      </p:cBhvr>
                                      <p:to>
                                        <p:strVal val="visible"/>
                                      </p:to>
                                    </p:set>
                                    <p:anim calcmode="lin" valueType="num">
                                      <p:cBhvr>
                                        <p:cTn id="42" dur="500" fill="hold"/>
                                        <p:tgtEl>
                                          <p:spTgt spid="58"/>
                                        </p:tgtEl>
                                        <p:attrNameLst>
                                          <p:attrName>ppt_w</p:attrName>
                                        </p:attrNameLst>
                                      </p:cBhvr>
                                      <p:tavLst>
                                        <p:tav tm="0">
                                          <p:val>
                                            <p:fltVal val="0"/>
                                          </p:val>
                                        </p:tav>
                                        <p:tav tm="100000">
                                          <p:val>
                                            <p:strVal val="#ppt_w"/>
                                          </p:val>
                                        </p:tav>
                                      </p:tavLst>
                                    </p:anim>
                                    <p:anim calcmode="lin" valueType="num">
                                      <p:cBhvr>
                                        <p:cTn id="43" dur="500" fill="hold"/>
                                        <p:tgtEl>
                                          <p:spTgt spid="58"/>
                                        </p:tgtEl>
                                        <p:attrNameLst>
                                          <p:attrName>ppt_h</p:attrName>
                                        </p:attrNameLst>
                                      </p:cBhvr>
                                      <p:tavLst>
                                        <p:tav tm="0">
                                          <p:val>
                                            <p:fltVal val="0"/>
                                          </p:val>
                                        </p:tav>
                                        <p:tav tm="100000">
                                          <p:val>
                                            <p:strVal val="#ppt_h"/>
                                          </p:val>
                                        </p:tav>
                                      </p:tavLst>
                                    </p:anim>
                                    <p:animEffect transition="in" filter="fade">
                                      <p:cBhvr>
                                        <p:cTn id="44" dur="500"/>
                                        <p:tgtEl>
                                          <p:spTgt spid="58"/>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9"/>
                                        </p:tgtEl>
                                        <p:attrNameLst>
                                          <p:attrName>style.visibility</p:attrName>
                                        </p:attrNameLst>
                                      </p:cBhvr>
                                      <p:to>
                                        <p:strVal val="visible"/>
                                      </p:to>
                                    </p:set>
                                    <p:anim calcmode="lin" valueType="num">
                                      <p:cBhvr>
                                        <p:cTn id="47" dur="500" fill="hold"/>
                                        <p:tgtEl>
                                          <p:spTgt spid="59"/>
                                        </p:tgtEl>
                                        <p:attrNameLst>
                                          <p:attrName>ppt_w</p:attrName>
                                        </p:attrNameLst>
                                      </p:cBhvr>
                                      <p:tavLst>
                                        <p:tav tm="0">
                                          <p:val>
                                            <p:fltVal val="0"/>
                                          </p:val>
                                        </p:tav>
                                        <p:tav tm="100000">
                                          <p:val>
                                            <p:strVal val="#ppt_w"/>
                                          </p:val>
                                        </p:tav>
                                      </p:tavLst>
                                    </p:anim>
                                    <p:anim calcmode="lin" valueType="num">
                                      <p:cBhvr>
                                        <p:cTn id="48" dur="500" fill="hold"/>
                                        <p:tgtEl>
                                          <p:spTgt spid="59"/>
                                        </p:tgtEl>
                                        <p:attrNameLst>
                                          <p:attrName>ppt_h</p:attrName>
                                        </p:attrNameLst>
                                      </p:cBhvr>
                                      <p:tavLst>
                                        <p:tav tm="0">
                                          <p:val>
                                            <p:fltVal val="0"/>
                                          </p:val>
                                        </p:tav>
                                        <p:tav tm="100000">
                                          <p:val>
                                            <p:strVal val="#ppt_h"/>
                                          </p:val>
                                        </p:tav>
                                      </p:tavLst>
                                    </p:anim>
                                    <p:animEffect transition="in" filter="fade">
                                      <p:cBhvr>
                                        <p:cTn id="49" dur="500"/>
                                        <p:tgtEl>
                                          <p:spTgt spid="59"/>
                                        </p:tgtEl>
                                      </p:cBhvr>
                                    </p:animEffect>
                                  </p:childTnLst>
                                </p:cTn>
                              </p:par>
                              <p:par>
                                <p:cTn id="50" presetID="53" presetClass="entr" presetSubtype="16" fill="hold"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par>
                                <p:cTn id="55" presetID="53" presetClass="entr" presetSubtype="16" fill="hold" nodeType="withEffect">
                                  <p:stCondLst>
                                    <p:cond delay="0"/>
                                  </p:stCondLst>
                                  <p:childTnLst>
                                    <p:set>
                                      <p:cBhvr>
                                        <p:cTn id="56" dur="1" fill="hold">
                                          <p:stCondLst>
                                            <p:cond delay="0"/>
                                          </p:stCondLst>
                                        </p:cTn>
                                        <p:tgtEl>
                                          <p:spTgt spid="61"/>
                                        </p:tgtEl>
                                        <p:attrNameLst>
                                          <p:attrName>style.visibility</p:attrName>
                                        </p:attrNameLst>
                                      </p:cBhvr>
                                      <p:to>
                                        <p:strVal val="visible"/>
                                      </p:to>
                                    </p:set>
                                    <p:anim calcmode="lin" valueType="num">
                                      <p:cBhvr>
                                        <p:cTn id="57" dur="500" fill="hold"/>
                                        <p:tgtEl>
                                          <p:spTgt spid="61"/>
                                        </p:tgtEl>
                                        <p:attrNameLst>
                                          <p:attrName>ppt_w</p:attrName>
                                        </p:attrNameLst>
                                      </p:cBhvr>
                                      <p:tavLst>
                                        <p:tav tm="0">
                                          <p:val>
                                            <p:fltVal val="0"/>
                                          </p:val>
                                        </p:tav>
                                        <p:tav tm="100000">
                                          <p:val>
                                            <p:strVal val="#ppt_w"/>
                                          </p:val>
                                        </p:tav>
                                      </p:tavLst>
                                    </p:anim>
                                    <p:anim calcmode="lin" valueType="num">
                                      <p:cBhvr>
                                        <p:cTn id="58" dur="500" fill="hold"/>
                                        <p:tgtEl>
                                          <p:spTgt spid="61"/>
                                        </p:tgtEl>
                                        <p:attrNameLst>
                                          <p:attrName>ppt_h</p:attrName>
                                        </p:attrNameLst>
                                      </p:cBhvr>
                                      <p:tavLst>
                                        <p:tav tm="0">
                                          <p:val>
                                            <p:fltVal val="0"/>
                                          </p:val>
                                        </p:tav>
                                        <p:tav tm="100000">
                                          <p:val>
                                            <p:strVal val="#ppt_h"/>
                                          </p:val>
                                        </p:tav>
                                      </p:tavLst>
                                    </p:anim>
                                    <p:animEffect transition="in" filter="fade">
                                      <p:cBhvr>
                                        <p:cTn id="59" dur="500"/>
                                        <p:tgtEl>
                                          <p:spTgt spid="61"/>
                                        </p:tgtEl>
                                      </p:cBhvr>
                                    </p:animEffect>
                                  </p:childTnLst>
                                </p:cTn>
                              </p:par>
                              <p:par>
                                <p:cTn id="60" presetID="53" presetClass="entr" presetSubtype="16" fill="hold" nodeType="withEffect">
                                  <p:stCondLst>
                                    <p:cond delay="0"/>
                                  </p:stCondLst>
                                  <p:childTnLst>
                                    <p:set>
                                      <p:cBhvr>
                                        <p:cTn id="61" dur="1" fill="hold">
                                          <p:stCondLst>
                                            <p:cond delay="0"/>
                                          </p:stCondLst>
                                        </p:cTn>
                                        <p:tgtEl>
                                          <p:spTgt spid="62"/>
                                        </p:tgtEl>
                                        <p:attrNameLst>
                                          <p:attrName>style.visibility</p:attrName>
                                        </p:attrNameLst>
                                      </p:cBhvr>
                                      <p:to>
                                        <p:strVal val="visible"/>
                                      </p:to>
                                    </p:set>
                                    <p:anim calcmode="lin" valueType="num">
                                      <p:cBhvr>
                                        <p:cTn id="62" dur="500" fill="hold"/>
                                        <p:tgtEl>
                                          <p:spTgt spid="62"/>
                                        </p:tgtEl>
                                        <p:attrNameLst>
                                          <p:attrName>ppt_w</p:attrName>
                                        </p:attrNameLst>
                                      </p:cBhvr>
                                      <p:tavLst>
                                        <p:tav tm="0">
                                          <p:val>
                                            <p:fltVal val="0"/>
                                          </p:val>
                                        </p:tav>
                                        <p:tav tm="100000">
                                          <p:val>
                                            <p:strVal val="#ppt_w"/>
                                          </p:val>
                                        </p:tav>
                                      </p:tavLst>
                                    </p:anim>
                                    <p:anim calcmode="lin" valueType="num">
                                      <p:cBhvr>
                                        <p:cTn id="63" dur="500" fill="hold"/>
                                        <p:tgtEl>
                                          <p:spTgt spid="62"/>
                                        </p:tgtEl>
                                        <p:attrNameLst>
                                          <p:attrName>ppt_h</p:attrName>
                                        </p:attrNameLst>
                                      </p:cBhvr>
                                      <p:tavLst>
                                        <p:tav tm="0">
                                          <p:val>
                                            <p:fltVal val="0"/>
                                          </p:val>
                                        </p:tav>
                                        <p:tav tm="100000">
                                          <p:val>
                                            <p:strVal val="#ppt_h"/>
                                          </p:val>
                                        </p:tav>
                                      </p:tavLst>
                                    </p:anim>
                                    <p:animEffect transition="in" filter="fade">
                                      <p:cBhvr>
                                        <p:cTn id="64" dur="500"/>
                                        <p:tgtEl>
                                          <p:spTgt spid="62"/>
                                        </p:tgtEl>
                                      </p:cBhvr>
                                    </p:animEffect>
                                  </p:childTnLst>
                                </p:cTn>
                              </p:par>
                              <p:par>
                                <p:cTn id="65" presetID="53" presetClass="entr" presetSubtype="16" fill="hold" nodeType="withEffect">
                                  <p:stCondLst>
                                    <p:cond delay="0"/>
                                  </p:stCondLst>
                                  <p:childTnLst>
                                    <p:set>
                                      <p:cBhvr>
                                        <p:cTn id="66" dur="1" fill="hold">
                                          <p:stCondLst>
                                            <p:cond delay="0"/>
                                          </p:stCondLst>
                                        </p:cTn>
                                        <p:tgtEl>
                                          <p:spTgt spid="63"/>
                                        </p:tgtEl>
                                        <p:attrNameLst>
                                          <p:attrName>style.visibility</p:attrName>
                                        </p:attrNameLst>
                                      </p:cBhvr>
                                      <p:to>
                                        <p:strVal val="visible"/>
                                      </p:to>
                                    </p:set>
                                    <p:anim calcmode="lin" valueType="num">
                                      <p:cBhvr>
                                        <p:cTn id="67" dur="500" fill="hold"/>
                                        <p:tgtEl>
                                          <p:spTgt spid="63"/>
                                        </p:tgtEl>
                                        <p:attrNameLst>
                                          <p:attrName>ppt_w</p:attrName>
                                        </p:attrNameLst>
                                      </p:cBhvr>
                                      <p:tavLst>
                                        <p:tav tm="0">
                                          <p:val>
                                            <p:fltVal val="0"/>
                                          </p:val>
                                        </p:tav>
                                        <p:tav tm="100000">
                                          <p:val>
                                            <p:strVal val="#ppt_w"/>
                                          </p:val>
                                        </p:tav>
                                      </p:tavLst>
                                    </p:anim>
                                    <p:anim calcmode="lin" valueType="num">
                                      <p:cBhvr>
                                        <p:cTn id="68" dur="500" fill="hold"/>
                                        <p:tgtEl>
                                          <p:spTgt spid="63"/>
                                        </p:tgtEl>
                                        <p:attrNameLst>
                                          <p:attrName>ppt_h</p:attrName>
                                        </p:attrNameLst>
                                      </p:cBhvr>
                                      <p:tavLst>
                                        <p:tav tm="0">
                                          <p:val>
                                            <p:fltVal val="0"/>
                                          </p:val>
                                        </p:tav>
                                        <p:tav tm="100000">
                                          <p:val>
                                            <p:strVal val="#ppt_h"/>
                                          </p:val>
                                        </p:tav>
                                      </p:tavLst>
                                    </p:anim>
                                    <p:animEffect transition="in" filter="fade">
                                      <p:cBhvr>
                                        <p:cTn id="69" dur="500"/>
                                        <p:tgtEl>
                                          <p:spTgt spid="63"/>
                                        </p:tgtEl>
                                      </p:cBhvr>
                                    </p:animEffect>
                                  </p:childTnLst>
                                </p:cTn>
                              </p:par>
                              <p:par>
                                <p:cTn id="70" presetID="53" presetClass="entr" presetSubtype="16" fill="hold" nodeType="withEffect">
                                  <p:stCondLst>
                                    <p:cond delay="0"/>
                                  </p:stCondLst>
                                  <p:childTnLst>
                                    <p:set>
                                      <p:cBhvr>
                                        <p:cTn id="71" dur="1" fill="hold">
                                          <p:stCondLst>
                                            <p:cond delay="0"/>
                                          </p:stCondLst>
                                        </p:cTn>
                                        <p:tgtEl>
                                          <p:spTgt spid="64"/>
                                        </p:tgtEl>
                                        <p:attrNameLst>
                                          <p:attrName>style.visibility</p:attrName>
                                        </p:attrNameLst>
                                      </p:cBhvr>
                                      <p:to>
                                        <p:strVal val="visible"/>
                                      </p:to>
                                    </p:set>
                                    <p:anim calcmode="lin" valueType="num">
                                      <p:cBhvr>
                                        <p:cTn id="72" dur="500" fill="hold"/>
                                        <p:tgtEl>
                                          <p:spTgt spid="64"/>
                                        </p:tgtEl>
                                        <p:attrNameLst>
                                          <p:attrName>ppt_w</p:attrName>
                                        </p:attrNameLst>
                                      </p:cBhvr>
                                      <p:tavLst>
                                        <p:tav tm="0">
                                          <p:val>
                                            <p:fltVal val="0"/>
                                          </p:val>
                                        </p:tav>
                                        <p:tav tm="100000">
                                          <p:val>
                                            <p:strVal val="#ppt_w"/>
                                          </p:val>
                                        </p:tav>
                                      </p:tavLst>
                                    </p:anim>
                                    <p:anim calcmode="lin" valueType="num">
                                      <p:cBhvr>
                                        <p:cTn id="73" dur="500" fill="hold"/>
                                        <p:tgtEl>
                                          <p:spTgt spid="64"/>
                                        </p:tgtEl>
                                        <p:attrNameLst>
                                          <p:attrName>ppt_h</p:attrName>
                                        </p:attrNameLst>
                                      </p:cBhvr>
                                      <p:tavLst>
                                        <p:tav tm="0">
                                          <p:val>
                                            <p:fltVal val="0"/>
                                          </p:val>
                                        </p:tav>
                                        <p:tav tm="100000">
                                          <p:val>
                                            <p:strVal val="#ppt_h"/>
                                          </p:val>
                                        </p:tav>
                                      </p:tavLst>
                                    </p:anim>
                                    <p:animEffect transition="in" filter="fade">
                                      <p:cBhvr>
                                        <p:cTn id="74" dur="500"/>
                                        <p:tgtEl>
                                          <p:spTgt spid="64"/>
                                        </p:tgtEl>
                                      </p:cBhvr>
                                    </p:animEffect>
                                  </p:childTnLst>
                                </p:cTn>
                              </p:par>
                              <p:par>
                                <p:cTn id="75" presetID="53" presetClass="entr" presetSubtype="16" fill="hold" nodeType="with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500" fill="hold"/>
                                        <p:tgtEl>
                                          <p:spTgt spid="65"/>
                                        </p:tgtEl>
                                        <p:attrNameLst>
                                          <p:attrName>ppt_w</p:attrName>
                                        </p:attrNameLst>
                                      </p:cBhvr>
                                      <p:tavLst>
                                        <p:tav tm="0">
                                          <p:val>
                                            <p:fltVal val="0"/>
                                          </p:val>
                                        </p:tav>
                                        <p:tav tm="100000">
                                          <p:val>
                                            <p:strVal val="#ppt_w"/>
                                          </p:val>
                                        </p:tav>
                                      </p:tavLst>
                                    </p:anim>
                                    <p:anim calcmode="lin" valueType="num">
                                      <p:cBhvr>
                                        <p:cTn id="78" dur="500" fill="hold"/>
                                        <p:tgtEl>
                                          <p:spTgt spid="65"/>
                                        </p:tgtEl>
                                        <p:attrNameLst>
                                          <p:attrName>ppt_h</p:attrName>
                                        </p:attrNameLst>
                                      </p:cBhvr>
                                      <p:tavLst>
                                        <p:tav tm="0">
                                          <p:val>
                                            <p:fltVal val="0"/>
                                          </p:val>
                                        </p:tav>
                                        <p:tav tm="100000">
                                          <p:val>
                                            <p:strVal val="#ppt_h"/>
                                          </p:val>
                                        </p:tav>
                                      </p:tavLst>
                                    </p:anim>
                                    <p:animEffect transition="in" filter="fade">
                                      <p:cBhvr>
                                        <p:cTn id="79" dur="500"/>
                                        <p:tgtEl>
                                          <p:spTgt spid="65"/>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66"/>
                                        </p:tgtEl>
                                        <p:attrNameLst>
                                          <p:attrName>style.visibility</p:attrName>
                                        </p:attrNameLst>
                                      </p:cBhvr>
                                      <p:to>
                                        <p:strVal val="visible"/>
                                      </p:to>
                                    </p:set>
                                    <p:anim calcmode="lin" valueType="num">
                                      <p:cBhvr>
                                        <p:cTn id="82" dur="500" fill="hold"/>
                                        <p:tgtEl>
                                          <p:spTgt spid="66"/>
                                        </p:tgtEl>
                                        <p:attrNameLst>
                                          <p:attrName>ppt_w</p:attrName>
                                        </p:attrNameLst>
                                      </p:cBhvr>
                                      <p:tavLst>
                                        <p:tav tm="0">
                                          <p:val>
                                            <p:fltVal val="0"/>
                                          </p:val>
                                        </p:tav>
                                        <p:tav tm="100000">
                                          <p:val>
                                            <p:strVal val="#ppt_w"/>
                                          </p:val>
                                        </p:tav>
                                      </p:tavLst>
                                    </p:anim>
                                    <p:anim calcmode="lin" valueType="num">
                                      <p:cBhvr>
                                        <p:cTn id="83" dur="500" fill="hold"/>
                                        <p:tgtEl>
                                          <p:spTgt spid="66"/>
                                        </p:tgtEl>
                                        <p:attrNameLst>
                                          <p:attrName>ppt_h</p:attrName>
                                        </p:attrNameLst>
                                      </p:cBhvr>
                                      <p:tavLst>
                                        <p:tav tm="0">
                                          <p:val>
                                            <p:fltVal val="0"/>
                                          </p:val>
                                        </p:tav>
                                        <p:tav tm="100000">
                                          <p:val>
                                            <p:strVal val="#ppt_h"/>
                                          </p:val>
                                        </p:tav>
                                      </p:tavLst>
                                    </p:anim>
                                    <p:animEffect transition="in" filter="fade">
                                      <p:cBhvr>
                                        <p:cTn id="84" dur="500"/>
                                        <p:tgtEl>
                                          <p:spTgt spid="6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67"/>
                                        </p:tgtEl>
                                        <p:attrNameLst>
                                          <p:attrName>style.visibility</p:attrName>
                                        </p:attrNameLst>
                                      </p:cBhvr>
                                      <p:to>
                                        <p:strVal val="visible"/>
                                      </p:to>
                                    </p:set>
                                    <p:anim calcmode="lin" valueType="num">
                                      <p:cBhvr>
                                        <p:cTn id="87" dur="500" fill="hold"/>
                                        <p:tgtEl>
                                          <p:spTgt spid="67"/>
                                        </p:tgtEl>
                                        <p:attrNameLst>
                                          <p:attrName>ppt_w</p:attrName>
                                        </p:attrNameLst>
                                      </p:cBhvr>
                                      <p:tavLst>
                                        <p:tav tm="0">
                                          <p:val>
                                            <p:fltVal val="0"/>
                                          </p:val>
                                        </p:tav>
                                        <p:tav tm="100000">
                                          <p:val>
                                            <p:strVal val="#ppt_w"/>
                                          </p:val>
                                        </p:tav>
                                      </p:tavLst>
                                    </p:anim>
                                    <p:anim calcmode="lin" valueType="num">
                                      <p:cBhvr>
                                        <p:cTn id="88" dur="500" fill="hold"/>
                                        <p:tgtEl>
                                          <p:spTgt spid="67"/>
                                        </p:tgtEl>
                                        <p:attrNameLst>
                                          <p:attrName>ppt_h</p:attrName>
                                        </p:attrNameLst>
                                      </p:cBhvr>
                                      <p:tavLst>
                                        <p:tav tm="0">
                                          <p:val>
                                            <p:fltVal val="0"/>
                                          </p:val>
                                        </p:tav>
                                        <p:tav tm="100000">
                                          <p:val>
                                            <p:strVal val="#ppt_h"/>
                                          </p:val>
                                        </p:tav>
                                      </p:tavLst>
                                    </p:anim>
                                    <p:animEffect transition="in" filter="fade">
                                      <p:cBhvr>
                                        <p:cTn id="89" dur="500"/>
                                        <p:tgtEl>
                                          <p:spTgt spid="67"/>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68"/>
                                        </p:tgtEl>
                                        <p:attrNameLst>
                                          <p:attrName>style.visibility</p:attrName>
                                        </p:attrNameLst>
                                      </p:cBhvr>
                                      <p:to>
                                        <p:strVal val="visible"/>
                                      </p:to>
                                    </p:set>
                                    <p:anim calcmode="lin" valueType="num">
                                      <p:cBhvr>
                                        <p:cTn id="92" dur="500" fill="hold"/>
                                        <p:tgtEl>
                                          <p:spTgt spid="68"/>
                                        </p:tgtEl>
                                        <p:attrNameLst>
                                          <p:attrName>ppt_w</p:attrName>
                                        </p:attrNameLst>
                                      </p:cBhvr>
                                      <p:tavLst>
                                        <p:tav tm="0">
                                          <p:val>
                                            <p:fltVal val="0"/>
                                          </p:val>
                                        </p:tav>
                                        <p:tav tm="100000">
                                          <p:val>
                                            <p:strVal val="#ppt_w"/>
                                          </p:val>
                                        </p:tav>
                                      </p:tavLst>
                                    </p:anim>
                                    <p:anim calcmode="lin" valueType="num">
                                      <p:cBhvr>
                                        <p:cTn id="93" dur="500" fill="hold"/>
                                        <p:tgtEl>
                                          <p:spTgt spid="68"/>
                                        </p:tgtEl>
                                        <p:attrNameLst>
                                          <p:attrName>ppt_h</p:attrName>
                                        </p:attrNameLst>
                                      </p:cBhvr>
                                      <p:tavLst>
                                        <p:tav tm="0">
                                          <p:val>
                                            <p:fltVal val="0"/>
                                          </p:val>
                                        </p:tav>
                                        <p:tav tm="100000">
                                          <p:val>
                                            <p:strVal val="#ppt_h"/>
                                          </p:val>
                                        </p:tav>
                                      </p:tavLst>
                                    </p:anim>
                                    <p:animEffect transition="in" filter="fade">
                                      <p:cBhvr>
                                        <p:cTn id="94" dur="500"/>
                                        <p:tgtEl>
                                          <p:spTgt spid="68"/>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69"/>
                                        </p:tgtEl>
                                        <p:attrNameLst>
                                          <p:attrName>style.visibility</p:attrName>
                                        </p:attrNameLst>
                                      </p:cBhvr>
                                      <p:to>
                                        <p:strVal val="visible"/>
                                      </p:to>
                                    </p:set>
                                    <p:anim calcmode="lin" valueType="num">
                                      <p:cBhvr>
                                        <p:cTn id="97" dur="500" fill="hold"/>
                                        <p:tgtEl>
                                          <p:spTgt spid="69"/>
                                        </p:tgtEl>
                                        <p:attrNameLst>
                                          <p:attrName>ppt_w</p:attrName>
                                        </p:attrNameLst>
                                      </p:cBhvr>
                                      <p:tavLst>
                                        <p:tav tm="0">
                                          <p:val>
                                            <p:fltVal val="0"/>
                                          </p:val>
                                        </p:tav>
                                        <p:tav tm="100000">
                                          <p:val>
                                            <p:strVal val="#ppt_w"/>
                                          </p:val>
                                        </p:tav>
                                      </p:tavLst>
                                    </p:anim>
                                    <p:anim calcmode="lin" valueType="num">
                                      <p:cBhvr>
                                        <p:cTn id="98" dur="500" fill="hold"/>
                                        <p:tgtEl>
                                          <p:spTgt spid="69"/>
                                        </p:tgtEl>
                                        <p:attrNameLst>
                                          <p:attrName>ppt_h</p:attrName>
                                        </p:attrNameLst>
                                      </p:cBhvr>
                                      <p:tavLst>
                                        <p:tav tm="0">
                                          <p:val>
                                            <p:fltVal val="0"/>
                                          </p:val>
                                        </p:tav>
                                        <p:tav tm="100000">
                                          <p:val>
                                            <p:strVal val="#ppt_h"/>
                                          </p:val>
                                        </p:tav>
                                      </p:tavLst>
                                    </p:anim>
                                    <p:animEffect transition="in" filter="fade">
                                      <p:cBhvr>
                                        <p:cTn id="99" dur="500"/>
                                        <p:tgtEl>
                                          <p:spTgt spid="69"/>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70"/>
                                        </p:tgtEl>
                                        <p:attrNameLst>
                                          <p:attrName>style.visibility</p:attrName>
                                        </p:attrNameLst>
                                      </p:cBhvr>
                                      <p:to>
                                        <p:strVal val="visible"/>
                                      </p:to>
                                    </p:set>
                                    <p:anim calcmode="lin" valueType="num">
                                      <p:cBhvr>
                                        <p:cTn id="102" dur="500" fill="hold"/>
                                        <p:tgtEl>
                                          <p:spTgt spid="70"/>
                                        </p:tgtEl>
                                        <p:attrNameLst>
                                          <p:attrName>ppt_w</p:attrName>
                                        </p:attrNameLst>
                                      </p:cBhvr>
                                      <p:tavLst>
                                        <p:tav tm="0">
                                          <p:val>
                                            <p:fltVal val="0"/>
                                          </p:val>
                                        </p:tav>
                                        <p:tav tm="100000">
                                          <p:val>
                                            <p:strVal val="#ppt_w"/>
                                          </p:val>
                                        </p:tav>
                                      </p:tavLst>
                                    </p:anim>
                                    <p:anim calcmode="lin" valueType="num">
                                      <p:cBhvr>
                                        <p:cTn id="103" dur="500" fill="hold"/>
                                        <p:tgtEl>
                                          <p:spTgt spid="70"/>
                                        </p:tgtEl>
                                        <p:attrNameLst>
                                          <p:attrName>ppt_h</p:attrName>
                                        </p:attrNameLst>
                                      </p:cBhvr>
                                      <p:tavLst>
                                        <p:tav tm="0">
                                          <p:val>
                                            <p:fltVal val="0"/>
                                          </p:val>
                                        </p:tav>
                                        <p:tav tm="100000">
                                          <p:val>
                                            <p:strVal val="#ppt_h"/>
                                          </p:val>
                                        </p:tav>
                                      </p:tavLst>
                                    </p:anim>
                                    <p:animEffect transition="in" filter="fade">
                                      <p:cBhvr>
                                        <p:cTn id="104" dur="500"/>
                                        <p:tgtEl>
                                          <p:spTgt spid="70"/>
                                        </p:tgtEl>
                                      </p:cBhvr>
                                    </p:animEffect>
                                  </p:childTnLst>
                                </p:cTn>
                              </p:par>
                              <p:par>
                                <p:cTn id="105" presetID="53" presetClass="entr" presetSubtype="16" fill="hold" grpId="0" nodeType="withEffect">
                                  <p:stCondLst>
                                    <p:cond delay="0"/>
                                  </p:stCondLst>
                                  <p:childTnLst>
                                    <p:set>
                                      <p:cBhvr>
                                        <p:cTn id="106" dur="1" fill="hold">
                                          <p:stCondLst>
                                            <p:cond delay="0"/>
                                          </p:stCondLst>
                                        </p:cTn>
                                        <p:tgtEl>
                                          <p:spTgt spid="71"/>
                                        </p:tgtEl>
                                        <p:attrNameLst>
                                          <p:attrName>style.visibility</p:attrName>
                                        </p:attrNameLst>
                                      </p:cBhvr>
                                      <p:to>
                                        <p:strVal val="visible"/>
                                      </p:to>
                                    </p:set>
                                    <p:anim calcmode="lin" valueType="num">
                                      <p:cBhvr>
                                        <p:cTn id="107" dur="500" fill="hold"/>
                                        <p:tgtEl>
                                          <p:spTgt spid="71"/>
                                        </p:tgtEl>
                                        <p:attrNameLst>
                                          <p:attrName>ppt_w</p:attrName>
                                        </p:attrNameLst>
                                      </p:cBhvr>
                                      <p:tavLst>
                                        <p:tav tm="0">
                                          <p:val>
                                            <p:fltVal val="0"/>
                                          </p:val>
                                        </p:tav>
                                        <p:tav tm="100000">
                                          <p:val>
                                            <p:strVal val="#ppt_w"/>
                                          </p:val>
                                        </p:tav>
                                      </p:tavLst>
                                    </p:anim>
                                    <p:anim calcmode="lin" valueType="num">
                                      <p:cBhvr>
                                        <p:cTn id="108" dur="500" fill="hold"/>
                                        <p:tgtEl>
                                          <p:spTgt spid="71"/>
                                        </p:tgtEl>
                                        <p:attrNameLst>
                                          <p:attrName>ppt_h</p:attrName>
                                        </p:attrNameLst>
                                      </p:cBhvr>
                                      <p:tavLst>
                                        <p:tav tm="0">
                                          <p:val>
                                            <p:fltVal val="0"/>
                                          </p:val>
                                        </p:tav>
                                        <p:tav tm="100000">
                                          <p:val>
                                            <p:strVal val="#ppt_h"/>
                                          </p:val>
                                        </p:tav>
                                      </p:tavLst>
                                    </p:anim>
                                    <p:animEffect transition="in" filter="fade">
                                      <p:cBhvr>
                                        <p:cTn id="109" dur="500"/>
                                        <p:tgtEl>
                                          <p:spTgt spid="71"/>
                                        </p:tgtEl>
                                      </p:cBhvr>
                                    </p:animEffect>
                                  </p:childTnLst>
                                </p:cTn>
                              </p:par>
                              <p:par>
                                <p:cTn id="110" presetID="53" presetClass="entr" presetSubtype="16" fill="hold" nodeType="withEffect">
                                  <p:stCondLst>
                                    <p:cond delay="0"/>
                                  </p:stCondLst>
                                  <p:childTnLst>
                                    <p:set>
                                      <p:cBhvr>
                                        <p:cTn id="111" dur="1" fill="hold">
                                          <p:stCondLst>
                                            <p:cond delay="0"/>
                                          </p:stCondLst>
                                        </p:cTn>
                                        <p:tgtEl>
                                          <p:spTgt spid="72"/>
                                        </p:tgtEl>
                                        <p:attrNameLst>
                                          <p:attrName>style.visibility</p:attrName>
                                        </p:attrNameLst>
                                      </p:cBhvr>
                                      <p:to>
                                        <p:strVal val="visible"/>
                                      </p:to>
                                    </p:set>
                                    <p:anim calcmode="lin" valueType="num">
                                      <p:cBhvr>
                                        <p:cTn id="112" dur="500" fill="hold"/>
                                        <p:tgtEl>
                                          <p:spTgt spid="72"/>
                                        </p:tgtEl>
                                        <p:attrNameLst>
                                          <p:attrName>ppt_w</p:attrName>
                                        </p:attrNameLst>
                                      </p:cBhvr>
                                      <p:tavLst>
                                        <p:tav tm="0">
                                          <p:val>
                                            <p:fltVal val="0"/>
                                          </p:val>
                                        </p:tav>
                                        <p:tav tm="100000">
                                          <p:val>
                                            <p:strVal val="#ppt_w"/>
                                          </p:val>
                                        </p:tav>
                                      </p:tavLst>
                                    </p:anim>
                                    <p:anim calcmode="lin" valueType="num">
                                      <p:cBhvr>
                                        <p:cTn id="113" dur="500" fill="hold"/>
                                        <p:tgtEl>
                                          <p:spTgt spid="72"/>
                                        </p:tgtEl>
                                        <p:attrNameLst>
                                          <p:attrName>ppt_h</p:attrName>
                                        </p:attrNameLst>
                                      </p:cBhvr>
                                      <p:tavLst>
                                        <p:tav tm="0">
                                          <p:val>
                                            <p:fltVal val="0"/>
                                          </p:val>
                                        </p:tav>
                                        <p:tav tm="100000">
                                          <p:val>
                                            <p:strVal val="#ppt_h"/>
                                          </p:val>
                                        </p:tav>
                                      </p:tavLst>
                                    </p:anim>
                                    <p:animEffect transition="in" filter="fade">
                                      <p:cBhvr>
                                        <p:cTn id="114" dur="500"/>
                                        <p:tgtEl>
                                          <p:spTgt spid="72"/>
                                        </p:tgtEl>
                                      </p:cBhvr>
                                    </p:animEffect>
                                  </p:childTnLst>
                                </p:cTn>
                              </p:par>
                              <p:par>
                                <p:cTn id="115" presetID="2" presetClass="entr" presetSubtype="8" fill="hold" nodeType="withEffect">
                                  <p:stCondLst>
                                    <p:cond delay="0"/>
                                  </p:stCondLst>
                                  <p:childTnLst>
                                    <p:set>
                                      <p:cBhvr>
                                        <p:cTn id="116" dur="1" fill="hold">
                                          <p:stCondLst>
                                            <p:cond delay="0"/>
                                          </p:stCondLst>
                                        </p:cTn>
                                        <p:tgtEl>
                                          <p:spTgt spid="75"/>
                                        </p:tgtEl>
                                        <p:attrNameLst>
                                          <p:attrName>style.visibility</p:attrName>
                                        </p:attrNameLst>
                                      </p:cBhvr>
                                      <p:to>
                                        <p:strVal val="visible"/>
                                      </p:to>
                                    </p:set>
                                    <p:anim calcmode="lin" valueType="num">
                                      <p:cBhvr additive="base">
                                        <p:cTn id="117" dur="500" fill="hold"/>
                                        <p:tgtEl>
                                          <p:spTgt spid="75"/>
                                        </p:tgtEl>
                                        <p:attrNameLst>
                                          <p:attrName>ppt_x</p:attrName>
                                        </p:attrNameLst>
                                      </p:cBhvr>
                                      <p:tavLst>
                                        <p:tav tm="0">
                                          <p:val>
                                            <p:strVal val="0-#ppt_w/2"/>
                                          </p:val>
                                        </p:tav>
                                        <p:tav tm="100000">
                                          <p:val>
                                            <p:strVal val="#ppt_x"/>
                                          </p:val>
                                        </p:tav>
                                      </p:tavLst>
                                    </p:anim>
                                    <p:anim calcmode="lin" valueType="num">
                                      <p:cBhvr additive="base">
                                        <p:cTn id="118" dur="500" fill="hold"/>
                                        <p:tgtEl>
                                          <p:spTgt spid="75"/>
                                        </p:tgtEl>
                                        <p:attrNameLst>
                                          <p:attrName>ppt_y</p:attrName>
                                        </p:attrNameLst>
                                      </p:cBhvr>
                                      <p:tavLst>
                                        <p:tav tm="0">
                                          <p:val>
                                            <p:strVal val="#ppt_y"/>
                                          </p:val>
                                        </p:tav>
                                        <p:tav tm="100000">
                                          <p:val>
                                            <p:strVal val="#ppt_y"/>
                                          </p:val>
                                        </p:tav>
                                      </p:tavLst>
                                    </p:anim>
                                  </p:childTnLst>
                                </p:cTn>
                              </p:par>
                              <p:par>
                                <p:cTn id="119" presetID="2" presetClass="entr" presetSubtype="8" fill="hold" nodeType="withEffect">
                                  <p:stCondLst>
                                    <p:cond delay="0"/>
                                  </p:stCondLst>
                                  <p:childTnLst>
                                    <p:set>
                                      <p:cBhvr>
                                        <p:cTn id="120" dur="1" fill="hold">
                                          <p:stCondLst>
                                            <p:cond delay="0"/>
                                          </p:stCondLst>
                                        </p:cTn>
                                        <p:tgtEl>
                                          <p:spTgt spid="78"/>
                                        </p:tgtEl>
                                        <p:attrNameLst>
                                          <p:attrName>style.visibility</p:attrName>
                                        </p:attrNameLst>
                                      </p:cBhvr>
                                      <p:to>
                                        <p:strVal val="visible"/>
                                      </p:to>
                                    </p:set>
                                    <p:anim calcmode="lin" valueType="num">
                                      <p:cBhvr additive="base">
                                        <p:cTn id="121" dur="500" fill="hold"/>
                                        <p:tgtEl>
                                          <p:spTgt spid="78"/>
                                        </p:tgtEl>
                                        <p:attrNameLst>
                                          <p:attrName>ppt_x</p:attrName>
                                        </p:attrNameLst>
                                      </p:cBhvr>
                                      <p:tavLst>
                                        <p:tav tm="0">
                                          <p:val>
                                            <p:strVal val="0-#ppt_w/2"/>
                                          </p:val>
                                        </p:tav>
                                        <p:tav tm="100000">
                                          <p:val>
                                            <p:strVal val="#ppt_x"/>
                                          </p:val>
                                        </p:tav>
                                      </p:tavLst>
                                    </p:anim>
                                    <p:anim calcmode="lin" valueType="num">
                                      <p:cBhvr additive="base">
                                        <p:cTn id="122" dur="500" fill="hold"/>
                                        <p:tgtEl>
                                          <p:spTgt spid="78"/>
                                        </p:tgtEl>
                                        <p:attrNameLst>
                                          <p:attrName>ppt_y</p:attrName>
                                        </p:attrNameLst>
                                      </p:cBhvr>
                                      <p:tavLst>
                                        <p:tav tm="0">
                                          <p:val>
                                            <p:strVal val="#ppt_y"/>
                                          </p:val>
                                        </p:tav>
                                        <p:tav tm="100000">
                                          <p:val>
                                            <p:strVal val="#ppt_y"/>
                                          </p:val>
                                        </p:tav>
                                      </p:tavLst>
                                    </p:anim>
                                  </p:childTnLst>
                                </p:cTn>
                              </p:par>
                              <p:par>
                                <p:cTn id="123" presetID="2" presetClass="entr" presetSubtype="2" fill="hold" nodeType="withEffect">
                                  <p:stCondLst>
                                    <p:cond delay="0"/>
                                  </p:stCondLst>
                                  <p:childTnLst>
                                    <p:set>
                                      <p:cBhvr>
                                        <p:cTn id="124" dur="1" fill="hold">
                                          <p:stCondLst>
                                            <p:cond delay="0"/>
                                          </p:stCondLst>
                                        </p:cTn>
                                        <p:tgtEl>
                                          <p:spTgt spid="81"/>
                                        </p:tgtEl>
                                        <p:attrNameLst>
                                          <p:attrName>style.visibility</p:attrName>
                                        </p:attrNameLst>
                                      </p:cBhvr>
                                      <p:to>
                                        <p:strVal val="visible"/>
                                      </p:to>
                                    </p:set>
                                    <p:anim calcmode="lin" valueType="num">
                                      <p:cBhvr additive="base">
                                        <p:cTn id="125" dur="500" fill="hold"/>
                                        <p:tgtEl>
                                          <p:spTgt spid="81"/>
                                        </p:tgtEl>
                                        <p:attrNameLst>
                                          <p:attrName>ppt_x</p:attrName>
                                        </p:attrNameLst>
                                      </p:cBhvr>
                                      <p:tavLst>
                                        <p:tav tm="0">
                                          <p:val>
                                            <p:strVal val="1+#ppt_w/2"/>
                                          </p:val>
                                        </p:tav>
                                        <p:tav tm="100000">
                                          <p:val>
                                            <p:strVal val="#ppt_x"/>
                                          </p:val>
                                        </p:tav>
                                      </p:tavLst>
                                    </p:anim>
                                    <p:anim calcmode="lin" valueType="num">
                                      <p:cBhvr additive="base">
                                        <p:cTn id="126" dur="500" fill="hold"/>
                                        <p:tgtEl>
                                          <p:spTgt spid="81"/>
                                        </p:tgtEl>
                                        <p:attrNameLst>
                                          <p:attrName>ppt_y</p:attrName>
                                        </p:attrNameLst>
                                      </p:cBhvr>
                                      <p:tavLst>
                                        <p:tav tm="0">
                                          <p:val>
                                            <p:strVal val="#ppt_y"/>
                                          </p:val>
                                        </p:tav>
                                        <p:tav tm="100000">
                                          <p:val>
                                            <p:strVal val="#ppt_y"/>
                                          </p:val>
                                        </p:tav>
                                      </p:tavLst>
                                    </p:anim>
                                  </p:childTnLst>
                                </p:cTn>
                              </p:par>
                              <p:par>
                                <p:cTn id="127" presetID="2" presetClass="entr" presetSubtype="2" fill="hold" nodeType="withEffect">
                                  <p:stCondLst>
                                    <p:cond delay="0"/>
                                  </p:stCondLst>
                                  <p:childTnLst>
                                    <p:set>
                                      <p:cBhvr>
                                        <p:cTn id="128" dur="1" fill="hold">
                                          <p:stCondLst>
                                            <p:cond delay="0"/>
                                          </p:stCondLst>
                                        </p:cTn>
                                        <p:tgtEl>
                                          <p:spTgt spid="84"/>
                                        </p:tgtEl>
                                        <p:attrNameLst>
                                          <p:attrName>style.visibility</p:attrName>
                                        </p:attrNameLst>
                                      </p:cBhvr>
                                      <p:to>
                                        <p:strVal val="visible"/>
                                      </p:to>
                                    </p:set>
                                    <p:anim calcmode="lin" valueType="num">
                                      <p:cBhvr additive="base">
                                        <p:cTn id="129" dur="500" fill="hold"/>
                                        <p:tgtEl>
                                          <p:spTgt spid="84"/>
                                        </p:tgtEl>
                                        <p:attrNameLst>
                                          <p:attrName>ppt_x</p:attrName>
                                        </p:attrNameLst>
                                      </p:cBhvr>
                                      <p:tavLst>
                                        <p:tav tm="0">
                                          <p:val>
                                            <p:strVal val="1+#ppt_w/2"/>
                                          </p:val>
                                        </p:tav>
                                        <p:tav tm="100000">
                                          <p:val>
                                            <p:strVal val="#ppt_x"/>
                                          </p:val>
                                        </p:tav>
                                      </p:tavLst>
                                    </p:anim>
                                    <p:anim calcmode="lin" valueType="num">
                                      <p:cBhvr additive="base">
                                        <p:cTn id="130" dur="500" fill="hold"/>
                                        <p:tgtEl>
                                          <p:spTgt spid="8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59" grpId="0" animBg="1"/>
      <p:bldP spid="66" grpId="0" animBg="1"/>
      <p:bldP spid="67" grpId="0" animBg="1"/>
      <p:bldP spid="68" grpId="0" animBg="1"/>
      <p:bldP spid="69" grpId="0" animBg="1"/>
      <p:bldP spid="70" grpId="0" animBg="1"/>
      <p:bldP spid="71" grpId="0" animBg="1"/>
      <p:bldP spid="87" grpId="0"/>
      <p:bldP spid="88" grpId="0"/>
      <p:bldP spid="89" grpId="0"/>
      <p:bldP spid="90" grpId="0"/>
      <p:bldP spid="91" grpId="0"/>
      <p:bldP spid="92" grpId="0"/>
      <p:bldP spid="9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en-US" altLang="zh-CN" dirty="0">
                <a:cs typeface="+mn-ea"/>
                <a:sym typeface="+mn-lt"/>
              </a:rPr>
              <a:t>01</a:t>
            </a:r>
            <a:endParaRPr lang="zh-CN" altLang="en-US" dirty="0">
              <a:cs typeface="+mn-ea"/>
              <a:sym typeface="+mn-lt"/>
            </a:endParaRPr>
          </a:p>
        </p:txBody>
      </p:sp>
      <p:sp>
        <p:nvSpPr>
          <p:cNvPr id="3" name="文本占位符 2"/>
          <p:cNvSpPr>
            <a:spLocks noGrp="1"/>
          </p:cNvSpPr>
          <p:nvPr>
            <p:ph type="body" sz="quarter" idx="11"/>
          </p:nvPr>
        </p:nvSpPr>
        <p:spPr/>
        <p:txBody>
          <a:bodyPr/>
          <a:lstStyle/>
          <a:p>
            <a:r>
              <a:rPr lang="zh-CN" altLang="en-US" dirty="0">
                <a:cs typeface="+mn-ea"/>
                <a:sym typeface="+mn-lt"/>
              </a:rPr>
              <a:t>绪论</a:t>
            </a:r>
          </a:p>
        </p:txBody>
      </p:sp>
      <p:sp>
        <p:nvSpPr>
          <p:cNvPr id="4" name="文本占位符 3"/>
          <p:cNvSpPr>
            <a:spLocks noGrp="1"/>
          </p:cNvSpPr>
          <p:nvPr>
            <p:ph type="body" sz="quarter" idx="12"/>
          </p:nvPr>
        </p:nvSpPr>
        <p:spPr>
          <a:xfrm>
            <a:off x="4030142" y="3820314"/>
            <a:ext cx="4285425" cy="1332257"/>
          </a:xfrm>
        </p:spPr>
        <p:txBody>
          <a:bodyPr>
            <a:normAutofit/>
          </a:bodyPr>
          <a:lstStyle/>
          <a:p>
            <a:pPr>
              <a:lnSpc>
                <a:spcPct val="150000"/>
              </a:lnSpc>
            </a:pPr>
            <a:r>
              <a:rPr lang="zh-CN" altLang="en-US" dirty="0">
                <a:solidFill>
                  <a:schemeClr val="bg1">
                    <a:lumMod val="75000"/>
                  </a:schemeClr>
                </a:solidFill>
                <a:cs typeface="+mn-ea"/>
                <a:sym typeface="+mn-lt"/>
              </a:rPr>
              <a:t>单击此处添加您的文字内容。本模板的所有素材和逻辑图表，均可自由编辑替换和移动。</a:t>
            </a: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文本框 9"/>
          <p:cNvSpPr txBox="1">
            <a:spLocks noChangeArrowheads="1"/>
          </p:cNvSpPr>
          <p:nvPr/>
        </p:nvSpPr>
        <p:spPr bwMode="auto">
          <a:xfrm>
            <a:off x="8897463" y="2684098"/>
            <a:ext cx="2184400" cy="335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50000"/>
              </a:lnSpc>
            </a:pPr>
            <a:r>
              <a:rPr lang="zh-CN" altLang="en-US" sz="1200" dirty="0">
                <a:solidFill>
                  <a:schemeClr val="bg1"/>
                </a:solidFill>
                <a:cs typeface="+mn-ea"/>
                <a:sym typeface="+mn-lt"/>
              </a:rPr>
              <a:t>请在这里添加相应的文字内容</a:t>
            </a:r>
          </a:p>
        </p:txBody>
      </p:sp>
      <p:sp>
        <p:nvSpPr>
          <p:cNvPr id="48" name="文本框 10"/>
          <p:cNvSpPr txBox="1">
            <a:spLocks noChangeArrowheads="1"/>
          </p:cNvSpPr>
          <p:nvPr/>
        </p:nvSpPr>
        <p:spPr bwMode="auto">
          <a:xfrm>
            <a:off x="8897463" y="2250607"/>
            <a:ext cx="182614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1600" b="1">
                <a:solidFill>
                  <a:schemeClr val="bg1"/>
                </a:solidFill>
                <a:cs typeface="+mn-ea"/>
                <a:sym typeface="+mn-lt"/>
              </a:rPr>
              <a:t>请在这里添加标题</a:t>
            </a:r>
          </a:p>
        </p:txBody>
      </p:sp>
      <p:sp>
        <p:nvSpPr>
          <p:cNvPr id="91" name="文本框 11"/>
          <p:cNvSpPr txBox="1">
            <a:spLocks noChangeArrowheads="1"/>
          </p:cNvSpPr>
          <p:nvPr/>
        </p:nvSpPr>
        <p:spPr bwMode="auto">
          <a:xfrm>
            <a:off x="8897463" y="3844561"/>
            <a:ext cx="2184400" cy="335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50000"/>
              </a:lnSpc>
            </a:pPr>
            <a:r>
              <a:rPr lang="zh-CN" altLang="en-US" sz="1200" dirty="0">
                <a:solidFill>
                  <a:schemeClr val="bg1"/>
                </a:solidFill>
                <a:cs typeface="+mn-ea"/>
                <a:sym typeface="+mn-lt"/>
              </a:rPr>
              <a:t>请在这里添加相应的文字内容</a:t>
            </a:r>
          </a:p>
        </p:txBody>
      </p:sp>
      <p:sp>
        <p:nvSpPr>
          <p:cNvPr id="93" name="文本框 12"/>
          <p:cNvSpPr txBox="1">
            <a:spLocks noChangeArrowheads="1"/>
          </p:cNvSpPr>
          <p:nvPr/>
        </p:nvSpPr>
        <p:spPr bwMode="auto">
          <a:xfrm>
            <a:off x="8897463" y="3411070"/>
            <a:ext cx="182614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1600" b="1">
                <a:solidFill>
                  <a:schemeClr val="bg1"/>
                </a:solidFill>
                <a:cs typeface="+mn-ea"/>
                <a:sym typeface="+mn-lt"/>
              </a:rPr>
              <a:t>请在这里添加标题</a:t>
            </a:r>
          </a:p>
        </p:txBody>
      </p:sp>
      <p:sp>
        <p:nvSpPr>
          <p:cNvPr id="94" name="文本框 13"/>
          <p:cNvSpPr txBox="1">
            <a:spLocks noChangeArrowheads="1"/>
          </p:cNvSpPr>
          <p:nvPr/>
        </p:nvSpPr>
        <p:spPr bwMode="auto">
          <a:xfrm>
            <a:off x="8897463" y="5011373"/>
            <a:ext cx="2184400" cy="335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50000"/>
              </a:lnSpc>
            </a:pPr>
            <a:r>
              <a:rPr lang="zh-CN" altLang="en-US" sz="1200" dirty="0">
                <a:solidFill>
                  <a:schemeClr val="bg1"/>
                </a:solidFill>
                <a:cs typeface="+mn-ea"/>
                <a:sym typeface="+mn-lt"/>
              </a:rPr>
              <a:t>请在这里添加相应的文字内容</a:t>
            </a:r>
          </a:p>
        </p:txBody>
      </p:sp>
      <p:sp>
        <p:nvSpPr>
          <p:cNvPr id="95" name="文本框 14"/>
          <p:cNvSpPr txBox="1">
            <a:spLocks noChangeArrowheads="1"/>
          </p:cNvSpPr>
          <p:nvPr/>
        </p:nvSpPr>
        <p:spPr bwMode="auto">
          <a:xfrm>
            <a:off x="8897463" y="4577882"/>
            <a:ext cx="182614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1600" b="1" dirty="0">
                <a:solidFill>
                  <a:schemeClr val="bg1"/>
                </a:solidFill>
                <a:cs typeface="+mn-ea"/>
                <a:sym typeface="+mn-lt"/>
              </a:rPr>
              <a:t>请在这里添加标题</a:t>
            </a:r>
          </a:p>
        </p:txBody>
      </p:sp>
      <p:sp>
        <p:nvSpPr>
          <p:cNvPr id="96" name="文本框 15"/>
          <p:cNvSpPr txBox="1">
            <a:spLocks noChangeArrowheads="1"/>
          </p:cNvSpPr>
          <p:nvPr/>
        </p:nvSpPr>
        <p:spPr bwMode="auto">
          <a:xfrm>
            <a:off x="1079027" y="2741247"/>
            <a:ext cx="2184400" cy="335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lnSpc>
                <a:spcPct val="150000"/>
              </a:lnSpc>
            </a:pPr>
            <a:r>
              <a:rPr lang="zh-CN" altLang="en-US" sz="1200" dirty="0">
                <a:solidFill>
                  <a:schemeClr val="bg1"/>
                </a:solidFill>
                <a:cs typeface="+mn-ea"/>
                <a:sym typeface="+mn-lt"/>
              </a:rPr>
              <a:t>请在这里添加相应的文字内容</a:t>
            </a:r>
          </a:p>
        </p:txBody>
      </p:sp>
      <p:sp>
        <p:nvSpPr>
          <p:cNvPr id="97" name="文本框 16"/>
          <p:cNvSpPr txBox="1">
            <a:spLocks noChangeArrowheads="1"/>
          </p:cNvSpPr>
          <p:nvPr/>
        </p:nvSpPr>
        <p:spPr bwMode="auto">
          <a:xfrm>
            <a:off x="1437287" y="2307758"/>
            <a:ext cx="182614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a:r>
              <a:rPr lang="zh-CN" altLang="en-US" sz="1600" b="1">
                <a:solidFill>
                  <a:schemeClr val="bg1"/>
                </a:solidFill>
                <a:cs typeface="+mn-ea"/>
                <a:sym typeface="+mn-lt"/>
              </a:rPr>
              <a:t>请在这里添加标题</a:t>
            </a:r>
          </a:p>
        </p:txBody>
      </p:sp>
      <p:sp>
        <p:nvSpPr>
          <p:cNvPr id="98" name="文本框 17"/>
          <p:cNvSpPr txBox="1">
            <a:spLocks noChangeArrowheads="1"/>
          </p:cNvSpPr>
          <p:nvPr/>
        </p:nvSpPr>
        <p:spPr bwMode="auto">
          <a:xfrm>
            <a:off x="1079027" y="3901710"/>
            <a:ext cx="2184400" cy="335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lnSpc>
                <a:spcPct val="150000"/>
              </a:lnSpc>
            </a:pPr>
            <a:r>
              <a:rPr lang="zh-CN" altLang="en-US" sz="1200" dirty="0">
                <a:solidFill>
                  <a:schemeClr val="bg1"/>
                </a:solidFill>
                <a:cs typeface="+mn-ea"/>
                <a:sym typeface="+mn-lt"/>
              </a:rPr>
              <a:t>请在这里添加相应的文字内容</a:t>
            </a:r>
          </a:p>
        </p:txBody>
      </p:sp>
      <p:sp>
        <p:nvSpPr>
          <p:cNvPr id="99" name="文本框 18"/>
          <p:cNvSpPr txBox="1">
            <a:spLocks noChangeArrowheads="1"/>
          </p:cNvSpPr>
          <p:nvPr/>
        </p:nvSpPr>
        <p:spPr bwMode="auto">
          <a:xfrm>
            <a:off x="1437287" y="3468219"/>
            <a:ext cx="182614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a:r>
              <a:rPr lang="zh-CN" altLang="en-US" sz="1600" b="1">
                <a:solidFill>
                  <a:schemeClr val="bg1"/>
                </a:solidFill>
                <a:cs typeface="+mn-ea"/>
                <a:sym typeface="+mn-lt"/>
              </a:rPr>
              <a:t>请在这里添加标题</a:t>
            </a:r>
          </a:p>
        </p:txBody>
      </p:sp>
      <p:sp>
        <p:nvSpPr>
          <p:cNvPr id="100" name="文本框 19"/>
          <p:cNvSpPr txBox="1">
            <a:spLocks noChangeArrowheads="1"/>
          </p:cNvSpPr>
          <p:nvPr/>
        </p:nvSpPr>
        <p:spPr bwMode="auto">
          <a:xfrm>
            <a:off x="1079027" y="5068522"/>
            <a:ext cx="2184400" cy="335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lnSpc>
                <a:spcPct val="150000"/>
              </a:lnSpc>
            </a:pPr>
            <a:r>
              <a:rPr lang="zh-CN" altLang="en-US" sz="1200" dirty="0">
                <a:solidFill>
                  <a:schemeClr val="bg1"/>
                </a:solidFill>
                <a:cs typeface="+mn-ea"/>
                <a:sym typeface="+mn-lt"/>
              </a:rPr>
              <a:t>请在这里添加相应的文字内容</a:t>
            </a:r>
          </a:p>
        </p:txBody>
      </p:sp>
      <p:sp>
        <p:nvSpPr>
          <p:cNvPr id="101" name="文本框 20"/>
          <p:cNvSpPr txBox="1">
            <a:spLocks noChangeArrowheads="1"/>
          </p:cNvSpPr>
          <p:nvPr/>
        </p:nvSpPr>
        <p:spPr bwMode="auto">
          <a:xfrm>
            <a:off x="1437287" y="4635032"/>
            <a:ext cx="182614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a:r>
              <a:rPr lang="zh-CN" altLang="en-US" sz="1600" b="1">
                <a:solidFill>
                  <a:schemeClr val="bg1"/>
                </a:solidFill>
                <a:cs typeface="+mn-ea"/>
                <a:sym typeface="+mn-lt"/>
              </a:rPr>
              <a:t>请在这里添加标题</a:t>
            </a:r>
          </a:p>
        </p:txBody>
      </p:sp>
      <p:sp>
        <p:nvSpPr>
          <p:cNvPr id="102" name="KSO_Shape"/>
          <p:cNvSpPr/>
          <p:nvPr/>
        </p:nvSpPr>
        <p:spPr>
          <a:xfrm>
            <a:off x="3534888" y="2420468"/>
            <a:ext cx="515939" cy="533400"/>
          </a:xfrm>
          <a:custGeom>
            <a:avLst/>
            <a:gdLst/>
            <a:ahLst/>
            <a:cxnLst/>
            <a:rect l="l" t="t" r="r" b="b"/>
            <a:pathLst>
              <a:path w="1119349" h="1157433">
                <a:moveTo>
                  <a:pt x="135620" y="818456"/>
                </a:moveTo>
                <a:cubicBezTo>
                  <a:pt x="71450" y="948523"/>
                  <a:pt x="57484" y="1054732"/>
                  <a:pt x="108323" y="1103729"/>
                </a:cubicBezTo>
                <a:cubicBezTo>
                  <a:pt x="164989" y="1158341"/>
                  <a:pt x="289713" y="1129874"/>
                  <a:pt x="437069" y="1040437"/>
                </a:cubicBezTo>
                <a:cubicBezTo>
                  <a:pt x="307239" y="1007168"/>
                  <a:pt x="198946" y="926245"/>
                  <a:pt x="135620" y="818456"/>
                </a:cubicBezTo>
                <a:close/>
                <a:moveTo>
                  <a:pt x="582086" y="345816"/>
                </a:moveTo>
                <a:cubicBezTo>
                  <a:pt x="490772" y="345817"/>
                  <a:pt x="434615" y="407693"/>
                  <a:pt x="413811" y="495363"/>
                </a:cubicBezTo>
                <a:lnTo>
                  <a:pt x="750361" y="495364"/>
                </a:lnTo>
                <a:cubicBezTo>
                  <a:pt x="729557" y="407692"/>
                  <a:pt x="673401" y="345816"/>
                  <a:pt x="582086" y="345816"/>
                </a:cubicBezTo>
                <a:close/>
                <a:moveTo>
                  <a:pt x="954622" y="129"/>
                </a:moveTo>
                <a:cubicBezTo>
                  <a:pt x="1007406" y="-1466"/>
                  <a:pt x="1051113" y="11645"/>
                  <a:pt x="1081775" y="41196"/>
                </a:cubicBezTo>
                <a:cubicBezTo>
                  <a:pt x="1101805" y="60500"/>
                  <a:pt x="1115030" y="85625"/>
                  <a:pt x="1119349" y="116033"/>
                </a:cubicBezTo>
                <a:cubicBezTo>
                  <a:pt x="1112931" y="103633"/>
                  <a:pt x="1104158" y="92219"/>
                  <a:pt x="1093494" y="81508"/>
                </a:cubicBezTo>
                <a:cubicBezTo>
                  <a:pt x="1010899" y="-1451"/>
                  <a:pt x="882017" y="28786"/>
                  <a:pt x="737350" y="130602"/>
                </a:cubicBezTo>
                <a:cubicBezTo>
                  <a:pt x="943277" y="190863"/>
                  <a:pt x="1091569" y="370605"/>
                  <a:pt x="1091569" y="582598"/>
                </a:cubicBezTo>
                <a:lnTo>
                  <a:pt x="1085273" y="640757"/>
                </a:lnTo>
                <a:lnTo>
                  <a:pt x="755888" y="640756"/>
                </a:lnTo>
                <a:lnTo>
                  <a:pt x="719073" y="640757"/>
                </a:lnTo>
                <a:lnTo>
                  <a:pt x="408284" y="640757"/>
                </a:lnTo>
                <a:cubicBezTo>
                  <a:pt x="424002" y="743453"/>
                  <a:pt x="484447" y="819382"/>
                  <a:pt x="582086" y="819383"/>
                </a:cubicBezTo>
                <a:cubicBezTo>
                  <a:pt x="648673" y="819382"/>
                  <a:pt x="697960" y="784070"/>
                  <a:pt x="725617" y="727992"/>
                </a:cubicBezTo>
                <a:lnTo>
                  <a:pt x="1064773" y="727992"/>
                </a:lnTo>
                <a:cubicBezTo>
                  <a:pt x="1000780" y="921122"/>
                  <a:pt x="807116" y="1060320"/>
                  <a:pt x="578539" y="1060320"/>
                </a:cubicBezTo>
                <a:cubicBezTo>
                  <a:pt x="541437" y="1060319"/>
                  <a:pt x="505255" y="1056652"/>
                  <a:pt x="470646" y="1048435"/>
                </a:cubicBezTo>
                <a:cubicBezTo>
                  <a:pt x="288189" y="1159820"/>
                  <a:pt x="124174" y="1191927"/>
                  <a:pt x="45670" y="1116267"/>
                </a:cubicBezTo>
                <a:cubicBezTo>
                  <a:pt x="-38972" y="1034693"/>
                  <a:pt x="-2092" y="849162"/>
                  <a:pt x="124297" y="645271"/>
                </a:cubicBezTo>
                <a:cubicBezTo>
                  <a:pt x="126384" y="641564"/>
                  <a:pt x="128546" y="637931"/>
                  <a:pt x="130887" y="634433"/>
                </a:cubicBezTo>
                <a:cubicBezTo>
                  <a:pt x="140131" y="616742"/>
                  <a:pt x="151256" y="599735"/>
                  <a:pt x="163296" y="582889"/>
                </a:cubicBezTo>
                <a:cubicBezTo>
                  <a:pt x="171413" y="570408"/>
                  <a:pt x="179765" y="558285"/>
                  <a:pt x="189707" y="547372"/>
                </a:cubicBezTo>
                <a:cubicBezTo>
                  <a:pt x="207410" y="520542"/>
                  <a:pt x="227598" y="494496"/>
                  <a:pt x="249351" y="468810"/>
                </a:cubicBezTo>
                <a:cubicBezTo>
                  <a:pt x="261501" y="453873"/>
                  <a:pt x="274484" y="439223"/>
                  <a:pt x="288439" y="424719"/>
                </a:cubicBezTo>
                <a:cubicBezTo>
                  <a:pt x="304701" y="403895"/>
                  <a:pt x="322841" y="384213"/>
                  <a:pt x="341644" y="364703"/>
                </a:cubicBezTo>
                <a:cubicBezTo>
                  <a:pt x="392793" y="311630"/>
                  <a:pt x="445389" y="263415"/>
                  <a:pt x="498166" y="220924"/>
                </a:cubicBezTo>
                <a:cubicBezTo>
                  <a:pt x="310657" y="309270"/>
                  <a:pt x="183697" y="431706"/>
                  <a:pt x="65845" y="579499"/>
                </a:cubicBezTo>
                <a:cubicBezTo>
                  <a:pt x="67312" y="317087"/>
                  <a:pt x="296312" y="104878"/>
                  <a:pt x="578538" y="104878"/>
                </a:cubicBezTo>
                <a:lnTo>
                  <a:pt x="651994" y="111773"/>
                </a:lnTo>
                <a:cubicBezTo>
                  <a:pt x="764896" y="41979"/>
                  <a:pt x="871117" y="2651"/>
                  <a:pt x="954622" y="129"/>
                </a:cubicBezTo>
                <a:close/>
              </a:path>
            </a:pathLst>
          </a:custGeom>
          <a:solidFill>
            <a:srgbClr val="5B9BD5"/>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noProof="1">
              <a:solidFill>
                <a:schemeClr val="bg1"/>
              </a:solidFill>
              <a:cs typeface="+mn-ea"/>
              <a:sym typeface="+mn-lt"/>
            </a:endParaRPr>
          </a:p>
        </p:txBody>
      </p:sp>
      <p:sp>
        <p:nvSpPr>
          <p:cNvPr id="103" name="KSO_Shape"/>
          <p:cNvSpPr/>
          <p:nvPr/>
        </p:nvSpPr>
        <p:spPr>
          <a:xfrm>
            <a:off x="3534889" y="3634906"/>
            <a:ext cx="512763" cy="615951"/>
          </a:xfrm>
          <a:custGeom>
            <a:avLst/>
            <a:gdLst/>
            <a:ahLst/>
            <a:cxnLst/>
            <a:rect l="l" t="t" r="r" b="b"/>
            <a:pathLst>
              <a:path w="1674290" h="2018114">
                <a:moveTo>
                  <a:pt x="307141" y="691642"/>
                </a:moveTo>
                <a:lnTo>
                  <a:pt x="1378912" y="691642"/>
                </a:lnTo>
                <a:lnTo>
                  <a:pt x="1369387" y="1458335"/>
                </a:lnTo>
                <a:cubicBezTo>
                  <a:pt x="1369387" y="1541769"/>
                  <a:pt x="1301750" y="1609406"/>
                  <a:pt x="1218316" y="1609406"/>
                </a:cubicBezTo>
                <a:lnTo>
                  <a:pt x="1158892" y="1609406"/>
                </a:lnTo>
                <a:lnTo>
                  <a:pt x="1158892" y="1898352"/>
                </a:lnTo>
                <a:cubicBezTo>
                  <a:pt x="1158892" y="1964495"/>
                  <a:pt x="1105273" y="2018114"/>
                  <a:pt x="1039130" y="2018114"/>
                </a:cubicBezTo>
                <a:cubicBezTo>
                  <a:pt x="972987" y="2018114"/>
                  <a:pt x="919368" y="1964495"/>
                  <a:pt x="919368" y="1898352"/>
                </a:cubicBezTo>
                <a:lnTo>
                  <a:pt x="919368" y="1609406"/>
                </a:lnTo>
                <a:lnTo>
                  <a:pt x="765901" y="1609406"/>
                </a:lnTo>
                <a:lnTo>
                  <a:pt x="765901" y="1898351"/>
                </a:lnTo>
                <a:cubicBezTo>
                  <a:pt x="765901" y="1964494"/>
                  <a:pt x="712282" y="2018113"/>
                  <a:pt x="646139" y="2018113"/>
                </a:cubicBezTo>
                <a:cubicBezTo>
                  <a:pt x="579996" y="2018113"/>
                  <a:pt x="526377" y="1964494"/>
                  <a:pt x="526377" y="1898351"/>
                </a:cubicBezTo>
                <a:lnTo>
                  <a:pt x="526377" y="1609406"/>
                </a:lnTo>
                <a:lnTo>
                  <a:pt x="458213" y="1609406"/>
                </a:lnTo>
                <a:cubicBezTo>
                  <a:pt x="374779" y="1609406"/>
                  <a:pt x="307141" y="1541769"/>
                  <a:pt x="307141" y="1458335"/>
                </a:cubicBezTo>
                <a:lnTo>
                  <a:pt x="307141" y="1156202"/>
                </a:lnTo>
                <a:lnTo>
                  <a:pt x="307141" y="854070"/>
                </a:lnTo>
                <a:close/>
                <a:moveTo>
                  <a:pt x="1554528" y="683951"/>
                </a:moveTo>
                <a:cubicBezTo>
                  <a:pt x="1620671" y="683951"/>
                  <a:pt x="1674290" y="737570"/>
                  <a:pt x="1674290" y="803713"/>
                </a:cubicBezTo>
                <a:lnTo>
                  <a:pt x="1674290" y="1299148"/>
                </a:lnTo>
                <a:cubicBezTo>
                  <a:pt x="1674290" y="1365291"/>
                  <a:pt x="1620671" y="1418910"/>
                  <a:pt x="1554528" y="1418910"/>
                </a:cubicBezTo>
                <a:cubicBezTo>
                  <a:pt x="1488385" y="1418910"/>
                  <a:pt x="1434766" y="1365291"/>
                  <a:pt x="1434766" y="1299148"/>
                </a:cubicBezTo>
                <a:lnTo>
                  <a:pt x="1434766" y="803713"/>
                </a:lnTo>
                <a:cubicBezTo>
                  <a:pt x="1434766" y="737570"/>
                  <a:pt x="1488385" y="683951"/>
                  <a:pt x="1554528" y="683951"/>
                </a:cubicBezTo>
                <a:close/>
                <a:moveTo>
                  <a:pt x="119762" y="683950"/>
                </a:moveTo>
                <a:cubicBezTo>
                  <a:pt x="185905" y="683950"/>
                  <a:pt x="239524" y="737569"/>
                  <a:pt x="239524" y="803712"/>
                </a:cubicBezTo>
                <a:lnTo>
                  <a:pt x="239524" y="1299147"/>
                </a:lnTo>
                <a:cubicBezTo>
                  <a:pt x="239524" y="1365290"/>
                  <a:pt x="185905" y="1418909"/>
                  <a:pt x="119762" y="1418909"/>
                </a:cubicBezTo>
                <a:cubicBezTo>
                  <a:pt x="53619" y="1418909"/>
                  <a:pt x="0" y="1365290"/>
                  <a:pt x="0" y="1299147"/>
                </a:cubicBezTo>
                <a:lnTo>
                  <a:pt x="0" y="803712"/>
                </a:lnTo>
                <a:cubicBezTo>
                  <a:pt x="0" y="737569"/>
                  <a:pt x="53619" y="683950"/>
                  <a:pt x="119762" y="683950"/>
                </a:cubicBezTo>
                <a:close/>
                <a:moveTo>
                  <a:pt x="1058285" y="381191"/>
                </a:moveTo>
                <a:cubicBezTo>
                  <a:pt x="1028091" y="381191"/>
                  <a:pt x="1003614" y="405668"/>
                  <a:pt x="1003614" y="435862"/>
                </a:cubicBezTo>
                <a:cubicBezTo>
                  <a:pt x="1003614" y="466056"/>
                  <a:pt x="1028091" y="490533"/>
                  <a:pt x="1058285" y="490533"/>
                </a:cubicBezTo>
                <a:cubicBezTo>
                  <a:pt x="1088479" y="490533"/>
                  <a:pt x="1112956" y="466056"/>
                  <a:pt x="1112956" y="435862"/>
                </a:cubicBezTo>
                <a:cubicBezTo>
                  <a:pt x="1112956" y="405668"/>
                  <a:pt x="1088479" y="381191"/>
                  <a:pt x="1058285" y="381191"/>
                </a:cubicBezTo>
                <a:close/>
                <a:moveTo>
                  <a:pt x="620445" y="381191"/>
                </a:moveTo>
                <a:cubicBezTo>
                  <a:pt x="590251" y="381191"/>
                  <a:pt x="565774" y="405668"/>
                  <a:pt x="565774" y="435862"/>
                </a:cubicBezTo>
                <a:cubicBezTo>
                  <a:pt x="565774" y="466056"/>
                  <a:pt x="590251" y="490533"/>
                  <a:pt x="620445" y="490533"/>
                </a:cubicBezTo>
                <a:cubicBezTo>
                  <a:pt x="650639" y="490533"/>
                  <a:pt x="675116" y="466056"/>
                  <a:pt x="675116" y="435862"/>
                </a:cubicBezTo>
                <a:cubicBezTo>
                  <a:pt x="675116" y="405668"/>
                  <a:pt x="650639" y="381191"/>
                  <a:pt x="620445" y="381191"/>
                </a:cubicBezTo>
                <a:close/>
                <a:moveTo>
                  <a:pt x="508384" y="1373"/>
                </a:moveTo>
                <a:cubicBezTo>
                  <a:pt x="515956" y="3701"/>
                  <a:pt x="522639" y="8917"/>
                  <a:pt x="526639" y="16470"/>
                </a:cubicBezTo>
                <a:lnTo>
                  <a:pt x="615978" y="185144"/>
                </a:lnTo>
                <a:cubicBezTo>
                  <a:pt x="687009" y="148129"/>
                  <a:pt x="767930" y="128483"/>
                  <a:pt x="853439" y="128483"/>
                </a:cubicBezTo>
                <a:cubicBezTo>
                  <a:pt x="932860" y="128483"/>
                  <a:pt x="1008322" y="145431"/>
                  <a:pt x="1075718" y="177325"/>
                </a:cubicBezTo>
                <a:lnTo>
                  <a:pt x="1150798" y="40824"/>
                </a:lnTo>
                <a:cubicBezTo>
                  <a:pt x="1154917" y="33335"/>
                  <a:pt x="1161682" y="28224"/>
                  <a:pt x="1169289" y="26016"/>
                </a:cubicBezTo>
                <a:cubicBezTo>
                  <a:pt x="1176896" y="23808"/>
                  <a:pt x="1185346" y="24501"/>
                  <a:pt x="1192835" y="28621"/>
                </a:cubicBezTo>
                <a:cubicBezTo>
                  <a:pt x="1207813" y="36859"/>
                  <a:pt x="1213277" y="55680"/>
                  <a:pt x="1205038" y="70658"/>
                </a:cubicBezTo>
                <a:lnTo>
                  <a:pt x="1130773" y="205677"/>
                </a:lnTo>
                <a:cubicBezTo>
                  <a:pt x="1280708" y="293097"/>
                  <a:pt x="1383706" y="450928"/>
                  <a:pt x="1395615" y="633899"/>
                </a:cubicBezTo>
                <a:lnTo>
                  <a:pt x="311263" y="633899"/>
                </a:lnTo>
                <a:cubicBezTo>
                  <a:pt x="322782" y="456918"/>
                  <a:pt x="419524" y="303459"/>
                  <a:pt x="560939" y="213488"/>
                </a:cubicBezTo>
                <a:lnTo>
                  <a:pt x="471935" y="45445"/>
                </a:lnTo>
                <a:cubicBezTo>
                  <a:pt x="463934" y="30339"/>
                  <a:pt x="469694" y="11606"/>
                  <a:pt x="484800" y="3605"/>
                </a:cubicBezTo>
                <a:cubicBezTo>
                  <a:pt x="492353" y="-395"/>
                  <a:pt x="500812" y="-955"/>
                  <a:pt x="508384" y="1373"/>
                </a:cubicBezTo>
                <a:close/>
              </a:path>
            </a:pathLst>
          </a:custGeom>
          <a:solidFill>
            <a:srgbClr val="5B9BD5"/>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noProof="1">
              <a:solidFill>
                <a:schemeClr val="bg1"/>
              </a:solidFill>
              <a:cs typeface="+mn-ea"/>
              <a:sym typeface="+mn-lt"/>
            </a:endParaRPr>
          </a:p>
        </p:txBody>
      </p:sp>
      <p:sp>
        <p:nvSpPr>
          <p:cNvPr id="104" name="KSO_Shape"/>
          <p:cNvSpPr/>
          <p:nvPr/>
        </p:nvSpPr>
        <p:spPr bwMode="auto">
          <a:xfrm>
            <a:off x="3534889" y="4747744"/>
            <a:ext cx="519113" cy="436563"/>
          </a:xfrm>
          <a:custGeom>
            <a:avLst/>
            <a:gdLst>
              <a:gd name="T0" fmla="*/ 332222 w 2301876"/>
              <a:gd name="T1" fmla="*/ 1410232 h 1941513"/>
              <a:gd name="T2" fmla="*/ 321717 w 2301876"/>
              <a:gd name="T3" fmla="*/ 1470415 h 1941513"/>
              <a:gd name="T4" fmla="*/ 382384 w 2301876"/>
              <a:gd name="T5" fmla="*/ 1525343 h 1941513"/>
              <a:gd name="T6" fmla="*/ 696485 w 2301876"/>
              <a:gd name="T7" fmla="*/ 1509573 h 1941513"/>
              <a:gd name="T8" fmla="*/ 723010 w 2301876"/>
              <a:gd name="T9" fmla="*/ 1444398 h 1941513"/>
              <a:gd name="T10" fmla="*/ 671273 w 2301876"/>
              <a:gd name="T11" fmla="*/ 1380797 h 1941513"/>
              <a:gd name="T12" fmla="*/ 1348867 w 2301876"/>
              <a:gd name="T13" fmla="*/ 1247408 h 1941513"/>
              <a:gd name="T14" fmla="*/ 1327043 w 2301876"/>
              <a:gd name="T15" fmla="*/ 1320445 h 1941513"/>
              <a:gd name="T16" fmla="*/ 1593934 w 2301876"/>
              <a:gd name="T17" fmla="*/ 1356438 h 1941513"/>
              <a:gd name="T18" fmla="*/ 1647838 w 2301876"/>
              <a:gd name="T19" fmla="*/ 1303105 h 1941513"/>
              <a:gd name="T20" fmla="*/ 1606030 w 2301876"/>
              <a:gd name="T21" fmla="*/ 1239789 h 1941513"/>
              <a:gd name="T22" fmla="*/ 1529191 w 2301876"/>
              <a:gd name="T23" fmla="*/ 516517 h 1941513"/>
              <a:gd name="T24" fmla="*/ 1584982 w 2301876"/>
              <a:gd name="T25" fmla="*/ 576970 h 1941513"/>
              <a:gd name="T26" fmla="*/ 1601035 w 2301876"/>
              <a:gd name="T27" fmla="*/ 667649 h 1941513"/>
              <a:gd name="T28" fmla="*/ 1640510 w 2301876"/>
              <a:gd name="T29" fmla="*/ 716799 h 1941513"/>
              <a:gd name="T30" fmla="*/ 1583140 w 2301876"/>
              <a:gd name="T31" fmla="*/ 840071 h 1941513"/>
              <a:gd name="T32" fmla="*/ 1691827 w 2301876"/>
              <a:gd name="T33" fmla="*/ 916820 h 1941513"/>
              <a:gd name="T34" fmla="*/ 1229710 w 2301876"/>
              <a:gd name="T35" fmla="*/ 1106063 h 1941513"/>
              <a:gd name="T36" fmla="*/ 1284448 w 2301876"/>
              <a:gd name="T37" fmla="*/ 909460 h 1941513"/>
              <a:gd name="T38" fmla="*/ 1396556 w 2301876"/>
              <a:gd name="T39" fmla="*/ 836654 h 1941513"/>
              <a:gd name="T40" fmla="*/ 1335239 w 2301876"/>
              <a:gd name="T41" fmla="*/ 712857 h 1941513"/>
              <a:gd name="T42" fmla="*/ 1370240 w 2301876"/>
              <a:gd name="T43" fmla="*/ 660815 h 1941513"/>
              <a:gd name="T44" fmla="*/ 1388398 w 2301876"/>
              <a:gd name="T45" fmla="*/ 571451 h 1941513"/>
              <a:gd name="T46" fmla="*/ 1446031 w 2301876"/>
              <a:gd name="T47" fmla="*/ 514152 h 1941513"/>
              <a:gd name="T48" fmla="*/ 570227 w 2301876"/>
              <a:gd name="T49" fmla="*/ 477627 h 1941513"/>
              <a:gd name="T50" fmla="*/ 641756 w 2301876"/>
              <a:gd name="T51" fmla="*/ 549062 h 1941513"/>
              <a:gd name="T52" fmla="*/ 661216 w 2301876"/>
              <a:gd name="T53" fmla="*/ 657005 h 1941513"/>
              <a:gd name="T54" fmla="*/ 633078 w 2301876"/>
              <a:gd name="T55" fmla="*/ 739471 h 1941513"/>
              <a:gd name="T56" fmla="*/ 574697 w 2301876"/>
              <a:gd name="T57" fmla="*/ 792786 h 1941513"/>
              <a:gd name="T58" fmla="*/ 708552 w 2301876"/>
              <a:gd name="T59" fmla="*/ 915697 h 1941513"/>
              <a:gd name="T60" fmla="*/ 815320 w 2301876"/>
              <a:gd name="T61" fmla="*/ 1036508 h 1941513"/>
              <a:gd name="T62" fmla="*/ 222836 w 2301876"/>
              <a:gd name="T63" fmla="*/ 1047276 h 1941513"/>
              <a:gd name="T64" fmla="*/ 324870 w 2301876"/>
              <a:gd name="T65" fmla="*/ 922526 h 1941513"/>
              <a:gd name="T66" fmla="*/ 473189 w 2301876"/>
              <a:gd name="T67" fmla="*/ 794886 h 1941513"/>
              <a:gd name="T68" fmla="*/ 413493 w 2301876"/>
              <a:gd name="T69" fmla="*/ 744461 h 1941513"/>
              <a:gd name="T70" fmla="*/ 382462 w 2301876"/>
              <a:gd name="T71" fmla="*/ 663570 h 1941513"/>
              <a:gd name="T72" fmla="*/ 397978 w 2301876"/>
              <a:gd name="T73" fmla="*/ 556154 h 1941513"/>
              <a:gd name="T74" fmla="*/ 466878 w 2301876"/>
              <a:gd name="T75" fmla="*/ 480778 h 1941513"/>
              <a:gd name="T76" fmla="*/ 140242 w 2301876"/>
              <a:gd name="T77" fmla="*/ 134558 h 1941513"/>
              <a:gd name="T78" fmla="*/ 133677 w 2301876"/>
              <a:gd name="T79" fmla="*/ 1210760 h 1941513"/>
              <a:gd name="T80" fmla="*/ 198545 w 2301876"/>
              <a:gd name="T81" fmla="*/ 1290654 h 1941513"/>
              <a:gd name="T82" fmla="*/ 905010 w 2301876"/>
              <a:gd name="T83" fmla="*/ 1223901 h 1941513"/>
              <a:gd name="T84" fmla="*/ 906061 w 2301876"/>
              <a:gd name="T85" fmla="*/ 137186 h 1941513"/>
              <a:gd name="T86" fmla="*/ 1795088 w 2301876"/>
              <a:gd name="T87" fmla="*/ 130835 h 1941513"/>
              <a:gd name="T88" fmla="*/ 1869239 w 2301876"/>
              <a:gd name="T89" fmla="*/ 166040 h 1941513"/>
              <a:gd name="T90" fmla="*/ 1904211 w 2301876"/>
              <a:gd name="T91" fmla="*/ 240391 h 1941513"/>
              <a:gd name="T92" fmla="*/ 1879757 w 2301876"/>
              <a:gd name="T93" fmla="*/ 1330166 h 1941513"/>
              <a:gd name="T94" fmla="*/ 1769057 w 2301876"/>
              <a:gd name="T95" fmla="*/ 1410033 h 1941513"/>
              <a:gd name="T96" fmla="*/ 1237904 w 2301876"/>
              <a:gd name="T97" fmla="*/ 1415550 h 1941513"/>
              <a:gd name="T98" fmla="*/ 1189785 w 2301876"/>
              <a:gd name="T99" fmla="*/ 1139429 h 1941513"/>
              <a:gd name="T100" fmla="*/ 1756435 w 2301876"/>
              <a:gd name="T101" fmla="*/ 1159921 h 1941513"/>
              <a:gd name="T102" fmla="*/ 1799821 w 2301876"/>
              <a:gd name="T103" fmla="*/ 1088198 h 1941513"/>
              <a:gd name="T104" fmla="*/ 898445 w 2301876"/>
              <a:gd name="T105" fmla="*/ 262 h 1941513"/>
              <a:gd name="T106" fmla="*/ 992990 w 2301876"/>
              <a:gd name="T107" fmla="*/ 39421 h 1941513"/>
              <a:gd name="T108" fmla="*/ 1041313 w 2301876"/>
              <a:gd name="T109" fmla="*/ 129302 h 1941513"/>
              <a:gd name="T110" fmla="*/ 1017414 w 2301876"/>
              <a:gd name="T111" fmla="*/ 1483030 h 1941513"/>
              <a:gd name="T112" fmla="*/ 887939 w 2301876"/>
              <a:gd name="T113" fmla="*/ 1588417 h 1941513"/>
              <a:gd name="T114" fmla="*/ 200909 w 2301876"/>
              <a:gd name="T115" fmla="*/ 1599454 h 1941513"/>
              <a:gd name="T116" fmla="*/ 45959 w 2301876"/>
              <a:gd name="T117" fmla="*/ 1513779 h 1941513"/>
              <a:gd name="T118" fmla="*/ 0 w 2301876"/>
              <a:gd name="T119" fmla="*/ 152429 h 1941513"/>
              <a:gd name="T120" fmla="*/ 34667 w 2301876"/>
              <a:gd name="T121" fmla="*/ 55452 h 1941513"/>
              <a:gd name="T122" fmla="*/ 121596 w 2301876"/>
              <a:gd name="T123" fmla="*/ 2891 h 194151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301876" h="1941513">
                <a:moveTo>
                  <a:pt x="475693" y="1664563"/>
                </a:moveTo>
                <a:lnTo>
                  <a:pt x="471250" y="1664880"/>
                </a:lnTo>
                <a:lnTo>
                  <a:pt x="466490" y="1665198"/>
                </a:lnTo>
                <a:lnTo>
                  <a:pt x="462047" y="1665515"/>
                </a:lnTo>
                <a:lnTo>
                  <a:pt x="457605" y="1666468"/>
                </a:lnTo>
                <a:lnTo>
                  <a:pt x="453162" y="1667421"/>
                </a:lnTo>
                <a:lnTo>
                  <a:pt x="449354" y="1668691"/>
                </a:lnTo>
                <a:lnTo>
                  <a:pt x="440786" y="1671550"/>
                </a:lnTo>
                <a:lnTo>
                  <a:pt x="433170" y="1675679"/>
                </a:lnTo>
                <a:lnTo>
                  <a:pt x="425553" y="1680125"/>
                </a:lnTo>
                <a:lnTo>
                  <a:pt x="418572" y="1685207"/>
                </a:lnTo>
                <a:lnTo>
                  <a:pt x="412542" y="1691241"/>
                </a:lnTo>
                <a:lnTo>
                  <a:pt x="406513" y="1697276"/>
                </a:lnTo>
                <a:lnTo>
                  <a:pt x="401435" y="1704263"/>
                </a:lnTo>
                <a:lnTo>
                  <a:pt x="396993" y="1711886"/>
                </a:lnTo>
                <a:lnTo>
                  <a:pt x="392867" y="1719508"/>
                </a:lnTo>
                <a:lnTo>
                  <a:pt x="390011" y="1728083"/>
                </a:lnTo>
                <a:lnTo>
                  <a:pt x="388742" y="1732212"/>
                </a:lnTo>
                <a:lnTo>
                  <a:pt x="387790" y="1736341"/>
                </a:lnTo>
                <a:lnTo>
                  <a:pt x="386838" y="1740787"/>
                </a:lnTo>
                <a:lnTo>
                  <a:pt x="386203" y="1745552"/>
                </a:lnTo>
                <a:lnTo>
                  <a:pt x="385886" y="1749998"/>
                </a:lnTo>
                <a:lnTo>
                  <a:pt x="385886" y="1754444"/>
                </a:lnTo>
                <a:lnTo>
                  <a:pt x="385886" y="1759209"/>
                </a:lnTo>
                <a:lnTo>
                  <a:pt x="386203" y="1763655"/>
                </a:lnTo>
                <a:lnTo>
                  <a:pt x="386838" y="1768419"/>
                </a:lnTo>
                <a:lnTo>
                  <a:pt x="387790" y="1772865"/>
                </a:lnTo>
                <a:lnTo>
                  <a:pt x="388742" y="1776994"/>
                </a:lnTo>
                <a:lnTo>
                  <a:pt x="390011" y="1781441"/>
                </a:lnTo>
                <a:lnTo>
                  <a:pt x="392867" y="1789698"/>
                </a:lnTo>
                <a:lnTo>
                  <a:pt x="396993" y="1797639"/>
                </a:lnTo>
                <a:lnTo>
                  <a:pt x="401435" y="1804943"/>
                </a:lnTo>
                <a:lnTo>
                  <a:pt x="406513" y="1812248"/>
                </a:lnTo>
                <a:lnTo>
                  <a:pt x="412542" y="1818283"/>
                </a:lnTo>
                <a:lnTo>
                  <a:pt x="418572" y="1824317"/>
                </a:lnTo>
                <a:lnTo>
                  <a:pt x="425553" y="1829399"/>
                </a:lnTo>
                <a:lnTo>
                  <a:pt x="433170" y="1833845"/>
                </a:lnTo>
                <a:lnTo>
                  <a:pt x="440786" y="1837657"/>
                </a:lnTo>
                <a:lnTo>
                  <a:pt x="449354" y="1840515"/>
                </a:lnTo>
                <a:lnTo>
                  <a:pt x="453162" y="1842103"/>
                </a:lnTo>
                <a:lnTo>
                  <a:pt x="457605" y="1842738"/>
                </a:lnTo>
                <a:lnTo>
                  <a:pt x="462047" y="1843374"/>
                </a:lnTo>
                <a:lnTo>
                  <a:pt x="466490" y="1844326"/>
                </a:lnTo>
                <a:lnTo>
                  <a:pt x="471250" y="1844644"/>
                </a:lnTo>
                <a:lnTo>
                  <a:pt x="475693" y="1844644"/>
                </a:lnTo>
                <a:lnTo>
                  <a:pt x="784465" y="1844644"/>
                </a:lnTo>
                <a:lnTo>
                  <a:pt x="788908" y="1844644"/>
                </a:lnTo>
                <a:lnTo>
                  <a:pt x="793668" y="1844326"/>
                </a:lnTo>
                <a:lnTo>
                  <a:pt x="798111" y="1843374"/>
                </a:lnTo>
                <a:lnTo>
                  <a:pt x="802553" y="1842738"/>
                </a:lnTo>
                <a:lnTo>
                  <a:pt x="806996" y="1842103"/>
                </a:lnTo>
                <a:lnTo>
                  <a:pt x="811122" y="1840515"/>
                </a:lnTo>
                <a:lnTo>
                  <a:pt x="819690" y="1837657"/>
                </a:lnTo>
                <a:lnTo>
                  <a:pt x="827306" y="1833845"/>
                </a:lnTo>
                <a:lnTo>
                  <a:pt x="834605" y="1829399"/>
                </a:lnTo>
                <a:lnTo>
                  <a:pt x="841586" y="1824317"/>
                </a:lnTo>
                <a:lnTo>
                  <a:pt x="847933" y="1818283"/>
                </a:lnTo>
                <a:lnTo>
                  <a:pt x="853963" y="1812248"/>
                </a:lnTo>
                <a:lnTo>
                  <a:pt x="859040" y="1804943"/>
                </a:lnTo>
                <a:lnTo>
                  <a:pt x="863483" y="1797639"/>
                </a:lnTo>
                <a:lnTo>
                  <a:pt x="867608" y="1789698"/>
                </a:lnTo>
                <a:lnTo>
                  <a:pt x="870464" y="1781441"/>
                </a:lnTo>
                <a:lnTo>
                  <a:pt x="871734" y="1776994"/>
                </a:lnTo>
                <a:lnTo>
                  <a:pt x="872686" y="1772865"/>
                </a:lnTo>
                <a:lnTo>
                  <a:pt x="873320" y="1768419"/>
                </a:lnTo>
                <a:lnTo>
                  <a:pt x="873638" y="1763655"/>
                </a:lnTo>
                <a:lnTo>
                  <a:pt x="874272" y="1759209"/>
                </a:lnTo>
                <a:lnTo>
                  <a:pt x="874590" y="1754444"/>
                </a:lnTo>
                <a:lnTo>
                  <a:pt x="874272" y="1749998"/>
                </a:lnTo>
                <a:lnTo>
                  <a:pt x="873638" y="1745552"/>
                </a:lnTo>
                <a:lnTo>
                  <a:pt x="873320" y="1740787"/>
                </a:lnTo>
                <a:lnTo>
                  <a:pt x="872686" y="1736341"/>
                </a:lnTo>
                <a:lnTo>
                  <a:pt x="871734" y="1732212"/>
                </a:lnTo>
                <a:lnTo>
                  <a:pt x="870464" y="1728083"/>
                </a:lnTo>
                <a:lnTo>
                  <a:pt x="867608" y="1719508"/>
                </a:lnTo>
                <a:lnTo>
                  <a:pt x="863483" y="1711886"/>
                </a:lnTo>
                <a:lnTo>
                  <a:pt x="859040" y="1704263"/>
                </a:lnTo>
                <a:lnTo>
                  <a:pt x="853963" y="1697276"/>
                </a:lnTo>
                <a:lnTo>
                  <a:pt x="847933" y="1691241"/>
                </a:lnTo>
                <a:lnTo>
                  <a:pt x="841586" y="1685207"/>
                </a:lnTo>
                <a:lnTo>
                  <a:pt x="834605" y="1680125"/>
                </a:lnTo>
                <a:lnTo>
                  <a:pt x="827306" y="1675679"/>
                </a:lnTo>
                <a:lnTo>
                  <a:pt x="819690" y="1671550"/>
                </a:lnTo>
                <a:lnTo>
                  <a:pt x="811122" y="1668691"/>
                </a:lnTo>
                <a:lnTo>
                  <a:pt x="806996" y="1667421"/>
                </a:lnTo>
                <a:lnTo>
                  <a:pt x="802553" y="1666468"/>
                </a:lnTo>
                <a:lnTo>
                  <a:pt x="798111" y="1665515"/>
                </a:lnTo>
                <a:lnTo>
                  <a:pt x="793668" y="1665198"/>
                </a:lnTo>
                <a:lnTo>
                  <a:pt x="788908" y="1664880"/>
                </a:lnTo>
                <a:lnTo>
                  <a:pt x="784465" y="1664563"/>
                </a:lnTo>
                <a:lnTo>
                  <a:pt x="475693" y="1664563"/>
                </a:lnTo>
                <a:close/>
                <a:moveTo>
                  <a:pt x="1670551" y="1495108"/>
                </a:moveTo>
                <a:lnTo>
                  <a:pt x="1662926" y="1495425"/>
                </a:lnTo>
                <a:lnTo>
                  <a:pt x="1655936" y="1496695"/>
                </a:lnTo>
                <a:lnTo>
                  <a:pt x="1648946" y="1498283"/>
                </a:lnTo>
                <a:lnTo>
                  <a:pt x="1642274" y="1500823"/>
                </a:lnTo>
                <a:lnTo>
                  <a:pt x="1636237" y="1503998"/>
                </a:lnTo>
                <a:lnTo>
                  <a:pt x="1629882" y="1507490"/>
                </a:lnTo>
                <a:lnTo>
                  <a:pt x="1624481" y="1511618"/>
                </a:lnTo>
                <a:lnTo>
                  <a:pt x="1619080" y="1516380"/>
                </a:lnTo>
                <a:lnTo>
                  <a:pt x="1614631" y="1521778"/>
                </a:lnTo>
                <a:lnTo>
                  <a:pt x="1610183" y="1527175"/>
                </a:lnTo>
                <a:lnTo>
                  <a:pt x="1606688" y="1533208"/>
                </a:lnTo>
                <a:lnTo>
                  <a:pt x="1603511" y="1539240"/>
                </a:lnTo>
                <a:lnTo>
                  <a:pt x="1601605" y="1545908"/>
                </a:lnTo>
                <a:lnTo>
                  <a:pt x="1599698" y="1552893"/>
                </a:lnTo>
                <a:lnTo>
                  <a:pt x="1598427" y="1559878"/>
                </a:lnTo>
                <a:lnTo>
                  <a:pt x="1598110" y="1567498"/>
                </a:lnTo>
                <a:lnTo>
                  <a:pt x="1598427" y="1574800"/>
                </a:lnTo>
                <a:lnTo>
                  <a:pt x="1599698" y="1582103"/>
                </a:lnTo>
                <a:lnTo>
                  <a:pt x="1601605" y="1589088"/>
                </a:lnTo>
                <a:lnTo>
                  <a:pt x="1603511" y="1595755"/>
                </a:lnTo>
                <a:lnTo>
                  <a:pt x="1606688" y="1602105"/>
                </a:lnTo>
                <a:lnTo>
                  <a:pt x="1610183" y="1607820"/>
                </a:lnTo>
                <a:lnTo>
                  <a:pt x="1614631" y="1613535"/>
                </a:lnTo>
                <a:lnTo>
                  <a:pt x="1619080" y="1618615"/>
                </a:lnTo>
                <a:lnTo>
                  <a:pt x="1624481" y="1623378"/>
                </a:lnTo>
                <a:lnTo>
                  <a:pt x="1629882" y="1627505"/>
                </a:lnTo>
                <a:lnTo>
                  <a:pt x="1636237" y="1630998"/>
                </a:lnTo>
                <a:lnTo>
                  <a:pt x="1642274" y="1634173"/>
                </a:lnTo>
                <a:lnTo>
                  <a:pt x="1648946" y="1636713"/>
                </a:lnTo>
                <a:lnTo>
                  <a:pt x="1655936" y="1638300"/>
                </a:lnTo>
                <a:lnTo>
                  <a:pt x="1662926" y="1639253"/>
                </a:lnTo>
                <a:lnTo>
                  <a:pt x="1670551" y="1639570"/>
                </a:lnTo>
                <a:lnTo>
                  <a:pt x="1918697" y="1639570"/>
                </a:lnTo>
                <a:lnTo>
                  <a:pt x="1926004" y="1639253"/>
                </a:lnTo>
                <a:lnTo>
                  <a:pt x="1933630" y="1638300"/>
                </a:lnTo>
                <a:lnTo>
                  <a:pt x="1940620" y="1636713"/>
                </a:lnTo>
                <a:lnTo>
                  <a:pt x="1947292" y="1634173"/>
                </a:lnTo>
                <a:lnTo>
                  <a:pt x="1953329" y="1630998"/>
                </a:lnTo>
                <a:lnTo>
                  <a:pt x="1959366" y="1627505"/>
                </a:lnTo>
                <a:lnTo>
                  <a:pt x="1964767" y="1623378"/>
                </a:lnTo>
                <a:lnTo>
                  <a:pt x="1970168" y="1618615"/>
                </a:lnTo>
                <a:lnTo>
                  <a:pt x="1974934" y="1613535"/>
                </a:lnTo>
                <a:lnTo>
                  <a:pt x="1979065" y="1607820"/>
                </a:lnTo>
                <a:lnTo>
                  <a:pt x="1982560" y="1602105"/>
                </a:lnTo>
                <a:lnTo>
                  <a:pt x="1985419" y="1595755"/>
                </a:lnTo>
                <a:lnTo>
                  <a:pt x="1988279" y="1589088"/>
                </a:lnTo>
                <a:lnTo>
                  <a:pt x="1989868" y="1582103"/>
                </a:lnTo>
                <a:lnTo>
                  <a:pt x="1991138" y="1574800"/>
                </a:lnTo>
                <a:lnTo>
                  <a:pt x="1991456" y="1567498"/>
                </a:lnTo>
                <a:lnTo>
                  <a:pt x="1991138" y="1559878"/>
                </a:lnTo>
                <a:lnTo>
                  <a:pt x="1989868" y="1552893"/>
                </a:lnTo>
                <a:lnTo>
                  <a:pt x="1988279" y="1545908"/>
                </a:lnTo>
                <a:lnTo>
                  <a:pt x="1985419" y="1539240"/>
                </a:lnTo>
                <a:lnTo>
                  <a:pt x="1982560" y="1533208"/>
                </a:lnTo>
                <a:lnTo>
                  <a:pt x="1979065" y="1527175"/>
                </a:lnTo>
                <a:lnTo>
                  <a:pt x="1974934" y="1521778"/>
                </a:lnTo>
                <a:lnTo>
                  <a:pt x="1970168" y="1516380"/>
                </a:lnTo>
                <a:lnTo>
                  <a:pt x="1964767" y="1511618"/>
                </a:lnTo>
                <a:lnTo>
                  <a:pt x="1959366" y="1507490"/>
                </a:lnTo>
                <a:lnTo>
                  <a:pt x="1953329" y="1503998"/>
                </a:lnTo>
                <a:lnTo>
                  <a:pt x="1947292" y="1500823"/>
                </a:lnTo>
                <a:lnTo>
                  <a:pt x="1940620" y="1498283"/>
                </a:lnTo>
                <a:lnTo>
                  <a:pt x="1933630" y="1496695"/>
                </a:lnTo>
                <a:lnTo>
                  <a:pt x="1926004" y="1495425"/>
                </a:lnTo>
                <a:lnTo>
                  <a:pt x="1918697" y="1495108"/>
                </a:lnTo>
                <a:lnTo>
                  <a:pt x="1670551" y="1495108"/>
                </a:lnTo>
                <a:close/>
                <a:moveTo>
                  <a:pt x="1787673" y="611187"/>
                </a:moveTo>
                <a:lnTo>
                  <a:pt x="1794669" y="611187"/>
                </a:lnTo>
                <a:lnTo>
                  <a:pt x="1801665" y="611187"/>
                </a:lnTo>
                <a:lnTo>
                  <a:pt x="1808661" y="612140"/>
                </a:lnTo>
                <a:lnTo>
                  <a:pt x="1815338" y="613093"/>
                </a:lnTo>
                <a:lnTo>
                  <a:pt x="1822016" y="614681"/>
                </a:lnTo>
                <a:lnTo>
                  <a:pt x="1828694" y="616587"/>
                </a:lnTo>
                <a:lnTo>
                  <a:pt x="1835372" y="618810"/>
                </a:lnTo>
                <a:lnTo>
                  <a:pt x="1841732" y="621352"/>
                </a:lnTo>
                <a:lnTo>
                  <a:pt x="1847773" y="624210"/>
                </a:lnTo>
                <a:lnTo>
                  <a:pt x="1853815" y="627387"/>
                </a:lnTo>
                <a:lnTo>
                  <a:pt x="1859539" y="631198"/>
                </a:lnTo>
                <a:lnTo>
                  <a:pt x="1865581" y="635010"/>
                </a:lnTo>
                <a:lnTo>
                  <a:pt x="1870987" y="639457"/>
                </a:lnTo>
                <a:lnTo>
                  <a:pt x="1876393" y="643904"/>
                </a:lnTo>
                <a:lnTo>
                  <a:pt x="1881480" y="648986"/>
                </a:lnTo>
                <a:lnTo>
                  <a:pt x="1886568" y="654068"/>
                </a:lnTo>
                <a:lnTo>
                  <a:pt x="1891338" y="659151"/>
                </a:lnTo>
                <a:lnTo>
                  <a:pt x="1895790" y="665186"/>
                </a:lnTo>
                <a:lnTo>
                  <a:pt x="1900242" y="670903"/>
                </a:lnTo>
                <a:lnTo>
                  <a:pt x="1904376" y="677256"/>
                </a:lnTo>
                <a:lnTo>
                  <a:pt x="1908192" y="683609"/>
                </a:lnTo>
                <a:lnTo>
                  <a:pt x="1911690" y="690597"/>
                </a:lnTo>
                <a:lnTo>
                  <a:pt x="1915188" y="697267"/>
                </a:lnTo>
                <a:lnTo>
                  <a:pt x="1918049" y="704255"/>
                </a:lnTo>
                <a:lnTo>
                  <a:pt x="1920593" y="711561"/>
                </a:lnTo>
                <a:lnTo>
                  <a:pt x="1923137" y="718867"/>
                </a:lnTo>
                <a:lnTo>
                  <a:pt x="1925363" y="726808"/>
                </a:lnTo>
                <a:lnTo>
                  <a:pt x="1927271" y="734431"/>
                </a:lnTo>
                <a:lnTo>
                  <a:pt x="1928861" y="742690"/>
                </a:lnTo>
                <a:lnTo>
                  <a:pt x="1929815" y="750631"/>
                </a:lnTo>
                <a:lnTo>
                  <a:pt x="1930451" y="758889"/>
                </a:lnTo>
                <a:lnTo>
                  <a:pt x="1931405" y="767466"/>
                </a:lnTo>
                <a:lnTo>
                  <a:pt x="1931405" y="775724"/>
                </a:lnTo>
                <a:lnTo>
                  <a:pt x="1931723" y="784301"/>
                </a:lnTo>
                <a:lnTo>
                  <a:pt x="1932359" y="791924"/>
                </a:lnTo>
                <a:lnTo>
                  <a:pt x="1933313" y="799865"/>
                </a:lnTo>
                <a:lnTo>
                  <a:pt x="1934585" y="806853"/>
                </a:lnTo>
                <a:lnTo>
                  <a:pt x="1936175" y="813206"/>
                </a:lnTo>
                <a:lnTo>
                  <a:pt x="1938401" y="819241"/>
                </a:lnTo>
                <a:lnTo>
                  <a:pt x="1940627" y="824958"/>
                </a:lnTo>
                <a:lnTo>
                  <a:pt x="1943171" y="830041"/>
                </a:lnTo>
                <a:lnTo>
                  <a:pt x="1945715" y="834805"/>
                </a:lnTo>
                <a:lnTo>
                  <a:pt x="1948576" y="839252"/>
                </a:lnTo>
                <a:lnTo>
                  <a:pt x="1951756" y="843381"/>
                </a:lnTo>
                <a:lnTo>
                  <a:pt x="1954936" y="846875"/>
                </a:lnTo>
                <a:lnTo>
                  <a:pt x="1958116" y="850687"/>
                </a:lnTo>
                <a:lnTo>
                  <a:pt x="1961614" y="853546"/>
                </a:lnTo>
                <a:lnTo>
                  <a:pt x="1965430" y="856087"/>
                </a:lnTo>
                <a:lnTo>
                  <a:pt x="1968610" y="858946"/>
                </a:lnTo>
                <a:lnTo>
                  <a:pt x="1975606" y="862757"/>
                </a:lnTo>
                <a:lnTo>
                  <a:pt x="1982284" y="866251"/>
                </a:lnTo>
                <a:lnTo>
                  <a:pt x="1988643" y="868475"/>
                </a:lnTo>
                <a:lnTo>
                  <a:pt x="1994049" y="869745"/>
                </a:lnTo>
                <a:lnTo>
                  <a:pt x="1998819" y="871016"/>
                </a:lnTo>
                <a:lnTo>
                  <a:pt x="2002635" y="871334"/>
                </a:lnTo>
                <a:lnTo>
                  <a:pt x="2005815" y="871651"/>
                </a:lnTo>
                <a:lnTo>
                  <a:pt x="2005815" y="932320"/>
                </a:lnTo>
                <a:lnTo>
                  <a:pt x="1841096" y="932320"/>
                </a:lnTo>
                <a:lnTo>
                  <a:pt x="1841096" y="997119"/>
                </a:lnTo>
                <a:lnTo>
                  <a:pt x="1853815" y="999025"/>
                </a:lnTo>
                <a:lnTo>
                  <a:pt x="1865899" y="1001566"/>
                </a:lnTo>
                <a:lnTo>
                  <a:pt x="1877983" y="1004107"/>
                </a:lnTo>
                <a:lnTo>
                  <a:pt x="1890066" y="1007601"/>
                </a:lnTo>
                <a:lnTo>
                  <a:pt x="1901514" y="1011095"/>
                </a:lnTo>
                <a:lnTo>
                  <a:pt x="1912962" y="1015224"/>
                </a:lnTo>
                <a:lnTo>
                  <a:pt x="1923773" y="1019354"/>
                </a:lnTo>
                <a:lnTo>
                  <a:pt x="1934903" y="1024118"/>
                </a:lnTo>
                <a:lnTo>
                  <a:pt x="1945715" y="1029200"/>
                </a:lnTo>
                <a:lnTo>
                  <a:pt x="1956208" y="1034918"/>
                </a:lnTo>
                <a:lnTo>
                  <a:pt x="1966384" y="1040635"/>
                </a:lnTo>
                <a:lnTo>
                  <a:pt x="1976242" y="1046988"/>
                </a:lnTo>
                <a:lnTo>
                  <a:pt x="1986099" y="1053659"/>
                </a:lnTo>
                <a:lnTo>
                  <a:pt x="1995321" y="1060329"/>
                </a:lnTo>
                <a:lnTo>
                  <a:pt x="2003907" y="1067635"/>
                </a:lnTo>
                <a:lnTo>
                  <a:pt x="2012811" y="1074940"/>
                </a:lnTo>
                <a:lnTo>
                  <a:pt x="2021396" y="1082881"/>
                </a:lnTo>
                <a:lnTo>
                  <a:pt x="2029028" y="1090822"/>
                </a:lnTo>
                <a:lnTo>
                  <a:pt x="2036978" y="1099081"/>
                </a:lnTo>
                <a:lnTo>
                  <a:pt x="2044292" y="1107975"/>
                </a:lnTo>
                <a:lnTo>
                  <a:pt x="2051288" y="1116551"/>
                </a:lnTo>
                <a:lnTo>
                  <a:pt x="2057965" y="1125445"/>
                </a:lnTo>
                <a:lnTo>
                  <a:pt x="2064325" y="1135292"/>
                </a:lnTo>
                <a:lnTo>
                  <a:pt x="2069731" y="1144821"/>
                </a:lnTo>
                <a:lnTo>
                  <a:pt x="2075455" y="1154350"/>
                </a:lnTo>
                <a:lnTo>
                  <a:pt x="2080225" y="1164515"/>
                </a:lnTo>
                <a:lnTo>
                  <a:pt x="2084995" y="1174679"/>
                </a:lnTo>
                <a:lnTo>
                  <a:pt x="2089128" y="1185161"/>
                </a:lnTo>
                <a:lnTo>
                  <a:pt x="2092626" y="1195643"/>
                </a:lnTo>
                <a:lnTo>
                  <a:pt x="2095488" y="1206761"/>
                </a:lnTo>
                <a:lnTo>
                  <a:pt x="2098668" y="1217560"/>
                </a:lnTo>
                <a:lnTo>
                  <a:pt x="2100894" y="1228995"/>
                </a:lnTo>
                <a:lnTo>
                  <a:pt x="2103438" y="1336675"/>
                </a:lnTo>
                <a:lnTo>
                  <a:pt x="1485900" y="1336675"/>
                </a:lnTo>
                <a:lnTo>
                  <a:pt x="1488444" y="1228995"/>
                </a:lnTo>
                <a:lnTo>
                  <a:pt x="1490670" y="1217560"/>
                </a:lnTo>
                <a:lnTo>
                  <a:pt x="1493214" y="1206761"/>
                </a:lnTo>
                <a:lnTo>
                  <a:pt x="1496712" y="1195643"/>
                </a:lnTo>
                <a:lnTo>
                  <a:pt x="1500210" y="1185161"/>
                </a:lnTo>
                <a:lnTo>
                  <a:pt x="1504343" y="1174679"/>
                </a:lnTo>
                <a:lnTo>
                  <a:pt x="1508795" y="1164515"/>
                </a:lnTo>
                <a:lnTo>
                  <a:pt x="1513565" y="1154350"/>
                </a:lnTo>
                <a:lnTo>
                  <a:pt x="1519289" y="1144821"/>
                </a:lnTo>
                <a:lnTo>
                  <a:pt x="1525013" y="1135292"/>
                </a:lnTo>
                <a:lnTo>
                  <a:pt x="1531055" y="1125763"/>
                </a:lnTo>
                <a:lnTo>
                  <a:pt x="1537732" y="1116551"/>
                </a:lnTo>
                <a:lnTo>
                  <a:pt x="1544728" y="1107975"/>
                </a:lnTo>
                <a:lnTo>
                  <a:pt x="1552042" y="1099081"/>
                </a:lnTo>
                <a:lnTo>
                  <a:pt x="1559674" y="1090822"/>
                </a:lnTo>
                <a:lnTo>
                  <a:pt x="1567942" y="1082881"/>
                </a:lnTo>
                <a:lnTo>
                  <a:pt x="1576209" y="1074940"/>
                </a:lnTo>
                <a:lnTo>
                  <a:pt x="1584795" y="1067635"/>
                </a:lnTo>
                <a:lnTo>
                  <a:pt x="1593699" y="1060329"/>
                </a:lnTo>
                <a:lnTo>
                  <a:pt x="1603239" y="1053659"/>
                </a:lnTo>
                <a:lnTo>
                  <a:pt x="1613096" y="1046988"/>
                </a:lnTo>
                <a:lnTo>
                  <a:pt x="1622954" y="1040635"/>
                </a:lnTo>
                <a:lnTo>
                  <a:pt x="1632812" y="1034918"/>
                </a:lnTo>
                <a:lnTo>
                  <a:pt x="1643305" y="1029200"/>
                </a:lnTo>
                <a:lnTo>
                  <a:pt x="1654117" y="1024118"/>
                </a:lnTo>
                <a:lnTo>
                  <a:pt x="1664929" y="1019671"/>
                </a:lnTo>
                <a:lnTo>
                  <a:pt x="1676058" y="1015224"/>
                </a:lnTo>
                <a:lnTo>
                  <a:pt x="1687506" y="1011095"/>
                </a:lnTo>
                <a:lnTo>
                  <a:pt x="1699272" y="1007601"/>
                </a:lnTo>
                <a:lnTo>
                  <a:pt x="1711355" y="1004107"/>
                </a:lnTo>
                <a:lnTo>
                  <a:pt x="1723439" y="1001566"/>
                </a:lnTo>
                <a:lnTo>
                  <a:pt x="1735523" y="999025"/>
                </a:lnTo>
                <a:lnTo>
                  <a:pt x="1747924" y="997119"/>
                </a:lnTo>
                <a:lnTo>
                  <a:pt x="1747924" y="932320"/>
                </a:lnTo>
                <a:lnTo>
                  <a:pt x="1583205" y="932320"/>
                </a:lnTo>
                <a:lnTo>
                  <a:pt x="1583205" y="871651"/>
                </a:lnTo>
                <a:lnTo>
                  <a:pt x="1586385" y="871334"/>
                </a:lnTo>
                <a:lnTo>
                  <a:pt x="1590201" y="870698"/>
                </a:lnTo>
                <a:lnTo>
                  <a:pt x="1594971" y="869110"/>
                </a:lnTo>
                <a:lnTo>
                  <a:pt x="1600377" y="867204"/>
                </a:lnTo>
                <a:lnTo>
                  <a:pt x="1606736" y="864663"/>
                </a:lnTo>
                <a:lnTo>
                  <a:pt x="1613414" y="861487"/>
                </a:lnTo>
                <a:lnTo>
                  <a:pt x="1620410" y="857358"/>
                </a:lnTo>
                <a:lnTo>
                  <a:pt x="1624226" y="854816"/>
                </a:lnTo>
                <a:lnTo>
                  <a:pt x="1627406" y="851958"/>
                </a:lnTo>
                <a:lnTo>
                  <a:pt x="1630586" y="848464"/>
                </a:lnTo>
                <a:lnTo>
                  <a:pt x="1634084" y="845287"/>
                </a:lnTo>
                <a:lnTo>
                  <a:pt x="1637264" y="841476"/>
                </a:lnTo>
                <a:lnTo>
                  <a:pt x="1640444" y="837346"/>
                </a:lnTo>
                <a:lnTo>
                  <a:pt x="1643305" y="832899"/>
                </a:lnTo>
                <a:lnTo>
                  <a:pt x="1646167" y="828135"/>
                </a:lnTo>
                <a:lnTo>
                  <a:pt x="1648393" y="823052"/>
                </a:lnTo>
                <a:lnTo>
                  <a:pt x="1650619" y="817653"/>
                </a:lnTo>
                <a:lnTo>
                  <a:pt x="1652845" y="811617"/>
                </a:lnTo>
                <a:lnTo>
                  <a:pt x="1654435" y="805265"/>
                </a:lnTo>
                <a:lnTo>
                  <a:pt x="1655707" y="798594"/>
                </a:lnTo>
                <a:lnTo>
                  <a:pt x="1656979" y="791289"/>
                </a:lnTo>
                <a:lnTo>
                  <a:pt x="1657297" y="783983"/>
                </a:lnTo>
                <a:lnTo>
                  <a:pt x="1657615" y="775724"/>
                </a:lnTo>
                <a:lnTo>
                  <a:pt x="1657933" y="767466"/>
                </a:lnTo>
                <a:lnTo>
                  <a:pt x="1658569" y="758889"/>
                </a:lnTo>
                <a:lnTo>
                  <a:pt x="1659205" y="750631"/>
                </a:lnTo>
                <a:lnTo>
                  <a:pt x="1660477" y="742690"/>
                </a:lnTo>
                <a:lnTo>
                  <a:pt x="1662067" y="734431"/>
                </a:lnTo>
                <a:lnTo>
                  <a:pt x="1663975" y="726808"/>
                </a:lnTo>
                <a:lnTo>
                  <a:pt x="1666201" y="718867"/>
                </a:lnTo>
                <a:lnTo>
                  <a:pt x="1668427" y="711561"/>
                </a:lnTo>
                <a:lnTo>
                  <a:pt x="1671289" y="704255"/>
                </a:lnTo>
                <a:lnTo>
                  <a:pt x="1674151" y="697267"/>
                </a:lnTo>
                <a:lnTo>
                  <a:pt x="1677648" y="690597"/>
                </a:lnTo>
                <a:lnTo>
                  <a:pt x="1680828" y="683609"/>
                </a:lnTo>
                <a:lnTo>
                  <a:pt x="1684962" y="677256"/>
                </a:lnTo>
                <a:lnTo>
                  <a:pt x="1689096" y="670903"/>
                </a:lnTo>
                <a:lnTo>
                  <a:pt x="1693230" y="665186"/>
                </a:lnTo>
                <a:lnTo>
                  <a:pt x="1698000" y="659151"/>
                </a:lnTo>
                <a:lnTo>
                  <a:pt x="1702770" y="654068"/>
                </a:lnTo>
                <a:lnTo>
                  <a:pt x="1707540" y="648986"/>
                </a:lnTo>
                <a:lnTo>
                  <a:pt x="1712627" y="643904"/>
                </a:lnTo>
                <a:lnTo>
                  <a:pt x="1718351" y="639457"/>
                </a:lnTo>
                <a:lnTo>
                  <a:pt x="1723757" y="635010"/>
                </a:lnTo>
                <a:lnTo>
                  <a:pt x="1729163" y="631198"/>
                </a:lnTo>
                <a:lnTo>
                  <a:pt x="1735205" y="627387"/>
                </a:lnTo>
                <a:lnTo>
                  <a:pt x="1741565" y="624210"/>
                </a:lnTo>
                <a:lnTo>
                  <a:pt x="1747288" y="621352"/>
                </a:lnTo>
                <a:lnTo>
                  <a:pt x="1753966" y="618810"/>
                </a:lnTo>
                <a:lnTo>
                  <a:pt x="1760326" y="616587"/>
                </a:lnTo>
                <a:lnTo>
                  <a:pt x="1767004" y="614681"/>
                </a:lnTo>
                <a:lnTo>
                  <a:pt x="1773682" y="613093"/>
                </a:lnTo>
                <a:lnTo>
                  <a:pt x="1780677" y="612140"/>
                </a:lnTo>
                <a:lnTo>
                  <a:pt x="1787673" y="611187"/>
                </a:lnTo>
                <a:close/>
                <a:moveTo>
                  <a:pt x="630238" y="565150"/>
                </a:moveTo>
                <a:lnTo>
                  <a:pt x="639136" y="565468"/>
                </a:lnTo>
                <a:lnTo>
                  <a:pt x="647397" y="566420"/>
                </a:lnTo>
                <a:lnTo>
                  <a:pt x="655977" y="567372"/>
                </a:lnTo>
                <a:lnTo>
                  <a:pt x="664557" y="569276"/>
                </a:lnTo>
                <a:lnTo>
                  <a:pt x="672501" y="571498"/>
                </a:lnTo>
                <a:lnTo>
                  <a:pt x="680762" y="574354"/>
                </a:lnTo>
                <a:lnTo>
                  <a:pt x="689024" y="577211"/>
                </a:lnTo>
                <a:lnTo>
                  <a:pt x="696333" y="581020"/>
                </a:lnTo>
                <a:lnTo>
                  <a:pt x="703959" y="585463"/>
                </a:lnTo>
                <a:lnTo>
                  <a:pt x="711268" y="589907"/>
                </a:lnTo>
                <a:lnTo>
                  <a:pt x="718258" y="594667"/>
                </a:lnTo>
                <a:lnTo>
                  <a:pt x="725249" y="600063"/>
                </a:lnTo>
                <a:lnTo>
                  <a:pt x="731922" y="605776"/>
                </a:lnTo>
                <a:lnTo>
                  <a:pt x="738278" y="611489"/>
                </a:lnTo>
                <a:lnTo>
                  <a:pt x="744633" y="618154"/>
                </a:lnTo>
                <a:lnTo>
                  <a:pt x="750353" y="624820"/>
                </a:lnTo>
                <a:lnTo>
                  <a:pt x="756072" y="632437"/>
                </a:lnTo>
                <a:lnTo>
                  <a:pt x="761474" y="639737"/>
                </a:lnTo>
                <a:lnTo>
                  <a:pt x="766241" y="647354"/>
                </a:lnTo>
                <a:lnTo>
                  <a:pt x="771007" y="655289"/>
                </a:lnTo>
                <a:lnTo>
                  <a:pt x="775456" y="663541"/>
                </a:lnTo>
                <a:lnTo>
                  <a:pt x="779587" y="672111"/>
                </a:lnTo>
                <a:lnTo>
                  <a:pt x="783400" y="680998"/>
                </a:lnTo>
                <a:lnTo>
                  <a:pt x="786895" y="690202"/>
                </a:lnTo>
                <a:lnTo>
                  <a:pt x="790073" y="699406"/>
                </a:lnTo>
                <a:lnTo>
                  <a:pt x="792615" y="708611"/>
                </a:lnTo>
                <a:lnTo>
                  <a:pt x="794839" y="718450"/>
                </a:lnTo>
                <a:lnTo>
                  <a:pt x="796746" y="728606"/>
                </a:lnTo>
                <a:lnTo>
                  <a:pt x="798017" y="738445"/>
                </a:lnTo>
                <a:lnTo>
                  <a:pt x="799288" y="748919"/>
                </a:lnTo>
                <a:lnTo>
                  <a:pt x="799923" y="759076"/>
                </a:lnTo>
                <a:lnTo>
                  <a:pt x="800241" y="769550"/>
                </a:lnTo>
                <a:lnTo>
                  <a:pt x="799923" y="777802"/>
                </a:lnTo>
                <a:lnTo>
                  <a:pt x="799606" y="786054"/>
                </a:lnTo>
                <a:lnTo>
                  <a:pt x="798970" y="793989"/>
                </a:lnTo>
                <a:lnTo>
                  <a:pt x="798017" y="801923"/>
                </a:lnTo>
                <a:lnTo>
                  <a:pt x="797064" y="809541"/>
                </a:lnTo>
                <a:lnTo>
                  <a:pt x="795475" y="817476"/>
                </a:lnTo>
                <a:lnTo>
                  <a:pt x="793568" y="825093"/>
                </a:lnTo>
                <a:lnTo>
                  <a:pt x="791979" y="832710"/>
                </a:lnTo>
                <a:lnTo>
                  <a:pt x="789755" y="840328"/>
                </a:lnTo>
                <a:lnTo>
                  <a:pt x="787531" y="847310"/>
                </a:lnTo>
                <a:lnTo>
                  <a:pt x="784671" y="854293"/>
                </a:lnTo>
                <a:lnTo>
                  <a:pt x="781811" y="861276"/>
                </a:lnTo>
                <a:lnTo>
                  <a:pt x="778951" y="868258"/>
                </a:lnTo>
                <a:lnTo>
                  <a:pt x="775456" y="874923"/>
                </a:lnTo>
                <a:lnTo>
                  <a:pt x="772278" y="880954"/>
                </a:lnTo>
                <a:lnTo>
                  <a:pt x="768465" y="887619"/>
                </a:lnTo>
                <a:lnTo>
                  <a:pt x="764970" y="893649"/>
                </a:lnTo>
                <a:lnTo>
                  <a:pt x="760839" y="899680"/>
                </a:lnTo>
                <a:lnTo>
                  <a:pt x="756708" y="905393"/>
                </a:lnTo>
                <a:lnTo>
                  <a:pt x="752259" y="911106"/>
                </a:lnTo>
                <a:lnTo>
                  <a:pt x="747810" y="916501"/>
                </a:lnTo>
                <a:lnTo>
                  <a:pt x="743044" y="921580"/>
                </a:lnTo>
                <a:lnTo>
                  <a:pt x="738278" y="926341"/>
                </a:lnTo>
                <a:lnTo>
                  <a:pt x="733193" y="931101"/>
                </a:lnTo>
                <a:lnTo>
                  <a:pt x="728109" y="936180"/>
                </a:lnTo>
                <a:lnTo>
                  <a:pt x="722707" y="939988"/>
                </a:lnTo>
                <a:lnTo>
                  <a:pt x="717305" y="944114"/>
                </a:lnTo>
                <a:lnTo>
                  <a:pt x="711903" y="948241"/>
                </a:lnTo>
                <a:lnTo>
                  <a:pt x="706183" y="951414"/>
                </a:lnTo>
                <a:lnTo>
                  <a:pt x="700464" y="954906"/>
                </a:lnTo>
                <a:lnTo>
                  <a:pt x="694426" y="958080"/>
                </a:lnTo>
                <a:lnTo>
                  <a:pt x="688071" y="960619"/>
                </a:lnTo>
                <a:lnTo>
                  <a:pt x="688071" y="1044727"/>
                </a:lnTo>
                <a:lnTo>
                  <a:pt x="703641" y="1047266"/>
                </a:lnTo>
                <a:lnTo>
                  <a:pt x="718894" y="1050440"/>
                </a:lnTo>
                <a:lnTo>
                  <a:pt x="733829" y="1053614"/>
                </a:lnTo>
                <a:lnTo>
                  <a:pt x="748764" y="1057740"/>
                </a:lnTo>
                <a:lnTo>
                  <a:pt x="763063" y="1062184"/>
                </a:lnTo>
                <a:lnTo>
                  <a:pt x="777045" y="1066945"/>
                </a:lnTo>
                <a:lnTo>
                  <a:pt x="791026" y="1072340"/>
                </a:lnTo>
                <a:lnTo>
                  <a:pt x="804690" y="1078371"/>
                </a:lnTo>
                <a:lnTo>
                  <a:pt x="818036" y="1085036"/>
                </a:lnTo>
                <a:lnTo>
                  <a:pt x="831064" y="1091701"/>
                </a:lnTo>
                <a:lnTo>
                  <a:pt x="843775" y="1099001"/>
                </a:lnTo>
                <a:lnTo>
                  <a:pt x="856167" y="1106618"/>
                </a:lnTo>
                <a:lnTo>
                  <a:pt x="867925" y="1114871"/>
                </a:lnTo>
                <a:lnTo>
                  <a:pt x="879682" y="1123440"/>
                </a:lnTo>
                <a:lnTo>
                  <a:pt x="890804" y="1132010"/>
                </a:lnTo>
                <a:lnTo>
                  <a:pt x="901925" y="1141214"/>
                </a:lnTo>
                <a:lnTo>
                  <a:pt x="912094" y="1151370"/>
                </a:lnTo>
                <a:lnTo>
                  <a:pt x="921944" y="1161210"/>
                </a:lnTo>
                <a:lnTo>
                  <a:pt x="931795" y="1171683"/>
                </a:lnTo>
                <a:lnTo>
                  <a:pt x="940692" y="1182157"/>
                </a:lnTo>
                <a:lnTo>
                  <a:pt x="949272" y="1193266"/>
                </a:lnTo>
                <a:lnTo>
                  <a:pt x="957534" y="1204692"/>
                </a:lnTo>
                <a:lnTo>
                  <a:pt x="965160" y="1216118"/>
                </a:lnTo>
                <a:lnTo>
                  <a:pt x="972151" y="1227862"/>
                </a:lnTo>
                <a:lnTo>
                  <a:pt x="979142" y="1240557"/>
                </a:lnTo>
                <a:lnTo>
                  <a:pt x="985179" y="1252618"/>
                </a:lnTo>
                <a:lnTo>
                  <a:pt x="991217" y="1265631"/>
                </a:lnTo>
                <a:lnTo>
                  <a:pt x="995983" y="1278327"/>
                </a:lnTo>
                <a:lnTo>
                  <a:pt x="1000749" y="1291657"/>
                </a:lnTo>
                <a:lnTo>
                  <a:pt x="1004880" y="1304988"/>
                </a:lnTo>
                <a:lnTo>
                  <a:pt x="1008058" y="1318635"/>
                </a:lnTo>
                <a:lnTo>
                  <a:pt x="1010600" y="1332600"/>
                </a:lnTo>
                <a:lnTo>
                  <a:pt x="1014413" y="1484313"/>
                </a:lnTo>
                <a:lnTo>
                  <a:pt x="246063" y="1484313"/>
                </a:lnTo>
                <a:lnTo>
                  <a:pt x="249876" y="1332600"/>
                </a:lnTo>
                <a:lnTo>
                  <a:pt x="252419" y="1318635"/>
                </a:lnTo>
                <a:lnTo>
                  <a:pt x="255596" y="1304988"/>
                </a:lnTo>
                <a:lnTo>
                  <a:pt x="259727" y="1291657"/>
                </a:lnTo>
                <a:lnTo>
                  <a:pt x="264176" y="1278327"/>
                </a:lnTo>
                <a:lnTo>
                  <a:pt x="269260" y="1265631"/>
                </a:lnTo>
                <a:lnTo>
                  <a:pt x="275297" y="1252618"/>
                </a:lnTo>
                <a:lnTo>
                  <a:pt x="281017" y="1240557"/>
                </a:lnTo>
                <a:lnTo>
                  <a:pt x="288008" y="1227862"/>
                </a:lnTo>
                <a:lnTo>
                  <a:pt x="294999" y="1216118"/>
                </a:lnTo>
                <a:lnTo>
                  <a:pt x="302943" y="1204692"/>
                </a:lnTo>
                <a:lnTo>
                  <a:pt x="310887" y="1193266"/>
                </a:lnTo>
                <a:lnTo>
                  <a:pt x="319784" y="1182157"/>
                </a:lnTo>
                <a:lnTo>
                  <a:pt x="328682" y="1171683"/>
                </a:lnTo>
                <a:lnTo>
                  <a:pt x="338214" y="1161210"/>
                </a:lnTo>
                <a:lnTo>
                  <a:pt x="348383" y="1151370"/>
                </a:lnTo>
                <a:lnTo>
                  <a:pt x="358869" y="1141214"/>
                </a:lnTo>
                <a:lnTo>
                  <a:pt x="369673" y="1132010"/>
                </a:lnTo>
                <a:lnTo>
                  <a:pt x="380795" y="1123440"/>
                </a:lnTo>
                <a:lnTo>
                  <a:pt x="392552" y="1114871"/>
                </a:lnTo>
                <a:lnTo>
                  <a:pt x="404309" y="1106618"/>
                </a:lnTo>
                <a:lnTo>
                  <a:pt x="417020" y="1099001"/>
                </a:lnTo>
                <a:lnTo>
                  <a:pt x="429412" y="1091701"/>
                </a:lnTo>
                <a:lnTo>
                  <a:pt x="442441" y="1085036"/>
                </a:lnTo>
                <a:lnTo>
                  <a:pt x="455787" y="1078371"/>
                </a:lnTo>
                <a:lnTo>
                  <a:pt x="469450" y="1072340"/>
                </a:lnTo>
                <a:lnTo>
                  <a:pt x="483432" y="1066945"/>
                </a:lnTo>
                <a:lnTo>
                  <a:pt x="497413" y="1062184"/>
                </a:lnTo>
                <a:lnTo>
                  <a:pt x="511713" y="1057740"/>
                </a:lnTo>
                <a:lnTo>
                  <a:pt x="526648" y="1053614"/>
                </a:lnTo>
                <a:lnTo>
                  <a:pt x="541582" y="1050440"/>
                </a:lnTo>
                <a:lnTo>
                  <a:pt x="556835" y="1047266"/>
                </a:lnTo>
                <a:lnTo>
                  <a:pt x="571770" y="1044727"/>
                </a:lnTo>
                <a:lnTo>
                  <a:pt x="571770" y="960619"/>
                </a:lnTo>
                <a:lnTo>
                  <a:pt x="566050" y="958080"/>
                </a:lnTo>
                <a:lnTo>
                  <a:pt x="560013" y="954906"/>
                </a:lnTo>
                <a:lnTo>
                  <a:pt x="554293" y="951414"/>
                </a:lnTo>
                <a:lnTo>
                  <a:pt x="548573" y="948241"/>
                </a:lnTo>
                <a:lnTo>
                  <a:pt x="543171" y="944114"/>
                </a:lnTo>
                <a:lnTo>
                  <a:pt x="537452" y="939988"/>
                </a:lnTo>
                <a:lnTo>
                  <a:pt x="532367" y="935545"/>
                </a:lnTo>
                <a:lnTo>
                  <a:pt x="527283" y="931101"/>
                </a:lnTo>
                <a:lnTo>
                  <a:pt x="522199" y="926341"/>
                </a:lnTo>
                <a:lnTo>
                  <a:pt x="517433" y="921580"/>
                </a:lnTo>
                <a:lnTo>
                  <a:pt x="512348" y="916501"/>
                </a:lnTo>
                <a:lnTo>
                  <a:pt x="507900" y="911106"/>
                </a:lnTo>
                <a:lnTo>
                  <a:pt x="503769" y="905393"/>
                </a:lnTo>
                <a:lnTo>
                  <a:pt x="499638" y="899680"/>
                </a:lnTo>
                <a:lnTo>
                  <a:pt x="495507" y="893649"/>
                </a:lnTo>
                <a:lnTo>
                  <a:pt x="491694" y="887302"/>
                </a:lnTo>
                <a:lnTo>
                  <a:pt x="488198" y="880954"/>
                </a:lnTo>
                <a:lnTo>
                  <a:pt x="484385" y="874923"/>
                </a:lnTo>
                <a:lnTo>
                  <a:pt x="481525" y="868258"/>
                </a:lnTo>
                <a:lnTo>
                  <a:pt x="478665" y="861276"/>
                </a:lnTo>
                <a:lnTo>
                  <a:pt x="475488" y="854293"/>
                </a:lnTo>
                <a:lnTo>
                  <a:pt x="472946" y="847310"/>
                </a:lnTo>
                <a:lnTo>
                  <a:pt x="470404" y="839693"/>
                </a:lnTo>
                <a:lnTo>
                  <a:pt x="468497" y="832393"/>
                </a:lnTo>
                <a:lnTo>
                  <a:pt x="466273" y="825093"/>
                </a:lnTo>
                <a:lnTo>
                  <a:pt x="465002" y="817476"/>
                </a:lnTo>
                <a:lnTo>
                  <a:pt x="463413" y="809541"/>
                </a:lnTo>
                <a:lnTo>
                  <a:pt x="462142" y="801923"/>
                </a:lnTo>
                <a:lnTo>
                  <a:pt x="461189" y="793989"/>
                </a:lnTo>
                <a:lnTo>
                  <a:pt x="460871" y="786054"/>
                </a:lnTo>
                <a:lnTo>
                  <a:pt x="460235" y="777802"/>
                </a:lnTo>
                <a:lnTo>
                  <a:pt x="460235" y="769550"/>
                </a:lnTo>
                <a:lnTo>
                  <a:pt x="460553" y="759076"/>
                </a:lnTo>
                <a:lnTo>
                  <a:pt x="460871" y="748919"/>
                </a:lnTo>
                <a:lnTo>
                  <a:pt x="461824" y="738445"/>
                </a:lnTo>
                <a:lnTo>
                  <a:pt x="463413" y="728606"/>
                </a:lnTo>
                <a:lnTo>
                  <a:pt x="465637" y="718450"/>
                </a:lnTo>
                <a:lnTo>
                  <a:pt x="467862" y="708611"/>
                </a:lnTo>
                <a:lnTo>
                  <a:pt x="470404" y="699406"/>
                </a:lnTo>
                <a:lnTo>
                  <a:pt x="473264" y="690202"/>
                </a:lnTo>
                <a:lnTo>
                  <a:pt x="477077" y="680998"/>
                </a:lnTo>
                <a:lnTo>
                  <a:pt x="480890" y="672111"/>
                </a:lnTo>
                <a:lnTo>
                  <a:pt x="484703" y="663541"/>
                </a:lnTo>
                <a:lnTo>
                  <a:pt x="489152" y="655289"/>
                </a:lnTo>
                <a:lnTo>
                  <a:pt x="493918" y="647354"/>
                </a:lnTo>
                <a:lnTo>
                  <a:pt x="498685" y="639737"/>
                </a:lnTo>
                <a:lnTo>
                  <a:pt x="504404" y="632437"/>
                </a:lnTo>
                <a:lnTo>
                  <a:pt x="509806" y="624820"/>
                </a:lnTo>
                <a:lnTo>
                  <a:pt x="515844" y="618154"/>
                </a:lnTo>
                <a:lnTo>
                  <a:pt x="522199" y="611489"/>
                </a:lnTo>
                <a:lnTo>
                  <a:pt x="528236" y="605776"/>
                </a:lnTo>
                <a:lnTo>
                  <a:pt x="534909" y="600063"/>
                </a:lnTo>
                <a:lnTo>
                  <a:pt x="541900" y="594667"/>
                </a:lnTo>
                <a:lnTo>
                  <a:pt x="548891" y="589907"/>
                </a:lnTo>
                <a:lnTo>
                  <a:pt x="556517" y="585463"/>
                </a:lnTo>
                <a:lnTo>
                  <a:pt x="564144" y="581020"/>
                </a:lnTo>
                <a:lnTo>
                  <a:pt x="571770" y="577211"/>
                </a:lnTo>
                <a:lnTo>
                  <a:pt x="579714" y="574354"/>
                </a:lnTo>
                <a:lnTo>
                  <a:pt x="587658" y="571498"/>
                </a:lnTo>
                <a:lnTo>
                  <a:pt x="595920" y="569276"/>
                </a:lnTo>
                <a:lnTo>
                  <a:pt x="604499" y="567372"/>
                </a:lnTo>
                <a:lnTo>
                  <a:pt x="612761" y="566420"/>
                </a:lnTo>
                <a:lnTo>
                  <a:pt x="621659" y="565468"/>
                </a:lnTo>
                <a:lnTo>
                  <a:pt x="630238" y="565150"/>
                </a:lnTo>
                <a:close/>
                <a:moveTo>
                  <a:pt x="181836" y="158167"/>
                </a:moveTo>
                <a:lnTo>
                  <a:pt x="178980" y="158484"/>
                </a:lnTo>
                <a:lnTo>
                  <a:pt x="176441" y="159119"/>
                </a:lnTo>
                <a:lnTo>
                  <a:pt x="173902" y="160390"/>
                </a:lnTo>
                <a:lnTo>
                  <a:pt x="171681" y="161343"/>
                </a:lnTo>
                <a:lnTo>
                  <a:pt x="169459" y="162613"/>
                </a:lnTo>
                <a:lnTo>
                  <a:pt x="167238" y="163884"/>
                </a:lnTo>
                <a:lnTo>
                  <a:pt x="165651" y="165789"/>
                </a:lnTo>
                <a:lnTo>
                  <a:pt x="164065" y="167695"/>
                </a:lnTo>
                <a:lnTo>
                  <a:pt x="162478" y="169918"/>
                </a:lnTo>
                <a:lnTo>
                  <a:pt x="161209" y="171824"/>
                </a:lnTo>
                <a:lnTo>
                  <a:pt x="159939" y="174364"/>
                </a:lnTo>
                <a:lnTo>
                  <a:pt x="159305" y="176588"/>
                </a:lnTo>
                <a:lnTo>
                  <a:pt x="158352" y="179128"/>
                </a:lnTo>
                <a:lnTo>
                  <a:pt x="158035" y="181669"/>
                </a:lnTo>
                <a:lnTo>
                  <a:pt x="157718" y="184210"/>
                </a:lnTo>
                <a:lnTo>
                  <a:pt x="157718" y="1440334"/>
                </a:lnTo>
                <a:lnTo>
                  <a:pt x="158352" y="1447639"/>
                </a:lnTo>
                <a:lnTo>
                  <a:pt x="159622" y="1454944"/>
                </a:lnTo>
                <a:lnTo>
                  <a:pt x="161526" y="1463202"/>
                </a:lnTo>
                <a:lnTo>
                  <a:pt x="164065" y="1471142"/>
                </a:lnTo>
                <a:lnTo>
                  <a:pt x="167238" y="1479717"/>
                </a:lnTo>
                <a:lnTo>
                  <a:pt x="171363" y="1488610"/>
                </a:lnTo>
                <a:lnTo>
                  <a:pt x="175806" y="1497185"/>
                </a:lnTo>
                <a:lnTo>
                  <a:pt x="181201" y="1506078"/>
                </a:lnTo>
                <a:lnTo>
                  <a:pt x="187230" y="1514336"/>
                </a:lnTo>
                <a:lnTo>
                  <a:pt x="193577" y="1522594"/>
                </a:lnTo>
                <a:lnTo>
                  <a:pt x="200876" y="1530534"/>
                </a:lnTo>
                <a:lnTo>
                  <a:pt x="208492" y="1538156"/>
                </a:lnTo>
                <a:lnTo>
                  <a:pt x="216743" y="1545143"/>
                </a:lnTo>
                <a:lnTo>
                  <a:pt x="225629" y="1551178"/>
                </a:lnTo>
                <a:lnTo>
                  <a:pt x="230389" y="1554354"/>
                </a:lnTo>
                <a:lnTo>
                  <a:pt x="235149" y="1557212"/>
                </a:lnTo>
                <a:lnTo>
                  <a:pt x="239909" y="1559753"/>
                </a:lnTo>
                <a:lnTo>
                  <a:pt x="244669" y="1561976"/>
                </a:lnTo>
                <a:lnTo>
                  <a:pt x="1018979" y="1561976"/>
                </a:lnTo>
                <a:lnTo>
                  <a:pt x="1018979" y="1559436"/>
                </a:lnTo>
                <a:lnTo>
                  <a:pt x="1028182" y="1554354"/>
                </a:lnTo>
                <a:lnTo>
                  <a:pt x="1037068" y="1548637"/>
                </a:lnTo>
                <a:lnTo>
                  <a:pt x="1045636" y="1542603"/>
                </a:lnTo>
                <a:lnTo>
                  <a:pt x="1053252" y="1535298"/>
                </a:lnTo>
                <a:lnTo>
                  <a:pt x="1060551" y="1527993"/>
                </a:lnTo>
                <a:lnTo>
                  <a:pt x="1067532" y="1520370"/>
                </a:lnTo>
                <a:lnTo>
                  <a:pt x="1073879" y="1512113"/>
                </a:lnTo>
                <a:lnTo>
                  <a:pt x="1079908" y="1504173"/>
                </a:lnTo>
                <a:lnTo>
                  <a:pt x="1084986" y="1495597"/>
                </a:lnTo>
                <a:lnTo>
                  <a:pt x="1089429" y="1487022"/>
                </a:lnTo>
                <a:lnTo>
                  <a:pt x="1093554" y="1479082"/>
                </a:lnTo>
                <a:lnTo>
                  <a:pt x="1096728" y="1470507"/>
                </a:lnTo>
                <a:lnTo>
                  <a:pt x="1099266" y="1462884"/>
                </a:lnTo>
                <a:lnTo>
                  <a:pt x="1101170" y="1454626"/>
                </a:lnTo>
                <a:lnTo>
                  <a:pt x="1102122" y="1447321"/>
                </a:lnTo>
                <a:lnTo>
                  <a:pt x="1102757" y="1440334"/>
                </a:lnTo>
                <a:lnTo>
                  <a:pt x="1102757" y="184210"/>
                </a:lnTo>
                <a:lnTo>
                  <a:pt x="1102122" y="181669"/>
                </a:lnTo>
                <a:lnTo>
                  <a:pt x="1101805" y="179128"/>
                </a:lnTo>
                <a:lnTo>
                  <a:pt x="1101170" y="176588"/>
                </a:lnTo>
                <a:lnTo>
                  <a:pt x="1100536" y="174364"/>
                </a:lnTo>
                <a:lnTo>
                  <a:pt x="1099266" y="171824"/>
                </a:lnTo>
                <a:lnTo>
                  <a:pt x="1097997" y="169918"/>
                </a:lnTo>
                <a:lnTo>
                  <a:pt x="1096410" y="167695"/>
                </a:lnTo>
                <a:lnTo>
                  <a:pt x="1094824" y="165789"/>
                </a:lnTo>
                <a:lnTo>
                  <a:pt x="1092919" y="163884"/>
                </a:lnTo>
                <a:lnTo>
                  <a:pt x="1090698" y="162613"/>
                </a:lnTo>
                <a:lnTo>
                  <a:pt x="1088794" y="161343"/>
                </a:lnTo>
                <a:lnTo>
                  <a:pt x="1086573" y="160390"/>
                </a:lnTo>
                <a:lnTo>
                  <a:pt x="1083716" y="159119"/>
                </a:lnTo>
                <a:lnTo>
                  <a:pt x="1081178" y="158484"/>
                </a:lnTo>
                <a:lnTo>
                  <a:pt x="1078639" y="158167"/>
                </a:lnTo>
                <a:lnTo>
                  <a:pt x="1076100" y="158167"/>
                </a:lnTo>
                <a:lnTo>
                  <a:pt x="184374" y="158167"/>
                </a:lnTo>
                <a:lnTo>
                  <a:pt x="181836" y="158167"/>
                </a:lnTo>
                <a:close/>
                <a:moveTo>
                  <a:pt x="1414463" y="157162"/>
                </a:moveTo>
                <a:lnTo>
                  <a:pt x="2153497" y="157162"/>
                </a:lnTo>
                <a:lnTo>
                  <a:pt x="2161123" y="157162"/>
                </a:lnTo>
                <a:lnTo>
                  <a:pt x="2169066" y="158114"/>
                </a:lnTo>
                <a:lnTo>
                  <a:pt x="2176374" y="158749"/>
                </a:lnTo>
                <a:lnTo>
                  <a:pt x="2183364" y="160337"/>
                </a:lnTo>
                <a:lnTo>
                  <a:pt x="2190671" y="161924"/>
                </a:lnTo>
                <a:lnTo>
                  <a:pt x="2197661" y="163829"/>
                </a:lnTo>
                <a:lnTo>
                  <a:pt x="2204651" y="166052"/>
                </a:lnTo>
                <a:lnTo>
                  <a:pt x="2211324" y="168909"/>
                </a:lnTo>
                <a:lnTo>
                  <a:pt x="2217996" y="172084"/>
                </a:lnTo>
                <a:lnTo>
                  <a:pt x="2224350" y="174942"/>
                </a:lnTo>
                <a:lnTo>
                  <a:pt x="2230387" y="178752"/>
                </a:lnTo>
                <a:lnTo>
                  <a:pt x="2236424" y="182562"/>
                </a:lnTo>
                <a:lnTo>
                  <a:pt x="2242461" y="186689"/>
                </a:lnTo>
                <a:lnTo>
                  <a:pt x="2247862" y="191134"/>
                </a:lnTo>
                <a:lnTo>
                  <a:pt x="2253264" y="195579"/>
                </a:lnTo>
                <a:lnTo>
                  <a:pt x="2258665" y="200659"/>
                </a:lnTo>
                <a:lnTo>
                  <a:pt x="2263431" y="206057"/>
                </a:lnTo>
                <a:lnTo>
                  <a:pt x="2268197" y="211137"/>
                </a:lnTo>
                <a:lnTo>
                  <a:pt x="2272645" y="216852"/>
                </a:lnTo>
                <a:lnTo>
                  <a:pt x="2276776" y="222567"/>
                </a:lnTo>
                <a:lnTo>
                  <a:pt x="2280270" y="228917"/>
                </a:lnTo>
                <a:lnTo>
                  <a:pt x="2284083" y="234949"/>
                </a:lnTo>
                <a:lnTo>
                  <a:pt x="2287261" y="241299"/>
                </a:lnTo>
                <a:lnTo>
                  <a:pt x="2290438" y="247967"/>
                </a:lnTo>
                <a:lnTo>
                  <a:pt x="2292980" y="254634"/>
                </a:lnTo>
                <a:lnTo>
                  <a:pt x="2295204" y="261619"/>
                </a:lnTo>
                <a:lnTo>
                  <a:pt x="2297428" y="268604"/>
                </a:lnTo>
                <a:lnTo>
                  <a:pt x="2298699" y="275589"/>
                </a:lnTo>
                <a:lnTo>
                  <a:pt x="2300287" y="282892"/>
                </a:lnTo>
                <a:lnTo>
                  <a:pt x="2300923" y="290512"/>
                </a:lnTo>
                <a:lnTo>
                  <a:pt x="2301876" y="297814"/>
                </a:lnTo>
                <a:lnTo>
                  <a:pt x="2301876" y="305434"/>
                </a:lnTo>
                <a:lnTo>
                  <a:pt x="2301876" y="1484630"/>
                </a:lnTo>
                <a:lnTo>
                  <a:pt x="2301876" y="1497013"/>
                </a:lnTo>
                <a:lnTo>
                  <a:pt x="2300923" y="1509078"/>
                </a:lnTo>
                <a:lnTo>
                  <a:pt x="2299652" y="1521143"/>
                </a:lnTo>
                <a:lnTo>
                  <a:pt x="2298063" y="1533208"/>
                </a:lnTo>
                <a:lnTo>
                  <a:pt x="2295839" y="1544638"/>
                </a:lnTo>
                <a:lnTo>
                  <a:pt x="2292980" y="1555433"/>
                </a:lnTo>
                <a:lnTo>
                  <a:pt x="2289802" y="1566545"/>
                </a:lnTo>
                <a:lnTo>
                  <a:pt x="2285990" y="1577340"/>
                </a:lnTo>
                <a:lnTo>
                  <a:pt x="2281859" y="1587500"/>
                </a:lnTo>
                <a:lnTo>
                  <a:pt x="2277093" y="1597660"/>
                </a:lnTo>
                <a:lnTo>
                  <a:pt x="2271374" y="1607503"/>
                </a:lnTo>
                <a:lnTo>
                  <a:pt x="2265655" y="1616710"/>
                </a:lnTo>
                <a:lnTo>
                  <a:pt x="2259300" y="1625918"/>
                </a:lnTo>
                <a:lnTo>
                  <a:pt x="2252310" y="1634808"/>
                </a:lnTo>
                <a:lnTo>
                  <a:pt x="2244685" y="1643063"/>
                </a:lnTo>
                <a:lnTo>
                  <a:pt x="2236424" y="1651000"/>
                </a:lnTo>
                <a:lnTo>
                  <a:pt x="2227846" y="1658938"/>
                </a:lnTo>
                <a:lnTo>
                  <a:pt x="2218631" y="1665923"/>
                </a:lnTo>
                <a:lnTo>
                  <a:pt x="2208782" y="1672908"/>
                </a:lnTo>
                <a:lnTo>
                  <a:pt x="2198297" y="1678940"/>
                </a:lnTo>
                <a:lnTo>
                  <a:pt x="2187494" y="1684973"/>
                </a:lnTo>
                <a:lnTo>
                  <a:pt x="2176056" y="1690370"/>
                </a:lnTo>
                <a:lnTo>
                  <a:pt x="2163664" y="1695450"/>
                </a:lnTo>
                <a:lnTo>
                  <a:pt x="2150955" y="1700213"/>
                </a:lnTo>
                <a:lnTo>
                  <a:pt x="2137611" y="1704023"/>
                </a:lnTo>
                <a:lnTo>
                  <a:pt x="2123631" y="1707515"/>
                </a:lnTo>
                <a:lnTo>
                  <a:pt x="2108698" y="1710373"/>
                </a:lnTo>
                <a:lnTo>
                  <a:pt x="2093764" y="1712913"/>
                </a:lnTo>
                <a:lnTo>
                  <a:pt x="2077878" y="1715135"/>
                </a:lnTo>
                <a:lnTo>
                  <a:pt x="2061038" y="1716405"/>
                </a:lnTo>
                <a:lnTo>
                  <a:pt x="2044199" y="1717358"/>
                </a:lnTo>
                <a:lnTo>
                  <a:pt x="2026406" y="1717675"/>
                </a:lnTo>
                <a:lnTo>
                  <a:pt x="1563159" y="1717675"/>
                </a:lnTo>
                <a:lnTo>
                  <a:pt x="1551721" y="1717358"/>
                </a:lnTo>
                <a:lnTo>
                  <a:pt x="1540601" y="1716723"/>
                </a:lnTo>
                <a:lnTo>
                  <a:pt x="1529163" y="1715453"/>
                </a:lnTo>
                <a:lnTo>
                  <a:pt x="1518042" y="1714500"/>
                </a:lnTo>
                <a:lnTo>
                  <a:pt x="1506922" y="1712913"/>
                </a:lnTo>
                <a:lnTo>
                  <a:pt x="1495801" y="1710690"/>
                </a:lnTo>
                <a:lnTo>
                  <a:pt x="1485634" y="1709103"/>
                </a:lnTo>
                <a:lnTo>
                  <a:pt x="1475149" y="1706880"/>
                </a:lnTo>
                <a:lnTo>
                  <a:pt x="1456085" y="1701800"/>
                </a:lnTo>
                <a:lnTo>
                  <a:pt x="1439246" y="1697038"/>
                </a:lnTo>
                <a:lnTo>
                  <a:pt x="1424948" y="1692593"/>
                </a:lnTo>
                <a:lnTo>
                  <a:pt x="1414463" y="1688783"/>
                </a:lnTo>
                <a:lnTo>
                  <a:pt x="1414463" y="1342708"/>
                </a:lnTo>
                <a:lnTo>
                  <a:pt x="1416687" y="1347470"/>
                </a:lnTo>
                <a:lnTo>
                  <a:pt x="1419229" y="1352233"/>
                </a:lnTo>
                <a:lnTo>
                  <a:pt x="1422088" y="1357630"/>
                </a:lnTo>
                <a:lnTo>
                  <a:pt x="1425583" y="1362393"/>
                </a:lnTo>
                <a:lnTo>
                  <a:pt x="1429078" y="1367473"/>
                </a:lnTo>
                <a:lnTo>
                  <a:pt x="1433209" y="1372235"/>
                </a:lnTo>
                <a:lnTo>
                  <a:pt x="1437657" y="1376998"/>
                </a:lnTo>
                <a:lnTo>
                  <a:pt x="1442105" y="1381760"/>
                </a:lnTo>
                <a:lnTo>
                  <a:pt x="1446871" y="1386523"/>
                </a:lnTo>
                <a:lnTo>
                  <a:pt x="1451637" y="1390968"/>
                </a:lnTo>
                <a:lnTo>
                  <a:pt x="1456721" y="1395413"/>
                </a:lnTo>
                <a:lnTo>
                  <a:pt x="1462440" y="1399540"/>
                </a:lnTo>
                <a:lnTo>
                  <a:pt x="1467523" y="1403350"/>
                </a:lnTo>
                <a:lnTo>
                  <a:pt x="1472925" y="1406525"/>
                </a:lnTo>
                <a:lnTo>
                  <a:pt x="1478644" y="1410018"/>
                </a:lnTo>
                <a:lnTo>
                  <a:pt x="1484045" y="1412558"/>
                </a:lnTo>
                <a:lnTo>
                  <a:pt x="1484045" y="1413510"/>
                </a:lnTo>
                <a:lnTo>
                  <a:pt x="2108062" y="1413510"/>
                </a:lnTo>
                <a:lnTo>
                  <a:pt x="2108062" y="1410335"/>
                </a:lnTo>
                <a:lnTo>
                  <a:pt x="2115370" y="1406208"/>
                </a:lnTo>
                <a:lnTo>
                  <a:pt x="2122360" y="1401763"/>
                </a:lnTo>
                <a:lnTo>
                  <a:pt x="2129032" y="1396683"/>
                </a:lnTo>
                <a:lnTo>
                  <a:pt x="2135387" y="1390968"/>
                </a:lnTo>
                <a:lnTo>
                  <a:pt x="2141106" y="1385253"/>
                </a:lnTo>
                <a:lnTo>
                  <a:pt x="2146825" y="1378903"/>
                </a:lnTo>
                <a:lnTo>
                  <a:pt x="2151909" y="1372235"/>
                </a:lnTo>
                <a:lnTo>
                  <a:pt x="2156357" y="1365568"/>
                </a:lnTo>
                <a:lnTo>
                  <a:pt x="2160805" y="1358900"/>
                </a:lnTo>
                <a:lnTo>
                  <a:pt x="2163982" y="1352233"/>
                </a:lnTo>
                <a:lnTo>
                  <a:pt x="2167477" y="1345883"/>
                </a:lnTo>
                <a:lnTo>
                  <a:pt x="2170019" y="1339215"/>
                </a:lnTo>
                <a:lnTo>
                  <a:pt x="2172243" y="1332865"/>
                </a:lnTo>
                <a:lnTo>
                  <a:pt x="2173832" y="1326515"/>
                </a:lnTo>
                <a:lnTo>
                  <a:pt x="2174467" y="1320800"/>
                </a:lnTo>
                <a:lnTo>
                  <a:pt x="2174785" y="1315085"/>
                </a:lnTo>
                <a:lnTo>
                  <a:pt x="2174785" y="305434"/>
                </a:lnTo>
                <a:lnTo>
                  <a:pt x="2174467" y="301307"/>
                </a:lnTo>
                <a:lnTo>
                  <a:pt x="2172879" y="297497"/>
                </a:lnTo>
                <a:lnTo>
                  <a:pt x="2171290" y="293687"/>
                </a:lnTo>
                <a:lnTo>
                  <a:pt x="2168430" y="290829"/>
                </a:lnTo>
                <a:lnTo>
                  <a:pt x="2165571" y="288289"/>
                </a:lnTo>
                <a:lnTo>
                  <a:pt x="2162076" y="286067"/>
                </a:lnTo>
                <a:lnTo>
                  <a:pt x="2157945" y="284797"/>
                </a:lnTo>
                <a:lnTo>
                  <a:pt x="2153497" y="284479"/>
                </a:lnTo>
                <a:lnTo>
                  <a:pt x="1414463" y="284479"/>
                </a:lnTo>
                <a:lnTo>
                  <a:pt x="1414463" y="157162"/>
                </a:lnTo>
                <a:close/>
                <a:moveTo>
                  <a:pt x="184374" y="0"/>
                </a:moveTo>
                <a:lnTo>
                  <a:pt x="1076100" y="0"/>
                </a:lnTo>
                <a:lnTo>
                  <a:pt x="1085621" y="317"/>
                </a:lnTo>
                <a:lnTo>
                  <a:pt x="1094824" y="953"/>
                </a:lnTo>
                <a:lnTo>
                  <a:pt x="1104026" y="1905"/>
                </a:lnTo>
                <a:lnTo>
                  <a:pt x="1113229" y="3494"/>
                </a:lnTo>
                <a:lnTo>
                  <a:pt x="1122115" y="5717"/>
                </a:lnTo>
                <a:lnTo>
                  <a:pt x="1131000" y="8258"/>
                </a:lnTo>
                <a:lnTo>
                  <a:pt x="1139568" y="11434"/>
                </a:lnTo>
                <a:lnTo>
                  <a:pt x="1147502" y="14610"/>
                </a:lnTo>
                <a:lnTo>
                  <a:pt x="1156070" y="18421"/>
                </a:lnTo>
                <a:lnTo>
                  <a:pt x="1163686" y="22232"/>
                </a:lnTo>
                <a:lnTo>
                  <a:pt x="1171620" y="26679"/>
                </a:lnTo>
                <a:lnTo>
                  <a:pt x="1178919" y="31443"/>
                </a:lnTo>
                <a:lnTo>
                  <a:pt x="1186217" y="36842"/>
                </a:lnTo>
                <a:lnTo>
                  <a:pt x="1193199" y="42241"/>
                </a:lnTo>
                <a:lnTo>
                  <a:pt x="1199863" y="47640"/>
                </a:lnTo>
                <a:lnTo>
                  <a:pt x="1206210" y="53993"/>
                </a:lnTo>
                <a:lnTo>
                  <a:pt x="1212557" y="60345"/>
                </a:lnTo>
                <a:lnTo>
                  <a:pt x="1218269" y="67014"/>
                </a:lnTo>
                <a:lnTo>
                  <a:pt x="1223981" y="74002"/>
                </a:lnTo>
                <a:lnTo>
                  <a:pt x="1229058" y="81306"/>
                </a:lnTo>
                <a:lnTo>
                  <a:pt x="1233818" y="88611"/>
                </a:lnTo>
                <a:lnTo>
                  <a:pt x="1238261" y="96551"/>
                </a:lnTo>
                <a:lnTo>
                  <a:pt x="1242387" y="104492"/>
                </a:lnTo>
                <a:lnTo>
                  <a:pt x="1245877" y="112749"/>
                </a:lnTo>
                <a:lnTo>
                  <a:pt x="1249368" y="121325"/>
                </a:lnTo>
                <a:lnTo>
                  <a:pt x="1252224" y="129582"/>
                </a:lnTo>
                <a:lnTo>
                  <a:pt x="1254446" y="138475"/>
                </a:lnTo>
                <a:lnTo>
                  <a:pt x="1256667" y="147368"/>
                </a:lnTo>
                <a:lnTo>
                  <a:pt x="1258254" y="156261"/>
                </a:lnTo>
                <a:lnTo>
                  <a:pt x="1259523" y="165472"/>
                </a:lnTo>
                <a:lnTo>
                  <a:pt x="1259840" y="175000"/>
                </a:lnTo>
                <a:lnTo>
                  <a:pt x="1260475" y="184210"/>
                </a:lnTo>
                <a:lnTo>
                  <a:pt x="1260475" y="1651541"/>
                </a:lnTo>
                <a:lnTo>
                  <a:pt x="1259840" y="1667103"/>
                </a:lnTo>
                <a:lnTo>
                  <a:pt x="1259206" y="1682348"/>
                </a:lnTo>
                <a:lnTo>
                  <a:pt x="1257936" y="1696958"/>
                </a:lnTo>
                <a:lnTo>
                  <a:pt x="1255715" y="1711886"/>
                </a:lnTo>
                <a:lnTo>
                  <a:pt x="1252542" y="1725860"/>
                </a:lnTo>
                <a:lnTo>
                  <a:pt x="1249368" y="1739835"/>
                </a:lnTo>
                <a:lnTo>
                  <a:pt x="1245243" y="1753492"/>
                </a:lnTo>
                <a:lnTo>
                  <a:pt x="1240483" y="1766831"/>
                </a:lnTo>
                <a:lnTo>
                  <a:pt x="1235405" y="1779535"/>
                </a:lnTo>
                <a:lnTo>
                  <a:pt x="1229376" y="1792239"/>
                </a:lnTo>
                <a:lnTo>
                  <a:pt x="1222712" y="1804308"/>
                </a:lnTo>
                <a:lnTo>
                  <a:pt x="1215413" y="1816060"/>
                </a:lnTo>
                <a:lnTo>
                  <a:pt x="1207162" y="1827493"/>
                </a:lnTo>
                <a:lnTo>
                  <a:pt x="1198594" y="1838292"/>
                </a:lnTo>
                <a:lnTo>
                  <a:pt x="1189391" y="1848773"/>
                </a:lnTo>
                <a:lnTo>
                  <a:pt x="1179236" y="1858619"/>
                </a:lnTo>
                <a:lnTo>
                  <a:pt x="1168129" y="1868147"/>
                </a:lnTo>
                <a:lnTo>
                  <a:pt x="1156705" y="1877040"/>
                </a:lnTo>
                <a:lnTo>
                  <a:pt x="1144646" y="1885615"/>
                </a:lnTo>
                <a:lnTo>
                  <a:pt x="1131635" y="1893555"/>
                </a:lnTo>
                <a:lnTo>
                  <a:pt x="1117989" y="1900860"/>
                </a:lnTo>
                <a:lnTo>
                  <a:pt x="1103709" y="1907530"/>
                </a:lnTo>
                <a:lnTo>
                  <a:pt x="1088794" y="1913882"/>
                </a:lnTo>
                <a:lnTo>
                  <a:pt x="1072927" y="1919599"/>
                </a:lnTo>
                <a:lnTo>
                  <a:pt x="1056108" y="1924680"/>
                </a:lnTo>
                <a:lnTo>
                  <a:pt x="1038654" y="1929127"/>
                </a:lnTo>
                <a:lnTo>
                  <a:pt x="1020566" y="1932620"/>
                </a:lnTo>
                <a:lnTo>
                  <a:pt x="1001526" y="1936114"/>
                </a:lnTo>
                <a:lnTo>
                  <a:pt x="981851" y="1938337"/>
                </a:lnTo>
                <a:lnTo>
                  <a:pt x="961541" y="1940243"/>
                </a:lnTo>
                <a:lnTo>
                  <a:pt x="940279" y="1941196"/>
                </a:lnTo>
                <a:lnTo>
                  <a:pt x="918065" y="1941513"/>
                </a:lnTo>
                <a:lnTo>
                  <a:pt x="342410" y="1941513"/>
                </a:lnTo>
                <a:lnTo>
                  <a:pt x="321148" y="1941196"/>
                </a:lnTo>
                <a:lnTo>
                  <a:pt x="300839" y="1940243"/>
                </a:lnTo>
                <a:lnTo>
                  <a:pt x="280846" y="1938337"/>
                </a:lnTo>
                <a:lnTo>
                  <a:pt x="261806" y="1936114"/>
                </a:lnTo>
                <a:lnTo>
                  <a:pt x="242765" y="1932938"/>
                </a:lnTo>
                <a:lnTo>
                  <a:pt x="225311" y="1929444"/>
                </a:lnTo>
                <a:lnTo>
                  <a:pt x="208175" y="1924998"/>
                </a:lnTo>
                <a:lnTo>
                  <a:pt x="191673" y="1920234"/>
                </a:lnTo>
                <a:lnTo>
                  <a:pt x="175806" y="1914517"/>
                </a:lnTo>
                <a:lnTo>
                  <a:pt x="160574" y="1908800"/>
                </a:lnTo>
                <a:lnTo>
                  <a:pt x="146294" y="1902130"/>
                </a:lnTo>
                <a:lnTo>
                  <a:pt x="132648" y="1894825"/>
                </a:lnTo>
                <a:lnTo>
                  <a:pt x="119954" y="1886885"/>
                </a:lnTo>
                <a:lnTo>
                  <a:pt x="107261" y="1878628"/>
                </a:lnTo>
                <a:lnTo>
                  <a:pt x="95836" y="1869735"/>
                </a:lnTo>
                <a:lnTo>
                  <a:pt x="84730" y="1860524"/>
                </a:lnTo>
                <a:lnTo>
                  <a:pt x="74575" y="1850361"/>
                </a:lnTo>
                <a:lnTo>
                  <a:pt x="64737" y="1840198"/>
                </a:lnTo>
                <a:lnTo>
                  <a:pt x="55534" y="1829399"/>
                </a:lnTo>
                <a:lnTo>
                  <a:pt x="47601" y="1817965"/>
                </a:lnTo>
                <a:lnTo>
                  <a:pt x="39985" y="1806532"/>
                </a:lnTo>
                <a:lnTo>
                  <a:pt x="32686" y="1794463"/>
                </a:lnTo>
                <a:lnTo>
                  <a:pt x="26656" y="1781758"/>
                </a:lnTo>
                <a:lnTo>
                  <a:pt x="20944" y="1768419"/>
                </a:lnTo>
                <a:lnTo>
                  <a:pt x="16184" y="1755397"/>
                </a:lnTo>
                <a:lnTo>
                  <a:pt x="11741" y="1741740"/>
                </a:lnTo>
                <a:lnTo>
                  <a:pt x="8251" y="1727131"/>
                </a:lnTo>
                <a:lnTo>
                  <a:pt x="5077" y="1712838"/>
                </a:lnTo>
                <a:lnTo>
                  <a:pt x="2856" y="1698229"/>
                </a:lnTo>
                <a:lnTo>
                  <a:pt x="1269" y="1682984"/>
                </a:lnTo>
                <a:lnTo>
                  <a:pt x="317" y="1667421"/>
                </a:lnTo>
                <a:lnTo>
                  <a:pt x="0" y="1651541"/>
                </a:lnTo>
                <a:lnTo>
                  <a:pt x="0" y="184210"/>
                </a:lnTo>
                <a:lnTo>
                  <a:pt x="0" y="175000"/>
                </a:lnTo>
                <a:lnTo>
                  <a:pt x="634" y="165472"/>
                </a:lnTo>
                <a:lnTo>
                  <a:pt x="1904" y="156261"/>
                </a:lnTo>
                <a:lnTo>
                  <a:pt x="3808" y="147368"/>
                </a:lnTo>
                <a:lnTo>
                  <a:pt x="6029" y="138475"/>
                </a:lnTo>
                <a:lnTo>
                  <a:pt x="8251" y="129582"/>
                </a:lnTo>
                <a:lnTo>
                  <a:pt x="11107" y="121325"/>
                </a:lnTo>
                <a:lnTo>
                  <a:pt x="14280" y="112749"/>
                </a:lnTo>
                <a:lnTo>
                  <a:pt x="18088" y="104492"/>
                </a:lnTo>
                <a:lnTo>
                  <a:pt x="22214" y="96551"/>
                </a:lnTo>
                <a:lnTo>
                  <a:pt x="26656" y="88611"/>
                </a:lnTo>
                <a:lnTo>
                  <a:pt x="31416" y="81306"/>
                </a:lnTo>
                <a:lnTo>
                  <a:pt x="36494" y="74002"/>
                </a:lnTo>
                <a:lnTo>
                  <a:pt x="41889" y="67014"/>
                </a:lnTo>
                <a:lnTo>
                  <a:pt x="47918" y="60345"/>
                </a:lnTo>
                <a:lnTo>
                  <a:pt x="53948" y="53993"/>
                </a:lnTo>
                <a:lnTo>
                  <a:pt x="60612" y="47640"/>
                </a:lnTo>
                <a:lnTo>
                  <a:pt x="66959" y="42241"/>
                </a:lnTo>
                <a:lnTo>
                  <a:pt x="74257" y="36842"/>
                </a:lnTo>
                <a:lnTo>
                  <a:pt x="81556" y="31443"/>
                </a:lnTo>
                <a:lnTo>
                  <a:pt x="88855" y="26679"/>
                </a:lnTo>
                <a:lnTo>
                  <a:pt x="96471" y="22232"/>
                </a:lnTo>
                <a:lnTo>
                  <a:pt x="104405" y="18421"/>
                </a:lnTo>
                <a:lnTo>
                  <a:pt x="112338" y="14610"/>
                </a:lnTo>
                <a:lnTo>
                  <a:pt x="120906" y="11434"/>
                </a:lnTo>
                <a:lnTo>
                  <a:pt x="129475" y="8258"/>
                </a:lnTo>
                <a:lnTo>
                  <a:pt x="138360" y="5717"/>
                </a:lnTo>
                <a:lnTo>
                  <a:pt x="146928" y="3494"/>
                </a:lnTo>
                <a:lnTo>
                  <a:pt x="156131" y="1905"/>
                </a:lnTo>
                <a:lnTo>
                  <a:pt x="165651" y="953"/>
                </a:lnTo>
                <a:lnTo>
                  <a:pt x="174854" y="317"/>
                </a:lnTo>
                <a:lnTo>
                  <a:pt x="184374" y="0"/>
                </a:lnTo>
                <a:close/>
              </a:path>
            </a:pathLst>
          </a:custGeom>
          <a:solidFill>
            <a:srgbClr val="5B9BD5"/>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noProof="1">
              <a:solidFill>
                <a:schemeClr val="bg1"/>
              </a:solidFill>
              <a:latin typeface="+mn-lt"/>
              <a:ea typeface="+mn-ea"/>
              <a:cs typeface="+mn-ea"/>
              <a:sym typeface="+mn-lt"/>
            </a:endParaRPr>
          </a:p>
        </p:txBody>
      </p:sp>
      <p:sp>
        <p:nvSpPr>
          <p:cNvPr id="105" name="KSO_Shape"/>
          <p:cNvSpPr>
            <a:spLocks noChangeArrowheads="1"/>
          </p:cNvSpPr>
          <p:nvPr/>
        </p:nvSpPr>
        <p:spPr bwMode="auto">
          <a:xfrm>
            <a:off x="8276752" y="2404593"/>
            <a:ext cx="466725" cy="482600"/>
          </a:xfrm>
          <a:custGeom>
            <a:avLst/>
            <a:gdLst>
              <a:gd name="T0" fmla="*/ 86 w 90"/>
              <a:gd name="T1" fmla="*/ 38 h 93"/>
              <a:gd name="T2" fmla="*/ 90 w 90"/>
              <a:gd name="T3" fmla="*/ 46 h 93"/>
              <a:gd name="T4" fmla="*/ 90 w 90"/>
              <a:gd name="T5" fmla="*/ 83 h 93"/>
              <a:gd name="T6" fmla="*/ 81 w 90"/>
              <a:gd name="T7" fmla="*/ 93 h 93"/>
              <a:gd name="T8" fmla="*/ 9 w 90"/>
              <a:gd name="T9" fmla="*/ 93 h 93"/>
              <a:gd name="T10" fmla="*/ 0 w 90"/>
              <a:gd name="T11" fmla="*/ 83 h 93"/>
              <a:gd name="T12" fmla="*/ 0 w 90"/>
              <a:gd name="T13" fmla="*/ 46 h 93"/>
              <a:gd name="T14" fmla="*/ 2 w 90"/>
              <a:gd name="T15" fmla="*/ 40 h 93"/>
              <a:gd name="T16" fmla="*/ 2 w 90"/>
              <a:gd name="T17" fmla="*/ 40 h 93"/>
              <a:gd name="T18" fmla="*/ 2 w 90"/>
              <a:gd name="T19" fmla="*/ 40 h 93"/>
              <a:gd name="T20" fmla="*/ 3 w 90"/>
              <a:gd name="T21" fmla="*/ 39 h 93"/>
              <a:gd name="T22" fmla="*/ 39 w 90"/>
              <a:gd name="T23" fmla="*/ 3 h 93"/>
              <a:gd name="T24" fmla="*/ 50 w 90"/>
              <a:gd name="T25" fmla="*/ 3 h 93"/>
              <a:gd name="T26" fmla="*/ 86 w 90"/>
              <a:gd name="T27" fmla="*/ 38 h 93"/>
              <a:gd name="T28" fmla="*/ 15 w 90"/>
              <a:gd name="T29" fmla="*/ 30 h 93"/>
              <a:gd name="T30" fmla="*/ 15 w 90"/>
              <a:gd name="T31" fmla="*/ 52 h 93"/>
              <a:gd name="T32" fmla="*/ 45 w 90"/>
              <a:gd name="T33" fmla="*/ 75 h 93"/>
              <a:gd name="T34" fmla="*/ 72 w 90"/>
              <a:gd name="T35" fmla="*/ 54 h 93"/>
              <a:gd name="T36" fmla="*/ 72 w 90"/>
              <a:gd name="T37" fmla="*/ 30 h 93"/>
              <a:gd name="T38" fmla="*/ 15 w 90"/>
              <a:gd name="T39" fmla="*/ 30 h 93"/>
              <a:gd name="T40" fmla="*/ 25 w 90"/>
              <a:gd name="T41" fmla="*/ 35 h 93"/>
              <a:gd name="T42" fmla="*/ 25 w 90"/>
              <a:gd name="T43" fmla="*/ 39 h 93"/>
              <a:gd name="T44" fmla="*/ 63 w 90"/>
              <a:gd name="T45" fmla="*/ 39 h 93"/>
              <a:gd name="T46" fmla="*/ 63 w 90"/>
              <a:gd name="T47" fmla="*/ 35 h 93"/>
              <a:gd name="T48" fmla="*/ 25 w 90"/>
              <a:gd name="T49" fmla="*/ 35 h 93"/>
              <a:gd name="T50" fmla="*/ 25 w 90"/>
              <a:gd name="T51" fmla="*/ 51 h 93"/>
              <a:gd name="T52" fmla="*/ 25 w 90"/>
              <a:gd name="T53" fmla="*/ 55 h 93"/>
              <a:gd name="T54" fmla="*/ 63 w 90"/>
              <a:gd name="T55" fmla="*/ 55 h 93"/>
              <a:gd name="T56" fmla="*/ 63 w 90"/>
              <a:gd name="T57" fmla="*/ 51 h 93"/>
              <a:gd name="T58" fmla="*/ 25 w 90"/>
              <a:gd name="T59" fmla="*/ 51 h 93"/>
              <a:gd name="T60" fmla="*/ 25 w 90"/>
              <a:gd name="T61" fmla="*/ 43 h 93"/>
              <a:gd name="T62" fmla="*/ 25 w 90"/>
              <a:gd name="T63" fmla="*/ 47 h 93"/>
              <a:gd name="T64" fmla="*/ 63 w 90"/>
              <a:gd name="T65" fmla="*/ 47 h 93"/>
              <a:gd name="T66" fmla="*/ 63 w 90"/>
              <a:gd name="T67" fmla="*/ 43 h 93"/>
              <a:gd name="T68" fmla="*/ 25 w 90"/>
              <a:gd name="T69" fmla="*/ 43 h 93"/>
              <a:gd name="T70" fmla="*/ 10 w 90"/>
              <a:gd name="T71" fmla="*/ 87 h 93"/>
              <a:gd name="T72" fmla="*/ 28 w 90"/>
              <a:gd name="T73" fmla="*/ 69 h 93"/>
              <a:gd name="T74" fmla="*/ 28 w 90"/>
              <a:gd name="T75" fmla="*/ 67 h 93"/>
              <a:gd name="T76" fmla="*/ 25 w 90"/>
              <a:gd name="T77" fmla="*/ 67 h 93"/>
              <a:gd name="T78" fmla="*/ 7 w 90"/>
              <a:gd name="T79" fmla="*/ 84 h 93"/>
              <a:gd name="T80" fmla="*/ 7 w 90"/>
              <a:gd name="T81" fmla="*/ 87 h 93"/>
              <a:gd name="T82" fmla="*/ 10 w 90"/>
              <a:gd name="T83" fmla="*/ 87 h 93"/>
              <a:gd name="T84" fmla="*/ 84 w 90"/>
              <a:gd name="T85" fmla="*/ 84 h 93"/>
              <a:gd name="T86" fmla="*/ 66 w 90"/>
              <a:gd name="T87" fmla="*/ 67 h 93"/>
              <a:gd name="T88" fmla="*/ 63 w 90"/>
              <a:gd name="T89" fmla="*/ 67 h 93"/>
              <a:gd name="T90" fmla="*/ 63 w 90"/>
              <a:gd name="T91" fmla="*/ 69 h 93"/>
              <a:gd name="T92" fmla="*/ 81 w 90"/>
              <a:gd name="T93" fmla="*/ 87 h 93"/>
              <a:gd name="T94" fmla="*/ 84 w 90"/>
              <a:gd name="T95" fmla="*/ 87 h 93"/>
              <a:gd name="T96" fmla="*/ 84 w 90"/>
              <a:gd name="T97" fmla="*/ 84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0" h="93">
                <a:moveTo>
                  <a:pt x="86" y="38"/>
                </a:moveTo>
                <a:cubicBezTo>
                  <a:pt x="88" y="40"/>
                  <a:pt x="90" y="43"/>
                  <a:pt x="90" y="46"/>
                </a:cubicBezTo>
                <a:cubicBezTo>
                  <a:pt x="90" y="83"/>
                  <a:pt x="90" y="83"/>
                  <a:pt x="90" y="83"/>
                </a:cubicBezTo>
                <a:cubicBezTo>
                  <a:pt x="90" y="88"/>
                  <a:pt x="86" y="93"/>
                  <a:pt x="81" y="93"/>
                </a:cubicBezTo>
                <a:cubicBezTo>
                  <a:pt x="9" y="93"/>
                  <a:pt x="9" y="93"/>
                  <a:pt x="9" y="93"/>
                </a:cubicBezTo>
                <a:cubicBezTo>
                  <a:pt x="4" y="93"/>
                  <a:pt x="0" y="88"/>
                  <a:pt x="0" y="83"/>
                </a:cubicBezTo>
                <a:cubicBezTo>
                  <a:pt x="0" y="46"/>
                  <a:pt x="0" y="46"/>
                  <a:pt x="0" y="46"/>
                </a:cubicBezTo>
                <a:cubicBezTo>
                  <a:pt x="0" y="44"/>
                  <a:pt x="1" y="41"/>
                  <a:pt x="2" y="40"/>
                </a:cubicBezTo>
                <a:cubicBezTo>
                  <a:pt x="2" y="40"/>
                  <a:pt x="2" y="40"/>
                  <a:pt x="2" y="40"/>
                </a:cubicBezTo>
                <a:cubicBezTo>
                  <a:pt x="2" y="40"/>
                  <a:pt x="2" y="40"/>
                  <a:pt x="2" y="40"/>
                </a:cubicBezTo>
                <a:cubicBezTo>
                  <a:pt x="2" y="39"/>
                  <a:pt x="2" y="39"/>
                  <a:pt x="3" y="39"/>
                </a:cubicBezTo>
                <a:cubicBezTo>
                  <a:pt x="39" y="3"/>
                  <a:pt x="39" y="3"/>
                  <a:pt x="39" y="3"/>
                </a:cubicBezTo>
                <a:cubicBezTo>
                  <a:pt x="43" y="0"/>
                  <a:pt x="46" y="0"/>
                  <a:pt x="50" y="3"/>
                </a:cubicBezTo>
                <a:cubicBezTo>
                  <a:pt x="86" y="38"/>
                  <a:pt x="86" y="38"/>
                  <a:pt x="86" y="38"/>
                </a:cubicBezTo>
                <a:close/>
                <a:moveTo>
                  <a:pt x="15" y="30"/>
                </a:moveTo>
                <a:cubicBezTo>
                  <a:pt x="15" y="52"/>
                  <a:pt x="15" y="52"/>
                  <a:pt x="15" y="52"/>
                </a:cubicBezTo>
                <a:cubicBezTo>
                  <a:pt x="45" y="75"/>
                  <a:pt x="45" y="75"/>
                  <a:pt x="45" y="75"/>
                </a:cubicBezTo>
                <a:cubicBezTo>
                  <a:pt x="72" y="54"/>
                  <a:pt x="72" y="54"/>
                  <a:pt x="72" y="54"/>
                </a:cubicBezTo>
                <a:cubicBezTo>
                  <a:pt x="72" y="30"/>
                  <a:pt x="72" y="30"/>
                  <a:pt x="72" y="30"/>
                </a:cubicBezTo>
                <a:cubicBezTo>
                  <a:pt x="15" y="30"/>
                  <a:pt x="15" y="30"/>
                  <a:pt x="15" y="30"/>
                </a:cubicBezTo>
                <a:close/>
                <a:moveTo>
                  <a:pt x="25" y="35"/>
                </a:moveTo>
                <a:cubicBezTo>
                  <a:pt x="25" y="39"/>
                  <a:pt x="25" y="39"/>
                  <a:pt x="25" y="39"/>
                </a:cubicBezTo>
                <a:cubicBezTo>
                  <a:pt x="63" y="39"/>
                  <a:pt x="63" y="39"/>
                  <a:pt x="63" y="39"/>
                </a:cubicBezTo>
                <a:cubicBezTo>
                  <a:pt x="63" y="35"/>
                  <a:pt x="63" y="35"/>
                  <a:pt x="63" y="35"/>
                </a:cubicBezTo>
                <a:cubicBezTo>
                  <a:pt x="25" y="35"/>
                  <a:pt x="25" y="35"/>
                  <a:pt x="25" y="35"/>
                </a:cubicBezTo>
                <a:close/>
                <a:moveTo>
                  <a:pt x="25" y="51"/>
                </a:moveTo>
                <a:cubicBezTo>
                  <a:pt x="25" y="55"/>
                  <a:pt x="25" y="55"/>
                  <a:pt x="25" y="55"/>
                </a:cubicBezTo>
                <a:cubicBezTo>
                  <a:pt x="63" y="55"/>
                  <a:pt x="63" y="55"/>
                  <a:pt x="63" y="55"/>
                </a:cubicBezTo>
                <a:cubicBezTo>
                  <a:pt x="63" y="51"/>
                  <a:pt x="63" y="51"/>
                  <a:pt x="63" y="51"/>
                </a:cubicBezTo>
                <a:cubicBezTo>
                  <a:pt x="25" y="51"/>
                  <a:pt x="25" y="51"/>
                  <a:pt x="25" y="51"/>
                </a:cubicBezTo>
                <a:close/>
                <a:moveTo>
                  <a:pt x="25" y="43"/>
                </a:moveTo>
                <a:cubicBezTo>
                  <a:pt x="25" y="47"/>
                  <a:pt x="25" y="47"/>
                  <a:pt x="25" y="47"/>
                </a:cubicBezTo>
                <a:cubicBezTo>
                  <a:pt x="63" y="47"/>
                  <a:pt x="63" y="47"/>
                  <a:pt x="63" y="47"/>
                </a:cubicBezTo>
                <a:cubicBezTo>
                  <a:pt x="63" y="43"/>
                  <a:pt x="63" y="43"/>
                  <a:pt x="63" y="43"/>
                </a:cubicBezTo>
                <a:cubicBezTo>
                  <a:pt x="25" y="43"/>
                  <a:pt x="25" y="43"/>
                  <a:pt x="25" y="43"/>
                </a:cubicBezTo>
                <a:close/>
                <a:moveTo>
                  <a:pt x="10" y="87"/>
                </a:moveTo>
                <a:cubicBezTo>
                  <a:pt x="28" y="69"/>
                  <a:pt x="28" y="69"/>
                  <a:pt x="28" y="69"/>
                </a:cubicBezTo>
                <a:cubicBezTo>
                  <a:pt x="28" y="69"/>
                  <a:pt x="28" y="68"/>
                  <a:pt x="28" y="67"/>
                </a:cubicBezTo>
                <a:cubicBezTo>
                  <a:pt x="27" y="66"/>
                  <a:pt x="26" y="66"/>
                  <a:pt x="25" y="67"/>
                </a:cubicBezTo>
                <a:cubicBezTo>
                  <a:pt x="7" y="84"/>
                  <a:pt x="7" y="84"/>
                  <a:pt x="7" y="84"/>
                </a:cubicBezTo>
                <a:cubicBezTo>
                  <a:pt x="6" y="85"/>
                  <a:pt x="6" y="86"/>
                  <a:pt x="7" y="87"/>
                </a:cubicBezTo>
                <a:cubicBezTo>
                  <a:pt x="8" y="87"/>
                  <a:pt x="9" y="87"/>
                  <a:pt x="10" y="87"/>
                </a:cubicBezTo>
                <a:close/>
                <a:moveTo>
                  <a:pt x="84" y="84"/>
                </a:moveTo>
                <a:cubicBezTo>
                  <a:pt x="66" y="67"/>
                  <a:pt x="66" y="67"/>
                  <a:pt x="66" y="67"/>
                </a:cubicBezTo>
                <a:cubicBezTo>
                  <a:pt x="65" y="66"/>
                  <a:pt x="64" y="66"/>
                  <a:pt x="63" y="67"/>
                </a:cubicBezTo>
                <a:cubicBezTo>
                  <a:pt x="62" y="68"/>
                  <a:pt x="62" y="69"/>
                  <a:pt x="63" y="69"/>
                </a:cubicBezTo>
                <a:cubicBezTo>
                  <a:pt x="81" y="87"/>
                  <a:pt x="81" y="87"/>
                  <a:pt x="81" y="87"/>
                </a:cubicBezTo>
                <a:cubicBezTo>
                  <a:pt x="82" y="87"/>
                  <a:pt x="83" y="87"/>
                  <a:pt x="84" y="87"/>
                </a:cubicBezTo>
                <a:cubicBezTo>
                  <a:pt x="85" y="86"/>
                  <a:pt x="85" y="85"/>
                  <a:pt x="84" y="84"/>
                </a:cubicBezTo>
                <a:close/>
              </a:path>
            </a:pathLst>
          </a:custGeom>
          <a:solidFill>
            <a:srgbClr val="5B9BD5"/>
          </a:solidFill>
          <a:ln>
            <a:noFill/>
          </a:ln>
        </p:spPr>
        <p:txBody>
          <a:bodyPr anchor="ctr"/>
          <a:lstStyle/>
          <a:p>
            <a:pPr eaLnBrk="0" hangingPunct="0"/>
            <a:endParaRPr lang="zh-CN" altLang="en-US">
              <a:solidFill>
                <a:schemeClr val="bg1"/>
              </a:solidFill>
              <a:cs typeface="+mn-ea"/>
              <a:sym typeface="+mn-lt"/>
            </a:endParaRPr>
          </a:p>
        </p:txBody>
      </p:sp>
      <p:sp>
        <p:nvSpPr>
          <p:cNvPr id="106" name="KSO_Shape"/>
          <p:cNvSpPr>
            <a:spLocks noChangeArrowheads="1"/>
          </p:cNvSpPr>
          <p:nvPr/>
        </p:nvSpPr>
        <p:spPr bwMode="auto">
          <a:xfrm>
            <a:off x="8276753" y="3561882"/>
            <a:ext cx="504825" cy="542925"/>
          </a:xfrm>
          <a:custGeom>
            <a:avLst/>
            <a:gdLst>
              <a:gd name="T0" fmla="*/ 1905 w 2578"/>
              <a:gd name="T1" fmla="*/ 2775 h 2775"/>
              <a:gd name="T2" fmla="*/ 1830 w 2578"/>
              <a:gd name="T3" fmla="*/ 1431 h 2775"/>
              <a:gd name="T4" fmla="*/ 1727 w 2578"/>
              <a:gd name="T5" fmla="*/ 1278 h 2775"/>
              <a:gd name="T6" fmla="*/ 2051 w 2578"/>
              <a:gd name="T7" fmla="*/ 1162 h 2775"/>
              <a:gd name="T8" fmla="*/ 1952 w 2578"/>
              <a:gd name="T9" fmla="*/ 1278 h 2775"/>
              <a:gd name="T10" fmla="*/ 2311 w 2578"/>
              <a:gd name="T11" fmla="*/ 1565 h 2775"/>
              <a:gd name="T12" fmla="*/ 2575 w 2578"/>
              <a:gd name="T13" fmla="*/ 1561 h 2775"/>
              <a:gd name="T14" fmla="*/ 2578 w 2578"/>
              <a:gd name="T15" fmla="*/ 2101 h 2775"/>
              <a:gd name="T16" fmla="*/ 1354 w 2578"/>
              <a:gd name="T17" fmla="*/ 2101 h 2775"/>
              <a:gd name="T18" fmla="*/ 2456 w 2578"/>
              <a:gd name="T19" fmla="*/ 2101 h 2775"/>
              <a:gd name="T20" fmla="*/ 1952 w 2578"/>
              <a:gd name="T21" fmla="*/ 2207 h 2775"/>
              <a:gd name="T22" fmla="*/ 1844 w 2578"/>
              <a:gd name="T23" fmla="*/ 2280 h 2775"/>
              <a:gd name="T24" fmla="*/ 1783 w 2578"/>
              <a:gd name="T25" fmla="*/ 2101 h 2775"/>
              <a:gd name="T26" fmla="*/ 1848 w 2578"/>
              <a:gd name="T27" fmla="*/ 1724 h 2775"/>
              <a:gd name="T28" fmla="*/ 1952 w 2578"/>
              <a:gd name="T29" fmla="*/ 1996 h 2775"/>
              <a:gd name="T30" fmla="*/ 1952 w 2578"/>
              <a:gd name="T31" fmla="*/ 2207 h 2775"/>
              <a:gd name="T32" fmla="*/ 1120 w 2578"/>
              <a:gd name="T33" fmla="*/ 1720 h 2775"/>
              <a:gd name="T34" fmla="*/ 416 w 2578"/>
              <a:gd name="T35" fmla="*/ 1886 h 2775"/>
              <a:gd name="T36" fmla="*/ 416 w 2578"/>
              <a:gd name="T37" fmla="*/ 1720 h 2775"/>
              <a:gd name="T38" fmla="*/ 416 w 2578"/>
              <a:gd name="T39" fmla="*/ 1609 h 2775"/>
              <a:gd name="T40" fmla="*/ 416 w 2578"/>
              <a:gd name="T41" fmla="*/ 1442 h 2775"/>
              <a:gd name="T42" fmla="*/ 1185 w 2578"/>
              <a:gd name="T43" fmla="*/ 1609 h 2775"/>
              <a:gd name="T44" fmla="*/ 333 w 2578"/>
              <a:gd name="T45" fmla="*/ 971 h 2775"/>
              <a:gd name="T46" fmla="*/ 1526 w 2578"/>
              <a:gd name="T47" fmla="*/ 888 h 2775"/>
              <a:gd name="T48" fmla="*/ 1526 w 2578"/>
              <a:gd name="T49" fmla="*/ 1054 h 2775"/>
              <a:gd name="T50" fmla="*/ 416 w 2578"/>
              <a:gd name="T51" fmla="*/ 1332 h 2775"/>
              <a:gd name="T52" fmla="*/ 416 w 2578"/>
              <a:gd name="T53" fmla="*/ 1165 h 2775"/>
              <a:gd name="T54" fmla="*/ 1554 w 2578"/>
              <a:gd name="T55" fmla="*/ 1170 h 2775"/>
              <a:gd name="T56" fmla="*/ 1510 w 2578"/>
              <a:gd name="T57" fmla="*/ 1332 h 2775"/>
              <a:gd name="T58" fmla="*/ 1776 w 2578"/>
              <a:gd name="T59" fmla="*/ 721 h 2775"/>
              <a:gd name="T60" fmla="*/ 1495 w 2578"/>
              <a:gd name="T61" fmla="*/ 444 h 2775"/>
              <a:gd name="T62" fmla="*/ 1304 w 2578"/>
              <a:gd name="T63" fmla="*/ 666 h 2775"/>
              <a:gd name="T64" fmla="*/ 444 w 2578"/>
              <a:gd name="T65" fmla="*/ 471 h 2775"/>
              <a:gd name="T66" fmla="*/ 444 w 2578"/>
              <a:gd name="T67" fmla="*/ 444 h 2775"/>
              <a:gd name="T68" fmla="*/ 166 w 2578"/>
              <a:gd name="T69" fmla="*/ 2330 h 2775"/>
              <a:gd name="T70" fmla="*/ 1220 w 2578"/>
              <a:gd name="T71" fmla="*/ 2608 h 2775"/>
              <a:gd name="T72" fmla="*/ 333 w 2578"/>
              <a:gd name="T73" fmla="*/ 2774 h 2775"/>
              <a:gd name="T74" fmla="*/ 0 w 2578"/>
              <a:gd name="T75" fmla="*/ 610 h 2775"/>
              <a:gd name="T76" fmla="*/ 502 w 2578"/>
              <a:gd name="T77" fmla="*/ 333 h 2775"/>
              <a:gd name="T78" fmla="*/ 662 w 2578"/>
              <a:gd name="T79" fmla="*/ 277 h 2775"/>
              <a:gd name="T80" fmla="*/ 1273 w 2578"/>
              <a:gd name="T81" fmla="*/ 277 h 2775"/>
              <a:gd name="T82" fmla="*/ 1440 w 2578"/>
              <a:gd name="T83" fmla="*/ 333 h 2775"/>
              <a:gd name="T84" fmla="*/ 1942 w 2578"/>
              <a:gd name="T85" fmla="*/ 610 h 2775"/>
              <a:gd name="T86" fmla="*/ 1776 w 2578"/>
              <a:gd name="T87" fmla="*/ 1109 h 2775"/>
              <a:gd name="T88" fmla="*/ 968 w 2578"/>
              <a:gd name="T89" fmla="*/ 151 h 2775"/>
              <a:gd name="T90" fmla="*/ 968 w 2578"/>
              <a:gd name="T91" fmla="*/ 466 h 2775"/>
              <a:gd name="T92" fmla="*/ 968 w 2578"/>
              <a:gd name="T93" fmla="*/ 151 h 27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578" h="2775">
                <a:moveTo>
                  <a:pt x="2578" y="2101"/>
                </a:moveTo>
                <a:cubicBezTo>
                  <a:pt x="2578" y="2473"/>
                  <a:pt x="2277" y="2775"/>
                  <a:pt x="1905" y="2775"/>
                </a:cubicBezTo>
                <a:cubicBezTo>
                  <a:pt x="1533" y="2775"/>
                  <a:pt x="1232" y="2473"/>
                  <a:pt x="1232" y="2101"/>
                </a:cubicBezTo>
                <a:cubicBezTo>
                  <a:pt x="1232" y="1750"/>
                  <a:pt x="1487" y="1462"/>
                  <a:pt x="1830" y="1431"/>
                </a:cubicBezTo>
                <a:cubicBezTo>
                  <a:pt x="1830" y="1278"/>
                  <a:pt x="1830" y="1278"/>
                  <a:pt x="1830" y="1278"/>
                </a:cubicBezTo>
                <a:cubicBezTo>
                  <a:pt x="1727" y="1278"/>
                  <a:pt x="1727" y="1278"/>
                  <a:pt x="1727" y="1278"/>
                </a:cubicBezTo>
                <a:cubicBezTo>
                  <a:pt x="1727" y="1162"/>
                  <a:pt x="1727" y="1162"/>
                  <a:pt x="1727" y="1162"/>
                </a:cubicBezTo>
                <a:cubicBezTo>
                  <a:pt x="2051" y="1162"/>
                  <a:pt x="2051" y="1162"/>
                  <a:pt x="2051" y="1162"/>
                </a:cubicBezTo>
                <a:cubicBezTo>
                  <a:pt x="2051" y="1278"/>
                  <a:pt x="2051" y="1278"/>
                  <a:pt x="2051" y="1278"/>
                </a:cubicBezTo>
                <a:cubicBezTo>
                  <a:pt x="1952" y="1278"/>
                  <a:pt x="1952" y="1278"/>
                  <a:pt x="1952" y="1278"/>
                </a:cubicBezTo>
                <a:cubicBezTo>
                  <a:pt x="1952" y="1431"/>
                  <a:pt x="1952" y="1431"/>
                  <a:pt x="1952" y="1431"/>
                </a:cubicBezTo>
                <a:cubicBezTo>
                  <a:pt x="2081" y="1443"/>
                  <a:pt x="2214" y="1491"/>
                  <a:pt x="2311" y="1565"/>
                </a:cubicBezTo>
                <a:cubicBezTo>
                  <a:pt x="2445" y="1431"/>
                  <a:pt x="2445" y="1431"/>
                  <a:pt x="2445" y="1431"/>
                </a:cubicBezTo>
                <a:cubicBezTo>
                  <a:pt x="2575" y="1561"/>
                  <a:pt x="2575" y="1561"/>
                  <a:pt x="2575" y="1561"/>
                </a:cubicBezTo>
                <a:cubicBezTo>
                  <a:pt x="2441" y="1695"/>
                  <a:pt x="2441" y="1695"/>
                  <a:pt x="2441" y="1695"/>
                </a:cubicBezTo>
                <a:cubicBezTo>
                  <a:pt x="2527" y="1808"/>
                  <a:pt x="2578" y="1949"/>
                  <a:pt x="2578" y="2101"/>
                </a:cubicBezTo>
                <a:close/>
                <a:moveTo>
                  <a:pt x="1905" y="1550"/>
                </a:moveTo>
                <a:cubicBezTo>
                  <a:pt x="1601" y="1550"/>
                  <a:pt x="1354" y="1798"/>
                  <a:pt x="1354" y="2101"/>
                </a:cubicBezTo>
                <a:cubicBezTo>
                  <a:pt x="1354" y="2405"/>
                  <a:pt x="1601" y="2652"/>
                  <a:pt x="1905" y="2652"/>
                </a:cubicBezTo>
                <a:cubicBezTo>
                  <a:pt x="2209" y="2652"/>
                  <a:pt x="2456" y="2405"/>
                  <a:pt x="2456" y="2101"/>
                </a:cubicBezTo>
                <a:cubicBezTo>
                  <a:pt x="2456" y="1798"/>
                  <a:pt x="2209" y="1550"/>
                  <a:pt x="1905" y="1550"/>
                </a:cubicBezTo>
                <a:close/>
                <a:moveTo>
                  <a:pt x="1952" y="2207"/>
                </a:moveTo>
                <a:cubicBezTo>
                  <a:pt x="1952" y="2280"/>
                  <a:pt x="1952" y="2280"/>
                  <a:pt x="1952" y="2280"/>
                </a:cubicBezTo>
                <a:cubicBezTo>
                  <a:pt x="1844" y="2280"/>
                  <a:pt x="1844" y="2280"/>
                  <a:pt x="1844" y="2280"/>
                </a:cubicBezTo>
                <a:cubicBezTo>
                  <a:pt x="1844" y="2207"/>
                  <a:pt x="1844" y="2207"/>
                  <a:pt x="1844" y="2207"/>
                </a:cubicBezTo>
                <a:cubicBezTo>
                  <a:pt x="1807" y="2186"/>
                  <a:pt x="1783" y="2147"/>
                  <a:pt x="1783" y="2101"/>
                </a:cubicBezTo>
                <a:cubicBezTo>
                  <a:pt x="1783" y="2056"/>
                  <a:pt x="1812" y="2017"/>
                  <a:pt x="1848" y="1996"/>
                </a:cubicBezTo>
                <a:cubicBezTo>
                  <a:pt x="1848" y="1724"/>
                  <a:pt x="1848" y="1724"/>
                  <a:pt x="1848" y="1724"/>
                </a:cubicBezTo>
                <a:cubicBezTo>
                  <a:pt x="1952" y="1724"/>
                  <a:pt x="1952" y="1724"/>
                  <a:pt x="1952" y="1724"/>
                </a:cubicBezTo>
                <a:cubicBezTo>
                  <a:pt x="1952" y="1996"/>
                  <a:pt x="1952" y="1996"/>
                  <a:pt x="1952" y="1996"/>
                </a:cubicBezTo>
                <a:cubicBezTo>
                  <a:pt x="1989" y="2017"/>
                  <a:pt x="2027" y="2056"/>
                  <a:pt x="2027" y="2101"/>
                </a:cubicBezTo>
                <a:cubicBezTo>
                  <a:pt x="2027" y="2147"/>
                  <a:pt x="1989" y="2186"/>
                  <a:pt x="1952" y="2207"/>
                </a:cubicBezTo>
                <a:close/>
                <a:moveTo>
                  <a:pt x="416" y="1720"/>
                </a:moveTo>
                <a:cubicBezTo>
                  <a:pt x="1120" y="1720"/>
                  <a:pt x="1120" y="1720"/>
                  <a:pt x="1120" y="1720"/>
                </a:cubicBezTo>
                <a:cubicBezTo>
                  <a:pt x="1094" y="1773"/>
                  <a:pt x="1074" y="1828"/>
                  <a:pt x="1060" y="1886"/>
                </a:cubicBezTo>
                <a:cubicBezTo>
                  <a:pt x="416" y="1886"/>
                  <a:pt x="416" y="1886"/>
                  <a:pt x="416" y="1886"/>
                </a:cubicBezTo>
                <a:cubicBezTo>
                  <a:pt x="370" y="1886"/>
                  <a:pt x="333" y="1849"/>
                  <a:pt x="333" y="1803"/>
                </a:cubicBezTo>
                <a:cubicBezTo>
                  <a:pt x="333" y="1757"/>
                  <a:pt x="370" y="1720"/>
                  <a:pt x="416" y="1720"/>
                </a:cubicBezTo>
                <a:close/>
                <a:moveTo>
                  <a:pt x="1185" y="1609"/>
                </a:moveTo>
                <a:cubicBezTo>
                  <a:pt x="416" y="1609"/>
                  <a:pt x="416" y="1609"/>
                  <a:pt x="416" y="1609"/>
                </a:cubicBezTo>
                <a:cubicBezTo>
                  <a:pt x="370" y="1609"/>
                  <a:pt x="333" y="1572"/>
                  <a:pt x="333" y="1526"/>
                </a:cubicBezTo>
                <a:cubicBezTo>
                  <a:pt x="333" y="1480"/>
                  <a:pt x="370" y="1442"/>
                  <a:pt x="416" y="1442"/>
                </a:cubicBezTo>
                <a:cubicBezTo>
                  <a:pt x="1338" y="1442"/>
                  <a:pt x="1338" y="1442"/>
                  <a:pt x="1338" y="1442"/>
                </a:cubicBezTo>
                <a:cubicBezTo>
                  <a:pt x="1279" y="1491"/>
                  <a:pt x="1228" y="1547"/>
                  <a:pt x="1185" y="1609"/>
                </a:cubicBezTo>
                <a:close/>
                <a:moveTo>
                  <a:pt x="416" y="1054"/>
                </a:moveTo>
                <a:cubicBezTo>
                  <a:pt x="370" y="1054"/>
                  <a:pt x="333" y="1017"/>
                  <a:pt x="333" y="971"/>
                </a:cubicBezTo>
                <a:cubicBezTo>
                  <a:pt x="333" y="925"/>
                  <a:pt x="370" y="888"/>
                  <a:pt x="416" y="888"/>
                </a:cubicBezTo>
                <a:cubicBezTo>
                  <a:pt x="1526" y="888"/>
                  <a:pt x="1526" y="888"/>
                  <a:pt x="1526" y="888"/>
                </a:cubicBezTo>
                <a:cubicBezTo>
                  <a:pt x="1572" y="888"/>
                  <a:pt x="1609" y="925"/>
                  <a:pt x="1609" y="971"/>
                </a:cubicBezTo>
                <a:cubicBezTo>
                  <a:pt x="1609" y="1017"/>
                  <a:pt x="1572" y="1054"/>
                  <a:pt x="1526" y="1054"/>
                </a:cubicBezTo>
                <a:lnTo>
                  <a:pt x="416" y="1054"/>
                </a:lnTo>
                <a:close/>
                <a:moveTo>
                  <a:pt x="416" y="1332"/>
                </a:moveTo>
                <a:cubicBezTo>
                  <a:pt x="370" y="1332"/>
                  <a:pt x="333" y="1294"/>
                  <a:pt x="333" y="1248"/>
                </a:cubicBezTo>
                <a:cubicBezTo>
                  <a:pt x="333" y="1202"/>
                  <a:pt x="370" y="1165"/>
                  <a:pt x="416" y="1165"/>
                </a:cubicBezTo>
                <a:cubicBezTo>
                  <a:pt x="1526" y="1165"/>
                  <a:pt x="1526" y="1165"/>
                  <a:pt x="1526" y="1165"/>
                </a:cubicBezTo>
                <a:cubicBezTo>
                  <a:pt x="1536" y="1165"/>
                  <a:pt x="1545" y="1168"/>
                  <a:pt x="1554" y="1170"/>
                </a:cubicBezTo>
                <a:cubicBezTo>
                  <a:pt x="1554" y="1311"/>
                  <a:pt x="1554" y="1311"/>
                  <a:pt x="1554" y="1311"/>
                </a:cubicBezTo>
                <a:cubicBezTo>
                  <a:pt x="1539" y="1318"/>
                  <a:pt x="1525" y="1324"/>
                  <a:pt x="1510" y="1332"/>
                </a:cubicBezTo>
                <a:lnTo>
                  <a:pt x="416" y="1332"/>
                </a:lnTo>
                <a:close/>
                <a:moveTo>
                  <a:pt x="1776" y="721"/>
                </a:moveTo>
                <a:cubicBezTo>
                  <a:pt x="1776" y="568"/>
                  <a:pt x="1651" y="444"/>
                  <a:pt x="1498" y="444"/>
                </a:cubicBezTo>
                <a:cubicBezTo>
                  <a:pt x="1495" y="444"/>
                  <a:pt x="1495" y="444"/>
                  <a:pt x="1495" y="444"/>
                </a:cubicBezTo>
                <a:cubicBezTo>
                  <a:pt x="1497" y="453"/>
                  <a:pt x="1498" y="462"/>
                  <a:pt x="1498" y="471"/>
                </a:cubicBezTo>
                <a:cubicBezTo>
                  <a:pt x="1498" y="579"/>
                  <a:pt x="1411" y="666"/>
                  <a:pt x="1304" y="666"/>
                </a:cubicBezTo>
                <a:cubicBezTo>
                  <a:pt x="638" y="666"/>
                  <a:pt x="638" y="666"/>
                  <a:pt x="638" y="666"/>
                </a:cubicBezTo>
                <a:cubicBezTo>
                  <a:pt x="531" y="666"/>
                  <a:pt x="444" y="579"/>
                  <a:pt x="444" y="471"/>
                </a:cubicBezTo>
                <a:cubicBezTo>
                  <a:pt x="444" y="462"/>
                  <a:pt x="445" y="453"/>
                  <a:pt x="447" y="444"/>
                </a:cubicBezTo>
                <a:cubicBezTo>
                  <a:pt x="444" y="444"/>
                  <a:pt x="444" y="444"/>
                  <a:pt x="444" y="444"/>
                </a:cubicBezTo>
                <a:cubicBezTo>
                  <a:pt x="291" y="444"/>
                  <a:pt x="166" y="568"/>
                  <a:pt x="166" y="721"/>
                </a:cubicBezTo>
                <a:cubicBezTo>
                  <a:pt x="166" y="2330"/>
                  <a:pt x="166" y="2330"/>
                  <a:pt x="166" y="2330"/>
                </a:cubicBezTo>
                <a:cubicBezTo>
                  <a:pt x="166" y="2483"/>
                  <a:pt x="291" y="2608"/>
                  <a:pt x="444" y="2608"/>
                </a:cubicBezTo>
                <a:cubicBezTo>
                  <a:pt x="1220" y="2608"/>
                  <a:pt x="1220" y="2608"/>
                  <a:pt x="1220" y="2608"/>
                </a:cubicBezTo>
                <a:cubicBezTo>
                  <a:pt x="1271" y="2672"/>
                  <a:pt x="1331" y="2728"/>
                  <a:pt x="1398" y="2774"/>
                </a:cubicBezTo>
                <a:cubicBezTo>
                  <a:pt x="333" y="2774"/>
                  <a:pt x="333" y="2774"/>
                  <a:pt x="333" y="2774"/>
                </a:cubicBezTo>
                <a:cubicBezTo>
                  <a:pt x="180" y="2774"/>
                  <a:pt x="0" y="2650"/>
                  <a:pt x="0" y="2497"/>
                </a:cubicBezTo>
                <a:cubicBezTo>
                  <a:pt x="0" y="610"/>
                  <a:pt x="0" y="610"/>
                  <a:pt x="0" y="610"/>
                </a:cubicBezTo>
                <a:cubicBezTo>
                  <a:pt x="0" y="457"/>
                  <a:pt x="180" y="333"/>
                  <a:pt x="333" y="333"/>
                </a:cubicBezTo>
                <a:cubicBezTo>
                  <a:pt x="502" y="333"/>
                  <a:pt x="502" y="333"/>
                  <a:pt x="502" y="333"/>
                </a:cubicBezTo>
                <a:cubicBezTo>
                  <a:pt x="537" y="298"/>
                  <a:pt x="585" y="277"/>
                  <a:pt x="638" y="277"/>
                </a:cubicBezTo>
                <a:cubicBezTo>
                  <a:pt x="662" y="277"/>
                  <a:pt x="662" y="277"/>
                  <a:pt x="662" y="277"/>
                </a:cubicBezTo>
                <a:cubicBezTo>
                  <a:pt x="678" y="122"/>
                  <a:pt x="808" y="0"/>
                  <a:pt x="968" y="0"/>
                </a:cubicBezTo>
                <a:cubicBezTo>
                  <a:pt x="1127" y="0"/>
                  <a:pt x="1257" y="122"/>
                  <a:pt x="1273" y="277"/>
                </a:cubicBezTo>
                <a:cubicBezTo>
                  <a:pt x="1304" y="277"/>
                  <a:pt x="1304" y="277"/>
                  <a:pt x="1304" y="277"/>
                </a:cubicBezTo>
                <a:cubicBezTo>
                  <a:pt x="1357" y="277"/>
                  <a:pt x="1405" y="298"/>
                  <a:pt x="1440" y="333"/>
                </a:cubicBezTo>
                <a:cubicBezTo>
                  <a:pt x="1609" y="333"/>
                  <a:pt x="1609" y="333"/>
                  <a:pt x="1609" y="333"/>
                </a:cubicBezTo>
                <a:cubicBezTo>
                  <a:pt x="1763" y="333"/>
                  <a:pt x="1942" y="457"/>
                  <a:pt x="1942" y="610"/>
                </a:cubicBezTo>
                <a:cubicBezTo>
                  <a:pt x="1942" y="1109"/>
                  <a:pt x="1942" y="1109"/>
                  <a:pt x="1942" y="1109"/>
                </a:cubicBezTo>
                <a:cubicBezTo>
                  <a:pt x="1776" y="1109"/>
                  <a:pt x="1776" y="1109"/>
                  <a:pt x="1776" y="1109"/>
                </a:cubicBezTo>
                <a:lnTo>
                  <a:pt x="1776" y="721"/>
                </a:lnTo>
                <a:close/>
                <a:moveTo>
                  <a:pt x="968" y="151"/>
                </a:moveTo>
                <a:cubicBezTo>
                  <a:pt x="881" y="151"/>
                  <a:pt x="810" y="222"/>
                  <a:pt x="810" y="308"/>
                </a:cubicBezTo>
                <a:cubicBezTo>
                  <a:pt x="810" y="395"/>
                  <a:pt x="881" y="466"/>
                  <a:pt x="968" y="466"/>
                </a:cubicBezTo>
                <a:cubicBezTo>
                  <a:pt x="1055" y="466"/>
                  <a:pt x="1125" y="395"/>
                  <a:pt x="1125" y="308"/>
                </a:cubicBezTo>
                <a:cubicBezTo>
                  <a:pt x="1125" y="222"/>
                  <a:pt x="1055" y="151"/>
                  <a:pt x="968" y="151"/>
                </a:cubicBezTo>
                <a:close/>
              </a:path>
            </a:pathLst>
          </a:custGeom>
          <a:solidFill>
            <a:srgbClr val="5B9BD5"/>
          </a:solidFill>
          <a:ln>
            <a:noFill/>
          </a:ln>
        </p:spPr>
        <p:txBody>
          <a:bodyPr anchor="ctr" anchorCtr="1"/>
          <a:lstStyle/>
          <a:p>
            <a:pPr eaLnBrk="0" hangingPunct="0"/>
            <a:endParaRPr lang="zh-CN" altLang="en-US">
              <a:solidFill>
                <a:schemeClr val="bg1"/>
              </a:solidFill>
              <a:cs typeface="+mn-ea"/>
              <a:sym typeface="+mn-lt"/>
            </a:endParaRPr>
          </a:p>
        </p:txBody>
      </p:sp>
      <p:sp>
        <p:nvSpPr>
          <p:cNvPr id="107" name="KSO_Shape"/>
          <p:cNvSpPr>
            <a:spLocks noChangeArrowheads="1"/>
          </p:cNvSpPr>
          <p:nvPr/>
        </p:nvSpPr>
        <p:spPr bwMode="auto">
          <a:xfrm>
            <a:off x="8276753" y="4681069"/>
            <a:ext cx="504825" cy="504825"/>
          </a:xfrm>
          <a:custGeom>
            <a:avLst/>
            <a:gdLst>
              <a:gd name="T0" fmla="*/ 2657 w 3279"/>
              <a:gd name="T1" fmla="*/ 3279 h 3279"/>
              <a:gd name="T2" fmla="*/ 614 w 3279"/>
              <a:gd name="T3" fmla="*/ 3279 h 3279"/>
              <a:gd name="T4" fmla="*/ 0 w 3279"/>
              <a:gd name="T5" fmla="*/ 2657 h 3279"/>
              <a:gd name="T6" fmla="*/ 0 w 3279"/>
              <a:gd name="T7" fmla="*/ 0 h 3279"/>
              <a:gd name="T8" fmla="*/ 2429 w 3279"/>
              <a:gd name="T9" fmla="*/ 0 h 3279"/>
              <a:gd name="T10" fmla="*/ 2429 w 3279"/>
              <a:gd name="T11" fmla="*/ 196 h 3279"/>
              <a:gd name="T12" fmla="*/ 2887 w 3279"/>
              <a:gd name="T13" fmla="*/ 196 h 3279"/>
              <a:gd name="T14" fmla="*/ 2887 w 3279"/>
              <a:gd name="T15" fmla="*/ 196 h 3279"/>
              <a:gd name="T16" fmla="*/ 2887 w 3279"/>
              <a:gd name="T17" fmla="*/ 392 h 3279"/>
              <a:gd name="T18" fmla="*/ 3066 w 3279"/>
              <a:gd name="T19" fmla="*/ 392 h 3279"/>
              <a:gd name="T20" fmla="*/ 3279 w 3279"/>
              <a:gd name="T21" fmla="*/ 392 h 3279"/>
              <a:gd name="T22" fmla="*/ 3279 w 3279"/>
              <a:gd name="T23" fmla="*/ 2657 h 3279"/>
              <a:gd name="T24" fmla="*/ 2657 w 3279"/>
              <a:gd name="T25" fmla="*/ 3279 h 3279"/>
              <a:gd name="T26" fmla="*/ 2167 w 3279"/>
              <a:gd name="T27" fmla="*/ 261 h 3279"/>
              <a:gd name="T28" fmla="*/ 262 w 3279"/>
              <a:gd name="T29" fmla="*/ 261 h 3279"/>
              <a:gd name="T30" fmla="*/ 262 w 3279"/>
              <a:gd name="T31" fmla="*/ 2723 h 3279"/>
              <a:gd name="T32" fmla="*/ 482 w 3279"/>
              <a:gd name="T33" fmla="*/ 2952 h 3279"/>
              <a:gd name="T34" fmla="*/ 2167 w 3279"/>
              <a:gd name="T35" fmla="*/ 2952 h 3279"/>
              <a:gd name="T36" fmla="*/ 2167 w 3279"/>
              <a:gd name="T37" fmla="*/ 261 h 3279"/>
              <a:gd name="T38" fmla="*/ 3075 w 3279"/>
              <a:gd name="T39" fmla="*/ 587 h 3279"/>
              <a:gd name="T40" fmla="*/ 2887 w 3279"/>
              <a:gd name="T41" fmla="*/ 587 h 3279"/>
              <a:gd name="T42" fmla="*/ 2887 w 3279"/>
              <a:gd name="T43" fmla="*/ 2555 h 3279"/>
              <a:gd name="T44" fmla="*/ 2760 w 3279"/>
              <a:gd name="T45" fmla="*/ 2657 h 3279"/>
              <a:gd name="T46" fmla="*/ 2625 w 3279"/>
              <a:gd name="T47" fmla="*/ 2555 h 3279"/>
              <a:gd name="T48" fmla="*/ 2625 w 3279"/>
              <a:gd name="T49" fmla="*/ 392 h 3279"/>
              <a:gd name="T50" fmla="*/ 2429 w 3279"/>
              <a:gd name="T51" fmla="*/ 392 h 3279"/>
              <a:gd name="T52" fmla="*/ 2429 w 3279"/>
              <a:gd name="T53" fmla="*/ 2653 h 3279"/>
              <a:gd name="T54" fmla="*/ 2760 w 3279"/>
              <a:gd name="T55" fmla="*/ 2960 h 3279"/>
              <a:gd name="T56" fmla="*/ 3075 w 3279"/>
              <a:gd name="T57" fmla="*/ 2653 h 3279"/>
              <a:gd name="T58" fmla="*/ 3075 w 3279"/>
              <a:gd name="T59" fmla="*/ 587 h 3279"/>
              <a:gd name="T60" fmla="*/ 589 w 3279"/>
              <a:gd name="T61" fmla="*/ 2428 h 3279"/>
              <a:gd name="T62" fmla="*/ 1251 w 3279"/>
              <a:gd name="T63" fmla="*/ 2428 h 3279"/>
              <a:gd name="T64" fmla="*/ 1251 w 3279"/>
              <a:gd name="T65" fmla="*/ 2624 h 3279"/>
              <a:gd name="T66" fmla="*/ 589 w 3279"/>
              <a:gd name="T67" fmla="*/ 2624 h 3279"/>
              <a:gd name="T68" fmla="*/ 589 w 3279"/>
              <a:gd name="T69" fmla="*/ 2428 h 3279"/>
              <a:gd name="T70" fmla="*/ 589 w 3279"/>
              <a:gd name="T71" fmla="*/ 2028 h 3279"/>
              <a:gd name="T72" fmla="*/ 1439 w 3279"/>
              <a:gd name="T73" fmla="*/ 2028 h 3279"/>
              <a:gd name="T74" fmla="*/ 1439 w 3279"/>
              <a:gd name="T75" fmla="*/ 2232 h 3279"/>
              <a:gd name="T76" fmla="*/ 589 w 3279"/>
              <a:gd name="T77" fmla="*/ 2232 h 3279"/>
              <a:gd name="T78" fmla="*/ 589 w 3279"/>
              <a:gd name="T79" fmla="*/ 2028 h 3279"/>
              <a:gd name="T80" fmla="*/ 1840 w 3279"/>
              <a:gd name="T81" fmla="*/ 2232 h 3279"/>
              <a:gd name="T82" fmla="*/ 1636 w 3279"/>
              <a:gd name="T83" fmla="*/ 2232 h 3279"/>
              <a:gd name="T84" fmla="*/ 1636 w 3279"/>
              <a:gd name="T85" fmla="*/ 2028 h 3279"/>
              <a:gd name="T86" fmla="*/ 1840 w 3279"/>
              <a:gd name="T87" fmla="*/ 2028 h 3279"/>
              <a:gd name="T88" fmla="*/ 1840 w 3279"/>
              <a:gd name="T89" fmla="*/ 2232 h 3279"/>
              <a:gd name="T90" fmla="*/ 1439 w 3279"/>
              <a:gd name="T91" fmla="*/ 1635 h 3279"/>
              <a:gd name="T92" fmla="*/ 1840 w 3279"/>
              <a:gd name="T93" fmla="*/ 1635 h 3279"/>
              <a:gd name="T94" fmla="*/ 1840 w 3279"/>
              <a:gd name="T95" fmla="*/ 1840 h 3279"/>
              <a:gd name="T96" fmla="*/ 1439 w 3279"/>
              <a:gd name="T97" fmla="*/ 1840 h 3279"/>
              <a:gd name="T98" fmla="*/ 1439 w 3279"/>
              <a:gd name="T99" fmla="*/ 1635 h 3279"/>
              <a:gd name="T100" fmla="*/ 589 w 3279"/>
              <a:gd name="T101" fmla="*/ 597 h 3279"/>
              <a:gd name="T102" fmla="*/ 1840 w 3279"/>
              <a:gd name="T103" fmla="*/ 597 h 3279"/>
              <a:gd name="T104" fmla="*/ 1840 w 3279"/>
              <a:gd name="T105" fmla="*/ 1439 h 3279"/>
              <a:gd name="T106" fmla="*/ 589 w 3279"/>
              <a:gd name="T107" fmla="*/ 1439 h 3279"/>
              <a:gd name="T108" fmla="*/ 589 w 3279"/>
              <a:gd name="T109" fmla="*/ 597 h 3279"/>
              <a:gd name="T110" fmla="*/ 1243 w 3279"/>
              <a:gd name="T111" fmla="*/ 1840 h 3279"/>
              <a:gd name="T112" fmla="*/ 589 w 3279"/>
              <a:gd name="T113" fmla="*/ 1840 h 3279"/>
              <a:gd name="T114" fmla="*/ 589 w 3279"/>
              <a:gd name="T115" fmla="*/ 1635 h 3279"/>
              <a:gd name="T116" fmla="*/ 1243 w 3279"/>
              <a:gd name="T117" fmla="*/ 1635 h 3279"/>
              <a:gd name="T118" fmla="*/ 1243 w 3279"/>
              <a:gd name="T119" fmla="*/ 1840 h 3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279" h="3279">
                <a:moveTo>
                  <a:pt x="2657" y="3279"/>
                </a:moveTo>
                <a:cubicBezTo>
                  <a:pt x="614" y="3279"/>
                  <a:pt x="614" y="3279"/>
                  <a:pt x="614" y="3279"/>
                </a:cubicBezTo>
                <a:cubicBezTo>
                  <a:pt x="275" y="3279"/>
                  <a:pt x="0" y="2996"/>
                  <a:pt x="0" y="2657"/>
                </a:cubicBezTo>
                <a:cubicBezTo>
                  <a:pt x="0" y="0"/>
                  <a:pt x="0" y="0"/>
                  <a:pt x="0" y="0"/>
                </a:cubicBezTo>
                <a:cubicBezTo>
                  <a:pt x="2429" y="0"/>
                  <a:pt x="2429" y="0"/>
                  <a:pt x="2429" y="0"/>
                </a:cubicBezTo>
                <a:cubicBezTo>
                  <a:pt x="2429" y="196"/>
                  <a:pt x="2429" y="196"/>
                  <a:pt x="2429" y="196"/>
                </a:cubicBezTo>
                <a:cubicBezTo>
                  <a:pt x="2887" y="196"/>
                  <a:pt x="2887" y="196"/>
                  <a:pt x="2887" y="196"/>
                </a:cubicBezTo>
                <a:cubicBezTo>
                  <a:pt x="2887" y="196"/>
                  <a:pt x="2887" y="196"/>
                  <a:pt x="2887" y="196"/>
                </a:cubicBezTo>
                <a:cubicBezTo>
                  <a:pt x="2887" y="392"/>
                  <a:pt x="2887" y="392"/>
                  <a:pt x="2887" y="392"/>
                </a:cubicBezTo>
                <a:cubicBezTo>
                  <a:pt x="3066" y="392"/>
                  <a:pt x="3066" y="392"/>
                  <a:pt x="3066" y="392"/>
                </a:cubicBezTo>
                <a:cubicBezTo>
                  <a:pt x="3279" y="392"/>
                  <a:pt x="3279" y="392"/>
                  <a:pt x="3279" y="392"/>
                </a:cubicBezTo>
                <a:cubicBezTo>
                  <a:pt x="3279" y="2657"/>
                  <a:pt x="3279" y="2657"/>
                  <a:pt x="3279" y="2657"/>
                </a:cubicBezTo>
                <a:cubicBezTo>
                  <a:pt x="3279" y="2996"/>
                  <a:pt x="2996" y="3279"/>
                  <a:pt x="2657" y="3279"/>
                </a:cubicBezTo>
                <a:close/>
                <a:moveTo>
                  <a:pt x="2167" y="261"/>
                </a:moveTo>
                <a:cubicBezTo>
                  <a:pt x="262" y="261"/>
                  <a:pt x="262" y="261"/>
                  <a:pt x="262" y="261"/>
                </a:cubicBezTo>
                <a:cubicBezTo>
                  <a:pt x="262" y="2723"/>
                  <a:pt x="262" y="2723"/>
                  <a:pt x="262" y="2723"/>
                </a:cubicBezTo>
                <a:cubicBezTo>
                  <a:pt x="262" y="2836"/>
                  <a:pt x="370" y="2952"/>
                  <a:pt x="482" y="2952"/>
                </a:cubicBezTo>
                <a:cubicBezTo>
                  <a:pt x="2167" y="2952"/>
                  <a:pt x="2167" y="2952"/>
                  <a:pt x="2167" y="2952"/>
                </a:cubicBezTo>
                <a:lnTo>
                  <a:pt x="2167" y="261"/>
                </a:lnTo>
                <a:close/>
                <a:moveTo>
                  <a:pt x="3075" y="587"/>
                </a:moveTo>
                <a:cubicBezTo>
                  <a:pt x="2887" y="587"/>
                  <a:pt x="2887" y="587"/>
                  <a:pt x="2887" y="587"/>
                </a:cubicBezTo>
                <a:cubicBezTo>
                  <a:pt x="2887" y="2555"/>
                  <a:pt x="2887" y="2555"/>
                  <a:pt x="2887" y="2555"/>
                </a:cubicBezTo>
                <a:cubicBezTo>
                  <a:pt x="2887" y="2611"/>
                  <a:pt x="2816" y="2657"/>
                  <a:pt x="2760" y="2657"/>
                </a:cubicBezTo>
                <a:cubicBezTo>
                  <a:pt x="2703" y="2657"/>
                  <a:pt x="2625" y="2611"/>
                  <a:pt x="2625" y="2555"/>
                </a:cubicBezTo>
                <a:cubicBezTo>
                  <a:pt x="2625" y="392"/>
                  <a:pt x="2625" y="392"/>
                  <a:pt x="2625" y="392"/>
                </a:cubicBezTo>
                <a:cubicBezTo>
                  <a:pt x="2429" y="392"/>
                  <a:pt x="2429" y="392"/>
                  <a:pt x="2429" y="392"/>
                </a:cubicBezTo>
                <a:cubicBezTo>
                  <a:pt x="2429" y="2653"/>
                  <a:pt x="2429" y="2653"/>
                  <a:pt x="2429" y="2653"/>
                </a:cubicBezTo>
                <a:cubicBezTo>
                  <a:pt x="2429" y="2823"/>
                  <a:pt x="2590" y="2960"/>
                  <a:pt x="2760" y="2960"/>
                </a:cubicBezTo>
                <a:cubicBezTo>
                  <a:pt x="2929" y="2960"/>
                  <a:pt x="3075" y="2823"/>
                  <a:pt x="3075" y="2653"/>
                </a:cubicBezTo>
                <a:lnTo>
                  <a:pt x="3075" y="587"/>
                </a:lnTo>
                <a:close/>
                <a:moveTo>
                  <a:pt x="589" y="2428"/>
                </a:moveTo>
                <a:cubicBezTo>
                  <a:pt x="1251" y="2428"/>
                  <a:pt x="1251" y="2428"/>
                  <a:pt x="1251" y="2428"/>
                </a:cubicBezTo>
                <a:cubicBezTo>
                  <a:pt x="1251" y="2624"/>
                  <a:pt x="1251" y="2624"/>
                  <a:pt x="1251" y="2624"/>
                </a:cubicBezTo>
                <a:cubicBezTo>
                  <a:pt x="589" y="2624"/>
                  <a:pt x="589" y="2624"/>
                  <a:pt x="589" y="2624"/>
                </a:cubicBezTo>
                <a:lnTo>
                  <a:pt x="589" y="2428"/>
                </a:lnTo>
                <a:close/>
                <a:moveTo>
                  <a:pt x="589" y="2028"/>
                </a:moveTo>
                <a:cubicBezTo>
                  <a:pt x="1439" y="2028"/>
                  <a:pt x="1439" y="2028"/>
                  <a:pt x="1439" y="2028"/>
                </a:cubicBezTo>
                <a:cubicBezTo>
                  <a:pt x="1439" y="2232"/>
                  <a:pt x="1439" y="2232"/>
                  <a:pt x="1439" y="2232"/>
                </a:cubicBezTo>
                <a:cubicBezTo>
                  <a:pt x="589" y="2232"/>
                  <a:pt x="589" y="2232"/>
                  <a:pt x="589" y="2232"/>
                </a:cubicBezTo>
                <a:lnTo>
                  <a:pt x="589" y="2028"/>
                </a:lnTo>
                <a:close/>
                <a:moveTo>
                  <a:pt x="1840" y="2232"/>
                </a:moveTo>
                <a:cubicBezTo>
                  <a:pt x="1636" y="2232"/>
                  <a:pt x="1636" y="2232"/>
                  <a:pt x="1636" y="2232"/>
                </a:cubicBezTo>
                <a:cubicBezTo>
                  <a:pt x="1636" y="2028"/>
                  <a:pt x="1636" y="2028"/>
                  <a:pt x="1636" y="2028"/>
                </a:cubicBezTo>
                <a:cubicBezTo>
                  <a:pt x="1840" y="2028"/>
                  <a:pt x="1840" y="2028"/>
                  <a:pt x="1840" y="2028"/>
                </a:cubicBezTo>
                <a:lnTo>
                  <a:pt x="1840" y="2232"/>
                </a:lnTo>
                <a:close/>
                <a:moveTo>
                  <a:pt x="1439" y="1635"/>
                </a:moveTo>
                <a:cubicBezTo>
                  <a:pt x="1840" y="1635"/>
                  <a:pt x="1840" y="1635"/>
                  <a:pt x="1840" y="1635"/>
                </a:cubicBezTo>
                <a:cubicBezTo>
                  <a:pt x="1840" y="1840"/>
                  <a:pt x="1840" y="1840"/>
                  <a:pt x="1840" y="1840"/>
                </a:cubicBezTo>
                <a:cubicBezTo>
                  <a:pt x="1439" y="1840"/>
                  <a:pt x="1439" y="1840"/>
                  <a:pt x="1439" y="1840"/>
                </a:cubicBezTo>
                <a:lnTo>
                  <a:pt x="1439" y="1635"/>
                </a:lnTo>
                <a:close/>
                <a:moveTo>
                  <a:pt x="589" y="597"/>
                </a:moveTo>
                <a:cubicBezTo>
                  <a:pt x="1840" y="597"/>
                  <a:pt x="1840" y="597"/>
                  <a:pt x="1840" y="597"/>
                </a:cubicBezTo>
                <a:cubicBezTo>
                  <a:pt x="1840" y="1439"/>
                  <a:pt x="1840" y="1439"/>
                  <a:pt x="1840" y="1439"/>
                </a:cubicBezTo>
                <a:cubicBezTo>
                  <a:pt x="589" y="1439"/>
                  <a:pt x="589" y="1439"/>
                  <a:pt x="589" y="1439"/>
                </a:cubicBezTo>
                <a:lnTo>
                  <a:pt x="589" y="597"/>
                </a:lnTo>
                <a:close/>
                <a:moveTo>
                  <a:pt x="1243" y="1840"/>
                </a:moveTo>
                <a:cubicBezTo>
                  <a:pt x="589" y="1840"/>
                  <a:pt x="589" y="1840"/>
                  <a:pt x="589" y="1840"/>
                </a:cubicBezTo>
                <a:cubicBezTo>
                  <a:pt x="589" y="1635"/>
                  <a:pt x="589" y="1635"/>
                  <a:pt x="589" y="1635"/>
                </a:cubicBezTo>
                <a:cubicBezTo>
                  <a:pt x="1243" y="1635"/>
                  <a:pt x="1243" y="1635"/>
                  <a:pt x="1243" y="1635"/>
                </a:cubicBezTo>
                <a:lnTo>
                  <a:pt x="1243" y="1840"/>
                </a:lnTo>
                <a:close/>
              </a:path>
            </a:pathLst>
          </a:custGeom>
          <a:solidFill>
            <a:srgbClr val="5B9BD5"/>
          </a:solidFill>
          <a:ln>
            <a:noFill/>
          </a:ln>
        </p:spPr>
        <p:txBody>
          <a:bodyPr anchor="ctr" anchorCtr="1"/>
          <a:lstStyle/>
          <a:p>
            <a:pPr eaLnBrk="0" hangingPunct="0"/>
            <a:endParaRPr lang="zh-CN" altLang="en-US">
              <a:solidFill>
                <a:schemeClr val="bg1"/>
              </a:solidFill>
              <a:cs typeface="+mn-ea"/>
              <a:sym typeface="+mn-lt"/>
            </a:endParaRPr>
          </a:p>
        </p:txBody>
      </p:sp>
      <p:sp>
        <p:nvSpPr>
          <p:cNvPr id="108" name="椭圆 107"/>
          <p:cNvSpPr/>
          <p:nvPr/>
        </p:nvSpPr>
        <p:spPr>
          <a:xfrm>
            <a:off x="4522313" y="2307756"/>
            <a:ext cx="3128963" cy="3128963"/>
          </a:xfrm>
          <a:prstGeom prst="ellipse">
            <a:avLst/>
          </a:prstGeom>
          <a:noFill/>
          <a:ln>
            <a:solidFill>
              <a:srgbClr val="5B9BD5"/>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solidFill>
                <a:schemeClr val="bg1"/>
              </a:solidFill>
              <a:cs typeface="+mn-ea"/>
              <a:sym typeface="+mn-lt"/>
            </a:endParaRPr>
          </a:p>
        </p:txBody>
      </p:sp>
      <p:sp>
        <p:nvSpPr>
          <p:cNvPr id="109" name="椭圆 108"/>
          <p:cNvSpPr/>
          <p:nvPr/>
        </p:nvSpPr>
        <p:spPr>
          <a:xfrm>
            <a:off x="4660426" y="2447456"/>
            <a:ext cx="2851151" cy="2849563"/>
          </a:xfrm>
          <a:prstGeom prst="ellipse">
            <a:avLst/>
          </a:prstGeom>
          <a:noFill/>
          <a:ln>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solidFill>
                <a:schemeClr val="bg1"/>
              </a:solidFill>
              <a:cs typeface="+mn-ea"/>
              <a:sym typeface="+mn-lt"/>
            </a:endParaRPr>
          </a:p>
        </p:txBody>
      </p:sp>
      <p:sp>
        <p:nvSpPr>
          <p:cNvPr id="110" name="KSO_Shape"/>
          <p:cNvSpPr/>
          <p:nvPr/>
        </p:nvSpPr>
        <p:spPr bwMode="auto">
          <a:xfrm>
            <a:off x="5578001" y="3022133"/>
            <a:ext cx="1046163" cy="892175"/>
          </a:xfrm>
          <a:custGeom>
            <a:avLst/>
            <a:gdLst/>
            <a:ahLst/>
            <a:cxnLst/>
            <a:rect l="0" t="0" r="r" b="b"/>
            <a:pathLst>
              <a:path w="4999037" h="4260141">
                <a:moveTo>
                  <a:pt x="1900345" y="3557911"/>
                </a:moveTo>
                <a:lnTo>
                  <a:pt x="3097730" y="3557911"/>
                </a:lnTo>
                <a:lnTo>
                  <a:pt x="3102535" y="3590573"/>
                </a:lnTo>
                <a:lnTo>
                  <a:pt x="3107340" y="3623235"/>
                </a:lnTo>
                <a:lnTo>
                  <a:pt x="3113106" y="3656858"/>
                </a:lnTo>
                <a:lnTo>
                  <a:pt x="3119833" y="3691441"/>
                </a:lnTo>
                <a:lnTo>
                  <a:pt x="3126560" y="3717378"/>
                </a:lnTo>
                <a:lnTo>
                  <a:pt x="3134248" y="3744276"/>
                </a:lnTo>
                <a:lnTo>
                  <a:pt x="3140975" y="3769253"/>
                </a:lnTo>
                <a:lnTo>
                  <a:pt x="3148663" y="3795190"/>
                </a:lnTo>
                <a:lnTo>
                  <a:pt x="3158272" y="3821127"/>
                </a:lnTo>
                <a:lnTo>
                  <a:pt x="3166921" y="3846104"/>
                </a:lnTo>
                <a:lnTo>
                  <a:pt x="3177492" y="3871081"/>
                </a:lnTo>
                <a:lnTo>
                  <a:pt x="3189024" y="3895097"/>
                </a:lnTo>
                <a:lnTo>
                  <a:pt x="3200556" y="3919113"/>
                </a:lnTo>
                <a:lnTo>
                  <a:pt x="3213048" y="3941208"/>
                </a:lnTo>
                <a:lnTo>
                  <a:pt x="3226502" y="3964263"/>
                </a:lnTo>
                <a:lnTo>
                  <a:pt x="3240917" y="3984437"/>
                </a:lnTo>
                <a:lnTo>
                  <a:pt x="3256293" y="4004610"/>
                </a:lnTo>
                <a:lnTo>
                  <a:pt x="3271668" y="4024784"/>
                </a:lnTo>
                <a:lnTo>
                  <a:pt x="3288966" y="4042075"/>
                </a:lnTo>
                <a:lnTo>
                  <a:pt x="3306264" y="4058406"/>
                </a:lnTo>
                <a:lnTo>
                  <a:pt x="3318757" y="4069934"/>
                </a:lnTo>
                <a:lnTo>
                  <a:pt x="3331249" y="4079540"/>
                </a:lnTo>
                <a:lnTo>
                  <a:pt x="3344703" y="4089147"/>
                </a:lnTo>
                <a:lnTo>
                  <a:pt x="3358157" y="4097793"/>
                </a:lnTo>
                <a:lnTo>
                  <a:pt x="3372572" y="4106438"/>
                </a:lnTo>
                <a:lnTo>
                  <a:pt x="3386026" y="4114123"/>
                </a:lnTo>
                <a:lnTo>
                  <a:pt x="3402362" y="4121809"/>
                </a:lnTo>
                <a:lnTo>
                  <a:pt x="3417738" y="4127573"/>
                </a:lnTo>
                <a:lnTo>
                  <a:pt x="3433114" y="4133336"/>
                </a:lnTo>
                <a:lnTo>
                  <a:pt x="3450411" y="4138140"/>
                </a:lnTo>
                <a:lnTo>
                  <a:pt x="3467709" y="4142943"/>
                </a:lnTo>
                <a:lnTo>
                  <a:pt x="3485007" y="4145825"/>
                </a:lnTo>
                <a:lnTo>
                  <a:pt x="3504227" y="4148707"/>
                </a:lnTo>
                <a:lnTo>
                  <a:pt x="3523446" y="4151589"/>
                </a:lnTo>
                <a:lnTo>
                  <a:pt x="3543627" y="4152549"/>
                </a:lnTo>
                <a:lnTo>
                  <a:pt x="3564769" y="4152549"/>
                </a:lnTo>
                <a:lnTo>
                  <a:pt x="3564769" y="4260141"/>
                </a:lnTo>
                <a:lnTo>
                  <a:pt x="1434268" y="4260141"/>
                </a:lnTo>
                <a:lnTo>
                  <a:pt x="1434268" y="4152549"/>
                </a:lnTo>
                <a:lnTo>
                  <a:pt x="1455409" y="4152549"/>
                </a:lnTo>
                <a:lnTo>
                  <a:pt x="1474629" y="4151589"/>
                </a:lnTo>
                <a:lnTo>
                  <a:pt x="1493849" y="4148707"/>
                </a:lnTo>
                <a:lnTo>
                  <a:pt x="1513068" y="4145825"/>
                </a:lnTo>
                <a:lnTo>
                  <a:pt x="1530366" y="4142943"/>
                </a:lnTo>
                <a:lnTo>
                  <a:pt x="1547664" y="4138140"/>
                </a:lnTo>
                <a:lnTo>
                  <a:pt x="1564962" y="4133336"/>
                </a:lnTo>
                <a:lnTo>
                  <a:pt x="1581298" y="4127573"/>
                </a:lnTo>
                <a:lnTo>
                  <a:pt x="1596674" y="4121809"/>
                </a:lnTo>
                <a:lnTo>
                  <a:pt x="1612050" y="4114123"/>
                </a:lnTo>
                <a:lnTo>
                  <a:pt x="1626465" y="4106438"/>
                </a:lnTo>
                <a:lnTo>
                  <a:pt x="1639918" y="4097793"/>
                </a:lnTo>
                <a:lnTo>
                  <a:pt x="1653372" y="4089147"/>
                </a:lnTo>
                <a:lnTo>
                  <a:pt x="1666826" y="4079540"/>
                </a:lnTo>
                <a:lnTo>
                  <a:pt x="1679319" y="4069934"/>
                </a:lnTo>
                <a:lnTo>
                  <a:pt x="1691811" y="4058406"/>
                </a:lnTo>
                <a:lnTo>
                  <a:pt x="1703343" y="4047839"/>
                </a:lnTo>
                <a:lnTo>
                  <a:pt x="1715836" y="4036311"/>
                </a:lnTo>
                <a:lnTo>
                  <a:pt x="1726407" y="4024784"/>
                </a:lnTo>
                <a:lnTo>
                  <a:pt x="1736978" y="4012295"/>
                </a:lnTo>
                <a:lnTo>
                  <a:pt x="1757158" y="3985397"/>
                </a:lnTo>
                <a:lnTo>
                  <a:pt x="1776378" y="3956578"/>
                </a:lnTo>
                <a:lnTo>
                  <a:pt x="1793676" y="3926798"/>
                </a:lnTo>
                <a:lnTo>
                  <a:pt x="1809052" y="3895097"/>
                </a:lnTo>
                <a:lnTo>
                  <a:pt x="1824427" y="3863396"/>
                </a:lnTo>
                <a:lnTo>
                  <a:pt x="1837881" y="3829773"/>
                </a:lnTo>
                <a:lnTo>
                  <a:pt x="1849413" y="3795190"/>
                </a:lnTo>
                <a:lnTo>
                  <a:pt x="1859984" y="3761568"/>
                </a:lnTo>
                <a:lnTo>
                  <a:pt x="1868632" y="3726984"/>
                </a:lnTo>
                <a:lnTo>
                  <a:pt x="1878242" y="3692401"/>
                </a:lnTo>
                <a:lnTo>
                  <a:pt x="1884969" y="3657818"/>
                </a:lnTo>
                <a:lnTo>
                  <a:pt x="1890735" y="3623235"/>
                </a:lnTo>
                <a:lnTo>
                  <a:pt x="1896501" y="3590573"/>
                </a:lnTo>
                <a:lnTo>
                  <a:pt x="1900345" y="3557911"/>
                </a:lnTo>
                <a:close/>
                <a:moveTo>
                  <a:pt x="344993" y="345832"/>
                </a:moveTo>
                <a:lnTo>
                  <a:pt x="344993" y="3036592"/>
                </a:lnTo>
                <a:lnTo>
                  <a:pt x="4655005" y="3036592"/>
                </a:lnTo>
                <a:lnTo>
                  <a:pt x="4655005" y="345832"/>
                </a:lnTo>
                <a:lnTo>
                  <a:pt x="344993" y="345832"/>
                </a:lnTo>
                <a:close/>
                <a:moveTo>
                  <a:pt x="142226" y="0"/>
                </a:moveTo>
                <a:lnTo>
                  <a:pt x="4857773" y="0"/>
                </a:lnTo>
                <a:lnTo>
                  <a:pt x="4872187" y="961"/>
                </a:lnTo>
                <a:lnTo>
                  <a:pt x="4885641" y="2882"/>
                </a:lnTo>
                <a:lnTo>
                  <a:pt x="4899095" y="6725"/>
                </a:lnTo>
                <a:lnTo>
                  <a:pt x="4913510" y="10567"/>
                </a:lnTo>
                <a:lnTo>
                  <a:pt x="4925042" y="17292"/>
                </a:lnTo>
                <a:lnTo>
                  <a:pt x="4936573" y="24016"/>
                </a:lnTo>
                <a:lnTo>
                  <a:pt x="4947144" y="32662"/>
                </a:lnTo>
                <a:lnTo>
                  <a:pt x="4957715" y="42268"/>
                </a:lnTo>
                <a:lnTo>
                  <a:pt x="4967325" y="51875"/>
                </a:lnTo>
                <a:lnTo>
                  <a:pt x="4975974" y="62442"/>
                </a:lnTo>
                <a:lnTo>
                  <a:pt x="4982701" y="73970"/>
                </a:lnTo>
                <a:lnTo>
                  <a:pt x="4988466" y="87419"/>
                </a:lnTo>
                <a:lnTo>
                  <a:pt x="4993271" y="99907"/>
                </a:lnTo>
                <a:lnTo>
                  <a:pt x="4996154" y="113356"/>
                </a:lnTo>
                <a:lnTo>
                  <a:pt x="4999037" y="127766"/>
                </a:lnTo>
                <a:lnTo>
                  <a:pt x="4999037" y="142175"/>
                </a:lnTo>
                <a:lnTo>
                  <a:pt x="4999037" y="3238327"/>
                </a:lnTo>
                <a:lnTo>
                  <a:pt x="4999037" y="3253697"/>
                </a:lnTo>
                <a:lnTo>
                  <a:pt x="4996154" y="3268106"/>
                </a:lnTo>
                <a:lnTo>
                  <a:pt x="4993271" y="3281555"/>
                </a:lnTo>
                <a:lnTo>
                  <a:pt x="4988466" y="3295004"/>
                </a:lnTo>
                <a:lnTo>
                  <a:pt x="4982701" y="3307493"/>
                </a:lnTo>
                <a:lnTo>
                  <a:pt x="4975974" y="3319021"/>
                </a:lnTo>
                <a:lnTo>
                  <a:pt x="4967325" y="3329588"/>
                </a:lnTo>
                <a:lnTo>
                  <a:pt x="4957715" y="3339194"/>
                </a:lnTo>
                <a:lnTo>
                  <a:pt x="4947144" y="3349761"/>
                </a:lnTo>
                <a:lnTo>
                  <a:pt x="4936573" y="3357446"/>
                </a:lnTo>
                <a:lnTo>
                  <a:pt x="4925042" y="3364171"/>
                </a:lnTo>
                <a:lnTo>
                  <a:pt x="4913510" y="3369935"/>
                </a:lnTo>
                <a:lnTo>
                  <a:pt x="4899095" y="3374738"/>
                </a:lnTo>
                <a:lnTo>
                  <a:pt x="4885641" y="3378580"/>
                </a:lnTo>
                <a:lnTo>
                  <a:pt x="4872187" y="3380502"/>
                </a:lnTo>
                <a:lnTo>
                  <a:pt x="4857773" y="3381462"/>
                </a:lnTo>
                <a:lnTo>
                  <a:pt x="142226" y="3381462"/>
                </a:lnTo>
                <a:lnTo>
                  <a:pt x="127811" y="3380502"/>
                </a:lnTo>
                <a:lnTo>
                  <a:pt x="113396" y="3378580"/>
                </a:lnTo>
                <a:lnTo>
                  <a:pt x="99942" y="3374738"/>
                </a:lnTo>
                <a:lnTo>
                  <a:pt x="86489" y="3369935"/>
                </a:lnTo>
                <a:lnTo>
                  <a:pt x="73996" y="3364171"/>
                </a:lnTo>
                <a:lnTo>
                  <a:pt x="62464" y="3357446"/>
                </a:lnTo>
                <a:lnTo>
                  <a:pt x="51893" y="3349761"/>
                </a:lnTo>
                <a:lnTo>
                  <a:pt x="42283" y="3339194"/>
                </a:lnTo>
                <a:lnTo>
                  <a:pt x="31713" y="3329588"/>
                </a:lnTo>
                <a:lnTo>
                  <a:pt x="24025" y="3319021"/>
                </a:lnTo>
                <a:lnTo>
                  <a:pt x="17298" y="3307493"/>
                </a:lnTo>
                <a:lnTo>
                  <a:pt x="11532" y="3295004"/>
                </a:lnTo>
                <a:lnTo>
                  <a:pt x="6727" y="3281555"/>
                </a:lnTo>
                <a:lnTo>
                  <a:pt x="2883" y="3268106"/>
                </a:lnTo>
                <a:lnTo>
                  <a:pt x="961" y="3253697"/>
                </a:lnTo>
                <a:lnTo>
                  <a:pt x="0" y="3238327"/>
                </a:lnTo>
                <a:lnTo>
                  <a:pt x="0" y="142175"/>
                </a:lnTo>
                <a:lnTo>
                  <a:pt x="961" y="127766"/>
                </a:lnTo>
                <a:lnTo>
                  <a:pt x="2883" y="113356"/>
                </a:lnTo>
                <a:lnTo>
                  <a:pt x="6727" y="99907"/>
                </a:lnTo>
                <a:lnTo>
                  <a:pt x="11532" y="87419"/>
                </a:lnTo>
                <a:lnTo>
                  <a:pt x="17298" y="73970"/>
                </a:lnTo>
                <a:lnTo>
                  <a:pt x="24025" y="62442"/>
                </a:lnTo>
                <a:lnTo>
                  <a:pt x="31713" y="51875"/>
                </a:lnTo>
                <a:lnTo>
                  <a:pt x="42283" y="42268"/>
                </a:lnTo>
                <a:lnTo>
                  <a:pt x="51893" y="32662"/>
                </a:lnTo>
                <a:lnTo>
                  <a:pt x="62464" y="24016"/>
                </a:lnTo>
                <a:lnTo>
                  <a:pt x="73996" y="17292"/>
                </a:lnTo>
                <a:lnTo>
                  <a:pt x="86489" y="10567"/>
                </a:lnTo>
                <a:lnTo>
                  <a:pt x="99942" y="6725"/>
                </a:lnTo>
                <a:lnTo>
                  <a:pt x="113396" y="2882"/>
                </a:lnTo>
                <a:lnTo>
                  <a:pt x="127811" y="961"/>
                </a:lnTo>
                <a:lnTo>
                  <a:pt x="142226" y="0"/>
                </a:lnTo>
                <a:close/>
              </a:path>
            </a:pathLst>
          </a:custGeom>
          <a:solidFill>
            <a:schemeClr val="bg1"/>
          </a:solidFill>
          <a:ln>
            <a:noFill/>
          </a:ln>
          <a:effectLst/>
        </p:spPr>
        <p:txBody>
          <a:bodyPr bIns="396000"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noProof="1">
              <a:solidFill>
                <a:schemeClr val="bg1"/>
              </a:solidFill>
              <a:latin typeface="+mn-lt"/>
              <a:ea typeface="+mn-ea"/>
              <a:cs typeface="+mn-ea"/>
              <a:sym typeface="+mn-lt"/>
            </a:endParaRPr>
          </a:p>
        </p:txBody>
      </p:sp>
      <p:sp>
        <p:nvSpPr>
          <p:cNvPr id="111" name="文本框 30"/>
          <p:cNvSpPr txBox="1">
            <a:spLocks noChangeArrowheads="1"/>
          </p:cNvSpPr>
          <p:nvPr/>
        </p:nvSpPr>
        <p:spPr bwMode="auto">
          <a:xfrm>
            <a:off x="4970267" y="4206407"/>
            <a:ext cx="223651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a:r>
              <a:rPr lang="zh-CN" altLang="en-US" sz="2000" b="1">
                <a:solidFill>
                  <a:schemeClr val="bg1"/>
                </a:solidFill>
                <a:cs typeface="+mn-ea"/>
                <a:sym typeface="+mn-lt"/>
              </a:rPr>
              <a:t>请在这里添加标题</a:t>
            </a:r>
          </a:p>
        </p:txBody>
      </p:sp>
      <p:sp>
        <p:nvSpPr>
          <p:cNvPr id="2" name="文本占位符 1"/>
          <p:cNvSpPr>
            <a:spLocks noGrp="1"/>
          </p:cNvSpPr>
          <p:nvPr>
            <p:ph type="body" sz="quarter" idx="10"/>
          </p:nvPr>
        </p:nvSpPr>
        <p:spPr/>
        <p:txBody>
          <a:bodyPr/>
          <a:lstStyle/>
          <a:p>
            <a:r>
              <a:rPr lang="zh-CN" altLang="en-US" dirty="0">
                <a:cs typeface="+mn-ea"/>
                <a:sym typeface="+mn-lt"/>
              </a:rPr>
              <a:t>研究成果与应用</a:t>
            </a: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108"/>
                                        </p:tgtEl>
                                        <p:attrNameLst>
                                          <p:attrName>style.visibility</p:attrName>
                                        </p:attrNameLst>
                                      </p:cBhvr>
                                      <p:to>
                                        <p:strVal val="visible"/>
                                      </p:to>
                                    </p:set>
                                    <p:animEffect transition="in" filter="fade">
                                      <p:cBhvr>
                                        <p:cTn id="7" dur="2000"/>
                                        <p:tgtEl>
                                          <p:spTgt spid="108"/>
                                        </p:tgtEl>
                                      </p:cBhvr>
                                    </p:animEffect>
                                    <p:anim calcmode="lin" valueType="num">
                                      <p:cBhvr>
                                        <p:cTn id="8" dur="2000" fill="hold"/>
                                        <p:tgtEl>
                                          <p:spTgt spid="108"/>
                                        </p:tgtEl>
                                        <p:attrNameLst>
                                          <p:attrName>ppt_w</p:attrName>
                                        </p:attrNameLst>
                                      </p:cBhvr>
                                      <p:tavLst>
                                        <p:tav tm="0" fmla="#ppt_w*sin(2.5*pi*$)">
                                          <p:val>
                                            <p:fltVal val="0"/>
                                          </p:val>
                                        </p:tav>
                                        <p:tav tm="100000">
                                          <p:val>
                                            <p:fltVal val="1"/>
                                          </p:val>
                                        </p:tav>
                                      </p:tavLst>
                                    </p:anim>
                                    <p:anim calcmode="lin" valueType="num">
                                      <p:cBhvr>
                                        <p:cTn id="9" dur="2000" fill="hold"/>
                                        <p:tgtEl>
                                          <p:spTgt spid="108"/>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31" presetClass="entr" presetSubtype="0" fill="hold" grpId="0" nodeType="afterEffect">
                                  <p:stCondLst>
                                    <p:cond delay="0"/>
                                  </p:stCondLst>
                                  <p:childTnLst>
                                    <p:set>
                                      <p:cBhvr>
                                        <p:cTn id="12" dur="1" fill="hold">
                                          <p:stCondLst>
                                            <p:cond delay="0"/>
                                          </p:stCondLst>
                                        </p:cTn>
                                        <p:tgtEl>
                                          <p:spTgt spid="109"/>
                                        </p:tgtEl>
                                        <p:attrNameLst>
                                          <p:attrName>style.visibility</p:attrName>
                                        </p:attrNameLst>
                                      </p:cBhvr>
                                      <p:to>
                                        <p:strVal val="visible"/>
                                      </p:to>
                                    </p:set>
                                    <p:anim calcmode="lin" valueType="num">
                                      <p:cBhvr>
                                        <p:cTn id="13" dur="1000" fill="hold"/>
                                        <p:tgtEl>
                                          <p:spTgt spid="109"/>
                                        </p:tgtEl>
                                        <p:attrNameLst>
                                          <p:attrName>ppt_w</p:attrName>
                                        </p:attrNameLst>
                                      </p:cBhvr>
                                      <p:tavLst>
                                        <p:tav tm="0">
                                          <p:val>
                                            <p:fltVal val="0"/>
                                          </p:val>
                                        </p:tav>
                                        <p:tav tm="100000">
                                          <p:val>
                                            <p:strVal val="#ppt_w"/>
                                          </p:val>
                                        </p:tav>
                                      </p:tavLst>
                                    </p:anim>
                                    <p:anim calcmode="lin" valueType="num">
                                      <p:cBhvr>
                                        <p:cTn id="14" dur="1000" fill="hold"/>
                                        <p:tgtEl>
                                          <p:spTgt spid="109"/>
                                        </p:tgtEl>
                                        <p:attrNameLst>
                                          <p:attrName>ppt_h</p:attrName>
                                        </p:attrNameLst>
                                      </p:cBhvr>
                                      <p:tavLst>
                                        <p:tav tm="0">
                                          <p:val>
                                            <p:fltVal val="0"/>
                                          </p:val>
                                        </p:tav>
                                        <p:tav tm="100000">
                                          <p:val>
                                            <p:strVal val="#ppt_h"/>
                                          </p:val>
                                        </p:tav>
                                      </p:tavLst>
                                    </p:anim>
                                    <p:anim calcmode="lin" valueType="num">
                                      <p:cBhvr>
                                        <p:cTn id="15" dur="1000" fill="hold"/>
                                        <p:tgtEl>
                                          <p:spTgt spid="109"/>
                                        </p:tgtEl>
                                        <p:attrNameLst>
                                          <p:attrName>style.rotation</p:attrName>
                                        </p:attrNameLst>
                                      </p:cBhvr>
                                      <p:tavLst>
                                        <p:tav tm="0">
                                          <p:val>
                                            <p:fltVal val="90"/>
                                          </p:val>
                                        </p:tav>
                                        <p:tav tm="100000">
                                          <p:val>
                                            <p:fltVal val="0"/>
                                          </p:val>
                                        </p:tav>
                                      </p:tavLst>
                                    </p:anim>
                                    <p:animEffect transition="in" filter="fade">
                                      <p:cBhvr>
                                        <p:cTn id="16" dur="1000"/>
                                        <p:tgtEl>
                                          <p:spTgt spid="109"/>
                                        </p:tgtEl>
                                      </p:cBhvr>
                                    </p:animEffect>
                                  </p:childTnLst>
                                </p:cTn>
                              </p:par>
                            </p:childTnLst>
                          </p:cTn>
                        </p:par>
                        <p:par>
                          <p:cTn id="17" fill="hold">
                            <p:stCondLst>
                              <p:cond delay="3000"/>
                            </p:stCondLst>
                            <p:childTnLst>
                              <p:par>
                                <p:cTn id="18" presetID="14" presetClass="entr" presetSubtype="10" fill="hold" grpId="0" nodeType="afterEffect">
                                  <p:stCondLst>
                                    <p:cond delay="0"/>
                                  </p:stCondLst>
                                  <p:childTnLst>
                                    <p:set>
                                      <p:cBhvr>
                                        <p:cTn id="19" dur="1" fill="hold">
                                          <p:stCondLst>
                                            <p:cond delay="0"/>
                                          </p:stCondLst>
                                        </p:cTn>
                                        <p:tgtEl>
                                          <p:spTgt spid="110"/>
                                        </p:tgtEl>
                                        <p:attrNameLst>
                                          <p:attrName>style.visibility</p:attrName>
                                        </p:attrNameLst>
                                      </p:cBhvr>
                                      <p:to>
                                        <p:strVal val="visible"/>
                                      </p:to>
                                    </p:set>
                                    <p:animEffect transition="in" filter="randombar(horizontal)">
                                      <p:cBhvr>
                                        <p:cTn id="20" dur="500"/>
                                        <p:tgtEl>
                                          <p:spTgt spid="110"/>
                                        </p:tgtEl>
                                      </p:cBhvr>
                                    </p:animEffect>
                                  </p:childTnLst>
                                </p:cTn>
                              </p:par>
                              <p:par>
                                <p:cTn id="21" presetID="14" presetClass="entr" presetSubtype="10" fill="hold" grpId="0" nodeType="with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randombar(horizontal)">
                                      <p:cBhvr>
                                        <p:cTn id="23" dur="500"/>
                                        <p:tgtEl>
                                          <p:spTgt spid="111"/>
                                        </p:tgtEl>
                                      </p:cBhvr>
                                    </p:animEffect>
                                  </p:childTnLst>
                                </p:cTn>
                              </p:par>
                            </p:childTnLst>
                          </p:cTn>
                        </p:par>
                        <p:par>
                          <p:cTn id="24" fill="hold">
                            <p:stCondLst>
                              <p:cond delay="3500"/>
                            </p:stCondLst>
                            <p:childTnLst>
                              <p:par>
                                <p:cTn id="25" presetID="2" presetClass="entr" presetSubtype="4"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 calcmode="lin" valueType="num">
                                      <p:cBhvr additive="base">
                                        <p:cTn id="27" dur="500" fill="hold"/>
                                        <p:tgtEl>
                                          <p:spTgt spid="102"/>
                                        </p:tgtEl>
                                        <p:attrNameLst>
                                          <p:attrName>ppt_x</p:attrName>
                                        </p:attrNameLst>
                                      </p:cBhvr>
                                      <p:tavLst>
                                        <p:tav tm="0">
                                          <p:val>
                                            <p:strVal val="#ppt_x"/>
                                          </p:val>
                                        </p:tav>
                                        <p:tav tm="100000">
                                          <p:val>
                                            <p:strVal val="#ppt_x"/>
                                          </p:val>
                                        </p:tav>
                                      </p:tavLst>
                                    </p:anim>
                                    <p:anim calcmode="lin" valueType="num">
                                      <p:cBhvr additive="base">
                                        <p:cTn id="28" dur="500" fill="hold"/>
                                        <p:tgtEl>
                                          <p:spTgt spid="102"/>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03"/>
                                        </p:tgtEl>
                                        <p:attrNameLst>
                                          <p:attrName>style.visibility</p:attrName>
                                        </p:attrNameLst>
                                      </p:cBhvr>
                                      <p:to>
                                        <p:strVal val="visible"/>
                                      </p:to>
                                    </p:set>
                                    <p:anim calcmode="lin" valueType="num">
                                      <p:cBhvr additive="base">
                                        <p:cTn id="31" dur="500" fill="hold"/>
                                        <p:tgtEl>
                                          <p:spTgt spid="103"/>
                                        </p:tgtEl>
                                        <p:attrNameLst>
                                          <p:attrName>ppt_x</p:attrName>
                                        </p:attrNameLst>
                                      </p:cBhvr>
                                      <p:tavLst>
                                        <p:tav tm="0">
                                          <p:val>
                                            <p:strVal val="#ppt_x"/>
                                          </p:val>
                                        </p:tav>
                                        <p:tav tm="100000">
                                          <p:val>
                                            <p:strVal val="#ppt_x"/>
                                          </p:val>
                                        </p:tav>
                                      </p:tavLst>
                                    </p:anim>
                                    <p:anim calcmode="lin" valueType="num">
                                      <p:cBhvr additive="base">
                                        <p:cTn id="32" dur="500" fill="hold"/>
                                        <p:tgtEl>
                                          <p:spTgt spid="103"/>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04"/>
                                        </p:tgtEl>
                                        <p:attrNameLst>
                                          <p:attrName>style.visibility</p:attrName>
                                        </p:attrNameLst>
                                      </p:cBhvr>
                                      <p:to>
                                        <p:strVal val="visible"/>
                                      </p:to>
                                    </p:set>
                                    <p:anim calcmode="lin" valueType="num">
                                      <p:cBhvr additive="base">
                                        <p:cTn id="35" dur="500" fill="hold"/>
                                        <p:tgtEl>
                                          <p:spTgt spid="104"/>
                                        </p:tgtEl>
                                        <p:attrNameLst>
                                          <p:attrName>ppt_x</p:attrName>
                                        </p:attrNameLst>
                                      </p:cBhvr>
                                      <p:tavLst>
                                        <p:tav tm="0">
                                          <p:val>
                                            <p:strVal val="#ppt_x"/>
                                          </p:val>
                                        </p:tav>
                                        <p:tav tm="100000">
                                          <p:val>
                                            <p:strVal val="#ppt_x"/>
                                          </p:val>
                                        </p:tav>
                                      </p:tavLst>
                                    </p:anim>
                                    <p:anim calcmode="lin" valueType="num">
                                      <p:cBhvr additive="base">
                                        <p:cTn id="36" dur="500" fill="hold"/>
                                        <p:tgtEl>
                                          <p:spTgt spid="104"/>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05"/>
                                        </p:tgtEl>
                                        <p:attrNameLst>
                                          <p:attrName>style.visibility</p:attrName>
                                        </p:attrNameLst>
                                      </p:cBhvr>
                                      <p:to>
                                        <p:strVal val="visible"/>
                                      </p:to>
                                    </p:set>
                                    <p:anim calcmode="lin" valueType="num">
                                      <p:cBhvr additive="base">
                                        <p:cTn id="39" dur="500" fill="hold"/>
                                        <p:tgtEl>
                                          <p:spTgt spid="105"/>
                                        </p:tgtEl>
                                        <p:attrNameLst>
                                          <p:attrName>ppt_x</p:attrName>
                                        </p:attrNameLst>
                                      </p:cBhvr>
                                      <p:tavLst>
                                        <p:tav tm="0">
                                          <p:val>
                                            <p:strVal val="#ppt_x"/>
                                          </p:val>
                                        </p:tav>
                                        <p:tav tm="100000">
                                          <p:val>
                                            <p:strVal val="#ppt_x"/>
                                          </p:val>
                                        </p:tav>
                                      </p:tavLst>
                                    </p:anim>
                                    <p:anim calcmode="lin" valueType="num">
                                      <p:cBhvr additive="base">
                                        <p:cTn id="40" dur="500" fill="hold"/>
                                        <p:tgtEl>
                                          <p:spTgt spid="105"/>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06"/>
                                        </p:tgtEl>
                                        <p:attrNameLst>
                                          <p:attrName>style.visibility</p:attrName>
                                        </p:attrNameLst>
                                      </p:cBhvr>
                                      <p:to>
                                        <p:strVal val="visible"/>
                                      </p:to>
                                    </p:set>
                                    <p:anim calcmode="lin" valueType="num">
                                      <p:cBhvr additive="base">
                                        <p:cTn id="43" dur="500" fill="hold"/>
                                        <p:tgtEl>
                                          <p:spTgt spid="106"/>
                                        </p:tgtEl>
                                        <p:attrNameLst>
                                          <p:attrName>ppt_x</p:attrName>
                                        </p:attrNameLst>
                                      </p:cBhvr>
                                      <p:tavLst>
                                        <p:tav tm="0">
                                          <p:val>
                                            <p:strVal val="#ppt_x"/>
                                          </p:val>
                                        </p:tav>
                                        <p:tav tm="100000">
                                          <p:val>
                                            <p:strVal val="#ppt_x"/>
                                          </p:val>
                                        </p:tav>
                                      </p:tavLst>
                                    </p:anim>
                                    <p:anim calcmode="lin" valueType="num">
                                      <p:cBhvr additive="base">
                                        <p:cTn id="44" dur="500" fill="hold"/>
                                        <p:tgtEl>
                                          <p:spTgt spid="106"/>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07"/>
                                        </p:tgtEl>
                                        <p:attrNameLst>
                                          <p:attrName>style.visibility</p:attrName>
                                        </p:attrNameLst>
                                      </p:cBhvr>
                                      <p:to>
                                        <p:strVal val="visible"/>
                                      </p:to>
                                    </p:set>
                                    <p:anim calcmode="lin" valueType="num">
                                      <p:cBhvr additive="base">
                                        <p:cTn id="47" dur="500" fill="hold"/>
                                        <p:tgtEl>
                                          <p:spTgt spid="107"/>
                                        </p:tgtEl>
                                        <p:attrNameLst>
                                          <p:attrName>ppt_x</p:attrName>
                                        </p:attrNameLst>
                                      </p:cBhvr>
                                      <p:tavLst>
                                        <p:tav tm="0">
                                          <p:val>
                                            <p:strVal val="#ppt_x"/>
                                          </p:val>
                                        </p:tav>
                                        <p:tav tm="100000">
                                          <p:val>
                                            <p:strVal val="#ppt_x"/>
                                          </p:val>
                                        </p:tav>
                                      </p:tavLst>
                                    </p:anim>
                                    <p:anim calcmode="lin" valueType="num">
                                      <p:cBhvr additive="base">
                                        <p:cTn id="48" dur="500" fill="hold"/>
                                        <p:tgtEl>
                                          <p:spTgt spid="107"/>
                                        </p:tgtEl>
                                        <p:attrNameLst>
                                          <p:attrName>ppt_y</p:attrName>
                                        </p:attrNameLst>
                                      </p:cBhvr>
                                      <p:tavLst>
                                        <p:tav tm="0">
                                          <p:val>
                                            <p:strVal val="1+#ppt_h/2"/>
                                          </p:val>
                                        </p:tav>
                                        <p:tav tm="100000">
                                          <p:val>
                                            <p:strVal val="#ppt_y"/>
                                          </p:val>
                                        </p:tav>
                                      </p:tavLst>
                                    </p:anim>
                                  </p:childTnLst>
                                </p:cTn>
                              </p:par>
                            </p:childTnLst>
                          </p:cTn>
                        </p:par>
                        <p:par>
                          <p:cTn id="49" fill="hold">
                            <p:stCondLst>
                              <p:cond delay="4000"/>
                            </p:stCondLst>
                            <p:childTnLst>
                              <p:par>
                                <p:cTn id="50" presetID="2" presetClass="entr" presetSubtype="2" fill="hold" grpId="0"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additive="base">
                                        <p:cTn id="52" dur="500" fill="hold"/>
                                        <p:tgtEl>
                                          <p:spTgt spid="48"/>
                                        </p:tgtEl>
                                        <p:attrNameLst>
                                          <p:attrName>ppt_x</p:attrName>
                                        </p:attrNameLst>
                                      </p:cBhvr>
                                      <p:tavLst>
                                        <p:tav tm="0">
                                          <p:val>
                                            <p:strVal val="1+#ppt_w/2"/>
                                          </p:val>
                                        </p:tav>
                                        <p:tav tm="100000">
                                          <p:val>
                                            <p:strVal val="#ppt_x"/>
                                          </p:val>
                                        </p:tav>
                                      </p:tavLst>
                                    </p:anim>
                                    <p:anim calcmode="lin" valueType="num">
                                      <p:cBhvr additive="base">
                                        <p:cTn id="53" dur="500" fill="hold"/>
                                        <p:tgtEl>
                                          <p:spTgt spid="48"/>
                                        </p:tgtEl>
                                        <p:attrNameLst>
                                          <p:attrName>ppt_y</p:attrName>
                                        </p:attrNameLst>
                                      </p:cBhvr>
                                      <p:tavLst>
                                        <p:tav tm="0">
                                          <p:val>
                                            <p:strVal val="#ppt_y"/>
                                          </p:val>
                                        </p:tav>
                                        <p:tav tm="100000">
                                          <p:val>
                                            <p:strVal val="#ppt_y"/>
                                          </p:val>
                                        </p:tav>
                                      </p:tavLst>
                                    </p:anim>
                                  </p:childTnLst>
                                </p:cTn>
                              </p:par>
                              <p:par>
                                <p:cTn id="54" presetID="2" presetClass="entr" presetSubtype="2" fill="hold" grpId="0" nodeType="withEffect">
                                  <p:stCondLst>
                                    <p:cond delay="0"/>
                                  </p:stCondLst>
                                  <p:childTnLst>
                                    <p:set>
                                      <p:cBhvr>
                                        <p:cTn id="55" dur="1" fill="hold">
                                          <p:stCondLst>
                                            <p:cond delay="0"/>
                                          </p:stCondLst>
                                        </p:cTn>
                                        <p:tgtEl>
                                          <p:spTgt spid="93"/>
                                        </p:tgtEl>
                                        <p:attrNameLst>
                                          <p:attrName>style.visibility</p:attrName>
                                        </p:attrNameLst>
                                      </p:cBhvr>
                                      <p:to>
                                        <p:strVal val="visible"/>
                                      </p:to>
                                    </p:set>
                                    <p:anim calcmode="lin" valueType="num">
                                      <p:cBhvr additive="base">
                                        <p:cTn id="56" dur="500" fill="hold"/>
                                        <p:tgtEl>
                                          <p:spTgt spid="93"/>
                                        </p:tgtEl>
                                        <p:attrNameLst>
                                          <p:attrName>ppt_x</p:attrName>
                                        </p:attrNameLst>
                                      </p:cBhvr>
                                      <p:tavLst>
                                        <p:tav tm="0">
                                          <p:val>
                                            <p:strVal val="1+#ppt_w/2"/>
                                          </p:val>
                                        </p:tav>
                                        <p:tav tm="100000">
                                          <p:val>
                                            <p:strVal val="#ppt_x"/>
                                          </p:val>
                                        </p:tav>
                                      </p:tavLst>
                                    </p:anim>
                                    <p:anim calcmode="lin" valueType="num">
                                      <p:cBhvr additive="base">
                                        <p:cTn id="57" dur="500" fill="hold"/>
                                        <p:tgtEl>
                                          <p:spTgt spid="93"/>
                                        </p:tgtEl>
                                        <p:attrNameLst>
                                          <p:attrName>ppt_y</p:attrName>
                                        </p:attrNameLst>
                                      </p:cBhvr>
                                      <p:tavLst>
                                        <p:tav tm="0">
                                          <p:val>
                                            <p:strVal val="#ppt_y"/>
                                          </p:val>
                                        </p:tav>
                                        <p:tav tm="100000">
                                          <p:val>
                                            <p:strVal val="#ppt_y"/>
                                          </p:val>
                                        </p:tav>
                                      </p:tavLst>
                                    </p:anim>
                                  </p:childTnLst>
                                </p:cTn>
                              </p:par>
                              <p:par>
                                <p:cTn id="58" presetID="2" presetClass="entr" presetSubtype="2"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additive="base">
                                        <p:cTn id="60" dur="500" fill="hold"/>
                                        <p:tgtEl>
                                          <p:spTgt spid="95"/>
                                        </p:tgtEl>
                                        <p:attrNameLst>
                                          <p:attrName>ppt_x</p:attrName>
                                        </p:attrNameLst>
                                      </p:cBhvr>
                                      <p:tavLst>
                                        <p:tav tm="0">
                                          <p:val>
                                            <p:strVal val="1+#ppt_w/2"/>
                                          </p:val>
                                        </p:tav>
                                        <p:tav tm="100000">
                                          <p:val>
                                            <p:strVal val="#ppt_x"/>
                                          </p:val>
                                        </p:tav>
                                      </p:tavLst>
                                    </p:anim>
                                    <p:anim calcmode="lin" valueType="num">
                                      <p:cBhvr additive="base">
                                        <p:cTn id="61" dur="500" fill="hold"/>
                                        <p:tgtEl>
                                          <p:spTgt spid="95"/>
                                        </p:tgtEl>
                                        <p:attrNameLst>
                                          <p:attrName>ppt_y</p:attrName>
                                        </p:attrNameLst>
                                      </p:cBhvr>
                                      <p:tavLst>
                                        <p:tav tm="0">
                                          <p:val>
                                            <p:strVal val="#ppt_y"/>
                                          </p:val>
                                        </p:tav>
                                        <p:tav tm="100000">
                                          <p:val>
                                            <p:strVal val="#ppt_y"/>
                                          </p:val>
                                        </p:tav>
                                      </p:tavLst>
                                    </p:anim>
                                  </p:childTnLst>
                                </p:cTn>
                              </p:par>
                              <p:par>
                                <p:cTn id="62" presetID="2" presetClass="entr" presetSubtype="8" fill="hold" grpId="0" nodeType="withEffect">
                                  <p:stCondLst>
                                    <p:cond delay="0"/>
                                  </p:stCondLst>
                                  <p:childTnLst>
                                    <p:set>
                                      <p:cBhvr>
                                        <p:cTn id="63" dur="1" fill="hold">
                                          <p:stCondLst>
                                            <p:cond delay="0"/>
                                          </p:stCondLst>
                                        </p:cTn>
                                        <p:tgtEl>
                                          <p:spTgt spid="97"/>
                                        </p:tgtEl>
                                        <p:attrNameLst>
                                          <p:attrName>style.visibility</p:attrName>
                                        </p:attrNameLst>
                                      </p:cBhvr>
                                      <p:to>
                                        <p:strVal val="visible"/>
                                      </p:to>
                                    </p:set>
                                    <p:anim calcmode="lin" valueType="num">
                                      <p:cBhvr additive="base">
                                        <p:cTn id="64" dur="500" fill="hold"/>
                                        <p:tgtEl>
                                          <p:spTgt spid="97"/>
                                        </p:tgtEl>
                                        <p:attrNameLst>
                                          <p:attrName>ppt_x</p:attrName>
                                        </p:attrNameLst>
                                      </p:cBhvr>
                                      <p:tavLst>
                                        <p:tav tm="0">
                                          <p:val>
                                            <p:strVal val="0-#ppt_w/2"/>
                                          </p:val>
                                        </p:tav>
                                        <p:tav tm="100000">
                                          <p:val>
                                            <p:strVal val="#ppt_x"/>
                                          </p:val>
                                        </p:tav>
                                      </p:tavLst>
                                    </p:anim>
                                    <p:anim calcmode="lin" valueType="num">
                                      <p:cBhvr additive="base">
                                        <p:cTn id="65" dur="500" fill="hold"/>
                                        <p:tgtEl>
                                          <p:spTgt spid="97"/>
                                        </p:tgtEl>
                                        <p:attrNameLst>
                                          <p:attrName>ppt_y</p:attrName>
                                        </p:attrNameLst>
                                      </p:cBhvr>
                                      <p:tavLst>
                                        <p:tav tm="0">
                                          <p:val>
                                            <p:strVal val="#ppt_y"/>
                                          </p:val>
                                        </p:tav>
                                        <p:tav tm="100000">
                                          <p:val>
                                            <p:strVal val="#ppt_y"/>
                                          </p:val>
                                        </p:tav>
                                      </p:tavLst>
                                    </p:anim>
                                  </p:childTnLst>
                                </p:cTn>
                              </p:par>
                              <p:par>
                                <p:cTn id="66" presetID="2" presetClass="entr" presetSubtype="8" fill="hold" grpId="0" nodeType="with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0-#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par>
                                <p:cTn id="70" presetID="2" presetClass="entr" presetSubtype="8" fill="hold" grpId="0" nodeType="withEffect">
                                  <p:stCondLst>
                                    <p:cond delay="0"/>
                                  </p:stCondLst>
                                  <p:childTnLst>
                                    <p:set>
                                      <p:cBhvr>
                                        <p:cTn id="71" dur="1" fill="hold">
                                          <p:stCondLst>
                                            <p:cond delay="0"/>
                                          </p:stCondLst>
                                        </p:cTn>
                                        <p:tgtEl>
                                          <p:spTgt spid="101"/>
                                        </p:tgtEl>
                                        <p:attrNameLst>
                                          <p:attrName>style.visibility</p:attrName>
                                        </p:attrNameLst>
                                      </p:cBhvr>
                                      <p:to>
                                        <p:strVal val="visible"/>
                                      </p:to>
                                    </p:set>
                                    <p:anim calcmode="lin" valueType="num">
                                      <p:cBhvr additive="base">
                                        <p:cTn id="72" dur="500" fill="hold"/>
                                        <p:tgtEl>
                                          <p:spTgt spid="101"/>
                                        </p:tgtEl>
                                        <p:attrNameLst>
                                          <p:attrName>ppt_x</p:attrName>
                                        </p:attrNameLst>
                                      </p:cBhvr>
                                      <p:tavLst>
                                        <p:tav tm="0">
                                          <p:val>
                                            <p:strVal val="0-#ppt_w/2"/>
                                          </p:val>
                                        </p:tav>
                                        <p:tav tm="100000">
                                          <p:val>
                                            <p:strVal val="#ppt_x"/>
                                          </p:val>
                                        </p:tav>
                                      </p:tavLst>
                                    </p:anim>
                                    <p:anim calcmode="lin" valueType="num">
                                      <p:cBhvr additive="base">
                                        <p:cTn id="73" dur="500" fill="hold"/>
                                        <p:tgtEl>
                                          <p:spTgt spid="101"/>
                                        </p:tgtEl>
                                        <p:attrNameLst>
                                          <p:attrName>ppt_y</p:attrName>
                                        </p:attrNameLst>
                                      </p:cBhvr>
                                      <p:tavLst>
                                        <p:tav tm="0">
                                          <p:val>
                                            <p:strVal val="#ppt_y"/>
                                          </p:val>
                                        </p:tav>
                                        <p:tav tm="100000">
                                          <p:val>
                                            <p:strVal val="#ppt_y"/>
                                          </p:val>
                                        </p:tav>
                                      </p:tavLst>
                                    </p:anim>
                                  </p:childTnLst>
                                </p:cTn>
                              </p:par>
                            </p:childTnLst>
                          </p:cTn>
                        </p:par>
                        <p:par>
                          <p:cTn id="74" fill="hold">
                            <p:stCondLst>
                              <p:cond delay="4500"/>
                            </p:stCondLst>
                            <p:childTnLst>
                              <p:par>
                                <p:cTn id="75" presetID="2" presetClass="entr" presetSubtype="4" fill="hold" grpId="0" nodeType="afterEffect">
                                  <p:stCondLst>
                                    <p:cond delay="0"/>
                                  </p:stCondLst>
                                  <p:childTnLst>
                                    <p:set>
                                      <p:cBhvr>
                                        <p:cTn id="76" dur="1" fill="hold">
                                          <p:stCondLst>
                                            <p:cond delay="0"/>
                                          </p:stCondLst>
                                        </p:cTn>
                                        <p:tgtEl>
                                          <p:spTgt spid="100"/>
                                        </p:tgtEl>
                                        <p:attrNameLst>
                                          <p:attrName>style.visibility</p:attrName>
                                        </p:attrNameLst>
                                      </p:cBhvr>
                                      <p:to>
                                        <p:strVal val="visible"/>
                                      </p:to>
                                    </p:set>
                                    <p:anim calcmode="lin" valueType="num">
                                      <p:cBhvr additive="base">
                                        <p:cTn id="77" dur="500" fill="hold"/>
                                        <p:tgtEl>
                                          <p:spTgt spid="100"/>
                                        </p:tgtEl>
                                        <p:attrNameLst>
                                          <p:attrName>ppt_x</p:attrName>
                                        </p:attrNameLst>
                                      </p:cBhvr>
                                      <p:tavLst>
                                        <p:tav tm="0">
                                          <p:val>
                                            <p:strVal val="#ppt_x"/>
                                          </p:val>
                                        </p:tav>
                                        <p:tav tm="100000">
                                          <p:val>
                                            <p:strVal val="#ppt_x"/>
                                          </p:val>
                                        </p:tav>
                                      </p:tavLst>
                                    </p:anim>
                                    <p:anim calcmode="lin" valueType="num">
                                      <p:cBhvr additive="base">
                                        <p:cTn id="78" dur="500" fill="hold"/>
                                        <p:tgtEl>
                                          <p:spTgt spid="100"/>
                                        </p:tgtEl>
                                        <p:attrNameLst>
                                          <p:attrName>ppt_y</p:attrName>
                                        </p:attrNameLst>
                                      </p:cBhvr>
                                      <p:tavLst>
                                        <p:tav tm="0">
                                          <p:val>
                                            <p:strVal val="1+#ppt_h/2"/>
                                          </p:val>
                                        </p:tav>
                                        <p:tav tm="100000">
                                          <p:val>
                                            <p:strVal val="#ppt_y"/>
                                          </p:val>
                                        </p:tav>
                                      </p:tavLst>
                                    </p:anim>
                                  </p:childTnLst>
                                </p:cTn>
                              </p:par>
                              <p:par>
                                <p:cTn id="79" presetID="2" presetClass="entr" presetSubtype="4" fill="hold" grpId="0" nodeType="withEffect">
                                  <p:stCondLst>
                                    <p:cond delay="0"/>
                                  </p:stCondLst>
                                  <p:childTnLst>
                                    <p:set>
                                      <p:cBhvr>
                                        <p:cTn id="80" dur="1" fill="hold">
                                          <p:stCondLst>
                                            <p:cond delay="0"/>
                                          </p:stCondLst>
                                        </p:cTn>
                                        <p:tgtEl>
                                          <p:spTgt spid="98"/>
                                        </p:tgtEl>
                                        <p:attrNameLst>
                                          <p:attrName>style.visibility</p:attrName>
                                        </p:attrNameLst>
                                      </p:cBhvr>
                                      <p:to>
                                        <p:strVal val="visible"/>
                                      </p:to>
                                    </p:set>
                                    <p:anim calcmode="lin" valueType="num">
                                      <p:cBhvr additive="base">
                                        <p:cTn id="81" dur="500" fill="hold"/>
                                        <p:tgtEl>
                                          <p:spTgt spid="98"/>
                                        </p:tgtEl>
                                        <p:attrNameLst>
                                          <p:attrName>ppt_x</p:attrName>
                                        </p:attrNameLst>
                                      </p:cBhvr>
                                      <p:tavLst>
                                        <p:tav tm="0">
                                          <p:val>
                                            <p:strVal val="#ppt_x"/>
                                          </p:val>
                                        </p:tav>
                                        <p:tav tm="100000">
                                          <p:val>
                                            <p:strVal val="#ppt_x"/>
                                          </p:val>
                                        </p:tav>
                                      </p:tavLst>
                                    </p:anim>
                                    <p:anim calcmode="lin" valueType="num">
                                      <p:cBhvr additive="base">
                                        <p:cTn id="82" dur="500" fill="hold"/>
                                        <p:tgtEl>
                                          <p:spTgt spid="98"/>
                                        </p:tgtEl>
                                        <p:attrNameLst>
                                          <p:attrName>ppt_y</p:attrName>
                                        </p:attrNameLst>
                                      </p:cBhvr>
                                      <p:tavLst>
                                        <p:tav tm="0">
                                          <p:val>
                                            <p:strVal val="1+#ppt_h/2"/>
                                          </p:val>
                                        </p:tav>
                                        <p:tav tm="100000">
                                          <p:val>
                                            <p:strVal val="#ppt_y"/>
                                          </p:val>
                                        </p:tav>
                                      </p:tavLst>
                                    </p:anim>
                                  </p:childTnLst>
                                </p:cTn>
                              </p:par>
                              <p:par>
                                <p:cTn id="83" presetID="2" presetClass="entr" presetSubtype="4" fill="hold" grpId="0" nodeType="withEffect">
                                  <p:stCondLst>
                                    <p:cond delay="0"/>
                                  </p:stCondLst>
                                  <p:childTnLst>
                                    <p:set>
                                      <p:cBhvr>
                                        <p:cTn id="84" dur="1" fill="hold">
                                          <p:stCondLst>
                                            <p:cond delay="0"/>
                                          </p:stCondLst>
                                        </p:cTn>
                                        <p:tgtEl>
                                          <p:spTgt spid="96"/>
                                        </p:tgtEl>
                                        <p:attrNameLst>
                                          <p:attrName>style.visibility</p:attrName>
                                        </p:attrNameLst>
                                      </p:cBhvr>
                                      <p:to>
                                        <p:strVal val="visible"/>
                                      </p:to>
                                    </p:set>
                                    <p:anim calcmode="lin" valueType="num">
                                      <p:cBhvr additive="base">
                                        <p:cTn id="85" dur="500" fill="hold"/>
                                        <p:tgtEl>
                                          <p:spTgt spid="96"/>
                                        </p:tgtEl>
                                        <p:attrNameLst>
                                          <p:attrName>ppt_x</p:attrName>
                                        </p:attrNameLst>
                                      </p:cBhvr>
                                      <p:tavLst>
                                        <p:tav tm="0">
                                          <p:val>
                                            <p:strVal val="#ppt_x"/>
                                          </p:val>
                                        </p:tav>
                                        <p:tav tm="100000">
                                          <p:val>
                                            <p:strVal val="#ppt_x"/>
                                          </p:val>
                                        </p:tav>
                                      </p:tavLst>
                                    </p:anim>
                                    <p:anim calcmode="lin" valueType="num">
                                      <p:cBhvr additive="base">
                                        <p:cTn id="86" dur="500" fill="hold"/>
                                        <p:tgtEl>
                                          <p:spTgt spid="96"/>
                                        </p:tgtEl>
                                        <p:attrNameLst>
                                          <p:attrName>ppt_y</p:attrName>
                                        </p:attrNameLst>
                                      </p:cBhvr>
                                      <p:tavLst>
                                        <p:tav tm="0">
                                          <p:val>
                                            <p:strVal val="1+#ppt_h/2"/>
                                          </p:val>
                                        </p:tav>
                                        <p:tav tm="100000">
                                          <p:val>
                                            <p:strVal val="#ppt_y"/>
                                          </p:val>
                                        </p:tav>
                                      </p:tavLst>
                                    </p:anim>
                                  </p:childTnLst>
                                </p:cTn>
                              </p:par>
                              <p:par>
                                <p:cTn id="87" presetID="2" presetClass="entr" presetSubtype="4" fill="hold" grpId="0" nodeType="withEffect">
                                  <p:stCondLst>
                                    <p:cond delay="0"/>
                                  </p:stCondLst>
                                  <p:childTnLst>
                                    <p:set>
                                      <p:cBhvr>
                                        <p:cTn id="88" dur="1" fill="hold">
                                          <p:stCondLst>
                                            <p:cond delay="0"/>
                                          </p:stCondLst>
                                        </p:cTn>
                                        <p:tgtEl>
                                          <p:spTgt spid="47"/>
                                        </p:tgtEl>
                                        <p:attrNameLst>
                                          <p:attrName>style.visibility</p:attrName>
                                        </p:attrNameLst>
                                      </p:cBhvr>
                                      <p:to>
                                        <p:strVal val="visible"/>
                                      </p:to>
                                    </p:set>
                                    <p:anim calcmode="lin" valueType="num">
                                      <p:cBhvr additive="base">
                                        <p:cTn id="89" dur="500" fill="hold"/>
                                        <p:tgtEl>
                                          <p:spTgt spid="47"/>
                                        </p:tgtEl>
                                        <p:attrNameLst>
                                          <p:attrName>ppt_x</p:attrName>
                                        </p:attrNameLst>
                                      </p:cBhvr>
                                      <p:tavLst>
                                        <p:tav tm="0">
                                          <p:val>
                                            <p:strVal val="#ppt_x"/>
                                          </p:val>
                                        </p:tav>
                                        <p:tav tm="100000">
                                          <p:val>
                                            <p:strVal val="#ppt_x"/>
                                          </p:val>
                                        </p:tav>
                                      </p:tavLst>
                                    </p:anim>
                                    <p:anim calcmode="lin" valueType="num">
                                      <p:cBhvr additive="base">
                                        <p:cTn id="90" dur="500" fill="hold"/>
                                        <p:tgtEl>
                                          <p:spTgt spid="47"/>
                                        </p:tgtEl>
                                        <p:attrNameLst>
                                          <p:attrName>ppt_y</p:attrName>
                                        </p:attrNameLst>
                                      </p:cBhvr>
                                      <p:tavLst>
                                        <p:tav tm="0">
                                          <p:val>
                                            <p:strVal val="1+#ppt_h/2"/>
                                          </p:val>
                                        </p:tav>
                                        <p:tav tm="100000">
                                          <p:val>
                                            <p:strVal val="#ppt_y"/>
                                          </p:val>
                                        </p:tav>
                                      </p:tavLst>
                                    </p:anim>
                                  </p:childTnLst>
                                </p:cTn>
                              </p:par>
                              <p:par>
                                <p:cTn id="91" presetID="2" presetClass="entr" presetSubtype="4" fill="hold" grpId="0" nodeType="withEffect">
                                  <p:stCondLst>
                                    <p:cond delay="0"/>
                                  </p:stCondLst>
                                  <p:childTnLst>
                                    <p:set>
                                      <p:cBhvr>
                                        <p:cTn id="92" dur="1" fill="hold">
                                          <p:stCondLst>
                                            <p:cond delay="0"/>
                                          </p:stCondLst>
                                        </p:cTn>
                                        <p:tgtEl>
                                          <p:spTgt spid="91"/>
                                        </p:tgtEl>
                                        <p:attrNameLst>
                                          <p:attrName>style.visibility</p:attrName>
                                        </p:attrNameLst>
                                      </p:cBhvr>
                                      <p:to>
                                        <p:strVal val="visible"/>
                                      </p:to>
                                    </p:set>
                                    <p:anim calcmode="lin" valueType="num">
                                      <p:cBhvr additive="base">
                                        <p:cTn id="93" dur="500" fill="hold"/>
                                        <p:tgtEl>
                                          <p:spTgt spid="91"/>
                                        </p:tgtEl>
                                        <p:attrNameLst>
                                          <p:attrName>ppt_x</p:attrName>
                                        </p:attrNameLst>
                                      </p:cBhvr>
                                      <p:tavLst>
                                        <p:tav tm="0">
                                          <p:val>
                                            <p:strVal val="#ppt_x"/>
                                          </p:val>
                                        </p:tav>
                                        <p:tav tm="100000">
                                          <p:val>
                                            <p:strVal val="#ppt_x"/>
                                          </p:val>
                                        </p:tav>
                                      </p:tavLst>
                                    </p:anim>
                                    <p:anim calcmode="lin" valueType="num">
                                      <p:cBhvr additive="base">
                                        <p:cTn id="94" dur="500" fill="hold"/>
                                        <p:tgtEl>
                                          <p:spTgt spid="91"/>
                                        </p:tgtEl>
                                        <p:attrNameLst>
                                          <p:attrName>ppt_y</p:attrName>
                                        </p:attrNameLst>
                                      </p:cBhvr>
                                      <p:tavLst>
                                        <p:tav tm="0">
                                          <p:val>
                                            <p:strVal val="1+#ppt_h/2"/>
                                          </p:val>
                                        </p:tav>
                                        <p:tav tm="100000">
                                          <p:val>
                                            <p:strVal val="#ppt_y"/>
                                          </p:val>
                                        </p:tav>
                                      </p:tavLst>
                                    </p:anim>
                                  </p:childTnLst>
                                </p:cTn>
                              </p:par>
                              <p:par>
                                <p:cTn id="95" presetID="2" presetClass="entr" presetSubtype="4" fill="hold" grpId="0" nodeType="withEffect">
                                  <p:stCondLst>
                                    <p:cond delay="0"/>
                                  </p:stCondLst>
                                  <p:childTnLst>
                                    <p:set>
                                      <p:cBhvr>
                                        <p:cTn id="96" dur="1" fill="hold">
                                          <p:stCondLst>
                                            <p:cond delay="0"/>
                                          </p:stCondLst>
                                        </p:cTn>
                                        <p:tgtEl>
                                          <p:spTgt spid="94"/>
                                        </p:tgtEl>
                                        <p:attrNameLst>
                                          <p:attrName>style.visibility</p:attrName>
                                        </p:attrNameLst>
                                      </p:cBhvr>
                                      <p:to>
                                        <p:strVal val="visible"/>
                                      </p:to>
                                    </p:set>
                                    <p:anim calcmode="lin" valueType="num">
                                      <p:cBhvr additive="base">
                                        <p:cTn id="97" dur="500" fill="hold"/>
                                        <p:tgtEl>
                                          <p:spTgt spid="94"/>
                                        </p:tgtEl>
                                        <p:attrNameLst>
                                          <p:attrName>ppt_x</p:attrName>
                                        </p:attrNameLst>
                                      </p:cBhvr>
                                      <p:tavLst>
                                        <p:tav tm="0">
                                          <p:val>
                                            <p:strVal val="#ppt_x"/>
                                          </p:val>
                                        </p:tav>
                                        <p:tav tm="100000">
                                          <p:val>
                                            <p:strVal val="#ppt_x"/>
                                          </p:val>
                                        </p:tav>
                                      </p:tavLst>
                                    </p:anim>
                                    <p:anim calcmode="lin" valueType="num">
                                      <p:cBhvr additive="base">
                                        <p:cTn id="98" dur="500" fill="hold"/>
                                        <p:tgtEl>
                                          <p:spTgt spid="9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8" grpId="0"/>
      <p:bldP spid="91" grpId="0"/>
      <p:bldP spid="93" grpId="0"/>
      <p:bldP spid="94" grpId="0"/>
      <p:bldP spid="95" grpId="0"/>
      <p:bldP spid="96" grpId="0"/>
      <p:bldP spid="97" grpId="0"/>
      <p:bldP spid="98" grpId="0"/>
      <p:bldP spid="99" grpId="0"/>
      <p:bldP spid="100" grpId="0"/>
      <p:bldP spid="101" grpId="0"/>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2012"/>
          <p:cNvSpPr/>
          <p:nvPr/>
        </p:nvSpPr>
        <p:spPr>
          <a:xfrm>
            <a:off x="7055425" y="1908447"/>
            <a:ext cx="3561372" cy="1686613"/>
          </a:xfrm>
          <a:prstGeom prst="roundRect">
            <a:avLst>
              <a:gd name="adj" fmla="val 6918"/>
            </a:avLst>
          </a:prstGeom>
          <a:noFill/>
          <a:ln w="12700">
            <a:solidFill>
              <a:srgbClr val="5B9BD5"/>
            </a:solidFill>
            <a:miter lim="400000"/>
          </a:ln>
        </p:spPr>
        <p:txBody>
          <a:bodyPr lIns="19051" tIns="19051" rIns="19051" bIns="19051" anchor="ctr"/>
          <a:lstStyle/>
          <a:p>
            <a:pPr lvl="0"/>
            <a:endParaRPr sz="1735">
              <a:solidFill>
                <a:schemeClr val="bg1"/>
              </a:solidFill>
              <a:cs typeface="+mn-ea"/>
              <a:sym typeface="+mn-lt"/>
            </a:endParaRPr>
          </a:p>
        </p:txBody>
      </p:sp>
      <p:sp>
        <p:nvSpPr>
          <p:cNvPr id="3" name="Shape 2013"/>
          <p:cNvSpPr/>
          <p:nvPr/>
        </p:nvSpPr>
        <p:spPr>
          <a:xfrm>
            <a:off x="7055425" y="3838923"/>
            <a:ext cx="3561372" cy="1684827"/>
          </a:xfrm>
          <a:prstGeom prst="roundRect">
            <a:avLst>
              <a:gd name="adj" fmla="val 6925"/>
            </a:avLst>
          </a:prstGeom>
          <a:noFill/>
          <a:ln w="12700">
            <a:solidFill>
              <a:srgbClr val="5B9BD5"/>
            </a:solidFill>
            <a:miter lim="400000"/>
          </a:ln>
        </p:spPr>
        <p:txBody>
          <a:bodyPr lIns="19051" tIns="19051" rIns="19051" bIns="19051" anchor="ctr"/>
          <a:lstStyle/>
          <a:p>
            <a:pPr lvl="0"/>
            <a:endParaRPr sz="1735">
              <a:solidFill>
                <a:schemeClr val="bg1"/>
              </a:solidFill>
              <a:cs typeface="+mn-ea"/>
              <a:sym typeface="+mn-lt"/>
            </a:endParaRPr>
          </a:p>
        </p:txBody>
      </p:sp>
      <p:sp>
        <p:nvSpPr>
          <p:cNvPr id="4" name="Shape 2014"/>
          <p:cNvSpPr/>
          <p:nvPr/>
        </p:nvSpPr>
        <p:spPr>
          <a:xfrm>
            <a:off x="1581951" y="3838030"/>
            <a:ext cx="3561372" cy="1686612"/>
          </a:xfrm>
          <a:prstGeom prst="roundRect">
            <a:avLst>
              <a:gd name="adj" fmla="val 6918"/>
            </a:avLst>
          </a:prstGeom>
          <a:noFill/>
          <a:ln w="12700">
            <a:solidFill>
              <a:srgbClr val="5B9BD5"/>
            </a:solidFill>
            <a:miter lim="400000"/>
          </a:ln>
        </p:spPr>
        <p:txBody>
          <a:bodyPr lIns="19051" tIns="19051" rIns="19051" bIns="19051" anchor="ctr"/>
          <a:lstStyle/>
          <a:p>
            <a:pPr lvl="0"/>
            <a:endParaRPr sz="1735">
              <a:solidFill>
                <a:schemeClr val="bg1"/>
              </a:solidFill>
              <a:cs typeface="+mn-ea"/>
              <a:sym typeface="+mn-lt"/>
            </a:endParaRPr>
          </a:p>
        </p:txBody>
      </p:sp>
      <p:sp>
        <p:nvSpPr>
          <p:cNvPr id="5" name="Shape 2015"/>
          <p:cNvSpPr/>
          <p:nvPr/>
        </p:nvSpPr>
        <p:spPr>
          <a:xfrm>
            <a:off x="1581951" y="1908447"/>
            <a:ext cx="3561372" cy="1686613"/>
          </a:xfrm>
          <a:prstGeom prst="roundRect">
            <a:avLst>
              <a:gd name="adj" fmla="val 6918"/>
            </a:avLst>
          </a:prstGeom>
          <a:noFill/>
          <a:ln w="12700">
            <a:solidFill>
              <a:srgbClr val="5B9BD5"/>
            </a:solidFill>
            <a:miter lim="400000"/>
          </a:ln>
        </p:spPr>
        <p:txBody>
          <a:bodyPr lIns="19051" tIns="19051" rIns="19051" bIns="19051" anchor="ctr"/>
          <a:lstStyle/>
          <a:p>
            <a:pPr lvl="0"/>
            <a:endParaRPr sz="1735">
              <a:solidFill>
                <a:schemeClr val="bg1"/>
              </a:solidFill>
              <a:cs typeface="+mn-ea"/>
              <a:sym typeface="+mn-lt"/>
            </a:endParaRPr>
          </a:p>
        </p:txBody>
      </p:sp>
      <p:sp>
        <p:nvSpPr>
          <p:cNvPr id="6" name="Shape 2016"/>
          <p:cNvSpPr/>
          <p:nvPr/>
        </p:nvSpPr>
        <p:spPr>
          <a:xfrm>
            <a:off x="4651927" y="2276088"/>
            <a:ext cx="2887903" cy="28879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B9BD5"/>
          </a:solidFill>
          <a:ln w="12700">
            <a:solidFill>
              <a:srgbClr val="5B9BD5"/>
            </a:solidFill>
            <a:miter lim="400000"/>
          </a:ln>
        </p:spPr>
        <p:txBody>
          <a:bodyPr lIns="25400" tIns="25400" rIns="25400" bIns="25400" anchor="ctr"/>
          <a:lstStyle/>
          <a:p>
            <a:pPr lvl="0"/>
            <a:endParaRPr sz="1735">
              <a:solidFill>
                <a:schemeClr val="bg1"/>
              </a:solidFill>
              <a:cs typeface="+mn-ea"/>
              <a:sym typeface="+mn-lt"/>
            </a:endParaRPr>
          </a:p>
        </p:txBody>
      </p:sp>
      <p:sp>
        <p:nvSpPr>
          <p:cNvPr id="7" name="Shape 2021"/>
          <p:cNvSpPr/>
          <p:nvPr/>
        </p:nvSpPr>
        <p:spPr>
          <a:xfrm>
            <a:off x="2329994" y="2468894"/>
            <a:ext cx="2321933" cy="509919"/>
          </a:xfrm>
          <a:prstGeom prst="rect">
            <a:avLst/>
          </a:prstGeom>
          <a:ln w="12700">
            <a:miter lim="400000"/>
          </a:ln>
        </p:spPr>
        <p:txBody>
          <a:bodyPr lIns="0" tIns="0" rIns="0" bIns="0"/>
          <a:lstStyle>
            <a:lvl1pPr algn="l">
              <a:lnSpc>
                <a:spcPct val="120000"/>
              </a:lnSpc>
              <a:spcBef>
                <a:spcPts val="2500"/>
              </a:spcBef>
              <a:defRPr sz="2000">
                <a:solidFill>
                  <a:srgbClr val="53585F"/>
                </a:solidFill>
              </a:defRPr>
            </a:lvl1pPr>
          </a:lstStyle>
          <a:p>
            <a:pPr algn="just"/>
            <a:r>
              <a:rPr lang="zh-CN" altLang="en-US" sz="1335" dirty="0">
                <a:solidFill>
                  <a:schemeClr val="bg1"/>
                </a:solidFill>
                <a:cs typeface="+mn-ea"/>
                <a:sym typeface="+mn-lt"/>
              </a:rPr>
              <a:t>详写内容</a:t>
            </a:r>
            <a:r>
              <a:rPr lang="en-US" altLang="zh-CN" sz="1335" dirty="0">
                <a:solidFill>
                  <a:schemeClr val="bg1"/>
                </a:solidFill>
                <a:cs typeface="+mn-ea"/>
                <a:sym typeface="+mn-lt"/>
              </a:rPr>
              <a:t>……</a:t>
            </a:r>
            <a:r>
              <a:rPr lang="zh-CN" altLang="en-US" sz="1335" dirty="0">
                <a:solidFill>
                  <a:schemeClr val="bg1"/>
                </a:solidFill>
                <a:cs typeface="+mn-ea"/>
                <a:sym typeface="+mn-lt"/>
              </a:rPr>
              <a:t>点击输入本栏的具体文字，简明扼要的说明分项内容，此为概念图解，请根据您的具体内容酌情修改。</a:t>
            </a:r>
            <a:endParaRPr lang="en-US" altLang="zh-CN" sz="1335" dirty="0">
              <a:solidFill>
                <a:schemeClr val="bg1"/>
              </a:solidFill>
              <a:cs typeface="+mn-ea"/>
              <a:sym typeface="+mn-lt"/>
            </a:endParaRPr>
          </a:p>
        </p:txBody>
      </p:sp>
      <p:sp>
        <p:nvSpPr>
          <p:cNvPr id="8" name="Shape 2022"/>
          <p:cNvSpPr/>
          <p:nvPr/>
        </p:nvSpPr>
        <p:spPr>
          <a:xfrm>
            <a:off x="2322199" y="2050481"/>
            <a:ext cx="1869332" cy="401615"/>
          </a:xfrm>
          <a:prstGeom prst="rect">
            <a:avLst/>
          </a:prstGeom>
          <a:ln w="12700">
            <a:miter lim="400000"/>
          </a:ln>
        </p:spPr>
        <p:txBody>
          <a:bodyPr lIns="0" tIns="0" rIns="0" bIns="0" anchor="ctr"/>
          <a:lstStyle>
            <a:lvl1pPr algn="l">
              <a:lnSpc>
                <a:spcPct val="120000"/>
              </a:lnSpc>
              <a:defRPr sz="3500">
                <a:solidFill>
                  <a:srgbClr val="53585F"/>
                </a:solidFill>
              </a:defRPr>
            </a:lvl1pPr>
          </a:lstStyle>
          <a:p>
            <a:r>
              <a:rPr lang="zh-CN" altLang="en-US" sz="1600" b="1" dirty="0">
                <a:solidFill>
                  <a:schemeClr val="bg1"/>
                </a:solidFill>
                <a:cs typeface="+mn-ea"/>
                <a:sym typeface="+mn-lt"/>
              </a:rPr>
              <a:t>点击输入标题文本</a:t>
            </a:r>
          </a:p>
        </p:txBody>
      </p:sp>
      <p:sp>
        <p:nvSpPr>
          <p:cNvPr id="9" name="Shape 2023"/>
          <p:cNvSpPr/>
          <p:nvPr/>
        </p:nvSpPr>
        <p:spPr>
          <a:xfrm>
            <a:off x="2329994" y="4405465"/>
            <a:ext cx="2321933" cy="485552"/>
          </a:xfrm>
          <a:prstGeom prst="rect">
            <a:avLst/>
          </a:prstGeom>
          <a:ln w="12700">
            <a:miter lim="400000"/>
          </a:ln>
        </p:spPr>
        <p:txBody>
          <a:bodyPr lIns="0" tIns="0" rIns="0" bIns="0"/>
          <a:lstStyle>
            <a:lvl1pPr algn="l">
              <a:lnSpc>
                <a:spcPct val="120000"/>
              </a:lnSpc>
              <a:spcBef>
                <a:spcPts val="2500"/>
              </a:spcBef>
              <a:defRPr sz="2000">
                <a:solidFill>
                  <a:srgbClr val="53585F"/>
                </a:solidFill>
              </a:defRPr>
            </a:lvl1pPr>
          </a:lstStyle>
          <a:p>
            <a:pPr algn="just"/>
            <a:r>
              <a:rPr lang="zh-CN" altLang="en-US" sz="1335" dirty="0">
                <a:solidFill>
                  <a:schemeClr val="bg1"/>
                </a:solidFill>
                <a:cs typeface="+mn-ea"/>
                <a:sym typeface="+mn-lt"/>
              </a:rPr>
              <a:t>详写内容</a:t>
            </a:r>
            <a:r>
              <a:rPr lang="en-US" altLang="zh-CN" sz="1335" dirty="0">
                <a:solidFill>
                  <a:schemeClr val="bg1"/>
                </a:solidFill>
                <a:cs typeface="+mn-ea"/>
                <a:sym typeface="+mn-lt"/>
              </a:rPr>
              <a:t>……</a:t>
            </a:r>
            <a:r>
              <a:rPr lang="zh-CN" altLang="en-US" sz="1335" dirty="0">
                <a:solidFill>
                  <a:schemeClr val="bg1"/>
                </a:solidFill>
                <a:cs typeface="+mn-ea"/>
                <a:sym typeface="+mn-lt"/>
              </a:rPr>
              <a:t>点击输入本栏的具体文字，简明扼要的说明分项内容，此为概念图解，请根据您的具体内容酌情修改。</a:t>
            </a:r>
            <a:endParaRPr lang="en-US" altLang="zh-CN" sz="1335" dirty="0">
              <a:solidFill>
                <a:schemeClr val="bg1"/>
              </a:solidFill>
              <a:cs typeface="+mn-ea"/>
              <a:sym typeface="+mn-lt"/>
            </a:endParaRPr>
          </a:p>
        </p:txBody>
      </p:sp>
      <p:sp>
        <p:nvSpPr>
          <p:cNvPr id="10" name="Shape 2024"/>
          <p:cNvSpPr/>
          <p:nvPr/>
        </p:nvSpPr>
        <p:spPr>
          <a:xfrm>
            <a:off x="2322199" y="4015014"/>
            <a:ext cx="1869332" cy="401615"/>
          </a:xfrm>
          <a:prstGeom prst="rect">
            <a:avLst/>
          </a:prstGeom>
          <a:ln w="12700">
            <a:miter lim="400000"/>
          </a:ln>
        </p:spPr>
        <p:txBody>
          <a:bodyPr lIns="0" tIns="0" rIns="0" bIns="0" anchor="ctr"/>
          <a:lstStyle>
            <a:lvl1pPr algn="l">
              <a:lnSpc>
                <a:spcPct val="120000"/>
              </a:lnSpc>
              <a:defRPr sz="3500">
                <a:solidFill>
                  <a:srgbClr val="53585F"/>
                </a:solidFill>
              </a:defRPr>
            </a:lvl1pPr>
          </a:lstStyle>
          <a:p>
            <a:r>
              <a:rPr lang="zh-CN" altLang="en-US" sz="1600" b="1" dirty="0">
                <a:solidFill>
                  <a:schemeClr val="bg1"/>
                </a:solidFill>
                <a:cs typeface="+mn-ea"/>
                <a:sym typeface="+mn-lt"/>
              </a:rPr>
              <a:t>点击输入标题文本</a:t>
            </a:r>
          </a:p>
        </p:txBody>
      </p:sp>
      <p:sp>
        <p:nvSpPr>
          <p:cNvPr id="11" name="Shape 2025"/>
          <p:cNvSpPr/>
          <p:nvPr/>
        </p:nvSpPr>
        <p:spPr>
          <a:xfrm>
            <a:off x="7539829" y="2468894"/>
            <a:ext cx="2312667" cy="509919"/>
          </a:xfrm>
          <a:prstGeom prst="rect">
            <a:avLst/>
          </a:prstGeom>
          <a:ln w="12700">
            <a:miter lim="400000"/>
          </a:ln>
        </p:spPr>
        <p:txBody>
          <a:bodyPr lIns="0" tIns="0" rIns="0" bIns="0"/>
          <a:lstStyle>
            <a:lvl1pPr algn="r">
              <a:lnSpc>
                <a:spcPct val="120000"/>
              </a:lnSpc>
              <a:spcBef>
                <a:spcPts val="4500"/>
              </a:spcBef>
              <a:defRPr sz="2000">
                <a:solidFill>
                  <a:srgbClr val="53585F"/>
                </a:solidFill>
              </a:defRPr>
            </a:lvl1pPr>
          </a:lstStyle>
          <a:p>
            <a:pPr algn="just"/>
            <a:r>
              <a:rPr lang="zh-CN" altLang="en-US" sz="1335" dirty="0">
                <a:solidFill>
                  <a:schemeClr val="bg1"/>
                </a:solidFill>
                <a:cs typeface="+mn-ea"/>
                <a:sym typeface="+mn-lt"/>
              </a:rPr>
              <a:t>详写内容</a:t>
            </a:r>
            <a:r>
              <a:rPr lang="en-US" altLang="zh-CN" sz="1335" dirty="0">
                <a:solidFill>
                  <a:schemeClr val="bg1"/>
                </a:solidFill>
                <a:cs typeface="+mn-ea"/>
                <a:sym typeface="+mn-lt"/>
              </a:rPr>
              <a:t>……</a:t>
            </a:r>
            <a:r>
              <a:rPr lang="zh-CN" altLang="en-US" sz="1335" dirty="0">
                <a:solidFill>
                  <a:schemeClr val="bg1"/>
                </a:solidFill>
                <a:cs typeface="+mn-ea"/>
                <a:sym typeface="+mn-lt"/>
              </a:rPr>
              <a:t>点击输入本栏的具体文字，简明扼要的说明分项内容，此为概念图解，请根据您的具体内容酌情修改。</a:t>
            </a:r>
            <a:endParaRPr lang="en-US" altLang="zh-CN" sz="1335" dirty="0">
              <a:solidFill>
                <a:schemeClr val="bg1"/>
              </a:solidFill>
              <a:cs typeface="+mn-ea"/>
              <a:sym typeface="+mn-lt"/>
            </a:endParaRPr>
          </a:p>
        </p:txBody>
      </p:sp>
      <p:sp>
        <p:nvSpPr>
          <p:cNvPr id="12" name="Shape 2026"/>
          <p:cNvSpPr/>
          <p:nvPr/>
        </p:nvSpPr>
        <p:spPr>
          <a:xfrm>
            <a:off x="7983687" y="2050481"/>
            <a:ext cx="1869332" cy="401615"/>
          </a:xfrm>
          <a:prstGeom prst="rect">
            <a:avLst/>
          </a:prstGeom>
          <a:ln w="12700">
            <a:miter lim="400000"/>
          </a:ln>
        </p:spPr>
        <p:txBody>
          <a:bodyPr lIns="0" tIns="0" rIns="0" bIns="0" anchor="ctr"/>
          <a:lstStyle>
            <a:lvl1pPr algn="r">
              <a:defRPr sz="3500">
                <a:solidFill>
                  <a:srgbClr val="53585F"/>
                </a:solidFill>
              </a:defRPr>
            </a:lvl1pPr>
          </a:lstStyle>
          <a:p>
            <a:r>
              <a:rPr lang="zh-CN" altLang="en-US" sz="1600" b="1" dirty="0">
                <a:solidFill>
                  <a:schemeClr val="bg1"/>
                </a:solidFill>
                <a:cs typeface="+mn-ea"/>
                <a:sym typeface="+mn-lt"/>
              </a:rPr>
              <a:t>点击输入标题文本</a:t>
            </a:r>
          </a:p>
        </p:txBody>
      </p:sp>
      <p:sp>
        <p:nvSpPr>
          <p:cNvPr id="13" name="Shape 2027"/>
          <p:cNvSpPr/>
          <p:nvPr/>
        </p:nvSpPr>
        <p:spPr>
          <a:xfrm>
            <a:off x="7539831" y="4405469"/>
            <a:ext cx="2312667" cy="485551"/>
          </a:xfrm>
          <a:prstGeom prst="rect">
            <a:avLst/>
          </a:prstGeom>
          <a:ln w="12700">
            <a:miter lim="400000"/>
          </a:ln>
        </p:spPr>
        <p:txBody>
          <a:bodyPr lIns="0" tIns="0" rIns="0" bIns="0"/>
          <a:lstStyle>
            <a:lvl1pPr algn="r">
              <a:lnSpc>
                <a:spcPct val="120000"/>
              </a:lnSpc>
              <a:spcBef>
                <a:spcPts val="4500"/>
              </a:spcBef>
              <a:defRPr sz="2000">
                <a:solidFill>
                  <a:srgbClr val="53585F"/>
                </a:solidFill>
              </a:defRPr>
            </a:lvl1pPr>
          </a:lstStyle>
          <a:p>
            <a:pPr algn="just"/>
            <a:r>
              <a:rPr lang="zh-CN" altLang="en-US" sz="1335" dirty="0">
                <a:solidFill>
                  <a:schemeClr val="bg1"/>
                </a:solidFill>
                <a:cs typeface="+mn-ea"/>
                <a:sym typeface="+mn-lt"/>
              </a:rPr>
              <a:t>详写内容</a:t>
            </a:r>
            <a:r>
              <a:rPr lang="en-US" altLang="zh-CN" sz="1335" dirty="0">
                <a:solidFill>
                  <a:schemeClr val="bg1"/>
                </a:solidFill>
                <a:cs typeface="+mn-ea"/>
                <a:sym typeface="+mn-lt"/>
              </a:rPr>
              <a:t>……</a:t>
            </a:r>
            <a:r>
              <a:rPr lang="zh-CN" altLang="en-US" sz="1335" dirty="0">
                <a:solidFill>
                  <a:schemeClr val="bg1"/>
                </a:solidFill>
                <a:cs typeface="+mn-ea"/>
                <a:sym typeface="+mn-lt"/>
              </a:rPr>
              <a:t>点击输入本栏的具体文字，简明扼要的说明分项内容，此为概念图解，请根据您的具体内容酌情修改。</a:t>
            </a:r>
            <a:endParaRPr lang="en-US" altLang="zh-CN" sz="1335" dirty="0">
              <a:solidFill>
                <a:schemeClr val="bg1"/>
              </a:solidFill>
              <a:cs typeface="+mn-ea"/>
              <a:sym typeface="+mn-lt"/>
            </a:endParaRPr>
          </a:p>
        </p:txBody>
      </p:sp>
      <p:sp>
        <p:nvSpPr>
          <p:cNvPr id="14" name="Shape 2028"/>
          <p:cNvSpPr/>
          <p:nvPr/>
        </p:nvSpPr>
        <p:spPr>
          <a:xfrm>
            <a:off x="7983687" y="4015014"/>
            <a:ext cx="1869332" cy="401615"/>
          </a:xfrm>
          <a:prstGeom prst="rect">
            <a:avLst/>
          </a:prstGeom>
          <a:ln w="12700">
            <a:miter lim="400000"/>
          </a:ln>
        </p:spPr>
        <p:txBody>
          <a:bodyPr lIns="0" tIns="0" rIns="0" bIns="0" anchor="ctr"/>
          <a:lstStyle>
            <a:lvl1pPr algn="r">
              <a:defRPr sz="3500">
                <a:solidFill>
                  <a:srgbClr val="53585F"/>
                </a:solidFill>
              </a:defRPr>
            </a:lvl1pPr>
          </a:lstStyle>
          <a:p>
            <a:r>
              <a:rPr lang="zh-CN" altLang="en-US" sz="1600" b="1" dirty="0">
                <a:solidFill>
                  <a:schemeClr val="bg1"/>
                </a:solidFill>
                <a:cs typeface="+mn-ea"/>
                <a:sym typeface="+mn-lt"/>
              </a:rPr>
              <a:t>点击输入标题文本</a:t>
            </a:r>
          </a:p>
        </p:txBody>
      </p:sp>
      <p:grpSp>
        <p:nvGrpSpPr>
          <p:cNvPr id="15" name="Group 2031"/>
          <p:cNvGrpSpPr/>
          <p:nvPr/>
        </p:nvGrpSpPr>
        <p:grpSpPr>
          <a:xfrm>
            <a:off x="1107307" y="2274011"/>
            <a:ext cx="955485" cy="955485"/>
            <a:chOff x="0" y="0"/>
            <a:chExt cx="1910968" cy="1910968"/>
          </a:xfrm>
        </p:grpSpPr>
        <p:sp>
          <p:nvSpPr>
            <p:cNvPr id="16" name="Shape 2029"/>
            <p:cNvSpPr/>
            <p:nvPr/>
          </p:nvSpPr>
          <p:spPr>
            <a:xfrm>
              <a:off x="0" y="0"/>
              <a:ext cx="1910969" cy="191096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12700" cap="flat">
              <a:noFill/>
              <a:miter lim="400000"/>
            </a:ln>
            <a:effectLst/>
          </p:spPr>
          <p:txBody>
            <a:bodyPr wrap="square" lIns="33867" tIns="33867" rIns="33867" bIns="33867" numCol="1" anchor="ctr">
              <a:noAutofit/>
            </a:bodyPr>
            <a:lstStyle/>
            <a:p>
              <a:pPr lvl="0"/>
              <a:endParaRPr sz="1735">
                <a:solidFill>
                  <a:schemeClr val="bg1"/>
                </a:solidFill>
                <a:cs typeface="+mn-ea"/>
                <a:sym typeface="+mn-lt"/>
              </a:endParaRPr>
            </a:p>
          </p:txBody>
        </p:sp>
        <p:sp>
          <p:nvSpPr>
            <p:cNvPr id="17" name="Shape 2030"/>
            <p:cNvSpPr/>
            <p:nvPr/>
          </p:nvSpPr>
          <p:spPr>
            <a:xfrm>
              <a:off x="553362" y="560070"/>
              <a:ext cx="804244" cy="706915"/>
            </a:xfrm>
            <a:custGeom>
              <a:avLst/>
              <a:gdLst/>
              <a:ahLst/>
              <a:cxnLst>
                <a:cxn ang="0">
                  <a:pos x="wd2" y="hd2"/>
                </a:cxn>
                <a:cxn ang="5400000">
                  <a:pos x="wd2" y="hd2"/>
                </a:cxn>
                <a:cxn ang="10800000">
                  <a:pos x="wd2" y="hd2"/>
                </a:cxn>
                <a:cxn ang="16200000">
                  <a:pos x="wd2" y="hd2"/>
                </a:cxn>
              </a:cxnLst>
              <a:rect l="0" t="0" r="r" b="b"/>
              <a:pathLst>
                <a:path w="21600" h="21600" extrusionOk="0">
                  <a:moveTo>
                    <a:pt x="8071" y="8035"/>
                  </a:moveTo>
                  <a:lnTo>
                    <a:pt x="11327" y="9235"/>
                  </a:lnTo>
                  <a:lnTo>
                    <a:pt x="14583" y="4904"/>
                  </a:lnTo>
                  <a:lnTo>
                    <a:pt x="15088" y="4330"/>
                  </a:lnTo>
                  <a:lnTo>
                    <a:pt x="17289" y="6157"/>
                  </a:lnTo>
                  <a:lnTo>
                    <a:pt x="17289" y="3078"/>
                  </a:lnTo>
                  <a:lnTo>
                    <a:pt x="17289" y="0"/>
                  </a:lnTo>
                  <a:lnTo>
                    <a:pt x="14583" y="626"/>
                  </a:lnTo>
                  <a:lnTo>
                    <a:pt x="11878" y="1200"/>
                  </a:lnTo>
                  <a:lnTo>
                    <a:pt x="14033" y="3704"/>
                  </a:lnTo>
                  <a:lnTo>
                    <a:pt x="10777" y="7409"/>
                  </a:lnTo>
                  <a:lnTo>
                    <a:pt x="7567" y="6157"/>
                  </a:lnTo>
                  <a:lnTo>
                    <a:pt x="5411" y="10487"/>
                  </a:lnTo>
                  <a:lnTo>
                    <a:pt x="2155" y="9235"/>
                  </a:lnTo>
                  <a:lnTo>
                    <a:pt x="550" y="14817"/>
                  </a:lnTo>
                  <a:lnTo>
                    <a:pt x="0" y="16017"/>
                  </a:lnTo>
                  <a:lnTo>
                    <a:pt x="1055" y="16643"/>
                  </a:lnTo>
                  <a:lnTo>
                    <a:pt x="2706" y="11113"/>
                  </a:lnTo>
                  <a:lnTo>
                    <a:pt x="5916" y="12313"/>
                  </a:lnTo>
                  <a:lnTo>
                    <a:pt x="8071" y="8035"/>
                  </a:lnTo>
                  <a:lnTo>
                    <a:pt x="8071" y="8035"/>
                  </a:lnTo>
                  <a:close/>
                  <a:moveTo>
                    <a:pt x="6466" y="21600"/>
                  </a:moveTo>
                  <a:lnTo>
                    <a:pt x="6466" y="16643"/>
                  </a:lnTo>
                  <a:lnTo>
                    <a:pt x="3761" y="16643"/>
                  </a:lnTo>
                  <a:lnTo>
                    <a:pt x="3761" y="21600"/>
                  </a:lnTo>
                  <a:lnTo>
                    <a:pt x="6466" y="21600"/>
                  </a:lnTo>
                  <a:lnTo>
                    <a:pt x="6466" y="21600"/>
                  </a:lnTo>
                  <a:close/>
                  <a:moveTo>
                    <a:pt x="10227" y="21600"/>
                  </a:moveTo>
                  <a:lnTo>
                    <a:pt x="7567" y="21600"/>
                  </a:lnTo>
                  <a:lnTo>
                    <a:pt x="7567" y="14817"/>
                  </a:lnTo>
                  <a:lnTo>
                    <a:pt x="10227" y="14817"/>
                  </a:lnTo>
                  <a:lnTo>
                    <a:pt x="10227" y="21600"/>
                  </a:lnTo>
                  <a:lnTo>
                    <a:pt x="10227" y="21600"/>
                  </a:lnTo>
                  <a:close/>
                  <a:moveTo>
                    <a:pt x="14033" y="21600"/>
                  </a:moveTo>
                  <a:lnTo>
                    <a:pt x="11327" y="21600"/>
                  </a:lnTo>
                  <a:lnTo>
                    <a:pt x="11327" y="12313"/>
                  </a:lnTo>
                  <a:lnTo>
                    <a:pt x="14033" y="12313"/>
                  </a:lnTo>
                  <a:lnTo>
                    <a:pt x="14033" y="21600"/>
                  </a:lnTo>
                  <a:lnTo>
                    <a:pt x="14033" y="21600"/>
                  </a:lnTo>
                  <a:close/>
                  <a:moveTo>
                    <a:pt x="17794" y="21600"/>
                  </a:moveTo>
                  <a:lnTo>
                    <a:pt x="15088" y="21600"/>
                  </a:lnTo>
                  <a:lnTo>
                    <a:pt x="15088" y="9861"/>
                  </a:lnTo>
                  <a:lnTo>
                    <a:pt x="17794" y="9861"/>
                  </a:lnTo>
                  <a:lnTo>
                    <a:pt x="17794" y="21600"/>
                  </a:lnTo>
                  <a:lnTo>
                    <a:pt x="17794" y="21600"/>
                  </a:lnTo>
                  <a:close/>
                  <a:moveTo>
                    <a:pt x="18894" y="6783"/>
                  </a:moveTo>
                  <a:lnTo>
                    <a:pt x="18894" y="21600"/>
                  </a:lnTo>
                  <a:lnTo>
                    <a:pt x="21600" y="21600"/>
                  </a:lnTo>
                  <a:lnTo>
                    <a:pt x="21600" y="6783"/>
                  </a:lnTo>
                  <a:lnTo>
                    <a:pt x="18894" y="6783"/>
                  </a:lnTo>
                  <a:close/>
                </a:path>
              </a:pathLst>
            </a:custGeom>
            <a:solidFill>
              <a:srgbClr val="FFFFFF"/>
            </a:solidFill>
            <a:ln w="12700" cap="flat">
              <a:noFill/>
              <a:miter lim="400000"/>
            </a:ln>
            <a:effectLst/>
          </p:spPr>
          <p:txBody>
            <a:bodyPr wrap="square" lIns="0" tIns="0" rIns="0" bIns="0" numCol="1" anchor="t">
              <a:noAutofit/>
            </a:bodyPr>
            <a:lstStyle/>
            <a:p>
              <a:pPr lvl="0"/>
              <a:endParaRPr sz="1735">
                <a:solidFill>
                  <a:schemeClr val="bg1"/>
                </a:solidFill>
                <a:cs typeface="+mn-ea"/>
                <a:sym typeface="+mn-lt"/>
              </a:endParaRPr>
            </a:p>
          </p:txBody>
        </p:sp>
      </p:grpSp>
      <p:grpSp>
        <p:nvGrpSpPr>
          <p:cNvPr id="18" name="Group 2034"/>
          <p:cNvGrpSpPr/>
          <p:nvPr/>
        </p:nvGrpSpPr>
        <p:grpSpPr>
          <a:xfrm>
            <a:off x="1109974" y="4206262"/>
            <a:ext cx="950151" cy="950151"/>
            <a:chOff x="0" y="0"/>
            <a:chExt cx="1900299" cy="1900299"/>
          </a:xfrm>
        </p:grpSpPr>
        <p:sp>
          <p:nvSpPr>
            <p:cNvPr id="19" name="Shape 2032"/>
            <p:cNvSpPr/>
            <p:nvPr/>
          </p:nvSpPr>
          <p:spPr>
            <a:xfrm>
              <a:off x="0" y="0"/>
              <a:ext cx="1900300" cy="19003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12700" cap="flat">
              <a:noFill/>
              <a:miter lim="400000"/>
            </a:ln>
            <a:effectLst/>
          </p:spPr>
          <p:txBody>
            <a:bodyPr wrap="square" lIns="33867" tIns="33867" rIns="33867" bIns="33867" numCol="1" anchor="ctr">
              <a:noAutofit/>
            </a:bodyPr>
            <a:lstStyle/>
            <a:p>
              <a:pPr lvl="0"/>
              <a:endParaRPr sz="1735">
                <a:solidFill>
                  <a:schemeClr val="bg1"/>
                </a:solidFill>
                <a:cs typeface="+mn-ea"/>
                <a:sym typeface="+mn-lt"/>
              </a:endParaRPr>
            </a:p>
          </p:txBody>
        </p:sp>
        <p:sp>
          <p:nvSpPr>
            <p:cNvPr id="20" name="Shape 2033"/>
            <p:cNvSpPr/>
            <p:nvPr/>
          </p:nvSpPr>
          <p:spPr>
            <a:xfrm rot="10800000" flipH="1">
              <a:off x="548028" y="596692"/>
              <a:ext cx="804244" cy="706916"/>
            </a:xfrm>
            <a:custGeom>
              <a:avLst/>
              <a:gdLst/>
              <a:ahLst/>
              <a:cxnLst>
                <a:cxn ang="0">
                  <a:pos x="wd2" y="hd2"/>
                </a:cxn>
                <a:cxn ang="5400000">
                  <a:pos x="wd2" y="hd2"/>
                </a:cxn>
                <a:cxn ang="10800000">
                  <a:pos x="wd2" y="hd2"/>
                </a:cxn>
                <a:cxn ang="16200000">
                  <a:pos x="wd2" y="hd2"/>
                </a:cxn>
              </a:cxnLst>
              <a:rect l="0" t="0" r="r" b="b"/>
              <a:pathLst>
                <a:path w="21600" h="21600" extrusionOk="0">
                  <a:moveTo>
                    <a:pt x="8071" y="8035"/>
                  </a:moveTo>
                  <a:lnTo>
                    <a:pt x="11327" y="9235"/>
                  </a:lnTo>
                  <a:lnTo>
                    <a:pt x="14583" y="4904"/>
                  </a:lnTo>
                  <a:lnTo>
                    <a:pt x="15088" y="4330"/>
                  </a:lnTo>
                  <a:lnTo>
                    <a:pt x="17289" y="6157"/>
                  </a:lnTo>
                  <a:lnTo>
                    <a:pt x="17289" y="3078"/>
                  </a:lnTo>
                  <a:lnTo>
                    <a:pt x="17289" y="0"/>
                  </a:lnTo>
                  <a:lnTo>
                    <a:pt x="14583" y="626"/>
                  </a:lnTo>
                  <a:lnTo>
                    <a:pt x="11878" y="1200"/>
                  </a:lnTo>
                  <a:lnTo>
                    <a:pt x="14033" y="3704"/>
                  </a:lnTo>
                  <a:lnTo>
                    <a:pt x="10777" y="7409"/>
                  </a:lnTo>
                  <a:lnTo>
                    <a:pt x="7567" y="6157"/>
                  </a:lnTo>
                  <a:lnTo>
                    <a:pt x="5411" y="10487"/>
                  </a:lnTo>
                  <a:lnTo>
                    <a:pt x="2155" y="9235"/>
                  </a:lnTo>
                  <a:lnTo>
                    <a:pt x="550" y="14817"/>
                  </a:lnTo>
                  <a:lnTo>
                    <a:pt x="0" y="16017"/>
                  </a:lnTo>
                  <a:lnTo>
                    <a:pt x="1055" y="16643"/>
                  </a:lnTo>
                  <a:lnTo>
                    <a:pt x="2706" y="11113"/>
                  </a:lnTo>
                  <a:lnTo>
                    <a:pt x="5916" y="12313"/>
                  </a:lnTo>
                  <a:lnTo>
                    <a:pt x="8071" y="8035"/>
                  </a:lnTo>
                  <a:lnTo>
                    <a:pt x="8071" y="8035"/>
                  </a:lnTo>
                  <a:close/>
                  <a:moveTo>
                    <a:pt x="6466" y="21600"/>
                  </a:moveTo>
                  <a:lnTo>
                    <a:pt x="6466" y="16643"/>
                  </a:lnTo>
                  <a:lnTo>
                    <a:pt x="3761" y="16643"/>
                  </a:lnTo>
                  <a:lnTo>
                    <a:pt x="3761" y="21600"/>
                  </a:lnTo>
                  <a:lnTo>
                    <a:pt x="6466" y="21600"/>
                  </a:lnTo>
                  <a:lnTo>
                    <a:pt x="6466" y="21600"/>
                  </a:lnTo>
                  <a:close/>
                  <a:moveTo>
                    <a:pt x="10227" y="21600"/>
                  </a:moveTo>
                  <a:lnTo>
                    <a:pt x="7567" y="21600"/>
                  </a:lnTo>
                  <a:lnTo>
                    <a:pt x="7567" y="14817"/>
                  </a:lnTo>
                  <a:lnTo>
                    <a:pt x="10227" y="14817"/>
                  </a:lnTo>
                  <a:lnTo>
                    <a:pt x="10227" y="21600"/>
                  </a:lnTo>
                  <a:lnTo>
                    <a:pt x="10227" y="21600"/>
                  </a:lnTo>
                  <a:close/>
                  <a:moveTo>
                    <a:pt x="14033" y="21600"/>
                  </a:moveTo>
                  <a:lnTo>
                    <a:pt x="11327" y="21600"/>
                  </a:lnTo>
                  <a:lnTo>
                    <a:pt x="11327" y="12313"/>
                  </a:lnTo>
                  <a:lnTo>
                    <a:pt x="14033" y="12313"/>
                  </a:lnTo>
                  <a:lnTo>
                    <a:pt x="14033" y="21600"/>
                  </a:lnTo>
                  <a:lnTo>
                    <a:pt x="14033" y="21600"/>
                  </a:lnTo>
                  <a:close/>
                  <a:moveTo>
                    <a:pt x="17794" y="21600"/>
                  </a:moveTo>
                  <a:lnTo>
                    <a:pt x="15088" y="21600"/>
                  </a:lnTo>
                  <a:lnTo>
                    <a:pt x="15088" y="9861"/>
                  </a:lnTo>
                  <a:lnTo>
                    <a:pt x="17794" y="9861"/>
                  </a:lnTo>
                  <a:lnTo>
                    <a:pt x="17794" y="21600"/>
                  </a:lnTo>
                  <a:lnTo>
                    <a:pt x="17794" y="21600"/>
                  </a:lnTo>
                  <a:close/>
                  <a:moveTo>
                    <a:pt x="18894" y="6783"/>
                  </a:moveTo>
                  <a:lnTo>
                    <a:pt x="18894" y="21600"/>
                  </a:lnTo>
                  <a:lnTo>
                    <a:pt x="21600" y="21600"/>
                  </a:lnTo>
                  <a:lnTo>
                    <a:pt x="21600" y="6783"/>
                  </a:lnTo>
                  <a:lnTo>
                    <a:pt x="18894" y="6783"/>
                  </a:lnTo>
                  <a:close/>
                </a:path>
              </a:pathLst>
            </a:custGeom>
            <a:solidFill>
              <a:srgbClr val="FFFFFF"/>
            </a:solidFill>
            <a:ln w="12700" cap="flat">
              <a:noFill/>
              <a:miter lim="400000"/>
            </a:ln>
            <a:effectLst/>
          </p:spPr>
          <p:txBody>
            <a:bodyPr wrap="square" lIns="0" tIns="0" rIns="0" bIns="0" numCol="1" anchor="t">
              <a:noAutofit/>
            </a:bodyPr>
            <a:lstStyle/>
            <a:p>
              <a:pPr lvl="0"/>
              <a:endParaRPr sz="1735">
                <a:solidFill>
                  <a:schemeClr val="bg1"/>
                </a:solidFill>
                <a:cs typeface="+mn-ea"/>
                <a:sym typeface="+mn-lt"/>
              </a:endParaRPr>
            </a:p>
          </p:txBody>
        </p:sp>
      </p:grpSp>
      <p:sp>
        <p:nvSpPr>
          <p:cNvPr id="21" name="Shape 2035"/>
          <p:cNvSpPr/>
          <p:nvPr/>
        </p:nvSpPr>
        <p:spPr>
          <a:xfrm>
            <a:off x="10136941" y="4206260"/>
            <a:ext cx="950152" cy="95015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12700" cap="flat">
            <a:noFill/>
            <a:miter lim="400000"/>
          </a:ln>
          <a:effectLst/>
        </p:spPr>
        <p:txBody>
          <a:bodyPr wrap="square" lIns="25400" tIns="25400" rIns="25400" bIns="25400" numCol="1" anchor="ctr">
            <a:noAutofit/>
          </a:bodyPr>
          <a:lstStyle/>
          <a:p>
            <a:pPr lvl="0"/>
            <a:endParaRPr sz="1735">
              <a:solidFill>
                <a:schemeClr val="bg1"/>
              </a:solidFill>
              <a:cs typeface="+mn-ea"/>
              <a:sym typeface="+mn-lt"/>
            </a:endParaRPr>
          </a:p>
        </p:txBody>
      </p:sp>
      <p:grpSp>
        <p:nvGrpSpPr>
          <p:cNvPr id="22" name="Group 2040"/>
          <p:cNvGrpSpPr/>
          <p:nvPr/>
        </p:nvGrpSpPr>
        <p:grpSpPr>
          <a:xfrm>
            <a:off x="10131634" y="2274011"/>
            <a:ext cx="955485" cy="955485"/>
            <a:chOff x="0" y="0"/>
            <a:chExt cx="1910968" cy="1910968"/>
          </a:xfrm>
        </p:grpSpPr>
        <p:sp>
          <p:nvSpPr>
            <p:cNvPr id="23" name="Shape 2038"/>
            <p:cNvSpPr/>
            <p:nvPr/>
          </p:nvSpPr>
          <p:spPr>
            <a:xfrm>
              <a:off x="0" y="0"/>
              <a:ext cx="1910969" cy="191096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12700" cap="flat">
              <a:noFill/>
              <a:miter lim="400000"/>
            </a:ln>
            <a:effectLst/>
          </p:spPr>
          <p:txBody>
            <a:bodyPr wrap="square" lIns="33867" tIns="33867" rIns="33867" bIns="33867" numCol="1" anchor="ctr">
              <a:noAutofit/>
            </a:bodyPr>
            <a:lstStyle/>
            <a:p>
              <a:pPr lvl="0"/>
              <a:endParaRPr sz="1735">
                <a:solidFill>
                  <a:schemeClr val="bg1"/>
                </a:solidFill>
                <a:cs typeface="+mn-ea"/>
                <a:sym typeface="+mn-lt"/>
              </a:endParaRPr>
            </a:p>
          </p:txBody>
        </p:sp>
        <p:sp>
          <p:nvSpPr>
            <p:cNvPr id="24" name="Shape 2039"/>
            <p:cNvSpPr/>
            <p:nvPr/>
          </p:nvSpPr>
          <p:spPr>
            <a:xfrm>
              <a:off x="657404" y="557107"/>
              <a:ext cx="596161" cy="749014"/>
            </a:xfrm>
            <a:custGeom>
              <a:avLst/>
              <a:gdLst/>
              <a:ahLst/>
              <a:cxnLst>
                <a:cxn ang="0">
                  <a:pos x="wd2" y="hd2"/>
                </a:cxn>
                <a:cxn ang="5400000">
                  <a:pos x="wd2" y="hd2"/>
                </a:cxn>
                <a:cxn ang="10800000">
                  <a:pos x="wd2" y="hd2"/>
                </a:cxn>
                <a:cxn ang="16200000">
                  <a:pos x="wd2" y="hd2"/>
                </a:cxn>
              </a:cxnLst>
              <a:rect l="0" t="0" r="r" b="b"/>
              <a:pathLst>
                <a:path w="21015" h="21072" extrusionOk="0">
                  <a:moveTo>
                    <a:pt x="17468" y="6506"/>
                  </a:moveTo>
                  <a:cubicBezTo>
                    <a:pt x="16410" y="7763"/>
                    <a:pt x="15333" y="6878"/>
                    <a:pt x="13824" y="5996"/>
                  </a:cubicBezTo>
                  <a:cubicBezTo>
                    <a:pt x="12317" y="5116"/>
                    <a:pt x="10950" y="4575"/>
                    <a:pt x="12006" y="3318"/>
                  </a:cubicBezTo>
                  <a:cubicBezTo>
                    <a:pt x="13062" y="2059"/>
                    <a:pt x="15140" y="1754"/>
                    <a:pt x="16648" y="2634"/>
                  </a:cubicBezTo>
                  <a:cubicBezTo>
                    <a:pt x="18155" y="3515"/>
                    <a:pt x="18522" y="5248"/>
                    <a:pt x="17468" y="6506"/>
                  </a:cubicBezTo>
                  <a:close/>
                  <a:moveTo>
                    <a:pt x="20868" y="4865"/>
                  </a:moveTo>
                  <a:cubicBezTo>
                    <a:pt x="20191" y="1663"/>
                    <a:pt x="16530" y="-474"/>
                    <a:pt x="12691" y="90"/>
                  </a:cubicBezTo>
                  <a:cubicBezTo>
                    <a:pt x="8853" y="655"/>
                    <a:pt x="5613" y="3118"/>
                    <a:pt x="6290" y="6320"/>
                  </a:cubicBezTo>
                  <a:cubicBezTo>
                    <a:pt x="6436" y="7009"/>
                    <a:pt x="6840" y="8088"/>
                    <a:pt x="7318" y="8862"/>
                  </a:cubicBezTo>
                  <a:lnTo>
                    <a:pt x="346" y="17166"/>
                  </a:lnTo>
                  <a:cubicBezTo>
                    <a:pt x="90" y="17473"/>
                    <a:pt x="-56" y="18024"/>
                    <a:pt x="20" y="18392"/>
                  </a:cubicBezTo>
                  <a:lnTo>
                    <a:pt x="470" y="20511"/>
                  </a:lnTo>
                  <a:cubicBezTo>
                    <a:pt x="547" y="20879"/>
                    <a:pt x="971" y="21126"/>
                    <a:pt x="1412" y="21061"/>
                  </a:cubicBezTo>
                  <a:lnTo>
                    <a:pt x="3454" y="20761"/>
                  </a:lnTo>
                  <a:cubicBezTo>
                    <a:pt x="3895" y="20696"/>
                    <a:pt x="4457" y="20387"/>
                    <a:pt x="4700" y="20072"/>
                  </a:cubicBezTo>
                  <a:lnTo>
                    <a:pt x="7456" y="16513"/>
                  </a:lnTo>
                  <a:lnTo>
                    <a:pt x="7480" y="16490"/>
                  </a:lnTo>
                  <a:lnTo>
                    <a:pt x="9346" y="16216"/>
                  </a:lnTo>
                  <a:lnTo>
                    <a:pt x="12566" y="12046"/>
                  </a:lnTo>
                  <a:cubicBezTo>
                    <a:pt x="13623" y="12195"/>
                    <a:pt x="15142" y="12146"/>
                    <a:pt x="16039" y="12013"/>
                  </a:cubicBezTo>
                  <a:cubicBezTo>
                    <a:pt x="19878" y="11449"/>
                    <a:pt x="21544" y="8068"/>
                    <a:pt x="20868" y="4865"/>
                  </a:cubicBezTo>
                  <a:close/>
                </a:path>
              </a:pathLst>
            </a:custGeom>
            <a:solidFill>
              <a:srgbClr val="FFFFFF"/>
            </a:solidFill>
            <a:ln w="12700" cap="flat">
              <a:noFill/>
              <a:miter lim="400000"/>
            </a:ln>
            <a:effectLst/>
          </p:spPr>
          <p:txBody>
            <a:bodyPr wrap="square" lIns="0" tIns="0" rIns="0" bIns="0" numCol="1" anchor="ctr">
              <a:noAutofit/>
            </a:bodyPr>
            <a:lstStyle/>
            <a:p>
              <a:pPr lvl="0"/>
              <a:endParaRPr sz="1735">
                <a:solidFill>
                  <a:schemeClr val="bg1"/>
                </a:solidFill>
                <a:cs typeface="+mn-ea"/>
                <a:sym typeface="+mn-lt"/>
              </a:endParaRPr>
            </a:p>
          </p:txBody>
        </p:sp>
      </p:grpSp>
      <p:sp>
        <p:nvSpPr>
          <p:cNvPr id="26" name="Text Placeholder 5"/>
          <p:cNvSpPr txBox="1"/>
          <p:nvPr/>
        </p:nvSpPr>
        <p:spPr>
          <a:xfrm>
            <a:off x="5327915" y="3381295"/>
            <a:ext cx="1535488" cy="633719"/>
          </a:xfrm>
          <a:prstGeom prst="rect">
            <a:avLst/>
          </a:prstGeom>
        </p:spPr>
        <p:txBody>
          <a:bodyPr vert="horz" lIns="0" tIns="0" rIns="0" bIns="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pPr>
            <a:r>
              <a:rPr lang="zh-CN" altLang="en-US" sz="2665" b="1" dirty="0">
                <a:solidFill>
                  <a:schemeClr val="bg1"/>
                </a:solidFill>
                <a:latin typeface="+mn-lt"/>
                <a:ea typeface="+mn-ea"/>
                <a:cs typeface="+mn-ea"/>
                <a:sym typeface="+mn-lt"/>
              </a:rPr>
              <a:t>点击输入标题内容</a:t>
            </a:r>
            <a:endParaRPr lang="en-GB" altLang="zh-CN" sz="2665" b="1" dirty="0">
              <a:solidFill>
                <a:schemeClr val="bg1"/>
              </a:solidFill>
              <a:latin typeface="+mn-lt"/>
              <a:ea typeface="+mn-ea"/>
              <a:cs typeface="+mn-ea"/>
              <a:sym typeface="+mn-lt"/>
            </a:endParaRPr>
          </a:p>
        </p:txBody>
      </p:sp>
      <p:sp>
        <p:nvSpPr>
          <p:cNvPr id="30" name="Shape 2036"/>
          <p:cNvSpPr/>
          <p:nvPr/>
        </p:nvSpPr>
        <p:spPr>
          <a:xfrm>
            <a:off x="10410956" y="4466867"/>
            <a:ext cx="402123" cy="428939"/>
          </a:xfrm>
          <a:custGeom>
            <a:avLst/>
            <a:gdLst/>
            <a:ahLst/>
            <a:cxnLst>
              <a:cxn ang="0">
                <a:pos x="wd2" y="hd2"/>
              </a:cxn>
              <a:cxn ang="5400000">
                <a:pos x="wd2" y="hd2"/>
              </a:cxn>
              <a:cxn ang="10800000">
                <a:pos x="wd2" y="hd2"/>
              </a:cxn>
              <a:cxn ang="16200000">
                <a:pos x="wd2" y="hd2"/>
              </a:cxn>
            </a:cxnLst>
            <a:rect l="0" t="0" r="r" b="b"/>
            <a:pathLst>
              <a:path w="21153" h="21260" extrusionOk="0">
                <a:moveTo>
                  <a:pt x="11752" y="11733"/>
                </a:moveTo>
                <a:lnTo>
                  <a:pt x="9401" y="11733"/>
                </a:lnTo>
                <a:lnTo>
                  <a:pt x="9401" y="5975"/>
                </a:lnTo>
                <a:lnTo>
                  <a:pt x="11752" y="5975"/>
                </a:lnTo>
                <a:cubicBezTo>
                  <a:pt x="11752" y="5975"/>
                  <a:pt x="11752" y="11733"/>
                  <a:pt x="11752" y="11733"/>
                </a:cubicBezTo>
                <a:close/>
                <a:moveTo>
                  <a:pt x="11752" y="15276"/>
                </a:moveTo>
                <a:lnTo>
                  <a:pt x="9401" y="15276"/>
                </a:lnTo>
                <a:lnTo>
                  <a:pt x="9401" y="12951"/>
                </a:lnTo>
                <a:lnTo>
                  <a:pt x="11752" y="12951"/>
                </a:lnTo>
                <a:cubicBezTo>
                  <a:pt x="11752" y="12951"/>
                  <a:pt x="11752" y="15276"/>
                  <a:pt x="11752" y="15276"/>
                </a:cubicBezTo>
                <a:close/>
                <a:moveTo>
                  <a:pt x="20789" y="13227"/>
                </a:moveTo>
                <a:lnTo>
                  <a:pt x="18761" y="11523"/>
                </a:lnTo>
                <a:cubicBezTo>
                  <a:pt x="18172" y="11029"/>
                  <a:pt x="18172" y="10223"/>
                  <a:pt x="18761" y="9729"/>
                </a:cubicBezTo>
                <a:lnTo>
                  <a:pt x="20789" y="8025"/>
                </a:lnTo>
                <a:cubicBezTo>
                  <a:pt x="21376" y="7532"/>
                  <a:pt x="21220" y="7072"/>
                  <a:pt x="20441" y="7001"/>
                </a:cubicBezTo>
                <a:lnTo>
                  <a:pt x="17751" y="6761"/>
                </a:lnTo>
                <a:cubicBezTo>
                  <a:pt x="16971" y="6692"/>
                  <a:pt x="16552" y="6061"/>
                  <a:pt x="16819" y="5360"/>
                </a:cubicBezTo>
                <a:lnTo>
                  <a:pt x="18247" y="1615"/>
                </a:lnTo>
                <a:cubicBezTo>
                  <a:pt x="18515" y="912"/>
                  <a:pt x="18188" y="656"/>
                  <a:pt x="17520" y="1047"/>
                </a:cubicBezTo>
                <a:lnTo>
                  <a:pt x="14346" y="2896"/>
                </a:lnTo>
                <a:cubicBezTo>
                  <a:pt x="13678" y="3285"/>
                  <a:pt x="12815" y="3072"/>
                  <a:pt x="12430" y="2423"/>
                </a:cubicBezTo>
                <a:lnTo>
                  <a:pt x="11279" y="489"/>
                </a:lnTo>
                <a:cubicBezTo>
                  <a:pt x="10893" y="-160"/>
                  <a:pt x="10255" y="-164"/>
                  <a:pt x="9860" y="481"/>
                </a:cubicBezTo>
                <a:lnTo>
                  <a:pt x="8793" y="2232"/>
                </a:lnTo>
                <a:cubicBezTo>
                  <a:pt x="8398" y="2877"/>
                  <a:pt x="7493" y="3153"/>
                  <a:pt x="6781" y="2844"/>
                </a:cubicBezTo>
                <a:lnTo>
                  <a:pt x="4900" y="2031"/>
                </a:lnTo>
                <a:cubicBezTo>
                  <a:pt x="4188" y="1723"/>
                  <a:pt x="3639" y="2080"/>
                  <a:pt x="3682" y="2825"/>
                </a:cubicBezTo>
                <a:lnTo>
                  <a:pt x="3784" y="4615"/>
                </a:lnTo>
                <a:cubicBezTo>
                  <a:pt x="3826" y="5360"/>
                  <a:pt x="3242" y="6128"/>
                  <a:pt x="2486" y="6320"/>
                </a:cubicBezTo>
                <a:lnTo>
                  <a:pt x="670" y="6780"/>
                </a:lnTo>
                <a:cubicBezTo>
                  <a:pt x="-85" y="6972"/>
                  <a:pt x="-224" y="7532"/>
                  <a:pt x="365" y="8025"/>
                </a:cubicBezTo>
                <a:lnTo>
                  <a:pt x="2394" y="9729"/>
                </a:lnTo>
                <a:cubicBezTo>
                  <a:pt x="2981" y="10223"/>
                  <a:pt x="2981" y="11029"/>
                  <a:pt x="2394" y="11523"/>
                </a:cubicBezTo>
                <a:lnTo>
                  <a:pt x="365" y="13225"/>
                </a:lnTo>
                <a:cubicBezTo>
                  <a:pt x="-224" y="13720"/>
                  <a:pt x="-68" y="14196"/>
                  <a:pt x="709" y="14285"/>
                </a:cubicBezTo>
                <a:lnTo>
                  <a:pt x="3171" y="14567"/>
                </a:lnTo>
                <a:cubicBezTo>
                  <a:pt x="3948" y="14656"/>
                  <a:pt x="4381" y="15309"/>
                  <a:pt x="4133" y="16017"/>
                </a:cubicBezTo>
                <a:lnTo>
                  <a:pt x="2869" y="19625"/>
                </a:lnTo>
                <a:cubicBezTo>
                  <a:pt x="2622" y="20333"/>
                  <a:pt x="2976" y="20609"/>
                  <a:pt x="3655" y="20240"/>
                </a:cubicBezTo>
                <a:lnTo>
                  <a:pt x="6549" y="18661"/>
                </a:lnTo>
                <a:cubicBezTo>
                  <a:pt x="7229" y="18291"/>
                  <a:pt x="8143" y="18495"/>
                  <a:pt x="8581" y="19113"/>
                </a:cubicBezTo>
                <a:lnTo>
                  <a:pt x="9782" y="20816"/>
                </a:lnTo>
                <a:cubicBezTo>
                  <a:pt x="10219" y="21436"/>
                  <a:pt x="10875" y="21403"/>
                  <a:pt x="11240" y="20741"/>
                </a:cubicBezTo>
                <a:lnTo>
                  <a:pt x="12297" y="18823"/>
                </a:lnTo>
                <a:cubicBezTo>
                  <a:pt x="12660" y="18160"/>
                  <a:pt x="13532" y="17891"/>
                  <a:pt x="14234" y="18221"/>
                </a:cubicBezTo>
                <a:lnTo>
                  <a:pt x="16272" y="19181"/>
                </a:lnTo>
                <a:cubicBezTo>
                  <a:pt x="16974" y="19511"/>
                  <a:pt x="17514" y="19172"/>
                  <a:pt x="17472" y="18427"/>
                </a:cubicBezTo>
                <a:lnTo>
                  <a:pt x="17370" y="16637"/>
                </a:lnTo>
                <a:cubicBezTo>
                  <a:pt x="17327" y="15891"/>
                  <a:pt x="17912" y="15124"/>
                  <a:pt x="18668" y="14932"/>
                </a:cubicBezTo>
                <a:lnTo>
                  <a:pt x="20482" y="14472"/>
                </a:lnTo>
                <a:cubicBezTo>
                  <a:pt x="21239" y="14280"/>
                  <a:pt x="21376" y="13720"/>
                  <a:pt x="20789" y="13227"/>
                </a:cubicBezTo>
                <a:close/>
              </a:path>
            </a:pathLst>
          </a:custGeom>
          <a:solidFill>
            <a:srgbClr val="FFFFFF"/>
          </a:solidFill>
          <a:ln w="12700" cap="flat">
            <a:noFill/>
            <a:miter lim="400000"/>
          </a:ln>
          <a:effectLst/>
        </p:spPr>
        <p:txBody>
          <a:bodyPr wrap="square" lIns="0" tIns="0" rIns="0" bIns="0" numCol="1" anchor="ctr">
            <a:noAutofit/>
          </a:bodyPr>
          <a:lstStyle/>
          <a:p>
            <a:pPr lvl="0"/>
            <a:endParaRPr sz="1735">
              <a:solidFill>
                <a:schemeClr val="bg1"/>
              </a:solidFill>
              <a:cs typeface="+mn-ea"/>
              <a:sym typeface="+mn-lt"/>
            </a:endParaRPr>
          </a:p>
        </p:txBody>
      </p:sp>
      <p:sp>
        <p:nvSpPr>
          <p:cNvPr id="25" name="文本占位符 24"/>
          <p:cNvSpPr>
            <a:spLocks noGrp="1"/>
          </p:cNvSpPr>
          <p:nvPr>
            <p:ph type="body" sz="quarter" idx="10"/>
          </p:nvPr>
        </p:nvSpPr>
        <p:spPr/>
        <p:txBody>
          <a:bodyPr/>
          <a:lstStyle/>
          <a:p>
            <a:r>
              <a:rPr lang="zh-CN" altLang="en-US" dirty="0">
                <a:cs typeface="+mn-ea"/>
                <a:sym typeface="+mn-lt"/>
              </a:rPr>
              <a:t>研究成果与应用</a:t>
            </a: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fade">
                                      <p:cBhvr>
                                        <p:cTn id="13" dur="500"/>
                                        <p:tgtEl>
                                          <p:spTgt spid="2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1500"/>
                            </p:stCondLst>
                            <p:childTnLst>
                              <p:par>
                                <p:cTn id="21" presetID="53" presetClass="entr" presetSubtype="16" fill="hold" nodeType="after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p:cTn id="23" dur="500" fill="hold"/>
                                        <p:tgtEl>
                                          <p:spTgt spid="15"/>
                                        </p:tgtEl>
                                        <p:attrNameLst>
                                          <p:attrName>ppt_w</p:attrName>
                                        </p:attrNameLst>
                                      </p:cBhvr>
                                      <p:tavLst>
                                        <p:tav tm="0">
                                          <p:val>
                                            <p:fltVal val="0"/>
                                          </p:val>
                                        </p:tav>
                                        <p:tav tm="100000">
                                          <p:val>
                                            <p:strVal val="#ppt_w"/>
                                          </p:val>
                                        </p:tav>
                                      </p:tavLst>
                                    </p:anim>
                                    <p:anim calcmode="lin" valueType="num">
                                      <p:cBhvr>
                                        <p:cTn id="24" dur="500" fill="hold"/>
                                        <p:tgtEl>
                                          <p:spTgt spid="15"/>
                                        </p:tgtEl>
                                        <p:attrNameLst>
                                          <p:attrName>ppt_h</p:attrName>
                                        </p:attrNameLst>
                                      </p:cBhvr>
                                      <p:tavLst>
                                        <p:tav tm="0">
                                          <p:val>
                                            <p:fltVal val="0"/>
                                          </p:val>
                                        </p:tav>
                                        <p:tav tm="100000">
                                          <p:val>
                                            <p:strVal val="#ppt_h"/>
                                          </p:val>
                                        </p:tav>
                                      </p:tavLst>
                                    </p:anim>
                                    <p:animEffect transition="in" filter="fade">
                                      <p:cBhvr>
                                        <p:cTn id="25" dur="500"/>
                                        <p:tgtEl>
                                          <p:spTgt spid="15"/>
                                        </p:tgtEl>
                                      </p:cBhvr>
                                    </p:animEffect>
                                  </p:childTnLst>
                                </p:cTn>
                              </p:par>
                            </p:childTnLst>
                          </p:cTn>
                        </p:par>
                        <p:par>
                          <p:cTn id="26" fill="hold">
                            <p:stCondLst>
                              <p:cond delay="2000"/>
                            </p:stCondLst>
                            <p:childTnLst>
                              <p:par>
                                <p:cTn id="27" presetID="10" presetClass="entr" presetSubtype="0" fill="hold" grpId="0" nodeType="after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500"/>
                                        <p:tgtEl>
                                          <p:spTgt spid="8"/>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500"/>
                                        <p:tgtEl>
                                          <p:spTgt spid="7"/>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4"/>
                                        </p:tgtEl>
                                        <p:attrNameLst>
                                          <p:attrName>style.visibility</p:attrName>
                                        </p:attrNameLst>
                                      </p:cBhvr>
                                      <p:to>
                                        <p:strVal val="visible"/>
                                      </p:to>
                                    </p:set>
                                    <p:anim calcmode="lin" valueType="num">
                                      <p:cBhvr>
                                        <p:cTn id="36" dur="500" fill="hold"/>
                                        <p:tgtEl>
                                          <p:spTgt spid="4"/>
                                        </p:tgtEl>
                                        <p:attrNameLst>
                                          <p:attrName>ppt_w</p:attrName>
                                        </p:attrNameLst>
                                      </p:cBhvr>
                                      <p:tavLst>
                                        <p:tav tm="0">
                                          <p:val>
                                            <p:fltVal val="0"/>
                                          </p:val>
                                        </p:tav>
                                        <p:tav tm="100000">
                                          <p:val>
                                            <p:strVal val="#ppt_w"/>
                                          </p:val>
                                        </p:tav>
                                      </p:tavLst>
                                    </p:anim>
                                    <p:anim calcmode="lin" valueType="num">
                                      <p:cBhvr>
                                        <p:cTn id="37" dur="500" fill="hold"/>
                                        <p:tgtEl>
                                          <p:spTgt spid="4"/>
                                        </p:tgtEl>
                                        <p:attrNameLst>
                                          <p:attrName>ppt_h</p:attrName>
                                        </p:attrNameLst>
                                      </p:cBhvr>
                                      <p:tavLst>
                                        <p:tav tm="0">
                                          <p:val>
                                            <p:fltVal val="0"/>
                                          </p:val>
                                        </p:tav>
                                        <p:tav tm="100000">
                                          <p:val>
                                            <p:strVal val="#ppt_h"/>
                                          </p:val>
                                        </p:tav>
                                      </p:tavLst>
                                    </p:anim>
                                    <p:animEffect transition="in" filter="fade">
                                      <p:cBhvr>
                                        <p:cTn id="38" dur="500"/>
                                        <p:tgtEl>
                                          <p:spTgt spid="4"/>
                                        </p:tgtEl>
                                      </p:cBhvr>
                                    </p:animEffect>
                                  </p:childTnLst>
                                </p:cTn>
                              </p:par>
                            </p:childTnLst>
                          </p:cTn>
                        </p:par>
                        <p:par>
                          <p:cTn id="39" fill="hold">
                            <p:stCondLst>
                              <p:cond delay="3000"/>
                            </p:stCondLst>
                            <p:childTnLst>
                              <p:par>
                                <p:cTn id="40" presetID="53" presetClass="entr" presetSubtype="16" fill="hold" nodeType="afterEffect">
                                  <p:stCondLst>
                                    <p:cond delay="0"/>
                                  </p:stCondLst>
                                  <p:childTnLst>
                                    <p:set>
                                      <p:cBhvr>
                                        <p:cTn id="41" dur="1" fill="hold">
                                          <p:stCondLst>
                                            <p:cond delay="0"/>
                                          </p:stCondLst>
                                        </p:cTn>
                                        <p:tgtEl>
                                          <p:spTgt spid="18"/>
                                        </p:tgtEl>
                                        <p:attrNameLst>
                                          <p:attrName>style.visibility</p:attrName>
                                        </p:attrNameLst>
                                      </p:cBhvr>
                                      <p:to>
                                        <p:strVal val="visible"/>
                                      </p:to>
                                    </p:set>
                                    <p:anim calcmode="lin" valueType="num">
                                      <p:cBhvr>
                                        <p:cTn id="42" dur="500" fill="hold"/>
                                        <p:tgtEl>
                                          <p:spTgt spid="18"/>
                                        </p:tgtEl>
                                        <p:attrNameLst>
                                          <p:attrName>ppt_w</p:attrName>
                                        </p:attrNameLst>
                                      </p:cBhvr>
                                      <p:tavLst>
                                        <p:tav tm="0">
                                          <p:val>
                                            <p:fltVal val="0"/>
                                          </p:val>
                                        </p:tav>
                                        <p:tav tm="100000">
                                          <p:val>
                                            <p:strVal val="#ppt_w"/>
                                          </p:val>
                                        </p:tav>
                                      </p:tavLst>
                                    </p:anim>
                                    <p:anim calcmode="lin" valueType="num">
                                      <p:cBhvr>
                                        <p:cTn id="43" dur="500" fill="hold"/>
                                        <p:tgtEl>
                                          <p:spTgt spid="18"/>
                                        </p:tgtEl>
                                        <p:attrNameLst>
                                          <p:attrName>ppt_h</p:attrName>
                                        </p:attrNameLst>
                                      </p:cBhvr>
                                      <p:tavLst>
                                        <p:tav tm="0">
                                          <p:val>
                                            <p:fltVal val="0"/>
                                          </p:val>
                                        </p:tav>
                                        <p:tav tm="100000">
                                          <p:val>
                                            <p:strVal val="#ppt_h"/>
                                          </p:val>
                                        </p:tav>
                                      </p:tavLst>
                                    </p:anim>
                                    <p:animEffect transition="in" filter="fade">
                                      <p:cBhvr>
                                        <p:cTn id="44" dur="500"/>
                                        <p:tgtEl>
                                          <p:spTgt spid="18"/>
                                        </p:tgtEl>
                                      </p:cBhvr>
                                    </p:animEffect>
                                  </p:childTnLst>
                                </p:cTn>
                              </p:par>
                            </p:childTnLst>
                          </p:cTn>
                        </p:par>
                        <p:par>
                          <p:cTn id="45" fill="hold">
                            <p:stCondLst>
                              <p:cond delay="3500"/>
                            </p:stCondLst>
                            <p:childTnLst>
                              <p:par>
                                <p:cTn id="46" presetID="10" presetClass="entr" presetSubtype="0" fill="hold" grpId="0" nodeType="after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fade">
                                      <p:cBhvr>
                                        <p:cTn id="48" dur="500"/>
                                        <p:tgtEl>
                                          <p:spTgt spid="10"/>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9"/>
                                        </p:tgtEl>
                                        <p:attrNameLst>
                                          <p:attrName>style.visibility</p:attrName>
                                        </p:attrNameLst>
                                      </p:cBhvr>
                                      <p:to>
                                        <p:strVal val="visible"/>
                                      </p:to>
                                    </p:set>
                                    <p:animEffect transition="in" filter="fade">
                                      <p:cBhvr>
                                        <p:cTn id="51" dur="500"/>
                                        <p:tgtEl>
                                          <p:spTgt spid="9"/>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
                                        </p:tgtEl>
                                        <p:attrNameLst>
                                          <p:attrName>style.visibility</p:attrName>
                                        </p:attrNameLst>
                                      </p:cBhvr>
                                      <p:to>
                                        <p:strVal val="visible"/>
                                      </p:to>
                                    </p:set>
                                    <p:anim calcmode="lin" valueType="num">
                                      <p:cBhvr>
                                        <p:cTn id="55" dur="500" fill="hold"/>
                                        <p:tgtEl>
                                          <p:spTgt spid="2"/>
                                        </p:tgtEl>
                                        <p:attrNameLst>
                                          <p:attrName>ppt_w</p:attrName>
                                        </p:attrNameLst>
                                      </p:cBhvr>
                                      <p:tavLst>
                                        <p:tav tm="0">
                                          <p:val>
                                            <p:fltVal val="0"/>
                                          </p:val>
                                        </p:tav>
                                        <p:tav tm="100000">
                                          <p:val>
                                            <p:strVal val="#ppt_w"/>
                                          </p:val>
                                        </p:tav>
                                      </p:tavLst>
                                    </p:anim>
                                    <p:anim calcmode="lin" valueType="num">
                                      <p:cBhvr>
                                        <p:cTn id="56" dur="500" fill="hold"/>
                                        <p:tgtEl>
                                          <p:spTgt spid="2"/>
                                        </p:tgtEl>
                                        <p:attrNameLst>
                                          <p:attrName>ppt_h</p:attrName>
                                        </p:attrNameLst>
                                      </p:cBhvr>
                                      <p:tavLst>
                                        <p:tav tm="0">
                                          <p:val>
                                            <p:fltVal val="0"/>
                                          </p:val>
                                        </p:tav>
                                        <p:tav tm="100000">
                                          <p:val>
                                            <p:strVal val="#ppt_h"/>
                                          </p:val>
                                        </p:tav>
                                      </p:tavLst>
                                    </p:anim>
                                    <p:animEffect transition="in" filter="fade">
                                      <p:cBhvr>
                                        <p:cTn id="57" dur="500"/>
                                        <p:tgtEl>
                                          <p:spTgt spid="2"/>
                                        </p:tgtEl>
                                      </p:cBhvr>
                                    </p:animEffect>
                                  </p:childTnLst>
                                </p:cTn>
                              </p:par>
                            </p:childTnLst>
                          </p:cTn>
                        </p:par>
                        <p:par>
                          <p:cTn id="58" fill="hold">
                            <p:stCondLst>
                              <p:cond delay="4500"/>
                            </p:stCondLst>
                            <p:childTnLst>
                              <p:par>
                                <p:cTn id="59" presetID="53" presetClass="entr" presetSubtype="16" fill="hold"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childTnLst>
                                </p:cTn>
                              </p:par>
                            </p:childTnLst>
                          </p:cTn>
                        </p:par>
                        <p:par>
                          <p:cTn id="64" fill="hold">
                            <p:stCondLst>
                              <p:cond delay="5000"/>
                            </p:stCondLst>
                            <p:childTnLst>
                              <p:par>
                                <p:cTn id="65" presetID="10" presetClass="entr" presetSubtype="0" fill="hold" grpId="0" nodeType="afterEffect">
                                  <p:stCondLst>
                                    <p:cond delay="0"/>
                                  </p:stCondLst>
                                  <p:childTnLst>
                                    <p:set>
                                      <p:cBhvr>
                                        <p:cTn id="66" dur="1" fill="hold">
                                          <p:stCondLst>
                                            <p:cond delay="0"/>
                                          </p:stCondLst>
                                        </p:cTn>
                                        <p:tgtEl>
                                          <p:spTgt spid="12"/>
                                        </p:tgtEl>
                                        <p:attrNameLst>
                                          <p:attrName>style.visibility</p:attrName>
                                        </p:attrNameLst>
                                      </p:cBhvr>
                                      <p:to>
                                        <p:strVal val="visible"/>
                                      </p:to>
                                    </p:set>
                                    <p:animEffect transition="in" filter="fade">
                                      <p:cBhvr>
                                        <p:cTn id="67" dur="500"/>
                                        <p:tgtEl>
                                          <p:spTgt spid="12"/>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fade">
                                      <p:cBhvr>
                                        <p:cTn id="70" dur="500"/>
                                        <p:tgtEl>
                                          <p:spTgt spid="11"/>
                                        </p:tgtEl>
                                      </p:cBhvr>
                                    </p:animEffect>
                                  </p:childTnLst>
                                </p:cTn>
                              </p:par>
                            </p:childTnLst>
                          </p:cTn>
                        </p:par>
                        <p:par>
                          <p:cTn id="71" fill="hold">
                            <p:stCondLst>
                              <p:cond delay="5500"/>
                            </p:stCondLst>
                            <p:childTnLst>
                              <p:par>
                                <p:cTn id="72" presetID="53" presetClass="entr" presetSubtype="16" fill="hold" grpId="0" nodeType="afterEffect">
                                  <p:stCondLst>
                                    <p:cond delay="0"/>
                                  </p:stCondLst>
                                  <p:childTnLst>
                                    <p:set>
                                      <p:cBhvr>
                                        <p:cTn id="73" dur="1" fill="hold">
                                          <p:stCondLst>
                                            <p:cond delay="0"/>
                                          </p:stCondLst>
                                        </p:cTn>
                                        <p:tgtEl>
                                          <p:spTgt spid="3"/>
                                        </p:tgtEl>
                                        <p:attrNameLst>
                                          <p:attrName>style.visibility</p:attrName>
                                        </p:attrNameLst>
                                      </p:cBhvr>
                                      <p:to>
                                        <p:strVal val="visible"/>
                                      </p:to>
                                    </p:set>
                                    <p:anim calcmode="lin" valueType="num">
                                      <p:cBhvr>
                                        <p:cTn id="74" dur="500" fill="hold"/>
                                        <p:tgtEl>
                                          <p:spTgt spid="3"/>
                                        </p:tgtEl>
                                        <p:attrNameLst>
                                          <p:attrName>ppt_w</p:attrName>
                                        </p:attrNameLst>
                                      </p:cBhvr>
                                      <p:tavLst>
                                        <p:tav tm="0">
                                          <p:val>
                                            <p:fltVal val="0"/>
                                          </p:val>
                                        </p:tav>
                                        <p:tav tm="100000">
                                          <p:val>
                                            <p:strVal val="#ppt_w"/>
                                          </p:val>
                                        </p:tav>
                                      </p:tavLst>
                                    </p:anim>
                                    <p:anim calcmode="lin" valueType="num">
                                      <p:cBhvr>
                                        <p:cTn id="75" dur="500" fill="hold"/>
                                        <p:tgtEl>
                                          <p:spTgt spid="3"/>
                                        </p:tgtEl>
                                        <p:attrNameLst>
                                          <p:attrName>ppt_h</p:attrName>
                                        </p:attrNameLst>
                                      </p:cBhvr>
                                      <p:tavLst>
                                        <p:tav tm="0">
                                          <p:val>
                                            <p:fltVal val="0"/>
                                          </p:val>
                                        </p:tav>
                                        <p:tav tm="100000">
                                          <p:val>
                                            <p:strVal val="#ppt_h"/>
                                          </p:val>
                                        </p:tav>
                                      </p:tavLst>
                                    </p:anim>
                                    <p:animEffect transition="in" filter="fade">
                                      <p:cBhvr>
                                        <p:cTn id="76" dur="500"/>
                                        <p:tgtEl>
                                          <p:spTgt spid="3"/>
                                        </p:tgtEl>
                                      </p:cBhvr>
                                    </p:animEffect>
                                  </p:childTnLst>
                                </p:cTn>
                              </p:par>
                            </p:childTnLst>
                          </p:cTn>
                        </p:par>
                        <p:par>
                          <p:cTn id="77" fill="hold">
                            <p:stCondLst>
                              <p:cond delay="6000"/>
                            </p:stCondLst>
                            <p:childTnLst>
                              <p:par>
                                <p:cTn id="78" presetID="53" presetClass="entr" presetSubtype="16" fill="hold" grpId="0" nodeType="afterEffect">
                                  <p:stCondLst>
                                    <p:cond delay="0"/>
                                  </p:stCondLst>
                                  <p:childTnLst>
                                    <p:set>
                                      <p:cBhvr>
                                        <p:cTn id="79" dur="1" fill="hold">
                                          <p:stCondLst>
                                            <p:cond delay="0"/>
                                          </p:stCondLst>
                                        </p:cTn>
                                        <p:tgtEl>
                                          <p:spTgt spid="21"/>
                                        </p:tgtEl>
                                        <p:attrNameLst>
                                          <p:attrName>style.visibility</p:attrName>
                                        </p:attrNameLst>
                                      </p:cBhvr>
                                      <p:to>
                                        <p:strVal val="visible"/>
                                      </p:to>
                                    </p:set>
                                    <p:anim calcmode="lin" valueType="num">
                                      <p:cBhvr>
                                        <p:cTn id="80" dur="500" fill="hold"/>
                                        <p:tgtEl>
                                          <p:spTgt spid="21"/>
                                        </p:tgtEl>
                                        <p:attrNameLst>
                                          <p:attrName>ppt_w</p:attrName>
                                        </p:attrNameLst>
                                      </p:cBhvr>
                                      <p:tavLst>
                                        <p:tav tm="0">
                                          <p:val>
                                            <p:fltVal val="0"/>
                                          </p:val>
                                        </p:tav>
                                        <p:tav tm="100000">
                                          <p:val>
                                            <p:strVal val="#ppt_w"/>
                                          </p:val>
                                        </p:tav>
                                      </p:tavLst>
                                    </p:anim>
                                    <p:anim calcmode="lin" valueType="num">
                                      <p:cBhvr>
                                        <p:cTn id="81" dur="500" fill="hold"/>
                                        <p:tgtEl>
                                          <p:spTgt spid="21"/>
                                        </p:tgtEl>
                                        <p:attrNameLst>
                                          <p:attrName>ppt_h</p:attrName>
                                        </p:attrNameLst>
                                      </p:cBhvr>
                                      <p:tavLst>
                                        <p:tav tm="0">
                                          <p:val>
                                            <p:fltVal val="0"/>
                                          </p:val>
                                        </p:tav>
                                        <p:tav tm="100000">
                                          <p:val>
                                            <p:strVal val="#ppt_h"/>
                                          </p:val>
                                        </p:tav>
                                      </p:tavLst>
                                    </p:anim>
                                    <p:animEffect transition="in" filter="fade">
                                      <p:cBhvr>
                                        <p:cTn id="82" dur="500"/>
                                        <p:tgtEl>
                                          <p:spTgt spid="21"/>
                                        </p:tgtEl>
                                      </p:cBhvr>
                                    </p:animEffect>
                                  </p:childTnLst>
                                </p:cTn>
                              </p:par>
                            </p:childTnLst>
                          </p:cTn>
                        </p:par>
                        <p:par>
                          <p:cTn id="83" fill="hold">
                            <p:stCondLst>
                              <p:cond delay="6500"/>
                            </p:stCondLst>
                            <p:childTnLst>
                              <p:par>
                                <p:cTn id="84" presetID="10" presetClass="entr" presetSubtype="0" fill="hold" grpId="0" nodeType="afterEffect">
                                  <p:stCondLst>
                                    <p:cond delay="0"/>
                                  </p:stCondLst>
                                  <p:childTnLst>
                                    <p:set>
                                      <p:cBhvr>
                                        <p:cTn id="85" dur="1" fill="hold">
                                          <p:stCondLst>
                                            <p:cond delay="0"/>
                                          </p:stCondLst>
                                        </p:cTn>
                                        <p:tgtEl>
                                          <p:spTgt spid="30"/>
                                        </p:tgtEl>
                                        <p:attrNameLst>
                                          <p:attrName>style.visibility</p:attrName>
                                        </p:attrNameLst>
                                      </p:cBhvr>
                                      <p:to>
                                        <p:strVal val="visible"/>
                                      </p:to>
                                    </p:set>
                                    <p:animEffect transition="in" filter="fade">
                                      <p:cBhvr>
                                        <p:cTn id="86" dur="500"/>
                                        <p:tgtEl>
                                          <p:spTgt spid="30"/>
                                        </p:tgtEl>
                                      </p:cBhvr>
                                    </p:animEffect>
                                  </p:childTnLst>
                                </p:cTn>
                              </p:par>
                            </p:childTnLst>
                          </p:cTn>
                        </p:par>
                        <p:par>
                          <p:cTn id="87" fill="hold">
                            <p:stCondLst>
                              <p:cond delay="7000"/>
                            </p:stCondLst>
                            <p:childTnLst>
                              <p:par>
                                <p:cTn id="88" presetID="10" presetClass="entr" presetSubtype="0" fill="hold" grpId="0" nodeType="afterEffect">
                                  <p:stCondLst>
                                    <p:cond delay="0"/>
                                  </p:stCondLst>
                                  <p:childTnLst>
                                    <p:set>
                                      <p:cBhvr>
                                        <p:cTn id="89" dur="1" fill="hold">
                                          <p:stCondLst>
                                            <p:cond delay="0"/>
                                          </p:stCondLst>
                                        </p:cTn>
                                        <p:tgtEl>
                                          <p:spTgt spid="14"/>
                                        </p:tgtEl>
                                        <p:attrNameLst>
                                          <p:attrName>style.visibility</p:attrName>
                                        </p:attrNameLst>
                                      </p:cBhvr>
                                      <p:to>
                                        <p:strVal val="visible"/>
                                      </p:to>
                                    </p:set>
                                    <p:animEffect transition="in" filter="fade">
                                      <p:cBhvr>
                                        <p:cTn id="90" dur="500"/>
                                        <p:tgtEl>
                                          <p:spTgt spid="14"/>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13"/>
                                        </p:tgtEl>
                                        <p:attrNameLst>
                                          <p:attrName>style.visibility</p:attrName>
                                        </p:attrNameLst>
                                      </p:cBhvr>
                                      <p:to>
                                        <p:strVal val="visible"/>
                                      </p:to>
                                    </p:set>
                                    <p:animEffect transition="in" filter="fade">
                                      <p:cBhvr>
                                        <p:cTn id="9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21" grpId="0" animBg="1"/>
      <p:bldP spid="26" grpId="0"/>
      <p:bldP spid="30"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Freeform 7"/>
          <p:cNvSpPr>
            <a:spLocks noChangeArrowheads="1"/>
          </p:cNvSpPr>
          <p:nvPr/>
        </p:nvSpPr>
        <p:spPr bwMode="auto">
          <a:xfrm>
            <a:off x="5287434" y="1881917"/>
            <a:ext cx="1384300" cy="1221316"/>
          </a:xfrm>
          <a:custGeom>
            <a:avLst/>
            <a:gdLst>
              <a:gd name="T0" fmla="*/ 2684 w 2684"/>
              <a:gd name="T1" fmla="*/ 2365 h 2365"/>
              <a:gd name="T2" fmla="*/ 1342 w 2684"/>
              <a:gd name="T3" fmla="*/ 0 h 2365"/>
              <a:gd name="T4" fmla="*/ 0 w 2684"/>
              <a:gd name="T5" fmla="*/ 2365 h 2365"/>
              <a:gd name="T6" fmla="*/ 2684 w 2684"/>
              <a:gd name="T7" fmla="*/ 2365 h 2365"/>
              <a:gd name="T8" fmla="*/ 0 60000 65536"/>
              <a:gd name="T9" fmla="*/ 0 60000 65536"/>
              <a:gd name="T10" fmla="*/ 0 60000 65536"/>
              <a:gd name="T11" fmla="*/ 0 60000 65536"/>
              <a:gd name="T12" fmla="*/ 0 w 2684"/>
              <a:gd name="T13" fmla="*/ 0 h 2365"/>
              <a:gd name="T14" fmla="*/ 2684 w 2684"/>
              <a:gd name="T15" fmla="*/ 2365 h 2365"/>
            </a:gdLst>
            <a:ahLst/>
            <a:cxnLst>
              <a:cxn ang="T8">
                <a:pos x="T0" y="T1"/>
              </a:cxn>
              <a:cxn ang="T9">
                <a:pos x="T2" y="T3"/>
              </a:cxn>
              <a:cxn ang="T10">
                <a:pos x="T4" y="T5"/>
              </a:cxn>
              <a:cxn ang="T11">
                <a:pos x="T6" y="T7"/>
              </a:cxn>
            </a:cxnLst>
            <a:rect l="T12" t="T13" r="T14" b="T15"/>
            <a:pathLst>
              <a:path w="2684" h="2365">
                <a:moveTo>
                  <a:pt x="2684" y="2365"/>
                </a:moveTo>
                <a:lnTo>
                  <a:pt x="1342" y="0"/>
                </a:lnTo>
                <a:lnTo>
                  <a:pt x="0" y="2365"/>
                </a:lnTo>
                <a:lnTo>
                  <a:pt x="2684" y="2365"/>
                </a:lnTo>
                <a:close/>
              </a:path>
            </a:pathLst>
          </a:custGeom>
          <a:noFill/>
          <a:ln>
            <a:solidFill>
              <a:srgbClr val="5B9BD5"/>
            </a:solidFill>
          </a:ln>
        </p:spPr>
        <p:txBody>
          <a:bodyPr/>
          <a:lstStyle/>
          <a:p>
            <a:endParaRPr lang="zh-CN" altLang="zh-CN" sz="2400">
              <a:solidFill>
                <a:schemeClr val="bg1"/>
              </a:solidFill>
              <a:cs typeface="+mn-ea"/>
              <a:sym typeface="+mn-lt"/>
            </a:endParaRPr>
          </a:p>
        </p:txBody>
      </p:sp>
      <p:sp>
        <p:nvSpPr>
          <p:cNvPr id="33" name="Freeform 8"/>
          <p:cNvSpPr>
            <a:spLocks noChangeArrowheads="1"/>
          </p:cNvSpPr>
          <p:nvPr/>
        </p:nvSpPr>
        <p:spPr bwMode="auto">
          <a:xfrm>
            <a:off x="3915833" y="3103232"/>
            <a:ext cx="1371600" cy="1320800"/>
          </a:xfrm>
          <a:custGeom>
            <a:avLst/>
            <a:gdLst>
              <a:gd name="T0" fmla="*/ 2664 w 2664"/>
              <a:gd name="T1" fmla="*/ 0 h 2553"/>
              <a:gd name="T2" fmla="*/ 0 w 2664"/>
              <a:gd name="T3" fmla="*/ 546 h 2553"/>
              <a:gd name="T4" fmla="*/ 1835 w 2664"/>
              <a:gd name="T5" fmla="*/ 2553 h 2553"/>
              <a:gd name="T6" fmla="*/ 2664 w 2664"/>
              <a:gd name="T7" fmla="*/ 0 h 2553"/>
              <a:gd name="T8" fmla="*/ 0 60000 65536"/>
              <a:gd name="T9" fmla="*/ 0 60000 65536"/>
              <a:gd name="T10" fmla="*/ 0 60000 65536"/>
              <a:gd name="T11" fmla="*/ 0 60000 65536"/>
              <a:gd name="T12" fmla="*/ 0 w 2664"/>
              <a:gd name="T13" fmla="*/ 0 h 2553"/>
              <a:gd name="T14" fmla="*/ 2664 w 2664"/>
              <a:gd name="T15" fmla="*/ 2553 h 2553"/>
            </a:gdLst>
            <a:ahLst/>
            <a:cxnLst>
              <a:cxn ang="T8">
                <a:pos x="T0" y="T1"/>
              </a:cxn>
              <a:cxn ang="T9">
                <a:pos x="T2" y="T3"/>
              </a:cxn>
              <a:cxn ang="T10">
                <a:pos x="T4" y="T5"/>
              </a:cxn>
              <a:cxn ang="T11">
                <a:pos x="T6" y="T7"/>
              </a:cxn>
            </a:cxnLst>
            <a:rect l="T12" t="T13" r="T14" b="T15"/>
            <a:pathLst>
              <a:path w="2664" h="2553">
                <a:moveTo>
                  <a:pt x="2664" y="0"/>
                </a:moveTo>
                <a:lnTo>
                  <a:pt x="0" y="546"/>
                </a:lnTo>
                <a:lnTo>
                  <a:pt x="1835" y="2553"/>
                </a:lnTo>
                <a:lnTo>
                  <a:pt x="2664" y="0"/>
                </a:lnTo>
                <a:close/>
              </a:path>
            </a:pathLst>
          </a:custGeom>
          <a:noFill/>
          <a:ln>
            <a:solidFill>
              <a:srgbClr val="5B9BD5"/>
            </a:solidFill>
          </a:ln>
        </p:spPr>
        <p:txBody>
          <a:bodyPr/>
          <a:lstStyle/>
          <a:p>
            <a:endParaRPr lang="zh-CN" altLang="zh-CN" sz="2400">
              <a:solidFill>
                <a:schemeClr val="bg1"/>
              </a:solidFill>
              <a:cs typeface="+mn-ea"/>
              <a:sym typeface="+mn-lt"/>
            </a:endParaRPr>
          </a:p>
        </p:txBody>
      </p:sp>
      <p:sp>
        <p:nvSpPr>
          <p:cNvPr id="34" name="Freeform 9"/>
          <p:cNvSpPr>
            <a:spLocks noChangeArrowheads="1"/>
          </p:cNvSpPr>
          <p:nvPr/>
        </p:nvSpPr>
        <p:spPr bwMode="auto">
          <a:xfrm>
            <a:off x="4703234" y="4424033"/>
            <a:ext cx="1274233" cy="1392767"/>
          </a:xfrm>
          <a:custGeom>
            <a:avLst/>
            <a:gdLst>
              <a:gd name="T0" fmla="*/ 305 w 2476"/>
              <a:gd name="T1" fmla="*/ 0 h 2702"/>
              <a:gd name="T2" fmla="*/ 0 w 2476"/>
              <a:gd name="T3" fmla="*/ 2702 h 2702"/>
              <a:gd name="T4" fmla="*/ 2476 w 2476"/>
              <a:gd name="T5" fmla="*/ 1578 h 2702"/>
              <a:gd name="T6" fmla="*/ 305 w 2476"/>
              <a:gd name="T7" fmla="*/ 0 h 2702"/>
              <a:gd name="T8" fmla="*/ 0 60000 65536"/>
              <a:gd name="T9" fmla="*/ 0 60000 65536"/>
              <a:gd name="T10" fmla="*/ 0 60000 65536"/>
              <a:gd name="T11" fmla="*/ 0 60000 65536"/>
              <a:gd name="T12" fmla="*/ 0 w 2476"/>
              <a:gd name="T13" fmla="*/ 0 h 2702"/>
              <a:gd name="T14" fmla="*/ 2476 w 2476"/>
              <a:gd name="T15" fmla="*/ 2702 h 2702"/>
            </a:gdLst>
            <a:ahLst/>
            <a:cxnLst>
              <a:cxn ang="T8">
                <a:pos x="T0" y="T1"/>
              </a:cxn>
              <a:cxn ang="T9">
                <a:pos x="T2" y="T3"/>
              </a:cxn>
              <a:cxn ang="T10">
                <a:pos x="T4" y="T5"/>
              </a:cxn>
              <a:cxn ang="T11">
                <a:pos x="T6" y="T7"/>
              </a:cxn>
            </a:cxnLst>
            <a:rect l="T12" t="T13" r="T14" b="T15"/>
            <a:pathLst>
              <a:path w="2476" h="2702">
                <a:moveTo>
                  <a:pt x="305" y="0"/>
                </a:moveTo>
                <a:lnTo>
                  <a:pt x="0" y="2702"/>
                </a:lnTo>
                <a:lnTo>
                  <a:pt x="2476" y="1578"/>
                </a:lnTo>
                <a:lnTo>
                  <a:pt x="305" y="0"/>
                </a:lnTo>
                <a:close/>
              </a:path>
            </a:pathLst>
          </a:custGeom>
          <a:noFill/>
          <a:ln>
            <a:solidFill>
              <a:srgbClr val="5B9BD5"/>
            </a:solidFill>
          </a:ln>
        </p:spPr>
        <p:txBody>
          <a:bodyPr/>
          <a:lstStyle/>
          <a:p>
            <a:endParaRPr lang="zh-CN" altLang="zh-CN" sz="2400">
              <a:solidFill>
                <a:schemeClr val="bg1"/>
              </a:solidFill>
              <a:cs typeface="+mn-ea"/>
              <a:sym typeface="+mn-lt"/>
            </a:endParaRPr>
          </a:p>
        </p:txBody>
      </p:sp>
      <p:sp>
        <p:nvSpPr>
          <p:cNvPr id="35" name="Freeform 10"/>
          <p:cNvSpPr>
            <a:spLocks noChangeArrowheads="1"/>
          </p:cNvSpPr>
          <p:nvPr/>
        </p:nvSpPr>
        <p:spPr bwMode="auto">
          <a:xfrm>
            <a:off x="5977467" y="4424033"/>
            <a:ext cx="1278467" cy="1392767"/>
          </a:xfrm>
          <a:custGeom>
            <a:avLst/>
            <a:gdLst>
              <a:gd name="T0" fmla="*/ 0 w 2476"/>
              <a:gd name="T1" fmla="*/ 1578 h 2702"/>
              <a:gd name="T2" fmla="*/ 2476 w 2476"/>
              <a:gd name="T3" fmla="*/ 2702 h 2702"/>
              <a:gd name="T4" fmla="*/ 2172 w 2476"/>
              <a:gd name="T5" fmla="*/ 0 h 2702"/>
              <a:gd name="T6" fmla="*/ 0 w 2476"/>
              <a:gd name="T7" fmla="*/ 1578 h 2702"/>
              <a:gd name="T8" fmla="*/ 0 60000 65536"/>
              <a:gd name="T9" fmla="*/ 0 60000 65536"/>
              <a:gd name="T10" fmla="*/ 0 60000 65536"/>
              <a:gd name="T11" fmla="*/ 0 60000 65536"/>
              <a:gd name="T12" fmla="*/ 0 w 2476"/>
              <a:gd name="T13" fmla="*/ 0 h 2702"/>
              <a:gd name="T14" fmla="*/ 2476 w 2476"/>
              <a:gd name="T15" fmla="*/ 2702 h 2702"/>
            </a:gdLst>
            <a:ahLst/>
            <a:cxnLst>
              <a:cxn ang="T8">
                <a:pos x="T0" y="T1"/>
              </a:cxn>
              <a:cxn ang="T9">
                <a:pos x="T2" y="T3"/>
              </a:cxn>
              <a:cxn ang="T10">
                <a:pos x="T4" y="T5"/>
              </a:cxn>
              <a:cxn ang="T11">
                <a:pos x="T6" y="T7"/>
              </a:cxn>
            </a:cxnLst>
            <a:rect l="T12" t="T13" r="T14" b="T15"/>
            <a:pathLst>
              <a:path w="2476" h="2702">
                <a:moveTo>
                  <a:pt x="0" y="1578"/>
                </a:moveTo>
                <a:lnTo>
                  <a:pt x="2476" y="2702"/>
                </a:lnTo>
                <a:lnTo>
                  <a:pt x="2172" y="0"/>
                </a:lnTo>
                <a:lnTo>
                  <a:pt x="0" y="1578"/>
                </a:lnTo>
                <a:close/>
              </a:path>
            </a:pathLst>
          </a:custGeom>
          <a:noFill/>
          <a:ln>
            <a:solidFill>
              <a:srgbClr val="5B9BD5"/>
            </a:solidFill>
          </a:ln>
        </p:spPr>
        <p:txBody>
          <a:bodyPr/>
          <a:lstStyle/>
          <a:p>
            <a:endParaRPr lang="zh-CN" altLang="zh-CN" sz="2400">
              <a:solidFill>
                <a:schemeClr val="bg1"/>
              </a:solidFill>
              <a:cs typeface="+mn-ea"/>
              <a:sym typeface="+mn-lt"/>
            </a:endParaRPr>
          </a:p>
        </p:txBody>
      </p:sp>
      <p:sp>
        <p:nvSpPr>
          <p:cNvPr id="36" name="Freeform 11"/>
          <p:cNvSpPr>
            <a:spLocks noChangeArrowheads="1"/>
          </p:cNvSpPr>
          <p:nvPr/>
        </p:nvSpPr>
        <p:spPr bwMode="auto">
          <a:xfrm>
            <a:off x="6671733" y="3103232"/>
            <a:ext cx="1371600" cy="1320800"/>
          </a:xfrm>
          <a:custGeom>
            <a:avLst/>
            <a:gdLst>
              <a:gd name="T0" fmla="*/ 830 w 2664"/>
              <a:gd name="T1" fmla="*/ 2553 h 2553"/>
              <a:gd name="T2" fmla="*/ 2664 w 2664"/>
              <a:gd name="T3" fmla="*/ 546 h 2553"/>
              <a:gd name="T4" fmla="*/ 0 w 2664"/>
              <a:gd name="T5" fmla="*/ 0 h 2553"/>
              <a:gd name="T6" fmla="*/ 830 w 2664"/>
              <a:gd name="T7" fmla="*/ 2553 h 2553"/>
              <a:gd name="T8" fmla="*/ 0 60000 65536"/>
              <a:gd name="T9" fmla="*/ 0 60000 65536"/>
              <a:gd name="T10" fmla="*/ 0 60000 65536"/>
              <a:gd name="T11" fmla="*/ 0 60000 65536"/>
              <a:gd name="T12" fmla="*/ 0 w 2664"/>
              <a:gd name="T13" fmla="*/ 0 h 2553"/>
              <a:gd name="T14" fmla="*/ 2664 w 2664"/>
              <a:gd name="T15" fmla="*/ 2553 h 2553"/>
            </a:gdLst>
            <a:ahLst/>
            <a:cxnLst>
              <a:cxn ang="T8">
                <a:pos x="T0" y="T1"/>
              </a:cxn>
              <a:cxn ang="T9">
                <a:pos x="T2" y="T3"/>
              </a:cxn>
              <a:cxn ang="T10">
                <a:pos x="T4" y="T5"/>
              </a:cxn>
              <a:cxn ang="T11">
                <a:pos x="T6" y="T7"/>
              </a:cxn>
            </a:cxnLst>
            <a:rect l="T12" t="T13" r="T14" b="T15"/>
            <a:pathLst>
              <a:path w="2664" h="2553">
                <a:moveTo>
                  <a:pt x="830" y="2553"/>
                </a:moveTo>
                <a:lnTo>
                  <a:pt x="2664" y="546"/>
                </a:lnTo>
                <a:lnTo>
                  <a:pt x="0" y="0"/>
                </a:lnTo>
                <a:lnTo>
                  <a:pt x="830" y="2553"/>
                </a:lnTo>
                <a:close/>
              </a:path>
            </a:pathLst>
          </a:custGeom>
          <a:noFill/>
          <a:ln>
            <a:solidFill>
              <a:srgbClr val="5B9BD5"/>
            </a:solidFill>
          </a:ln>
        </p:spPr>
        <p:txBody>
          <a:bodyPr/>
          <a:lstStyle/>
          <a:p>
            <a:endParaRPr lang="zh-CN" altLang="zh-CN" sz="2400">
              <a:solidFill>
                <a:schemeClr val="bg1"/>
              </a:solidFill>
              <a:cs typeface="+mn-ea"/>
              <a:sym typeface="+mn-lt"/>
            </a:endParaRPr>
          </a:p>
        </p:txBody>
      </p:sp>
      <p:sp>
        <p:nvSpPr>
          <p:cNvPr id="37" name="矩形 7"/>
          <p:cNvSpPr>
            <a:spLocks noChangeArrowheads="1"/>
          </p:cNvSpPr>
          <p:nvPr/>
        </p:nvSpPr>
        <p:spPr bwMode="auto">
          <a:xfrm>
            <a:off x="5600701" y="2440716"/>
            <a:ext cx="613834" cy="574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r>
              <a:rPr lang="en-US" altLang="zh-CN" sz="3735" dirty="0">
                <a:solidFill>
                  <a:schemeClr val="bg1"/>
                </a:solidFill>
                <a:cs typeface="+mn-ea"/>
                <a:sym typeface="+mn-lt"/>
              </a:rPr>
              <a:t>01</a:t>
            </a:r>
            <a:endParaRPr lang="zh-CN" altLang="en-US" sz="3735" dirty="0">
              <a:solidFill>
                <a:schemeClr val="bg1"/>
              </a:solidFill>
              <a:cs typeface="+mn-ea"/>
              <a:sym typeface="+mn-lt"/>
            </a:endParaRPr>
          </a:p>
        </p:txBody>
      </p:sp>
      <p:sp>
        <p:nvSpPr>
          <p:cNvPr id="38" name="矩形 8"/>
          <p:cNvSpPr>
            <a:spLocks noChangeArrowheads="1"/>
          </p:cNvSpPr>
          <p:nvPr/>
        </p:nvSpPr>
        <p:spPr bwMode="auto">
          <a:xfrm>
            <a:off x="6881281" y="3352999"/>
            <a:ext cx="613837" cy="574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r>
              <a:rPr lang="en-US" altLang="zh-CN" sz="3735">
                <a:solidFill>
                  <a:schemeClr val="bg1"/>
                </a:solidFill>
                <a:cs typeface="+mn-ea"/>
                <a:sym typeface="+mn-lt"/>
              </a:rPr>
              <a:t>02</a:t>
            </a:r>
            <a:endParaRPr lang="zh-CN" altLang="en-US" sz="3735">
              <a:solidFill>
                <a:schemeClr val="bg1"/>
              </a:solidFill>
              <a:cs typeface="+mn-ea"/>
              <a:sym typeface="+mn-lt"/>
            </a:endParaRPr>
          </a:p>
        </p:txBody>
      </p:sp>
      <p:sp>
        <p:nvSpPr>
          <p:cNvPr id="39" name="矩形 9"/>
          <p:cNvSpPr>
            <a:spLocks noChangeArrowheads="1"/>
          </p:cNvSpPr>
          <p:nvPr/>
        </p:nvSpPr>
        <p:spPr bwMode="auto">
          <a:xfrm>
            <a:off x="6402914" y="4872765"/>
            <a:ext cx="613837" cy="574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r>
              <a:rPr lang="en-US" altLang="zh-CN" sz="3735">
                <a:solidFill>
                  <a:schemeClr val="bg1"/>
                </a:solidFill>
                <a:cs typeface="+mn-ea"/>
                <a:sym typeface="+mn-lt"/>
              </a:rPr>
              <a:t>03</a:t>
            </a:r>
            <a:endParaRPr lang="zh-CN" altLang="en-US" sz="3735">
              <a:solidFill>
                <a:schemeClr val="bg1"/>
              </a:solidFill>
              <a:cs typeface="+mn-ea"/>
              <a:sym typeface="+mn-lt"/>
            </a:endParaRPr>
          </a:p>
        </p:txBody>
      </p:sp>
      <p:sp>
        <p:nvSpPr>
          <p:cNvPr id="40" name="矩形 10"/>
          <p:cNvSpPr>
            <a:spLocks noChangeArrowheads="1"/>
          </p:cNvSpPr>
          <p:nvPr/>
        </p:nvSpPr>
        <p:spPr bwMode="auto">
          <a:xfrm>
            <a:off x="4724401" y="4891816"/>
            <a:ext cx="613834" cy="574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r>
              <a:rPr lang="en-US" altLang="zh-CN" sz="3735">
                <a:solidFill>
                  <a:schemeClr val="bg1"/>
                </a:solidFill>
                <a:cs typeface="+mn-ea"/>
                <a:sym typeface="+mn-lt"/>
              </a:rPr>
              <a:t>04</a:t>
            </a:r>
            <a:endParaRPr lang="zh-CN" altLang="en-US" sz="3735">
              <a:solidFill>
                <a:schemeClr val="bg1"/>
              </a:solidFill>
              <a:cs typeface="+mn-ea"/>
              <a:sym typeface="+mn-lt"/>
            </a:endParaRPr>
          </a:p>
        </p:txBody>
      </p:sp>
      <p:sp>
        <p:nvSpPr>
          <p:cNvPr id="41" name="矩形 11"/>
          <p:cNvSpPr>
            <a:spLocks noChangeArrowheads="1"/>
          </p:cNvSpPr>
          <p:nvPr/>
        </p:nvSpPr>
        <p:spPr bwMode="auto">
          <a:xfrm>
            <a:off x="4326468" y="3365699"/>
            <a:ext cx="613834" cy="574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r>
              <a:rPr lang="en-US" altLang="zh-CN" sz="3735">
                <a:solidFill>
                  <a:schemeClr val="bg1"/>
                </a:solidFill>
                <a:cs typeface="+mn-ea"/>
                <a:sym typeface="+mn-lt"/>
              </a:rPr>
              <a:t>05</a:t>
            </a:r>
            <a:endParaRPr lang="zh-CN" altLang="en-US" sz="3735">
              <a:solidFill>
                <a:schemeClr val="bg1"/>
              </a:solidFill>
              <a:cs typeface="+mn-ea"/>
              <a:sym typeface="+mn-lt"/>
            </a:endParaRPr>
          </a:p>
        </p:txBody>
      </p:sp>
      <p:sp>
        <p:nvSpPr>
          <p:cNvPr id="42" name="TextBox 12"/>
          <p:cNvSpPr>
            <a:spLocks noChangeArrowheads="1"/>
          </p:cNvSpPr>
          <p:nvPr/>
        </p:nvSpPr>
        <p:spPr bwMode="auto">
          <a:xfrm>
            <a:off x="6506633" y="1680833"/>
            <a:ext cx="3429000" cy="615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just"/>
            <a:r>
              <a:rPr lang="zh-CN" altLang="en-US" sz="1335">
                <a:solidFill>
                  <a:schemeClr val="bg1"/>
                </a:solidFill>
                <a:cs typeface="+mn-ea"/>
                <a:sym typeface="+mn-lt"/>
              </a:rPr>
              <a:t>详写内容</a:t>
            </a:r>
            <a:r>
              <a:rPr lang="en-US" altLang="zh-CN" sz="1335">
                <a:solidFill>
                  <a:schemeClr val="bg1"/>
                </a:solidFill>
                <a:cs typeface="+mn-ea"/>
                <a:sym typeface="+mn-lt"/>
              </a:rPr>
              <a:t>……</a:t>
            </a:r>
            <a:r>
              <a:rPr lang="zh-CN" altLang="en-US" sz="1335">
                <a:solidFill>
                  <a:schemeClr val="bg1"/>
                </a:solidFill>
                <a:cs typeface="+mn-ea"/>
                <a:sym typeface="+mn-lt"/>
              </a:rPr>
              <a:t>点击输入本栏的具体文字，简明扼要的说明分项内容，此为概念图解，请根据您的具体内容酌情修改</a:t>
            </a:r>
            <a:endParaRPr lang="en-US" altLang="zh-CN" sz="1335">
              <a:solidFill>
                <a:schemeClr val="bg1"/>
              </a:solidFill>
              <a:cs typeface="+mn-ea"/>
              <a:sym typeface="+mn-lt"/>
            </a:endParaRPr>
          </a:p>
        </p:txBody>
      </p:sp>
      <p:sp>
        <p:nvSpPr>
          <p:cNvPr id="43" name="TextBox 13"/>
          <p:cNvSpPr>
            <a:spLocks noChangeArrowheads="1"/>
          </p:cNvSpPr>
          <p:nvPr/>
        </p:nvSpPr>
        <p:spPr bwMode="auto">
          <a:xfrm>
            <a:off x="8185152" y="3312783"/>
            <a:ext cx="2813049" cy="615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just"/>
            <a:r>
              <a:rPr lang="zh-CN" altLang="en-US" sz="1335">
                <a:solidFill>
                  <a:schemeClr val="bg1"/>
                </a:solidFill>
                <a:cs typeface="+mn-ea"/>
                <a:sym typeface="+mn-lt"/>
              </a:rPr>
              <a:t>详写内容</a:t>
            </a:r>
            <a:r>
              <a:rPr lang="en-US" altLang="zh-CN" sz="1335">
                <a:solidFill>
                  <a:schemeClr val="bg1"/>
                </a:solidFill>
                <a:cs typeface="+mn-ea"/>
                <a:sym typeface="+mn-lt"/>
              </a:rPr>
              <a:t>……</a:t>
            </a:r>
            <a:r>
              <a:rPr lang="zh-CN" altLang="en-US" sz="1335">
                <a:solidFill>
                  <a:schemeClr val="bg1"/>
                </a:solidFill>
                <a:cs typeface="+mn-ea"/>
                <a:sym typeface="+mn-lt"/>
              </a:rPr>
              <a:t>点击输入本栏的具体文字，简明扼要的说明分项内容，此为概念图解，请根据您的具体内容酌情修改</a:t>
            </a:r>
            <a:endParaRPr lang="en-US" altLang="zh-CN" sz="1335">
              <a:solidFill>
                <a:schemeClr val="bg1"/>
              </a:solidFill>
              <a:cs typeface="+mn-ea"/>
              <a:sym typeface="+mn-lt"/>
            </a:endParaRPr>
          </a:p>
        </p:txBody>
      </p:sp>
      <p:sp>
        <p:nvSpPr>
          <p:cNvPr id="44" name="TextBox 14"/>
          <p:cNvSpPr>
            <a:spLocks noChangeArrowheads="1"/>
          </p:cNvSpPr>
          <p:nvPr/>
        </p:nvSpPr>
        <p:spPr bwMode="auto">
          <a:xfrm>
            <a:off x="7497233" y="5241066"/>
            <a:ext cx="2813051" cy="615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just"/>
            <a:r>
              <a:rPr lang="zh-CN" altLang="en-US" sz="1335">
                <a:solidFill>
                  <a:schemeClr val="bg1"/>
                </a:solidFill>
                <a:cs typeface="+mn-ea"/>
                <a:sym typeface="+mn-lt"/>
              </a:rPr>
              <a:t>详写内容</a:t>
            </a:r>
            <a:r>
              <a:rPr lang="en-US" altLang="zh-CN" sz="1335">
                <a:solidFill>
                  <a:schemeClr val="bg1"/>
                </a:solidFill>
                <a:cs typeface="+mn-ea"/>
                <a:sym typeface="+mn-lt"/>
              </a:rPr>
              <a:t>……</a:t>
            </a:r>
            <a:r>
              <a:rPr lang="zh-CN" altLang="en-US" sz="1335">
                <a:solidFill>
                  <a:schemeClr val="bg1"/>
                </a:solidFill>
                <a:cs typeface="+mn-ea"/>
                <a:sym typeface="+mn-lt"/>
              </a:rPr>
              <a:t>点击输入本栏的具体文字，简明扼要的说明分项内容，此为概念图解，请根据您的具体内容酌情修改</a:t>
            </a:r>
            <a:endParaRPr lang="en-US" altLang="zh-CN" sz="1335">
              <a:solidFill>
                <a:schemeClr val="bg1"/>
              </a:solidFill>
              <a:cs typeface="+mn-ea"/>
              <a:sym typeface="+mn-lt"/>
            </a:endParaRPr>
          </a:p>
        </p:txBody>
      </p:sp>
      <p:sp>
        <p:nvSpPr>
          <p:cNvPr id="45" name="TextBox 15"/>
          <p:cNvSpPr>
            <a:spLocks noChangeArrowheads="1"/>
          </p:cNvSpPr>
          <p:nvPr/>
        </p:nvSpPr>
        <p:spPr bwMode="auto">
          <a:xfrm>
            <a:off x="1515534" y="4838899"/>
            <a:ext cx="2810933" cy="615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just"/>
            <a:r>
              <a:rPr lang="zh-CN" altLang="en-US" sz="1335" dirty="0">
                <a:solidFill>
                  <a:schemeClr val="bg1"/>
                </a:solidFill>
                <a:cs typeface="+mn-ea"/>
                <a:sym typeface="+mn-lt"/>
              </a:rPr>
              <a:t>详写内容</a:t>
            </a:r>
            <a:r>
              <a:rPr lang="en-US" altLang="zh-CN" sz="1335" dirty="0">
                <a:solidFill>
                  <a:schemeClr val="bg1"/>
                </a:solidFill>
                <a:cs typeface="+mn-ea"/>
                <a:sym typeface="+mn-lt"/>
              </a:rPr>
              <a:t>……</a:t>
            </a:r>
            <a:r>
              <a:rPr lang="zh-CN" altLang="en-US" sz="1335" dirty="0">
                <a:solidFill>
                  <a:schemeClr val="bg1"/>
                </a:solidFill>
                <a:cs typeface="+mn-ea"/>
                <a:sym typeface="+mn-lt"/>
              </a:rPr>
              <a:t>点击输入本栏的具体文字，简明扼要的说明分项内容，此为概念图解，请根据您的具体内容酌情修改</a:t>
            </a:r>
            <a:endParaRPr lang="en-US" altLang="zh-CN" sz="1335" dirty="0">
              <a:solidFill>
                <a:schemeClr val="bg1"/>
              </a:solidFill>
              <a:cs typeface="+mn-ea"/>
              <a:sym typeface="+mn-lt"/>
            </a:endParaRPr>
          </a:p>
        </p:txBody>
      </p:sp>
      <p:sp>
        <p:nvSpPr>
          <p:cNvPr id="46" name="TextBox 16"/>
          <p:cNvSpPr>
            <a:spLocks noChangeArrowheads="1"/>
          </p:cNvSpPr>
          <p:nvPr/>
        </p:nvSpPr>
        <p:spPr bwMode="auto">
          <a:xfrm>
            <a:off x="1515534" y="2508450"/>
            <a:ext cx="2810933" cy="615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just"/>
            <a:r>
              <a:rPr lang="zh-CN" altLang="en-US" sz="1335" dirty="0">
                <a:solidFill>
                  <a:schemeClr val="bg1"/>
                </a:solidFill>
                <a:cs typeface="+mn-ea"/>
                <a:sym typeface="+mn-lt"/>
              </a:rPr>
              <a:t>详写内容</a:t>
            </a:r>
            <a:r>
              <a:rPr lang="en-US" altLang="zh-CN" sz="1335" dirty="0">
                <a:solidFill>
                  <a:schemeClr val="bg1"/>
                </a:solidFill>
                <a:cs typeface="+mn-ea"/>
                <a:sym typeface="+mn-lt"/>
              </a:rPr>
              <a:t>……</a:t>
            </a:r>
            <a:r>
              <a:rPr lang="zh-CN" altLang="en-US" sz="1335" dirty="0">
                <a:solidFill>
                  <a:schemeClr val="bg1"/>
                </a:solidFill>
                <a:cs typeface="+mn-ea"/>
                <a:sym typeface="+mn-lt"/>
              </a:rPr>
              <a:t>点击输入本栏的具体文字，简明扼要的说明分项内容，此为概念图解，请根据您的具体内容酌情修改</a:t>
            </a:r>
            <a:endParaRPr lang="en-US" altLang="zh-CN" sz="1335" dirty="0">
              <a:solidFill>
                <a:schemeClr val="bg1"/>
              </a:solidFill>
              <a:cs typeface="+mn-ea"/>
              <a:sym typeface="+mn-lt"/>
            </a:endParaRPr>
          </a:p>
        </p:txBody>
      </p:sp>
      <p:sp>
        <p:nvSpPr>
          <p:cNvPr id="47" name="TextBox 17"/>
          <p:cNvSpPr>
            <a:spLocks noChangeArrowheads="1"/>
          </p:cNvSpPr>
          <p:nvPr/>
        </p:nvSpPr>
        <p:spPr bwMode="auto">
          <a:xfrm>
            <a:off x="6506634" y="1412178"/>
            <a:ext cx="168275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zh-CN" altLang="en-US" sz="1600" b="1" dirty="0">
                <a:solidFill>
                  <a:schemeClr val="bg1"/>
                </a:solidFill>
                <a:cs typeface="+mn-ea"/>
                <a:sym typeface="+mn-lt"/>
              </a:rPr>
              <a:t>添加标题内容</a:t>
            </a:r>
          </a:p>
        </p:txBody>
      </p:sp>
      <p:sp>
        <p:nvSpPr>
          <p:cNvPr id="48" name="TextBox 18"/>
          <p:cNvSpPr>
            <a:spLocks noChangeArrowheads="1"/>
          </p:cNvSpPr>
          <p:nvPr/>
        </p:nvSpPr>
        <p:spPr bwMode="auto">
          <a:xfrm>
            <a:off x="8185151" y="3014495"/>
            <a:ext cx="168274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zh-CN" altLang="en-US" sz="1600" b="1" dirty="0">
                <a:solidFill>
                  <a:schemeClr val="bg1"/>
                </a:solidFill>
                <a:cs typeface="+mn-ea"/>
                <a:sym typeface="+mn-lt"/>
              </a:rPr>
              <a:t>添加标题内容</a:t>
            </a:r>
          </a:p>
        </p:txBody>
      </p:sp>
      <p:sp>
        <p:nvSpPr>
          <p:cNvPr id="49" name="TextBox 19"/>
          <p:cNvSpPr>
            <a:spLocks noChangeArrowheads="1"/>
          </p:cNvSpPr>
          <p:nvPr/>
        </p:nvSpPr>
        <p:spPr bwMode="auto">
          <a:xfrm>
            <a:off x="7497234" y="4944895"/>
            <a:ext cx="168275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zh-CN" altLang="en-US" sz="1600" b="1" dirty="0">
                <a:solidFill>
                  <a:schemeClr val="bg1"/>
                </a:solidFill>
                <a:cs typeface="+mn-ea"/>
                <a:sym typeface="+mn-lt"/>
              </a:rPr>
              <a:t>添加标题内容</a:t>
            </a:r>
          </a:p>
        </p:txBody>
      </p:sp>
      <p:sp>
        <p:nvSpPr>
          <p:cNvPr id="50" name="TextBox 20"/>
          <p:cNvSpPr>
            <a:spLocks noChangeArrowheads="1"/>
          </p:cNvSpPr>
          <p:nvPr/>
        </p:nvSpPr>
        <p:spPr bwMode="auto">
          <a:xfrm>
            <a:off x="1515533" y="4538495"/>
            <a:ext cx="160413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r>
              <a:rPr lang="zh-CN" altLang="en-US" sz="1600" b="1" dirty="0">
                <a:solidFill>
                  <a:schemeClr val="bg1"/>
                </a:solidFill>
                <a:cs typeface="+mn-ea"/>
                <a:sym typeface="+mn-lt"/>
              </a:rPr>
              <a:t>添加标题内容</a:t>
            </a:r>
          </a:p>
        </p:txBody>
      </p:sp>
      <p:sp>
        <p:nvSpPr>
          <p:cNvPr id="51" name="TextBox 21"/>
          <p:cNvSpPr>
            <a:spLocks noChangeArrowheads="1"/>
          </p:cNvSpPr>
          <p:nvPr/>
        </p:nvSpPr>
        <p:spPr bwMode="auto">
          <a:xfrm>
            <a:off x="1515533" y="2199578"/>
            <a:ext cx="144145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zh-CN" altLang="en-US" sz="1600" b="1" dirty="0">
                <a:solidFill>
                  <a:schemeClr val="bg1"/>
                </a:solidFill>
                <a:cs typeface="+mn-ea"/>
                <a:sym typeface="+mn-lt"/>
              </a:rPr>
              <a:t>添加标题内容</a:t>
            </a:r>
          </a:p>
        </p:txBody>
      </p:sp>
      <p:sp>
        <p:nvSpPr>
          <p:cNvPr id="52" name="TextBox 22"/>
          <p:cNvSpPr>
            <a:spLocks noChangeArrowheads="1"/>
          </p:cNvSpPr>
          <p:nvPr/>
        </p:nvSpPr>
        <p:spPr bwMode="auto">
          <a:xfrm>
            <a:off x="5327915" y="3650443"/>
            <a:ext cx="1321859"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r>
              <a:rPr lang="zh-CN" altLang="en-US" sz="2400" b="1" dirty="0">
                <a:solidFill>
                  <a:schemeClr val="bg1"/>
                </a:solidFill>
                <a:cs typeface="+mn-ea"/>
                <a:sym typeface="+mn-lt"/>
              </a:rPr>
              <a:t>点击添加标题内容</a:t>
            </a:r>
          </a:p>
        </p:txBody>
      </p:sp>
      <p:sp>
        <p:nvSpPr>
          <p:cNvPr id="2" name="文本占位符 1"/>
          <p:cNvSpPr>
            <a:spLocks noGrp="1"/>
          </p:cNvSpPr>
          <p:nvPr>
            <p:ph type="body" sz="quarter" idx="10"/>
          </p:nvPr>
        </p:nvSpPr>
        <p:spPr/>
        <p:txBody>
          <a:bodyPr/>
          <a:lstStyle/>
          <a:p>
            <a:r>
              <a:rPr lang="zh-CN" altLang="en-US" dirty="0">
                <a:cs typeface="+mn-ea"/>
                <a:sym typeface="+mn-lt"/>
              </a:rPr>
              <a:t>研究成果与应用</a:t>
            </a: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 calcmode="lin" valueType="num">
                                      <p:cBhvr>
                                        <p:cTn id="9" dur="500" fill="hold"/>
                                        <p:tgtEl>
                                          <p:spTgt spid="32"/>
                                        </p:tgtEl>
                                        <p:attrNameLst>
                                          <p:attrName>ppt_x</p:attrName>
                                        </p:attrNameLst>
                                      </p:cBhvr>
                                      <p:tavLst>
                                        <p:tav tm="0">
                                          <p:val>
                                            <p:fltVal val="0.5"/>
                                          </p:val>
                                        </p:tav>
                                        <p:tav tm="100000">
                                          <p:val>
                                            <p:strVal val="#ppt_x"/>
                                          </p:val>
                                        </p:tav>
                                      </p:tavLst>
                                    </p:anim>
                                    <p:anim calcmode="lin" valueType="num">
                                      <p:cBhvr>
                                        <p:cTn id="10" dur="500" fill="hold"/>
                                        <p:tgtEl>
                                          <p:spTgt spid="32"/>
                                        </p:tgtEl>
                                        <p:attrNameLst>
                                          <p:attrName>ppt_y</p:attrName>
                                        </p:attrNameLst>
                                      </p:cBhvr>
                                      <p:tavLst>
                                        <p:tav tm="0">
                                          <p:val>
                                            <p:fltVal val="0.5"/>
                                          </p:val>
                                        </p:tav>
                                        <p:tav tm="100000">
                                          <p:val>
                                            <p:strVal val="#ppt_y"/>
                                          </p:val>
                                        </p:tav>
                                      </p:tavLst>
                                    </p:anim>
                                  </p:childTnLst>
                                </p:cTn>
                              </p:par>
                              <p:par>
                                <p:cTn id="11" presetID="23" presetClass="entr" presetSubtype="528" fill="hold" grpId="0" nodeType="withEffect">
                                  <p:stCondLst>
                                    <p:cond delay="0"/>
                                  </p:stCondLst>
                                  <p:childTnLst>
                                    <p:set>
                                      <p:cBhvr>
                                        <p:cTn id="12" dur="1" fill="hold">
                                          <p:stCondLst>
                                            <p:cond delay="0"/>
                                          </p:stCondLst>
                                        </p:cTn>
                                        <p:tgtEl>
                                          <p:spTgt spid="33"/>
                                        </p:tgtEl>
                                        <p:attrNameLst>
                                          <p:attrName>style.visibility</p:attrName>
                                        </p:attrNameLst>
                                      </p:cBhvr>
                                      <p:to>
                                        <p:strVal val="visible"/>
                                      </p:to>
                                    </p:set>
                                    <p:anim calcmode="lin" valueType="num">
                                      <p:cBhvr>
                                        <p:cTn id="13" dur="500" fill="hold"/>
                                        <p:tgtEl>
                                          <p:spTgt spid="33"/>
                                        </p:tgtEl>
                                        <p:attrNameLst>
                                          <p:attrName>ppt_w</p:attrName>
                                        </p:attrNameLst>
                                      </p:cBhvr>
                                      <p:tavLst>
                                        <p:tav tm="0">
                                          <p:val>
                                            <p:fltVal val="0"/>
                                          </p:val>
                                        </p:tav>
                                        <p:tav tm="100000">
                                          <p:val>
                                            <p:strVal val="#ppt_w"/>
                                          </p:val>
                                        </p:tav>
                                      </p:tavLst>
                                    </p:anim>
                                    <p:anim calcmode="lin" valueType="num">
                                      <p:cBhvr>
                                        <p:cTn id="14" dur="500" fill="hold"/>
                                        <p:tgtEl>
                                          <p:spTgt spid="33"/>
                                        </p:tgtEl>
                                        <p:attrNameLst>
                                          <p:attrName>ppt_h</p:attrName>
                                        </p:attrNameLst>
                                      </p:cBhvr>
                                      <p:tavLst>
                                        <p:tav tm="0">
                                          <p:val>
                                            <p:fltVal val="0"/>
                                          </p:val>
                                        </p:tav>
                                        <p:tav tm="100000">
                                          <p:val>
                                            <p:strVal val="#ppt_h"/>
                                          </p:val>
                                        </p:tav>
                                      </p:tavLst>
                                    </p:anim>
                                    <p:anim calcmode="lin" valueType="num">
                                      <p:cBhvr>
                                        <p:cTn id="15" dur="500" fill="hold"/>
                                        <p:tgtEl>
                                          <p:spTgt spid="33"/>
                                        </p:tgtEl>
                                        <p:attrNameLst>
                                          <p:attrName>ppt_x</p:attrName>
                                        </p:attrNameLst>
                                      </p:cBhvr>
                                      <p:tavLst>
                                        <p:tav tm="0">
                                          <p:val>
                                            <p:fltVal val="0.5"/>
                                          </p:val>
                                        </p:tav>
                                        <p:tav tm="100000">
                                          <p:val>
                                            <p:strVal val="#ppt_x"/>
                                          </p:val>
                                        </p:tav>
                                      </p:tavLst>
                                    </p:anim>
                                    <p:anim calcmode="lin" valueType="num">
                                      <p:cBhvr>
                                        <p:cTn id="16" dur="500" fill="hold"/>
                                        <p:tgtEl>
                                          <p:spTgt spid="33"/>
                                        </p:tgtEl>
                                        <p:attrNameLst>
                                          <p:attrName>ppt_y</p:attrName>
                                        </p:attrNameLst>
                                      </p:cBhvr>
                                      <p:tavLst>
                                        <p:tav tm="0">
                                          <p:val>
                                            <p:fltVal val="0.5"/>
                                          </p:val>
                                        </p:tav>
                                        <p:tav tm="100000">
                                          <p:val>
                                            <p:strVal val="#ppt_y"/>
                                          </p:val>
                                        </p:tav>
                                      </p:tavLst>
                                    </p:anim>
                                  </p:childTnLst>
                                </p:cTn>
                              </p:par>
                              <p:par>
                                <p:cTn id="17" presetID="23" presetClass="entr" presetSubtype="528" fill="hold" grpId="0" nodeType="with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 calcmode="lin" valueType="num">
                                      <p:cBhvr>
                                        <p:cTn id="21" dur="500" fill="hold"/>
                                        <p:tgtEl>
                                          <p:spTgt spid="34"/>
                                        </p:tgtEl>
                                        <p:attrNameLst>
                                          <p:attrName>ppt_x</p:attrName>
                                        </p:attrNameLst>
                                      </p:cBhvr>
                                      <p:tavLst>
                                        <p:tav tm="0">
                                          <p:val>
                                            <p:fltVal val="0.5"/>
                                          </p:val>
                                        </p:tav>
                                        <p:tav tm="100000">
                                          <p:val>
                                            <p:strVal val="#ppt_x"/>
                                          </p:val>
                                        </p:tav>
                                      </p:tavLst>
                                    </p:anim>
                                    <p:anim calcmode="lin" valueType="num">
                                      <p:cBhvr>
                                        <p:cTn id="22" dur="500" fill="hold"/>
                                        <p:tgtEl>
                                          <p:spTgt spid="34"/>
                                        </p:tgtEl>
                                        <p:attrNameLst>
                                          <p:attrName>ppt_y</p:attrName>
                                        </p:attrNameLst>
                                      </p:cBhvr>
                                      <p:tavLst>
                                        <p:tav tm="0">
                                          <p:val>
                                            <p:fltVal val="0.5"/>
                                          </p:val>
                                        </p:tav>
                                        <p:tav tm="100000">
                                          <p:val>
                                            <p:strVal val="#ppt_y"/>
                                          </p:val>
                                        </p:tav>
                                      </p:tavLst>
                                    </p:anim>
                                  </p:childTnLst>
                                </p:cTn>
                              </p:par>
                              <p:par>
                                <p:cTn id="23" presetID="23" presetClass="entr" presetSubtype="528" fill="hold" grpId="0" nodeType="withEffect">
                                  <p:stCondLst>
                                    <p:cond delay="0"/>
                                  </p:stCondLst>
                                  <p:childTnLst>
                                    <p:set>
                                      <p:cBhvr>
                                        <p:cTn id="24" dur="1" fill="hold">
                                          <p:stCondLst>
                                            <p:cond delay="0"/>
                                          </p:stCondLst>
                                        </p:cTn>
                                        <p:tgtEl>
                                          <p:spTgt spid="35"/>
                                        </p:tgtEl>
                                        <p:attrNameLst>
                                          <p:attrName>style.visibility</p:attrName>
                                        </p:attrNameLst>
                                      </p:cBhvr>
                                      <p:to>
                                        <p:strVal val="visible"/>
                                      </p:to>
                                    </p:set>
                                    <p:anim calcmode="lin" valueType="num">
                                      <p:cBhvr>
                                        <p:cTn id="25" dur="500" fill="hold"/>
                                        <p:tgtEl>
                                          <p:spTgt spid="35"/>
                                        </p:tgtEl>
                                        <p:attrNameLst>
                                          <p:attrName>ppt_w</p:attrName>
                                        </p:attrNameLst>
                                      </p:cBhvr>
                                      <p:tavLst>
                                        <p:tav tm="0">
                                          <p:val>
                                            <p:fltVal val="0"/>
                                          </p:val>
                                        </p:tav>
                                        <p:tav tm="100000">
                                          <p:val>
                                            <p:strVal val="#ppt_w"/>
                                          </p:val>
                                        </p:tav>
                                      </p:tavLst>
                                    </p:anim>
                                    <p:anim calcmode="lin" valueType="num">
                                      <p:cBhvr>
                                        <p:cTn id="26" dur="500" fill="hold"/>
                                        <p:tgtEl>
                                          <p:spTgt spid="35"/>
                                        </p:tgtEl>
                                        <p:attrNameLst>
                                          <p:attrName>ppt_h</p:attrName>
                                        </p:attrNameLst>
                                      </p:cBhvr>
                                      <p:tavLst>
                                        <p:tav tm="0">
                                          <p:val>
                                            <p:fltVal val="0"/>
                                          </p:val>
                                        </p:tav>
                                        <p:tav tm="100000">
                                          <p:val>
                                            <p:strVal val="#ppt_h"/>
                                          </p:val>
                                        </p:tav>
                                      </p:tavLst>
                                    </p:anim>
                                    <p:anim calcmode="lin" valueType="num">
                                      <p:cBhvr>
                                        <p:cTn id="27" dur="500" fill="hold"/>
                                        <p:tgtEl>
                                          <p:spTgt spid="35"/>
                                        </p:tgtEl>
                                        <p:attrNameLst>
                                          <p:attrName>ppt_x</p:attrName>
                                        </p:attrNameLst>
                                      </p:cBhvr>
                                      <p:tavLst>
                                        <p:tav tm="0">
                                          <p:val>
                                            <p:fltVal val="0.5"/>
                                          </p:val>
                                        </p:tav>
                                        <p:tav tm="100000">
                                          <p:val>
                                            <p:strVal val="#ppt_x"/>
                                          </p:val>
                                        </p:tav>
                                      </p:tavLst>
                                    </p:anim>
                                    <p:anim calcmode="lin" valueType="num">
                                      <p:cBhvr>
                                        <p:cTn id="28" dur="500" fill="hold"/>
                                        <p:tgtEl>
                                          <p:spTgt spid="35"/>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6"/>
                                        </p:tgtEl>
                                        <p:attrNameLst>
                                          <p:attrName>style.visibility</p:attrName>
                                        </p:attrNameLst>
                                      </p:cBhvr>
                                      <p:to>
                                        <p:strVal val="visible"/>
                                      </p:to>
                                    </p:set>
                                    <p:anim calcmode="lin" valueType="num">
                                      <p:cBhvr>
                                        <p:cTn id="31" dur="500" fill="hold"/>
                                        <p:tgtEl>
                                          <p:spTgt spid="36"/>
                                        </p:tgtEl>
                                        <p:attrNameLst>
                                          <p:attrName>ppt_w</p:attrName>
                                        </p:attrNameLst>
                                      </p:cBhvr>
                                      <p:tavLst>
                                        <p:tav tm="0">
                                          <p:val>
                                            <p:fltVal val="0"/>
                                          </p:val>
                                        </p:tav>
                                        <p:tav tm="100000">
                                          <p:val>
                                            <p:strVal val="#ppt_w"/>
                                          </p:val>
                                        </p:tav>
                                      </p:tavLst>
                                    </p:anim>
                                    <p:anim calcmode="lin" valueType="num">
                                      <p:cBhvr>
                                        <p:cTn id="32" dur="500" fill="hold"/>
                                        <p:tgtEl>
                                          <p:spTgt spid="36"/>
                                        </p:tgtEl>
                                        <p:attrNameLst>
                                          <p:attrName>ppt_h</p:attrName>
                                        </p:attrNameLst>
                                      </p:cBhvr>
                                      <p:tavLst>
                                        <p:tav tm="0">
                                          <p:val>
                                            <p:fltVal val="0"/>
                                          </p:val>
                                        </p:tav>
                                        <p:tav tm="100000">
                                          <p:val>
                                            <p:strVal val="#ppt_h"/>
                                          </p:val>
                                        </p:tav>
                                      </p:tavLst>
                                    </p:anim>
                                    <p:anim calcmode="lin" valueType="num">
                                      <p:cBhvr>
                                        <p:cTn id="33" dur="500" fill="hold"/>
                                        <p:tgtEl>
                                          <p:spTgt spid="36"/>
                                        </p:tgtEl>
                                        <p:attrNameLst>
                                          <p:attrName>ppt_x</p:attrName>
                                        </p:attrNameLst>
                                      </p:cBhvr>
                                      <p:tavLst>
                                        <p:tav tm="0">
                                          <p:val>
                                            <p:fltVal val="0.5"/>
                                          </p:val>
                                        </p:tav>
                                        <p:tav tm="100000">
                                          <p:val>
                                            <p:strVal val="#ppt_x"/>
                                          </p:val>
                                        </p:tav>
                                      </p:tavLst>
                                    </p:anim>
                                    <p:anim calcmode="lin" valueType="num">
                                      <p:cBhvr>
                                        <p:cTn id="34" dur="500" fill="hold"/>
                                        <p:tgtEl>
                                          <p:spTgt spid="36"/>
                                        </p:tgtEl>
                                        <p:attrNameLst>
                                          <p:attrName>ppt_y</p:attrName>
                                        </p:attrNameLst>
                                      </p:cBhvr>
                                      <p:tavLst>
                                        <p:tav tm="0">
                                          <p:val>
                                            <p:fltVal val="0.5"/>
                                          </p:val>
                                        </p:tav>
                                        <p:tav tm="100000">
                                          <p:val>
                                            <p:strVal val="#ppt_y"/>
                                          </p:val>
                                        </p:tav>
                                      </p:tavLst>
                                    </p:anim>
                                  </p:childTnLst>
                                </p:cTn>
                              </p:par>
                              <p:par>
                                <p:cTn id="35" presetID="23" presetClass="entr" presetSubtype="528"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p:cTn id="37" dur="500" fill="hold"/>
                                        <p:tgtEl>
                                          <p:spTgt spid="37"/>
                                        </p:tgtEl>
                                        <p:attrNameLst>
                                          <p:attrName>ppt_w</p:attrName>
                                        </p:attrNameLst>
                                      </p:cBhvr>
                                      <p:tavLst>
                                        <p:tav tm="0">
                                          <p:val>
                                            <p:fltVal val="0"/>
                                          </p:val>
                                        </p:tav>
                                        <p:tav tm="100000">
                                          <p:val>
                                            <p:strVal val="#ppt_w"/>
                                          </p:val>
                                        </p:tav>
                                      </p:tavLst>
                                    </p:anim>
                                    <p:anim calcmode="lin" valueType="num">
                                      <p:cBhvr>
                                        <p:cTn id="38" dur="500" fill="hold"/>
                                        <p:tgtEl>
                                          <p:spTgt spid="37"/>
                                        </p:tgtEl>
                                        <p:attrNameLst>
                                          <p:attrName>ppt_h</p:attrName>
                                        </p:attrNameLst>
                                      </p:cBhvr>
                                      <p:tavLst>
                                        <p:tav tm="0">
                                          <p:val>
                                            <p:fltVal val="0"/>
                                          </p:val>
                                        </p:tav>
                                        <p:tav tm="100000">
                                          <p:val>
                                            <p:strVal val="#ppt_h"/>
                                          </p:val>
                                        </p:tav>
                                      </p:tavLst>
                                    </p:anim>
                                    <p:anim calcmode="lin" valueType="num">
                                      <p:cBhvr>
                                        <p:cTn id="39" dur="500" fill="hold"/>
                                        <p:tgtEl>
                                          <p:spTgt spid="37"/>
                                        </p:tgtEl>
                                        <p:attrNameLst>
                                          <p:attrName>ppt_x</p:attrName>
                                        </p:attrNameLst>
                                      </p:cBhvr>
                                      <p:tavLst>
                                        <p:tav tm="0">
                                          <p:val>
                                            <p:fltVal val="0.5"/>
                                          </p:val>
                                        </p:tav>
                                        <p:tav tm="100000">
                                          <p:val>
                                            <p:strVal val="#ppt_x"/>
                                          </p:val>
                                        </p:tav>
                                      </p:tavLst>
                                    </p:anim>
                                    <p:anim calcmode="lin" valueType="num">
                                      <p:cBhvr>
                                        <p:cTn id="40" dur="500" fill="hold"/>
                                        <p:tgtEl>
                                          <p:spTgt spid="37"/>
                                        </p:tgtEl>
                                        <p:attrNameLst>
                                          <p:attrName>ppt_y</p:attrName>
                                        </p:attrNameLst>
                                      </p:cBhvr>
                                      <p:tavLst>
                                        <p:tav tm="0">
                                          <p:val>
                                            <p:fltVal val="0.5"/>
                                          </p:val>
                                        </p:tav>
                                        <p:tav tm="100000">
                                          <p:val>
                                            <p:strVal val="#ppt_y"/>
                                          </p:val>
                                        </p:tav>
                                      </p:tavLst>
                                    </p:anim>
                                  </p:childTnLst>
                                </p:cTn>
                              </p:par>
                              <p:par>
                                <p:cTn id="41" presetID="23" presetClass="entr" presetSubtype="528" fill="hold" grpId="0" nodeType="with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 calcmode="lin" valueType="num">
                                      <p:cBhvr>
                                        <p:cTn id="45" dur="500" fill="hold"/>
                                        <p:tgtEl>
                                          <p:spTgt spid="38"/>
                                        </p:tgtEl>
                                        <p:attrNameLst>
                                          <p:attrName>ppt_x</p:attrName>
                                        </p:attrNameLst>
                                      </p:cBhvr>
                                      <p:tavLst>
                                        <p:tav tm="0">
                                          <p:val>
                                            <p:fltVal val="0.5"/>
                                          </p:val>
                                        </p:tav>
                                        <p:tav tm="100000">
                                          <p:val>
                                            <p:strVal val="#ppt_x"/>
                                          </p:val>
                                        </p:tav>
                                      </p:tavLst>
                                    </p:anim>
                                    <p:anim calcmode="lin" valueType="num">
                                      <p:cBhvr>
                                        <p:cTn id="46" dur="500" fill="hold"/>
                                        <p:tgtEl>
                                          <p:spTgt spid="38"/>
                                        </p:tgtEl>
                                        <p:attrNameLst>
                                          <p:attrName>ppt_y</p:attrName>
                                        </p:attrNameLst>
                                      </p:cBhvr>
                                      <p:tavLst>
                                        <p:tav tm="0">
                                          <p:val>
                                            <p:fltVal val="0.5"/>
                                          </p:val>
                                        </p:tav>
                                        <p:tav tm="100000">
                                          <p:val>
                                            <p:strVal val="#ppt_y"/>
                                          </p:val>
                                        </p:tav>
                                      </p:tavLst>
                                    </p:anim>
                                  </p:childTnLst>
                                </p:cTn>
                              </p:par>
                              <p:par>
                                <p:cTn id="47" presetID="23" presetClass="entr" presetSubtype="528" fill="hold" grpId="0" nodeType="withEffect">
                                  <p:stCondLst>
                                    <p:cond delay="0"/>
                                  </p:stCondLst>
                                  <p:childTnLst>
                                    <p:set>
                                      <p:cBhvr>
                                        <p:cTn id="48" dur="1" fill="hold">
                                          <p:stCondLst>
                                            <p:cond delay="0"/>
                                          </p:stCondLst>
                                        </p:cTn>
                                        <p:tgtEl>
                                          <p:spTgt spid="39"/>
                                        </p:tgtEl>
                                        <p:attrNameLst>
                                          <p:attrName>style.visibility</p:attrName>
                                        </p:attrNameLst>
                                      </p:cBhvr>
                                      <p:to>
                                        <p:strVal val="visible"/>
                                      </p:to>
                                    </p:set>
                                    <p:anim calcmode="lin" valueType="num">
                                      <p:cBhvr>
                                        <p:cTn id="49" dur="500" fill="hold"/>
                                        <p:tgtEl>
                                          <p:spTgt spid="39"/>
                                        </p:tgtEl>
                                        <p:attrNameLst>
                                          <p:attrName>ppt_w</p:attrName>
                                        </p:attrNameLst>
                                      </p:cBhvr>
                                      <p:tavLst>
                                        <p:tav tm="0">
                                          <p:val>
                                            <p:fltVal val="0"/>
                                          </p:val>
                                        </p:tav>
                                        <p:tav tm="100000">
                                          <p:val>
                                            <p:strVal val="#ppt_w"/>
                                          </p:val>
                                        </p:tav>
                                      </p:tavLst>
                                    </p:anim>
                                    <p:anim calcmode="lin" valueType="num">
                                      <p:cBhvr>
                                        <p:cTn id="50" dur="500" fill="hold"/>
                                        <p:tgtEl>
                                          <p:spTgt spid="39"/>
                                        </p:tgtEl>
                                        <p:attrNameLst>
                                          <p:attrName>ppt_h</p:attrName>
                                        </p:attrNameLst>
                                      </p:cBhvr>
                                      <p:tavLst>
                                        <p:tav tm="0">
                                          <p:val>
                                            <p:fltVal val="0"/>
                                          </p:val>
                                        </p:tav>
                                        <p:tav tm="100000">
                                          <p:val>
                                            <p:strVal val="#ppt_h"/>
                                          </p:val>
                                        </p:tav>
                                      </p:tavLst>
                                    </p:anim>
                                    <p:anim calcmode="lin" valueType="num">
                                      <p:cBhvr>
                                        <p:cTn id="51" dur="500" fill="hold"/>
                                        <p:tgtEl>
                                          <p:spTgt spid="39"/>
                                        </p:tgtEl>
                                        <p:attrNameLst>
                                          <p:attrName>ppt_x</p:attrName>
                                        </p:attrNameLst>
                                      </p:cBhvr>
                                      <p:tavLst>
                                        <p:tav tm="0">
                                          <p:val>
                                            <p:fltVal val="0.5"/>
                                          </p:val>
                                        </p:tav>
                                        <p:tav tm="100000">
                                          <p:val>
                                            <p:strVal val="#ppt_x"/>
                                          </p:val>
                                        </p:tav>
                                      </p:tavLst>
                                    </p:anim>
                                    <p:anim calcmode="lin" valueType="num">
                                      <p:cBhvr>
                                        <p:cTn id="52" dur="500" fill="hold"/>
                                        <p:tgtEl>
                                          <p:spTgt spid="39"/>
                                        </p:tgtEl>
                                        <p:attrNameLst>
                                          <p:attrName>ppt_y</p:attrName>
                                        </p:attrNameLst>
                                      </p:cBhvr>
                                      <p:tavLst>
                                        <p:tav tm="0">
                                          <p:val>
                                            <p:fltVal val="0.5"/>
                                          </p:val>
                                        </p:tav>
                                        <p:tav tm="100000">
                                          <p:val>
                                            <p:strVal val="#ppt_y"/>
                                          </p:val>
                                        </p:tav>
                                      </p:tavLst>
                                    </p:anim>
                                  </p:childTnLst>
                                </p:cTn>
                              </p:par>
                              <p:par>
                                <p:cTn id="53" presetID="23" presetClass="entr" presetSubtype="528" fill="hold" grpId="0" nodeType="with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 calcmode="lin" valueType="num">
                                      <p:cBhvr>
                                        <p:cTn id="57" dur="500" fill="hold"/>
                                        <p:tgtEl>
                                          <p:spTgt spid="40"/>
                                        </p:tgtEl>
                                        <p:attrNameLst>
                                          <p:attrName>ppt_x</p:attrName>
                                        </p:attrNameLst>
                                      </p:cBhvr>
                                      <p:tavLst>
                                        <p:tav tm="0">
                                          <p:val>
                                            <p:fltVal val="0.5"/>
                                          </p:val>
                                        </p:tav>
                                        <p:tav tm="100000">
                                          <p:val>
                                            <p:strVal val="#ppt_x"/>
                                          </p:val>
                                        </p:tav>
                                      </p:tavLst>
                                    </p:anim>
                                    <p:anim calcmode="lin" valueType="num">
                                      <p:cBhvr>
                                        <p:cTn id="58" dur="500" fill="hold"/>
                                        <p:tgtEl>
                                          <p:spTgt spid="40"/>
                                        </p:tgtEl>
                                        <p:attrNameLst>
                                          <p:attrName>ppt_y</p:attrName>
                                        </p:attrNameLst>
                                      </p:cBhvr>
                                      <p:tavLst>
                                        <p:tav tm="0">
                                          <p:val>
                                            <p:fltVal val="0.5"/>
                                          </p:val>
                                        </p:tav>
                                        <p:tav tm="100000">
                                          <p:val>
                                            <p:strVal val="#ppt_y"/>
                                          </p:val>
                                        </p:tav>
                                      </p:tavLst>
                                    </p:anim>
                                  </p:childTnLst>
                                </p:cTn>
                              </p:par>
                              <p:par>
                                <p:cTn id="59" presetID="23" presetClass="entr" presetSubtype="528" fill="hold" grpId="0" nodeType="withEffect">
                                  <p:stCondLst>
                                    <p:cond delay="0"/>
                                  </p:stCondLst>
                                  <p:childTnLst>
                                    <p:set>
                                      <p:cBhvr>
                                        <p:cTn id="60" dur="1" fill="hold">
                                          <p:stCondLst>
                                            <p:cond delay="0"/>
                                          </p:stCondLst>
                                        </p:cTn>
                                        <p:tgtEl>
                                          <p:spTgt spid="41"/>
                                        </p:tgtEl>
                                        <p:attrNameLst>
                                          <p:attrName>style.visibility</p:attrName>
                                        </p:attrNameLst>
                                      </p:cBhvr>
                                      <p:to>
                                        <p:strVal val="visible"/>
                                      </p:to>
                                    </p:set>
                                    <p:anim calcmode="lin" valueType="num">
                                      <p:cBhvr>
                                        <p:cTn id="61" dur="500" fill="hold"/>
                                        <p:tgtEl>
                                          <p:spTgt spid="41"/>
                                        </p:tgtEl>
                                        <p:attrNameLst>
                                          <p:attrName>ppt_w</p:attrName>
                                        </p:attrNameLst>
                                      </p:cBhvr>
                                      <p:tavLst>
                                        <p:tav tm="0">
                                          <p:val>
                                            <p:fltVal val="0"/>
                                          </p:val>
                                        </p:tav>
                                        <p:tav tm="100000">
                                          <p:val>
                                            <p:strVal val="#ppt_w"/>
                                          </p:val>
                                        </p:tav>
                                      </p:tavLst>
                                    </p:anim>
                                    <p:anim calcmode="lin" valueType="num">
                                      <p:cBhvr>
                                        <p:cTn id="62" dur="500" fill="hold"/>
                                        <p:tgtEl>
                                          <p:spTgt spid="41"/>
                                        </p:tgtEl>
                                        <p:attrNameLst>
                                          <p:attrName>ppt_h</p:attrName>
                                        </p:attrNameLst>
                                      </p:cBhvr>
                                      <p:tavLst>
                                        <p:tav tm="0">
                                          <p:val>
                                            <p:fltVal val="0"/>
                                          </p:val>
                                        </p:tav>
                                        <p:tav tm="100000">
                                          <p:val>
                                            <p:strVal val="#ppt_h"/>
                                          </p:val>
                                        </p:tav>
                                      </p:tavLst>
                                    </p:anim>
                                    <p:anim calcmode="lin" valueType="num">
                                      <p:cBhvr>
                                        <p:cTn id="63" dur="500" fill="hold"/>
                                        <p:tgtEl>
                                          <p:spTgt spid="41"/>
                                        </p:tgtEl>
                                        <p:attrNameLst>
                                          <p:attrName>ppt_x</p:attrName>
                                        </p:attrNameLst>
                                      </p:cBhvr>
                                      <p:tavLst>
                                        <p:tav tm="0">
                                          <p:val>
                                            <p:fltVal val="0.5"/>
                                          </p:val>
                                        </p:tav>
                                        <p:tav tm="100000">
                                          <p:val>
                                            <p:strVal val="#ppt_x"/>
                                          </p:val>
                                        </p:tav>
                                      </p:tavLst>
                                    </p:anim>
                                    <p:anim calcmode="lin" valueType="num">
                                      <p:cBhvr>
                                        <p:cTn id="64" dur="500" fill="hold"/>
                                        <p:tgtEl>
                                          <p:spTgt spid="41"/>
                                        </p:tgtEl>
                                        <p:attrNameLst>
                                          <p:attrName>ppt_y</p:attrName>
                                        </p:attrNameLst>
                                      </p:cBhvr>
                                      <p:tavLst>
                                        <p:tav tm="0">
                                          <p:val>
                                            <p:fltVal val="0.5"/>
                                          </p:val>
                                        </p:tav>
                                        <p:tav tm="100000">
                                          <p:val>
                                            <p:strVal val="#ppt_y"/>
                                          </p:val>
                                        </p:tav>
                                      </p:tavLst>
                                    </p:anim>
                                  </p:childTnLst>
                                </p:cTn>
                              </p:par>
                            </p:childTnLst>
                          </p:cTn>
                        </p:par>
                        <p:par>
                          <p:cTn id="65" fill="hold">
                            <p:stCondLst>
                              <p:cond delay="500"/>
                            </p:stCondLst>
                            <p:childTnLst>
                              <p:par>
                                <p:cTn id="66" presetID="10" presetClass="entr" presetSubtype="0" fill="hold" grpId="0" nodeType="afterEffect">
                                  <p:stCondLst>
                                    <p:cond delay="0"/>
                                  </p:stCondLst>
                                  <p:childTnLst>
                                    <p:set>
                                      <p:cBhvr>
                                        <p:cTn id="67" dur="1" fill="hold">
                                          <p:stCondLst>
                                            <p:cond delay="0"/>
                                          </p:stCondLst>
                                        </p:cTn>
                                        <p:tgtEl>
                                          <p:spTgt spid="52"/>
                                        </p:tgtEl>
                                        <p:attrNameLst>
                                          <p:attrName>style.visibility</p:attrName>
                                        </p:attrNameLst>
                                      </p:cBhvr>
                                      <p:to>
                                        <p:strVal val="visible"/>
                                      </p:to>
                                    </p:set>
                                    <p:anim calcmode="lin" valueType="num">
                                      <p:cBhvr>
                                        <p:cTn id="68" dur="500" fill="hold"/>
                                        <p:tgtEl>
                                          <p:spTgt spid="52"/>
                                        </p:tgtEl>
                                        <p:attrNameLst>
                                          <p:attrName>ppt_w</p:attrName>
                                        </p:attrNameLst>
                                      </p:cBhvr>
                                      <p:tavLst>
                                        <p:tav tm="0">
                                          <p:val>
                                            <p:fltVal val="0"/>
                                          </p:val>
                                        </p:tav>
                                        <p:tav tm="100000">
                                          <p:val>
                                            <p:strVal val="#ppt_w"/>
                                          </p:val>
                                        </p:tav>
                                      </p:tavLst>
                                    </p:anim>
                                    <p:anim calcmode="lin" valueType="num">
                                      <p:cBhvr>
                                        <p:cTn id="69" dur="500" fill="hold"/>
                                        <p:tgtEl>
                                          <p:spTgt spid="52"/>
                                        </p:tgtEl>
                                        <p:attrNameLst>
                                          <p:attrName>ppt_h</p:attrName>
                                        </p:attrNameLst>
                                      </p:cBhvr>
                                      <p:tavLst>
                                        <p:tav tm="0">
                                          <p:val>
                                            <p:fltVal val="0"/>
                                          </p:val>
                                        </p:tav>
                                        <p:tav tm="100000">
                                          <p:val>
                                            <p:strVal val="#ppt_h"/>
                                          </p:val>
                                        </p:tav>
                                      </p:tavLst>
                                    </p:anim>
                                    <p:animEffect>
                                      <p:cBhvr>
                                        <p:cTn id="70" dur="500"/>
                                        <p:tgtEl>
                                          <p:spTgt spid="52"/>
                                        </p:tgtEl>
                                      </p:cBhvr>
                                    </p:animEffect>
                                  </p:childTnLst>
                                </p:cTn>
                              </p:par>
                            </p:childTnLst>
                          </p:cTn>
                        </p:par>
                        <p:par>
                          <p:cTn id="71" fill="hold">
                            <p:stCondLst>
                              <p:cond delay="1000"/>
                            </p:stCondLst>
                            <p:childTnLst>
                              <p:par>
                                <p:cTn id="72" presetID="22" presetClass="entr" presetSubtype="8" fill="hold" grpId="0" nodeType="afterEffect">
                                  <p:stCondLst>
                                    <p:cond delay="0"/>
                                  </p:stCondLst>
                                  <p:childTnLst>
                                    <p:set>
                                      <p:cBhvr>
                                        <p:cTn id="73" dur="1" fill="hold">
                                          <p:stCondLst>
                                            <p:cond delay="0"/>
                                          </p:stCondLst>
                                        </p:cTn>
                                        <p:tgtEl>
                                          <p:spTgt spid="47"/>
                                        </p:tgtEl>
                                        <p:attrNameLst>
                                          <p:attrName>style.visibility</p:attrName>
                                        </p:attrNameLst>
                                      </p:cBhvr>
                                      <p:to>
                                        <p:strVal val="visible"/>
                                      </p:to>
                                    </p:set>
                                    <p:animEffect>
                                      <p:cBhvr>
                                        <p:cTn id="74" dur="500"/>
                                        <p:tgtEl>
                                          <p:spTgt spid="47"/>
                                        </p:tgtEl>
                                      </p:cBhvr>
                                    </p:animEffect>
                                  </p:childTnLst>
                                </p:cTn>
                              </p:par>
                            </p:childTnLst>
                          </p:cTn>
                        </p:par>
                        <p:par>
                          <p:cTn id="75" fill="hold">
                            <p:stCondLst>
                              <p:cond delay="1500"/>
                            </p:stCondLst>
                            <p:childTnLst>
                              <p:par>
                                <p:cTn id="76" presetID="42" presetClass="entr" presetSubtype="0" fill="hold" grpId="0" nodeType="afterEffect">
                                  <p:stCondLst>
                                    <p:cond delay="0"/>
                                  </p:stCondLst>
                                  <p:childTnLst>
                                    <p:set>
                                      <p:cBhvr>
                                        <p:cTn id="77" dur="1" fill="hold">
                                          <p:stCondLst>
                                            <p:cond delay="0"/>
                                          </p:stCondLst>
                                        </p:cTn>
                                        <p:tgtEl>
                                          <p:spTgt spid="42"/>
                                        </p:tgtEl>
                                        <p:attrNameLst>
                                          <p:attrName>style.visibility</p:attrName>
                                        </p:attrNameLst>
                                      </p:cBhvr>
                                      <p:to>
                                        <p:strVal val="visible"/>
                                      </p:to>
                                    </p:set>
                                    <p:animEffect>
                                      <p:cBhvr>
                                        <p:cTn id="78" dur="1000"/>
                                        <p:tgtEl>
                                          <p:spTgt spid="42"/>
                                        </p:tgtEl>
                                      </p:cBhvr>
                                    </p:animEffect>
                                    <p:anim calcmode="lin" valueType="num">
                                      <p:cBhvr>
                                        <p:cTn id="79" dur="1000" fill="hold"/>
                                        <p:tgtEl>
                                          <p:spTgt spid="42"/>
                                        </p:tgtEl>
                                        <p:attrNameLst>
                                          <p:attrName>ppt_x</p:attrName>
                                        </p:attrNameLst>
                                      </p:cBhvr>
                                      <p:tavLst>
                                        <p:tav tm="0">
                                          <p:val>
                                            <p:strVal val="#ppt_x"/>
                                          </p:val>
                                        </p:tav>
                                        <p:tav tm="100000">
                                          <p:val>
                                            <p:strVal val="#ppt_x"/>
                                          </p:val>
                                        </p:tav>
                                      </p:tavLst>
                                    </p:anim>
                                    <p:anim calcmode="lin" valueType="num">
                                      <p:cBhvr>
                                        <p:cTn id="80" dur="1000" fill="hold"/>
                                        <p:tgtEl>
                                          <p:spTgt spid="42"/>
                                        </p:tgtEl>
                                        <p:attrNameLst>
                                          <p:attrName>ppt_y</p:attrName>
                                        </p:attrNameLst>
                                      </p:cBhvr>
                                      <p:tavLst>
                                        <p:tav tm="0">
                                          <p:val>
                                            <p:strVal val="#ppt_y+.1"/>
                                          </p:val>
                                        </p:tav>
                                        <p:tav tm="100000">
                                          <p:val>
                                            <p:strVal val="#ppt_y"/>
                                          </p:val>
                                        </p:tav>
                                      </p:tavLst>
                                    </p:anim>
                                  </p:childTnLst>
                                </p:cTn>
                              </p:par>
                            </p:childTnLst>
                          </p:cTn>
                        </p:par>
                        <p:par>
                          <p:cTn id="81" fill="hold">
                            <p:stCondLst>
                              <p:cond delay="2500"/>
                            </p:stCondLst>
                            <p:childTnLst>
                              <p:par>
                                <p:cTn id="82" presetID="22" presetClass="entr" presetSubtype="8" fill="hold" grpId="0" nodeType="afterEffect">
                                  <p:stCondLst>
                                    <p:cond delay="0"/>
                                  </p:stCondLst>
                                  <p:childTnLst>
                                    <p:set>
                                      <p:cBhvr>
                                        <p:cTn id="83" dur="1" fill="hold">
                                          <p:stCondLst>
                                            <p:cond delay="0"/>
                                          </p:stCondLst>
                                        </p:cTn>
                                        <p:tgtEl>
                                          <p:spTgt spid="48"/>
                                        </p:tgtEl>
                                        <p:attrNameLst>
                                          <p:attrName>style.visibility</p:attrName>
                                        </p:attrNameLst>
                                      </p:cBhvr>
                                      <p:to>
                                        <p:strVal val="visible"/>
                                      </p:to>
                                    </p:set>
                                    <p:animEffect>
                                      <p:cBhvr>
                                        <p:cTn id="84" dur="500"/>
                                        <p:tgtEl>
                                          <p:spTgt spid="48"/>
                                        </p:tgtEl>
                                      </p:cBhvr>
                                    </p:animEffect>
                                  </p:childTnLst>
                                </p:cTn>
                              </p:par>
                            </p:childTnLst>
                          </p:cTn>
                        </p:par>
                        <p:par>
                          <p:cTn id="85" fill="hold">
                            <p:stCondLst>
                              <p:cond delay="3000"/>
                            </p:stCondLst>
                            <p:childTnLst>
                              <p:par>
                                <p:cTn id="86" presetID="42" presetClass="entr" presetSubtype="0"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Effect>
                                      <p:cBhvr>
                                        <p:cTn id="88" dur="1000"/>
                                        <p:tgtEl>
                                          <p:spTgt spid="43"/>
                                        </p:tgtEl>
                                      </p:cBhvr>
                                    </p:animEffect>
                                    <p:anim calcmode="lin" valueType="num">
                                      <p:cBhvr>
                                        <p:cTn id="89" dur="1000" fill="hold"/>
                                        <p:tgtEl>
                                          <p:spTgt spid="43"/>
                                        </p:tgtEl>
                                        <p:attrNameLst>
                                          <p:attrName>ppt_x</p:attrName>
                                        </p:attrNameLst>
                                      </p:cBhvr>
                                      <p:tavLst>
                                        <p:tav tm="0">
                                          <p:val>
                                            <p:strVal val="#ppt_x"/>
                                          </p:val>
                                        </p:tav>
                                        <p:tav tm="100000">
                                          <p:val>
                                            <p:strVal val="#ppt_x"/>
                                          </p:val>
                                        </p:tav>
                                      </p:tavLst>
                                    </p:anim>
                                    <p:anim calcmode="lin" valueType="num">
                                      <p:cBhvr>
                                        <p:cTn id="90" dur="1000" fill="hold"/>
                                        <p:tgtEl>
                                          <p:spTgt spid="43"/>
                                        </p:tgtEl>
                                        <p:attrNameLst>
                                          <p:attrName>ppt_y</p:attrName>
                                        </p:attrNameLst>
                                      </p:cBhvr>
                                      <p:tavLst>
                                        <p:tav tm="0">
                                          <p:val>
                                            <p:strVal val="#ppt_y+.1"/>
                                          </p:val>
                                        </p:tav>
                                        <p:tav tm="100000">
                                          <p:val>
                                            <p:strVal val="#ppt_y"/>
                                          </p:val>
                                        </p:tav>
                                      </p:tavLst>
                                    </p:anim>
                                  </p:childTnLst>
                                </p:cTn>
                              </p:par>
                            </p:childTnLst>
                          </p:cTn>
                        </p:par>
                        <p:par>
                          <p:cTn id="91" fill="hold">
                            <p:stCondLst>
                              <p:cond delay="4000"/>
                            </p:stCondLst>
                            <p:childTnLst>
                              <p:par>
                                <p:cTn id="92" presetID="22" presetClass="entr" presetSubtype="8"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Effect>
                                      <p:cBhvr>
                                        <p:cTn id="94" dur="500"/>
                                        <p:tgtEl>
                                          <p:spTgt spid="49"/>
                                        </p:tgtEl>
                                      </p:cBhvr>
                                    </p:animEffect>
                                  </p:childTnLst>
                                </p:cTn>
                              </p:par>
                            </p:childTnLst>
                          </p:cTn>
                        </p:par>
                        <p:par>
                          <p:cTn id="95" fill="hold">
                            <p:stCondLst>
                              <p:cond delay="4500"/>
                            </p:stCondLst>
                            <p:childTnLst>
                              <p:par>
                                <p:cTn id="96" presetID="42" presetClass="entr" presetSubtype="0" fill="hold" grpId="0" nodeType="afterEffect">
                                  <p:stCondLst>
                                    <p:cond delay="0"/>
                                  </p:stCondLst>
                                  <p:childTnLst>
                                    <p:set>
                                      <p:cBhvr>
                                        <p:cTn id="97" dur="1" fill="hold">
                                          <p:stCondLst>
                                            <p:cond delay="0"/>
                                          </p:stCondLst>
                                        </p:cTn>
                                        <p:tgtEl>
                                          <p:spTgt spid="44"/>
                                        </p:tgtEl>
                                        <p:attrNameLst>
                                          <p:attrName>style.visibility</p:attrName>
                                        </p:attrNameLst>
                                      </p:cBhvr>
                                      <p:to>
                                        <p:strVal val="visible"/>
                                      </p:to>
                                    </p:set>
                                    <p:animEffect>
                                      <p:cBhvr>
                                        <p:cTn id="98" dur="1000"/>
                                        <p:tgtEl>
                                          <p:spTgt spid="44"/>
                                        </p:tgtEl>
                                      </p:cBhvr>
                                    </p:animEffect>
                                    <p:anim calcmode="lin" valueType="num">
                                      <p:cBhvr>
                                        <p:cTn id="99" dur="1000" fill="hold"/>
                                        <p:tgtEl>
                                          <p:spTgt spid="44"/>
                                        </p:tgtEl>
                                        <p:attrNameLst>
                                          <p:attrName>ppt_x</p:attrName>
                                        </p:attrNameLst>
                                      </p:cBhvr>
                                      <p:tavLst>
                                        <p:tav tm="0">
                                          <p:val>
                                            <p:strVal val="#ppt_x"/>
                                          </p:val>
                                        </p:tav>
                                        <p:tav tm="100000">
                                          <p:val>
                                            <p:strVal val="#ppt_x"/>
                                          </p:val>
                                        </p:tav>
                                      </p:tavLst>
                                    </p:anim>
                                    <p:anim calcmode="lin" valueType="num">
                                      <p:cBhvr>
                                        <p:cTn id="100" dur="1000" fill="hold"/>
                                        <p:tgtEl>
                                          <p:spTgt spid="44"/>
                                        </p:tgtEl>
                                        <p:attrNameLst>
                                          <p:attrName>ppt_y</p:attrName>
                                        </p:attrNameLst>
                                      </p:cBhvr>
                                      <p:tavLst>
                                        <p:tav tm="0">
                                          <p:val>
                                            <p:strVal val="#ppt_y+.1"/>
                                          </p:val>
                                        </p:tav>
                                        <p:tav tm="100000">
                                          <p:val>
                                            <p:strVal val="#ppt_y"/>
                                          </p:val>
                                        </p:tav>
                                      </p:tavLst>
                                    </p:anim>
                                  </p:childTnLst>
                                </p:cTn>
                              </p:par>
                            </p:childTnLst>
                          </p:cTn>
                        </p:par>
                        <p:par>
                          <p:cTn id="101" fill="hold">
                            <p:stCondLst>
                              <p:cond delay="5500"/>
                            </p:stCondLst>
                            <p:childTnLst>
                              <p:par>
                                <p:cTn id="102" presetID="22" presetClass="entr" presetSubtype="8"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p:cBhvr>
                                        <p:cTn id="104" dur="500"/>
                                        <p:tgtEl>
                                          <p:spTgt spid="50"/>
                                        </p:tgtEl>
                                      </p:cBhvr>
                                    </p:animEffect>
                                  </p:childTnLst>
                                </p:cTn>
                              </p:par>
                            </p:childTnLst>
                          </p:cTn>
                        </p:par>
                        <p:par>
                          <p:cTn id="105" fill="hold">
                            <p:stCondLst>
                              <p:cond delay="6000"/>
                            </p:stCondLst>
                            <p:childTnLst>
                              <p:par>
                                <p:cTn id="106" presetID="42" presetClass="entr" presetSubtype="0" fill="hold" grpId="0" nodeType="afterEffect">
                                  <p:stCondLst>
                                    <p:cond delay="0"/>
                                  </p:stCondLst>
                                  <p:childTnLst>
                                    <p:set>
                                      <p:cBhvr>
                                        <p:cTn id="107" dur="1" fill="hold">
                                          <p:stCondLst>
                                            <p:cond delay="0"/>
                                          </p:stCondLst>
                                        </p:cTn>
                                        <p:tgtEl>
                                          <p:spTgt spid="45"/>
                                        </p:tgtEl>
                                        <p:attrNameLst>
                                          <p:attrName>style.visibility</p:attrName>
                                        </p:attrNameLst>
                                      </p:cBhvr>
                                      <p:to>
                                        <p:strVal val="visible"/>
                                      </p:to>
                                    </p:set>
                                    <p:animEffect>
                                      <p:cBhvr>
                                        <p:cTn id="108" dur="1000"/>
                                        <p:tgtEl>
                                          <p:spTgt spid="45"/>
                                        </p:tgtEl>
                                      </p:cBhvr>
                                    </p:animEffect>
                                    <p:anim calcmode="lin" valueType="num">
                                      <p:cBhvr>
                                        <p:cTn id="109" dur="1000" fill="hold"/>
                                        <p:tgtEl>
                                          <p:spTgt spid="45"/>
                                        </p:tgtEl>
                                        <p:attrNameLst>
                                          <p:attrName>ppt_x</p:attrName>
                                        </p:attrNameLst>
                                      </p:cBhvr>
                                      <p:tavLst>
                                        <p:tav tm="0">
                                          <p:val>
                                            <p:strVal val="#ppt_x"/>
                                          </p:val>
                                        </p:tav>
                                        <p:tav tm="100000">
                                          <p:val>
                                            <p:strVal val="#ppt_x"/>
                                          </p:val>
                                        </p:tav>
                                      </p:tavLst>
                                    </p:anim>
                                    <p:anim calcmode="lin" valueType="num">
                                      <p:cBhvr>
                                        <p:cTn id="110" dur="1000" fill="hold"/>
                                        <p:tgtEl>
                                          <p:spTgt spid="45"/>
                                        </p:tgtEl>
                                        <p:attrNameLst>
                                          <p:attrName>ppt_y</p:attrName>
                                        </p:attrNameLst>
                                      </p:cBhvr>
                                      <p:tavLst>
                                        <p:tav tm="0">
                                          <p:val>
                                            <p:strVal val="#ppt_y+.1"/>
                                          </p:val>
                                        </p:tav>
                                        <p:tav tm="100000">
                                          <p:val>
                                            <p:strVal val="#ppt_y"/>
                                          </p:val>
                                        </p:tav>
                                      </p:tavLst>
                                    </p:anim>
                                  </p:childTnLst>
                                </p:cTn>
                              </p:par>
                            </p:childTnLst>
                          </p:cTn>
                        </p:par>
                        <p:par>
                          <p:cTn id="111" fill="hold">
                            <p:stCondLst>
                              <p:cond delay="7000"/>
                            </p:stCondLst>
                            <p:childTnLst>
                              <p:par>
                                <p:cTn id="112" presetID="22" presetClass="entr" presetSubtype="8" fill="hold" grpId="0" nodeType="afterEffect">
                                  <p:stCondLst>
                                    <p:cond delay="0"/>
                                  </p:stCondLst>
                                  <p:childTnLst>
                                    <p:set>
                                      <p:cBhvr>
                                        <p:cTn id="113" dur="1" fill="hold">
                                          <p:stCondLst>
                                            <p:cond delay="0"/>
                                          </p:stCondLst>
                                        </p:cTn>
                                        <p:tgtEl>
                                          <p:spTgt spid="51"/>
                                        </p:tgtEl>
                                        <p:attrNameLst>
                                          <p:attrName>style.visibility</p:attrName>
                                        </p:attrNameLst>
                                      </p:cBhvr>
                                      <p:to>
                                        <p:strVal val="visible"/>
                                      </p:to>
                                    </p:set>
                                    <p:animEffect>
                                      <p:cBhvr>
                                        <p:cTn id="114" dur="500"/>
                                        <p:tgtEl>
                                          <p:spTgt spid="51"/>
                                        </p:tgtEl>
                                      </p:cBhvr>
                                    </p:animEffect>
                                  </p:childTnLst>
                                </p:cTn>
                              </p:par>
                            </p:childTnLst>
                          </p:cTn>
                        </p:par>
                        <p:par>
                          <p:cTn id="115" fill="hold">
                            <p:stCondLst>
                              <p:cond delay="7500"/>
                            </p:stCondLst>
                            <p:childTnLst>
                              <p:par>
                                <p:cTn id="116" presetID="42" presetClass="entr" presetSubtype="0" fill="hold" grpId="0" nodeType="afterEffect">
                                  <p:stCondLst>
                                    <p:cond delay="0"/>
                                  </p:stCondLst>
                                  <p:childTnLst>
                                    <p:set>
                                      <p:cBhvr>
                                        <p:cTn id="117" dur="1" fill="hold">
                                          <p:stCondLst>
                                            <p:cond delay="0"/>
                                          </p:stCondLst>
                                        </p:cTn>
                                        <p:tgtEl>
                                          <p:spTgt spid="46"/>
                                        </p:tgtEl>
                                        <p:attrNameLst>
                                          <p:attrName>style.visibility</p:attrName>
                                        </p:attrNameLst>
                                      </p:cBhvr>
                                      <p:to>
                                        <p:strVal val="visible"/>
                                      </p:to>
                                    </p:set>
                                    <p:animEffect>
                                      <p:cBhvr>
                                        <p:cTn id="118" dur="1000"/>
                                        <p:tgtEl>
                                          <p:spTgt spid="46"/>
                                        </p:tgtEl>
                                      </p:cBhvr>
                                    </p:animEffect>
                                    <p:anim calcmode="lin" valueType="num">
                                      <p:cBhvr>
                                        <p:cTn id="119" dur="1000" fill="hold"/>
                                        <p:tgtEl>
                                          <p:spTgt spid="46"/>
                                        </p:tgtEl>
                                        <p:attrNameLst>
                                          <p:attrName>ppt_x</p:attrName>
                                        </p:attrNameLst>
                                      </p:cBhvr>
                                      <p:tavLst>
                                        <p:tav tm="0">
                                          <p:val>
                                            <p:strVal val="#ppt_x"/>
                                          </p:val>
                                        </p:tav>
                                        <p:tav tm="100000">
                                          <p:val>
                                            <p:strVal val="#ppt_x"/>
                                          </p:val>
                                        </p:tav>
                                      </p:tavLst>
                                    </p:anim>
                                    <p:anim calcmode="lin" valueType="num">
                                      <p:cBhvr>
                                        <p:cTn id="120"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bldLvl="0" animBg="1"/>
      <p:bldP spid="33" grpId="0" bldLvl="0" animBg="1"/>
      <p:bldP spid="34" grpId="0" bldLvl="0" animBg="1"/>
      <p:bldP spid="35" grpId="0" bldLvl="0" animBg="1"/>
      <p:bldP spid="36" grpId="0" bldLvl="0" animBg="1"/>
      <p:bldP spid="37" grpId="0" bldLvl="0" autoUpdateAnimBg="0"/>
      <p:bldP spid="38" grpId="0" bldLvl="0" autoUpdateAnimBg="0"/>
      <p:bldP spid="39" grpId="0" bldLvl="0" autoUpdateAnimBg="0"/>
      <p:bldP spid="40" grpId="0" bldLvl="0" autoUpdateAnimBg="0"/>
      <p:bldP spid="41" grpId="0" bldLvl="0" autoUpdateAnimBg="0"/>
      <p:bldP spid="42" grpId="0" bldLvl="0" autoUpdateAnimBg="0"/>
      <p:bldP spid="43" grpId="0" bldLvl="0" autoUpdateAnimBg="0"/>
      <p:bldP spid="44" grpId="0" bldLvl="0" autoUpdateAnimBg="0"/>
      <p:bldP spid="45" grpId="0" bldLvl="0" autoUpdateAnimBg="0"/>
      <p:bldP spid="46" grpId="0" bldLvl="0" autoUpdateAnimBg="0"/>
      <p:bldP spid="47" grpId="0" bldLvl="0" autoUpdateAnimBg="0"/>
      <p:bldP spid="48" grpId="0" bldLvl="0" autoUpdateAnimBg="0"/>
      <p:bldP spid="49" grpId="0" bldLvl="0" autoUpdateAnimBg="0"/>
      <p:bldP spid="50" grpId="0" bldLvl="0" autoUpdateAnimBg="0"/>
      <p:bldP spid="51" grpId="0" bldLvl="0" autoUpdateAnimBg="0"/>
      <p:bldP spid="52" grpId="0" bldLvl="0"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sz="quarter" idx="10"/>
          </p:nvPr>
        </p:nvSpPr>
        <p:spPr/>
        <p:txBody>
          <a:bodyPr/>
          <a:lstStyle/>
          <a:p>
            <a:r>
              <a:rPr lang="en-US" altLang="zh-CN" dirty="0">
                <a:cs typeface="+mn-ea"/>
                <a:sym typeface="+mn-lt"/>
              </a:rPr>
              <a:t>05</a:t>
            </a:r>
            <a:endParaRPr lang="zh-CN" altLang="en-US" dirty="0">
              <a:cs typeface="+mn-ea"/>
              <a:sym typeface="+mn-lt"/>
            </a:endParaRPr>
          </a:p>
        </p:txBody>
      </p:sp>
      <p:sp>
        <p:nvSpPr>
          <p:cNvPr id="4" name="文本占位符 3"/>
          <p:cNvSpPr>
            <a:spLocks noGrp="1"/>
          </p:cNvSpPr>
          <p:nvPr>
            <p:ph type="body" sz="quarter" idx="11"/>
          </p:nvPr>
        </p:nvSpPr>
        <p:spPr/>
        <p:txBody>
          <a:bodyPr/>
          <a:lstStyle/>
          <a:p>
            <a:r>
              <a:rPr lang="zh-CN" altLang="en-US" dirty="0">
                <a:cs typeface="+mn-ea"/>
                <a:sym typeface="+mn-lt"/>
              </a:rPr>
              <a:t>相关建议及总结</a:t>
            </a:r>
          </a:p>
        </p:txBody>
      </p:sp>
      <p:sp>
        <p:nvSpPr>
          <p:cNvPr id="5" name="文本占位符 4"/>
          <p:cNvSpPr>
            <a:spLocks noGrp="1"/>
          </p:cNvSpPr>
          <p:nvPr>
            <p:ph type="body" sz="quarter" idx="12"/>
          </p:nvPr>
        </p:nvSpPr>
        <p:spPr/>
        <p:txBody>
          <a:bodyPr>
            <a:normAutofit fontScale="92500"/>
          </a:bodyPr>
          <a:lstStyle/>
          <a:p>
            <a:r>
              <a:rPr lang="zh-CN" altLang="en-US" dirty="0">
                <a:cs typeface="+mn-ea"/>
                <a:sym typeface="+mn-lt"/>
              </a:rPr>
              <a:t>点击输入本栏的具体文字简明扼要的说明分项内容点击输入本栏的具体文字简明扼要的说明分项</a:t>
            </a:r>
          </a:p>
          <a:p>
            <a:endParaRPr lang="zh-CN" altLang="en-US" dirty="0">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矩形 26"/>
          <p:cNvSpPr/>
          <p:nvPr/>
        </p:nvSpPr>
        <p:spPr>
          <a:xfrm>
            <a:off x="3791744" y="1700809"/>
            <a:ext cx="7392821" cy="1933624"/>
          </a:xfrm>
          <a:prstGeom prst="rect">
            <a:avLst/>
          </a:prstGeom>
          <a:noFill/>
          <a:ln>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cs typeface="+mn-ea"/>
              <a:sym typeface="+mn-lt"/>
            </a:endParaRPr>
          </a:p>
        </p:txBody>
      </p:sp>
      <p:sp>
        <p:nvSpPr>
          <p:cNvPr id="28" name="等腰三角形 5"/>
          <p:cNvSpPr/>
          <p:nvPr/>
        </p:nvSpPr>
        <p:spPr>
          <a:xfrm rot="5400000">
            <a:off x="1473045" y="1427220"/>
            <a:ext cx="1933624" cy="2480803"/>
          </a:xfrm>
          <a:custGeom>
            <a:avLst/>
            <a:gdLst/>
            <a:ahLst/>
            <a:cxnLst/>
            <a:rect l="l" t="t" r="r" b="b"/>
            <a:pathLst>
              <a:path w="1450218" h="1860602">
                <a:moveTo>
                  <a:pt x="0" y="1860602"/>
                </a:moveTo>
                <a:lnTo>
                  <a:pt x="0" y="132410"/>
                </a:lnTo>
                <a:lnTo>
                  <a:pt x="582757" y="132410"/>
                </a:lnTo>
                <a:lnTo>
                  <a:pt x="725109" y="0"/>
                </a:lnTo>
                <a:lnTo>
                  <a:pt x="867461" y="132410"/>
                </a:lnTo>
                <a:lnTo>
                  <a:pt x="1450218" y="132410"/>
                </a:lnTo>
                <a:lnTo>
                  <a:pt x="1450218" y="186060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cs typeface="+mn-ea"/>
              <a:sym typeface="+mn-lt"/>
            </a:endParaRPr>
          </a:p>
        </p:txBody>
      </p:sp>
      <p:sp>
        <p:nvSpPr>
          <p:cNvPr id="29" name="TextBox 28"/>
          <p:cNvSpPr txBox="1"/>
          <p:nvPr/>
        </p:nvSpPr>
        <p:spPr>
          <a:xfrm>
            <a:off x="4372943" y="2216216"/>
            <a:ext cx="6336704" cy="1025602"/>
          </a:xfrm>
          <a:prstGeom prst="rect">
            <a:avLst/>
          </a:prstGeom>
          <a:noFill/>
        </p:spPr>
        <p:txBody>
          <a:bodyPr wrap="square" lIns="0" tIns="0" rIns="0" bIns="0" rtlCol="0">
            <a:spAutoFit/>
          </a:bodyPr>
          <a:lstStyle/>
          <a:p>
            <a:r>
              <a:rPr lang="zh-CN" altLang="en-US" sz="1335" dirty="0">
                <a:solidFill>
                  <a:schemeClr val="bg1"/>
                </a:solidFill>
                <a:cs typeface="+mn-ea"/>
                <a:sym typeface="+mn-lt"/>
              </a:rPr>
              <a:t>详写内容</a:t>
            </a:r>
            <a:r>
              <a:rPr lang="en-US" altLang="zh-CN" sz="1335" dirty="0">
                <a:solidFill>
                  <a:schemeClr val="bg1"/>
                </a:solidFill>
                <a:cs typeface="+mn-ea"/>
                <a:sym typeface="+mn-lt"/>
              </a:rPr>
              <a:t>……</a:t>
            </a:r>
            <a:r>
              <a:rPr lang="zh-CN" altLang="en-US" sz="1335" dirty="0">
                <a:solidFill>
                  <a:schemeClr val="bg1"/>
                </a:solidFill>
                <a:cs typeface="+mn-ea"/>
                <a:sym typeface="+mn-lt"/>
              </a:rPr>
              <a:t>点击输入本栏的具体文字，简明扼要的说明分项内容，此为概念图解，请根据您的具体内容酌情修改。详写内容</a:t>
            </a:r>
            <a:r>
              <a:rPr lang="en-US" altLang="zh-CN" sz="1335" dirty="0">
                <a:solidFill>
                  <a:schemeClr val="bg1"/>
                </a:solidFill>
                <a:cs typeface="+mn-ea"/>
                <a:sym typeface="+mn-lt"/>
              </a:rPr>
              <a:t>……</a:t>
            </a:r>
            <a:r>
              <a:rPr lang="zh-CN" altLang="en-US" sz="1335" dirty="0">
                <a:solidFill>
                  <a:schemeClr val="bg1"/>
                </a:solidFill>
                <a:cs typeface="+mn-ea"/>
                <a:sym typeface="+mn-lt"/>
              </a:rPr>
              <a:t>点击输入本栏的具体文字，简明扼要的说明分项内容，此为概念图解，请根据您的具体内容酌情修改。</a:t>
            </a:r>
            <a:endParaRPr lang="en-US" altLang="zh-CN" sz="1335" dirty="0">
              <a:solidFill>
                <a:schemeClr val="bg1"/>
              </a:solidFill>
              <a:cs typeface="+mn-ea"/>
              <a:sym typeface="+mn-lt"/>
            </a:endParaRPr>
          </a:p>
          <a:p>
            <a:endParaRPr lang="en-US" altLang="zh-CN" sz="1335" dirty="0">
              <a:solidFill>
                <a:schemeClr val="bg1"/>
              </a:solidFill>
              <a:cs typeface="+mn-ea"/>
              <a:sym typeface="+mn-lt"/>
            </a:endParaRPr>
          </a:p>
          <a:p>
            <a:pPr algn="just"/>
            <a:r>
              <a:rPr lang="zh-CN" altLang="en-US" sz="1335" b="1" dirty="0">
                <a:solidFill>
                  <a:schemeClr val="bg1"/>
                </a:solidFill>
                <a:cs typeface="+mn-ea"/>
                <a:sym typeface="+mn-lt"/>
              </a:rPr>
              <a:t>字号请根据你的内容多少，及演示需要调整大小。</a:t>
            </a:r>
            <a:endParaRPr lang="en-US" altLang="zh-CN" sz="1335" b="1" dirty="0">
              <a:solidFill>
                <a:schemeClr val="bg1"/>
              </a:solidFill>
              <a:cs typeface="+mn-ea"/>
              <a:sym typeface="+mn-lt"/>
            </a:endParaRPr>
          </a:p>
        </p:txBody>
      </p:sp>
      <p:sp>
        <p:nvSpPr>
          <p:cNvPr id="30" name="TextBox 29"/>
          <p:cNvSpPr txBox="1"/>
          <p:nvPr/>
        </p:nvSpPr>
        <p:spPr>
          <a:xfrm>
            <a:off x="1768116" y="2190620"/>
            <a:ext cx="1166936" cy="984885"/>
          </a:xfrm>
          <a:prstGeom prst="rect">
            <a:avLst/>
          </a:prstGeom>
          <a:noFill/>
        </p:spPr>
        <p:txBody>
          <a:bodyPr wrap="square" lIns="0" tIns="0" rIns="0" bIns="0" rtlCol="0">
            <a:spAutoFit/>
          </a:bodyPr>
          <a:lstStyle>
            <a:defPPr>
              <a:defRPr lang="zh-CN"/>
            </a:defPPr>
            <a:lvl1pPr>
              <a:defRPr sz="2200">
                <a:solidFill>
                  <a:schemeClr val="bg1"/>
                </a:solidFill>
                <a:latin typeface="微软雅黑" panose="020B0503020204020204" pitchFamily="34" charset="-122"/>
                <a:ea typeface="微软雅黑" panose="020B0503020204020204" pitchFamily="34" charset="-122"/>
              </a:defRPr>
            </a:lvl1pPr>
          </a:lstStyle>
          <a:p>
            <a:pPr algn="ctr"/>
            <a:r>
              <a:rPr lang="zh-CN" altLang="en-US" sz="3200" b="1" spc="400" dirty="0">
                <a:latin typeface="+mn-lt"/>
                <a:ea typeface="+mn-ea"/>
                <a:cs typeface="+mn-ea"/>
                <a:sym typeface="+mn-lt"/>
              </a:rPr>
              <a:t>添加标题</a:t>
            </a:r>
          </a:p>
        </p:txBody>
      </p:sp>
      <p:sp>
        <p:nvSpPr>
          <p:cNvPr id="31" name="矩形 30"/>
          <p:cNvSpPr/>
          <p:nvPr/>
        </p:nvSpPr>
        <p:spPr>
          <a:xfrm>
            <a:off x="1199456" y="4066539"/>
            <a:ext cx="7392821" cy="1933624"/>
          </a:xfrm>
          <a:prstGeom prst="rect">
            <a:avLst/>
          </a:prstGeom>
          <a:noFill/>
          <a:ln>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cs typeface="+mn-ea"/>
              <a:sym typeface="+mn-lt"/>
            </a:endParaRPr>
          </a:p>
        </p:txBody>
      </p:sp>
      <p:sp>
        <p:nvSpPr>
          <p:cNvPr id="32" name="等腰三角形 30"/>
          <p:cNvSpPr/>
          <p:nvPr/>
        </p:nvSpPr>
        <p:spPr>
          <a:xfrm rot="16200000" flipH="1">
            <a:off x="8977352" y="3792948"/>
            <a:ext cx="1933624" cy="2480803"/>
          </a:xfrm>
          <a:custGeom>
            <a:avLst/>
            <a:gdLst/>
            <a:ahLst/>
            <a:cxnLst/>
            <a:rect l="l" t="t" r="r" b="b"/>
            <a:pathLst>
              <a:path w="1450218" h="1860602">
                <a:moveTo>
                  <a:pt x="0" y="132410"/>
                </a:moveTo>
                <a:lnTo>
                  <a:pt x="0" y="1860602"/>
                </a:lnTo>
                <a:lnTo>
                  <a:pt x="1450218" y="1860602"/>
                </a:lnTo>
                <a:lnTo>
                  <a:pt x="1450218" y="132410"/>
                </a:lnTo>
                <a:lnTo>
                  <a:pt x="867461" y="132410"/>
                </a:lnTo>
                <a:lnTo>
                  <a:pt x="725109" y="0"/>
                </a:lnTo>
                <a:lnTo>
                  <a:pt x="582757" y="132410"/>
                </a:lnTo>
                <a:close/>
              </a:path>
            </a:pathLst>
          </a:cu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cs typeface="+mn-ea"/>
              <a:sym typeface="+mn-lt"/>
            </a:endParaRPr>
          </a:p>
        </p:txBody>
      </p:sp>
      <p:sp>
        <p:nvSpPr>
          <p:cNvPr id="33" name="TextBox 32"/>
          <p:cNvSpPr txBox="1"/>
          <p:nvPr/>
        </p:nvSpPr>
        <p:spPr>
          <a:xfrm>
            <a:off x="9448969" y="4556349"/>
            <a:ext cx="1166936" cy="984885"/>
          </a:xfrm>
          <a:prstGeom prst="rect">
            <a:avLst/>
          </a:prstGeom>
          <a:noFill/>
        </p:spPr>
        <p:txBody>
          <a:bodyPr wrap="square" lIns="0" tIns="0" rIns="0" bIns="0" rtlCol="0">
            <a:spAutoFit/>
          </a:bodyPr>
          <a:lstStyle>
            <a:defPPr>
              <a:defRPr lang="zh-CN"/>
            </a:defPPr>
            <a:lvl1pPr>
              <a:defRPr sz="2200">
                <a:solidFill>
                  <a:schemeClr val="bg1"/>
                </a:solidFill>
                <a:latin typeface="微软雅黑" panose="020B0503020204020204" pitchFamily="34" charset="-122"/>
                <a:ea typeface="微软雅黑" panose="020B0503020204020204" pitchFamily="34" charset="-122"/>
              </a:defRPr>
            </a:lvl1pPr>
          </a:lstStyle>
          <a:p>
            <a:pPr algn="ctr"/>
            <a:r>
              <a:rPr lang="zh-CN" altLang="en-US" sz="3200" b="1" spc="400" dirty="0">
                <a:latin typeface="+mn-lt"/>
                <a:ea typeface="+mn-ea"/>
                <a:cs typeface="+mn-ea"/>
                <a:sym typeface="+mn-lt"/>
              </a:rPr>
              <a:t>添加标题</a:t>
            </a:r>
          </a:p>
        </p:txBody>
      </p:sp>
      <p:sp>
        <p:nvSpPr>
          <p:cNvPr id="34" name="TextBox 33"/>
          <p:cNvSpPr txBox="1"/>
          <p:nvPr/>
        </p:nvSpPr>
        <p:spPr>
          <a:xfrm>
            <a:off x="1679509" y="4520389"/>
            <a:ext cx="6624736" cy="1025602"/>
          </a:xfrm>
          <a:prstGeom prst="rect">
            <a:avLst/>
          </a:prstGeom>
          <a:noFill/>
        </p:spPr>
        <p:txBody>
          <a:bodyPr wrap="square" lIns="0" tIns="0" rIns="0" bIns="0" rtlCol="0">
            <a:spAutoFit/>
          </a:bodyPr>
          <a:lstStyle/>
          <a:p>
            <a:r>
              <a:rPr lang="zh-CN" altLang="en-US" sz="1335" dirty="0">
                <a:solidFill>
                  <a:schemeClr val="bg1"/>
                </a:solidFill>
                <a:cs typeface="+mn-ea"/>
                <a:sym typeface="+mn-lt"/>
              </a:rPr>
              <a:t>详写内容</a:t>
            </a:r>
            <a:r>
              <a:rPr lang="en-US" altLang="zh-CN" sz="1335" dirty="0">
                <a:solidFill>
                  <a:schemeClr val="bg1"/>
                </a:solidFill>
                <a:cs typeface="+mn-ea"/>
                <a:sym typeface="+mn-lt"/>
              </a:rPr>
              <a:t>……</a:t>
            </a:r>
            <a:r>
              <a:rPr lang="zh-CN" altLang="en-US" sz="1335" dirty="0">
                <a:solidFill>
                  <a:schemeClr val="bg1"/>
                </a:solidFill>
                <a:cs typeface="+mn-ea"/>
                <a:sym typeface="+mn-lt"/>
              </a:rPr>
              <a:t>点击输入本栏的具体文字，简明扼要的说明分项内容，此为概念图解，请根据您的具体内容酌情修改。详写内容</a:t>
            </a:r>
            <a:r>
              <a:rPr lang="en-US" altLang="zh-CN" sz="1335" dirty="0">
                <a:solidFill>
                  <a:schemeClr val="bg1"/>
                </a:solidFill>
                <a:cs typeface="+mn-ea"/>
                <a:sym typeface="+mn-lt"/>
              </a:rPr>
              <a:t>……</a:t>
            </a:r>
            <a:r>
              <a:rPr lang="zh-CN" altLang="en-US" sz="1335" dirty="0">
                <a:solidFill>
                  <a:schemeClr val="bg1"/>
                </a:solidFill>
                <a:cs typeface="+mn-ea"/>
                <a:sym typeface="+mn-lt"/>
              </a:rPr>
              <a:t>点击输入本栏的具体文字，简明扼要的说明分项内容，此为概念图解，请根据您的具体内容酌情修改。</a:t>
            </a:r>
            <a:endParaRPr lang="en-US" altLang="zh-CN" sz="1335" dirty="0">
              <a:solidFill>
                <a:schemeClr val="bg1"/>
              </a:solidFill>
              <a:cs typeface="+mn-ea"/>
              <a:sym typeface="+mn-lt"/>
            </a:endParaRPr>
          </a:p>
          <a:p>
            <a:endParaRPr lang="en-US" altLang="zh-CN" sz="1335" dirty="0">
              <a:solidFill>
                <a:schemeClr val="bg1"/>
              </a:solidFill>
              <a:cs typeface="+mn-ea"/>
              <a:sym typeface="+mn-lt"/>
            </a:endParaRPr>
          </a:p>
          <a:p>
            <a:pPr algn="just"/>
            <a:r>
              <a:rPr lang="zh-CN" altLang="en-US" sz="1335" b="1" dirty="0">
                <a:solidFill>
                  <a:schemeClr val="bg1"/>
                </a:solidFill>
                <a:cs typeface="+mn-ea"/>
                <a:sym typeface="+mn-lt"/>
              </a:rPr>
              <a:t>字号请根据你的内容多少，及演示需要调整大小。</a:t>
            </a:r>
            <a:endParaRPr lang="en-US" altLang="zh-CN" sz="1335" b="1" dirty="0">
              <a:solidFill>
                <a:schemeClr val="bg1"/>
              </a:solidFill>
              <a:cs typeface="+mn-ea"/>
              <a:sym typeface="+mn-lt"/>
            </a:endParaRPr>
          </a:p>
        </p:txBody>
      </p:sp>
      <p:sp>
        <p:nvSpPr>
          <p:cNvPr id="2" name="文本占位符 1"/>
          <p:cNvSpPr>
            <a:spLocks noGrp="1"/>
          </p:cNvSpPr>
          <p:nvPr>
            <p:ph type="body" sz="quarter" idx="10"/>
          </p:nvPr>
        </p:nvSpPr>
        <p:spPr/>
        <p:txBody>
          <a:bodyPr/>
          <a:lstStyle/>
          <a:p>
            <a:r>
              <a:rPr lang="zh-CN" altLang="en-US" dirty="0">
                <a:cs typeface="+mn-ea"/>
                <a:sym typeface="+mn-lt"/>
              </a:rPr>
              <a:t>相关建议及总结</a:t>
            </a: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fill="hold"/>
                                        <p:tgtEl>
                                          <p:spTgt spid="29"/>
                                        </p:tgtEl>
                                        <p:attrNameLst>
                                          <p:attrName>ppt_x</p:attrName>
                                        </p:attrNameLst>
                                      </p:cBhvr>
                                      <p:tavLst>
                                        <p:tav tm="0">
                                          <p:val>
                                            <p:strVal val="1+#ppt_w/2"/>
                                          </p:val>
                                        </p:tav>
                                        <p:tav tm="100000">
                                          <p:val>
                                            <p:strVal val="#ppt_x"/>
                                          </p:val>
                                        </p:tav>
                                      </p:tavLst>
                                    </p:anim>
                                    <p:anim calcmode="lin" valueType="num">
                                      <p:cBhvr additive="base">
                                        <p:cTn id="8" dur="500" fill="hold"/>
                                        <p:tgtEl>
                                          <p:spTgt spid="29"/>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additive="base">
                                        <p:cTn id="11" dur="500" fill="hold"/>
                                        <p:tgtEl>
                                          <p:spTgt spid="27"/>
                                        </p:tgtEl>
                                        <p:attrNameLst>
                                          <p:attrName>ppt_x</p:attrName>
                                        </p:attrNameLst>
                                      </p:cBhvr>
                                      <p:tavLst>
                                        <p:tav tm="0">
                                          <p:val>
                                            <p:strVal val="1+#ppt_w/2"/>
                                          </p:val>
                                        </p:tav>
                                        <p:tav tm="100000">
                                          <p:val>
                                            <p:strVal val="#ppt_x"/>
                                          </p:val>
                                        </p:tav>
                                      </p:tavLst>
                                    </p:anim>
                                    <p:anim calcmode="lin" valueType="num">
                                      <p:cBhvr additive="base">
                                        <p:cTn id="12" dur="500" fill="hold"/>
                                        <p:tgtEl>
                                          <p:spTgt spid="27"/>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30"/>
                                        </p:tgtEl>
                                        <p:attrNameLst>
                                          <p:attrName>style.visibility</p:attrName>
                                        </p:attrNameLst>
                                      </p:cBhvr>
                                      <p:to>
                                        <p:strVal val="visible"/>
                                      </p:to>
                                    </p:set>
                                    <p:anim calcmode="lin" valueType="num">
                                      <p:cBhvr additive="base">
                                        <p:cTn id="15" dur="500" fill="hold"/>
                                        <p:tgtEl>
                                          <p:spTgt spid="30"/>
                                        </p:tgtEl>
                                        <p:attrNameLst>
                                          <p:attrName>ppt_x</p:attrName>
                                        </p:attrNameLst>
                                      </p:cBhvr>
                                      <p:tavLst>
                                        <p:tav tm="0">
                                          <p:val>
                                            <p:strVal val="0-#ppt_w/2"/>
                                          </p:val>
                                        </p:tav>
                                        <p:tav tm="100000">
                                          <p:val>
                                            <p:strVal val="#ppt_x"/>
                                          </p:val>
                                        </p:tav>
                                      </p:tavLst>
                                    </p:anim>
                                    <p:anim calcmode="lin" valueType="num">
                                      <p:cBhvr additive="base">
                                        <p:cTn id="16" dur="500" fill="hold"/>
                                        <p:tgtEl>
                                          <p:spTgt spid="30"/>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additive="base">
                                        <p:cTn id="19" dur="500" fill="hold"/>
                                        <p:tgtEl>
                                          <p:spTgt spid="28"/>
                                        </p:tgtEl>
                                        <p:attrNameLst>
                                          <p:attrName>ppt_x</p:attrName>
                                        </p:attrNameLst>
                                      </p:cBhvr>
                                      <p:tavLst>
                                        <p:tav tm="0">
                                          <p:val>
                                            <p:strVal val="0-#ppt_w/2"/>
                                          </p:val>
                                        </p:tav>
                                        <p:tav tm="100000">
                                          <p:val>
                                            <p:strVal val="#ppt_x"/>
                                          </p:val>
                                        </p:tav>
                                      </p:tavLst>
                                    </p:anim>
                                    <p:anim calcmode="lin" valueType="num">
                                      <p:cBhvr additive="base">
                                        <p:cTn id="20" dur="500" fill="hold"/>
                                        <p:tgtEl>
                                          <p:spTgt spid="28"/>
                                        </p:tgtEl>
                                        <p:attrNameLst>
                                          <p:attrName>ppt_y</p:attrName>
                                        </p:attrNameLst>
                                      </p:cBhvr>
                                      <p:tavLst>
                                        <p:tav tm="0">
                                          <p:val>
                                            <p:strVal val="#ppt_y"/>
                                          </p:val>
                                        </p:tav>
                                        <p:tav tm="100000">
                                          <p:val>
                                            <p:strVal val="#ppt_y"/>
                                          </p:val>
                                        </p:tav>
                                      </p:tavLst>
                                    </p:anim>
                                  </p:childTnLst>
                                </p:cTn>
                              </p:par>
                            </p:childTnLst>
                          </p:cTn>
                        </p:par>
                        <p:par>
                          <p:cTn id="21" fill="hold">
                            <p:stCondLst>
                              <p:cond delay="500"/>
                            </p:stCondLst>
                            <p:childTnLst>
                              <p:par>
                                <p:cTn id="22" presetID="2" presetClass="entr" presetSubtype="8" fill="hold" grpId="0" nodeType="afterEffect">
                                  <p:stCondLst>
                                    <p:cond delay="0"/>
                                  </p:stCondLst>
                                  <p:childTnLst>
                                    <p:set>
                                      <p:cBhvr>
                                        <p:cTn id="23" dur="1" fill="hold">
                                          <p:stCondLst>
                                            <p:cond delay="0"/>
                                          </p:stCondLst>
                                        </p:cTn>
                                        <p:tgtEl>
                                          <p:spTgt spid="31"/>
                                        </p:tgtEl>
                                        <p:attrNameLst>
                                          <p:attrName>style.visibility</p:attrName>
                                        </p:attrNameLst>
                                      </p:cBhvr>
                                      <p:to>
                                        <p:strVal val="visible"/>
                                      </p:to>
                                    </p:set>
                                    <p:anim calcmode="lin" valueType="num">
                                      <p:cBhvr additive="base">
                                        <p:cTn id="24" dur="500" fill="hold"/>
                                        <p:tgtEl>
                                          <p:spTgt spid="31"/>
                                        </p:tgtEl>
                                        <p:attrNameLst>
                                          <p:attrName>ppt_x</p:attrName>
                                        </p:attrNameLst>
                                      </p:cBhvr>
                                      <p:tavLst>
                                        <p:tav tm="0">
                                          <p:val>
                                            <p:strVal val="0-#ppt_w/2"/>
                                          </p:val>
                                        </p:tav>
                                        <p:tav tm="100000">
                                          <p:val>
                                            <p:strVal val="#ppt_x"/>
                                          </p:val>
                                        </p:tav>
                                      </p:tavLst>
                                    </p:anim>
                                    <p:anim calcmode="lin" valueType="num">
                                      <p:cBhvr additive="base">
                                        <p:cTn id="25" dur="500" fill="hold"/>
                                        <p:tgtEl>
                                          <p:spTgt spid="31"/>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0-#ppt_w/2"/>
                                          </p:val>
                                        </p:tav>
                                        <p:tav tm="100000">
                                          <p:val>
                                            <p:strVal val="#ppt_x"/>
                                          </p:val>
                                        </p:tav>
                                      </p:tavLst>
                                    </p:anim>
                                    <p:anim calcmode="lin" valueType="num">
                                      <p:cBhvr additive="base">
                                        <p:cTn id="29" dur="500" fill="hold"/>
                                        <p:tgtEl>
                                          <p:spTgt spid="34"/>
                                        </p:tgtEl>
                                        <p:attrNameLst>
                                          <p:attrName>ppt_y</p:attrName>
                                        </p:attrNameLst>
                                      </p:cBhvr>
                                      <p:tavLst>
                                        <p:tav tm="0">
                                          <p:val>
                                            <p:strVal val="#ppt_y"/>
                                          </p:val>
                                        </p:tav>
                                        <p:tav tm="100000">
                                          <p:val>
                                            <p:strVal val="#ppt_y"/>
                                          </p:val>
                                        </p:tav>
                                      </p:tavLst>
                                    </p:anim>
                                  </p:childTnLst>
                                </p:cTn>
                              </p:par>
                              <p:par>
                                <p:cTn id="30" presetID="2" presetClass="entr" presetSubtype="2" fill="hold" grpId="0" nodeType="withEffect">
                                  <p:stCondLst>
                                    <p:cond delay="0"/>
                                  </p:stCondLst>
                                  <p:childTnLst>
                                    <p:set>
                                      <p:cBhvr>
                                        <p:cTn id="31" dur="1" fill="hold">
                                          <p:stCondLst>
                                            <p:cond delay="0"/>
                                          </p:stCondLst>
                                        </p:cTn>
                                        <p:tgtEl>
                                          <p:spTgt spid="33"/>
                                        </p:tgtEl>
                                        <p:attrNameLst>
                                          <p:attrName>style.visibility</p:attrName>
                                        </p:attrNameLst>
                                      </p:cBhvr>
                                      <p:to>
                                        <p:strVal val="visible"/>
                                      </p:to>
                                    </p:set>
                                    <p:anim calcmode="lin" valueType="num">
                                      <p:cBhvr additive="base">
                                        <p:cTn id="32" dur="500" fill="hold"/>
                                        <p:tgtEl>
                                          <p:spTgt spid="33"/>
                                        </p:tgtEl>
                                        <p:attrNameLst>
                                          <p:attrName>ppt_x</p:attrName>
                                        </p:attrNameLst>
                                      </p:cBhvr>
                                      <p:tavLst>
                                        <p:tav tm="0">
                                          <p:val>
                                            <p:strVal val="1+#ppt_w/2"/>
                                          </p:val>
                                        </p:tav>
                                        <p:tav tm="100000">
                                          <p:val>
                                            <p:strVal val="#ppt_x"/>
                                          </p:val>
                                        </p:tav>
                                      </p:tavLst>
                                    </p:anim>
                                    <p:anim calcmode="lin" valueType="num">
                                      <p:cBhvr additive="base">
                                        <p:cTn id="33" dur="500" fill="hold"/>
                                        <p:tgtEl>
                                          <p:spTgt spid="33"/>
                                        </p:tgtEl>
                                        <p:attrNameLst>
                                          <p:attrName>ppt_y</p:attrName>
                                        </p:attrNameLst>
                                      </p:cBhvr>
                                      <p:tavLst>
                                        <p:tav tm="0">
                                          <p:val>
                                            <p:strVal val="#ppt_y"/>
                                          </p:val>
                                        </p:tav>
                                        <p:tav tm="100000">
                                          <p:val>
                                            <p:strVal val="#ppt_y"/>
                                          </p:val>
                                        </p:tav>
                                      </p:tavLst>
                                    </p:anim>
                                  </p:childTnLst>
                                </p:cTn>
                              </p:par>
                              <p:par>
                                <p:cTn id="34" presetID="2" presetClass="entr" presetSubtype="2" fill="hold" grpId="0" nodeType="with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additive="base">
                                        <p:cTn id="36" dur="500" fill="hold"/>
                                        <p:tgtEl>
                                          <p:spTgt spid="32"/>
                                        </p:tgtEl>
                                        <p:attrNameLst>
                                          <p:attrName>ppt_x</p:attrName>
                                        </p:attrNameLst>
                                      </p:cBhvr>
                                      <p:tavLst>
                                        <p:tav tm="0">
                                          <p:val>
                                            <p:strVal val="1+#ppt_w/2"/>
                                          </p:val>
                                        </p:tav>
                                        <p:tav tm="100000">
                                          <p:val>
                                            <p:strVal val="#ppt_x"/>
                                          </p:val>
                                        </p:tav>
                                      </p:tavLst>
                                    </p:anim>
                                    <p:anim calcmode="lin" valueType="num">
                                      <p:cBhvr additive="base">
                                        <p:cTn id="37" dur="500" fill="hold"/>
                                        <p:tgtEl>
                                          <p:spTgt spid="3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P spid="29" grpId="0"/>
      <p:bldP spid="30" grpId="0"/>
      <p:bldP spid="31" grpId="0" animBg="1"/>
      <p:bldP spid="32" grpId="0" animBg="1"/>
      <p:bldP spid="33" grpId="0"/>
      <p:bldP spid="34"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p:nvPr/>
        </p:nvGrpSpPr>
        <p:grpSpPr>
          <a:xfrm>
            <a:off x="6078951" y="2034395"/>
            <a:ext cx="876191" cy="1133812"/>
            <a:chOff x="6078950" y="2211813"/>
            <a:chExt cx="876190" cy="1133812"/>
          </a:xfrm>
        </p:grpSpPr>
        <p:sp>
          <p:nvSpPr>
            <p:cNvPr id="3" name="Shape 1585"/>
            <p:cNvSpPr/>
            <p:nvPr/>
          </p:nvSpPr>
          <p:spPr>
            <a:xfrm>
              <a:off x="6227601" y="2211813"/>
              <a:ext cx="617337" cy="1061954"/>
            </a:xfrm>
            <a:custGeom>
              <a:avLst/>
              <a:gdLst/>
              <a:ahLst/>
              <a:cxnLst>
                <a:cxn ang="0">
                  <a:pos x="wd2" y="hd2"/>
                </a:cxn>
                <a:cxn ang="5400000">
                  <a:pos x="wd2" y="hd2"/>
                </a:cxn>
                <a:cxn ang="10800000">
                  <a:pos x="wd2" y="hd2"/>
                </a:cxn>
                <a:cxn ang="16200000">
                  <a:pos x="wd2" y="hd2"/>
                </a:cxn>
              </a:cxnLst>
              <a:rect l="0" t="0" r="r" b="b"/>
              <a:pathLst>
                <a:path w="21600" h="21600" extrusionOk="0">
                  <a:moveTo>
                    <a:pt x="0" y="19118"/>
                  </a:moveTo>
                  <a:lnTo>
                    <a:pt x="9697" y="5751"/>
                  </a:lnTo>
                  <a:lnTo>
                    <a:pt x="7758" y="5277"/>
                  </a:lnTo>
                  <a:lnTo>
                    <a:pt x="19720" y="0"/>
                  </a:lnTo>
                  <a:lnTo>
                    <a:pt x="21600" y="8660"/>
                  </a:lnTo>
                  <a:lnTo>
                    <a:pt x="19824" y="8226"/>
                  </a:lnTo>
                  <a:lnTo>
                    <a:pt x="10122" y="21600"/>
                  </a:lnTo>
                  <a:cubicBezTo>
                    <a:pt x="10122" y="21600"/>
                    <a:pt x="0" y="19118"/>
                    <a:pt x="0" y="19118"/>
                  </a:cubicBezTo>
                  <a:close/>
                </a:path>
              </a:pathLst>
            </a:custGeom>
            <a:noFill/>
            <a:ln w="12700">
              <a:solidFill>
                <a:srgbClr val="5B9BD5"/>
              </a:solidFill>
              <a:miter lim="400000"/>
            </a:ln>
          </p:spPr>
          <p:txBody>
            <a:bodyPr lIns="50800" tIns="50800" rIns="50800" bIns="50800" anchor="ctr"/>
            <a:lstStyle/>
            <a:p>
              <a:pPr lvl="0">
                <a:defRPr sz="3200">
                  <a:solidFill>
                    <a:srgbClr val="FFFFFF"/>
                  </a:solidFill>
                  <a:latin typeface="+mn-lt"/>
                  <a:ea typeface="+mn-ea"/>
                  <a:cs typeface="+mn-cs"/>
                  <a:sym typeface="Helvetica Light"/>
                </a:defRPr>
              </a:pPr>
              <a:endParaRPr sz="4265">
                <a:solidFill>
                  <a:schemeClr val="bg1"/>
                </a:solidFill>
                <a:cs typeface="+mn-ea"/>
                <a:sym typeface="+mn-lt"/>
              </a:endParaRPr>
            </a:p>
          </p:txBody>
        </p:sp>
        <p:sp>
          <p:nvSpPr>
            <p:cNvPr id="4" name="Shape 1593"/>
            <p:cNvSpPr/>
            <p:nvPr/>
          </p:nvSpPr>
          <p:spPr>
            <a:xfrm>
              <a:off x="6078950" y="2588395"/>
              <a:ext cx="876190" cy="757230"/>
            </a:xfrm>
            <a:custGeom>
              <a:avLst/>
              <a:gdLst/>
              <a:ahLst/>
              <a:cxnLst>
                <a:cxn ang="0">
                  <a:pos x="wd2" y="hd2"/>
                </a:cxn>
                <a:cxn ang="5400000">
                  <a:pos x="wd2" y="hd2"/>
                </a:cxn>
                <a:cxn ang="10800000">
                  <a:pos x="wd2" y="hd2"/>
                </a:cxn>
                <a:cxn ang="16200000">
                  <a:pos x="wd2" y="hd2"/>
                </a:cxn>
              </a:cxnLst>
              <a:rect l="0" t="0" r="r" b="b"/>
              <a:pathLst>
                <a:path w="21600" h="21600" extrusionOk="0">
                  <a:moveTo>
                    <a:pt x="11880" y="21600"/>
                  </a:moveTo>
                  <a:lnTo>
                    <a:pt x="21600" y="10353"/>
                  </a:lnTo>
                  <a:cubicBezTo>
                    <a:pt x="16072" y="3956"/>
                    <a:pt x="8435" y="0"/>
                    <a:pt x="0" y="0"/>
                  </a:cubicBezTo>
                  <a:lnTo>
                    <a:pt x="0" y="15906"/>
                  </a:lnTo>
                  <a:cubicBezTo>
                    <a:pt x="4639" y="15906"/>
                    <a:pt x="8839" y="18082"/>
                    <a:pt x="11880" y="21600"/>
                  </a:cubicBezTo>
                  <a:close/>
                </a:path>
              </a:pathLst>
            </a:custGeom>
            <a:solidFill>
              <a:srgbClr val="5B9BD5"/>
            </a:solidFill>
            <a:ln w="38100" cap="flat">
              <a:solidFill>
                <a:schemeClr val="accent1"/>
              </a:solidFill>
              <a:prstDash val="solid"/>
              <a:miter lim="400000"/>
            </a:ln>
            <a:effectLst/>
          </p:spPr>
          <p:txBody>
            <a:bodyPr wrap="square" lIns="50800" tIns="50800" rIns="50800" bIns="50800" numCol="1" anchor="ctr">
              <a:noAutofit/>
            </a:bodyPr>
            <a:lstStyle/>
            <a:p>
              <a:pPr lvl="0">
                <a:defRPr sz="3200">
                  <a:solidFill>
                    <a:srgbClr val="FFFFFF"/>
                  </a:solidFill>
                  <a:latin typeface="+mn-lt"/>
                  <a:ea typeface="+mn-ea"/>
                  <a:cs typeface="+mn-cs"/>
                  <a:sym typeface="Helvetica Light"/>
                </a:defRPr>
              </a:pPr>
              <a:endParaRPr sz="4265">
                <a:solidFill>
                  <a:schemeClr val="bg1"/>
                </a:solidFill>
                <a:cs typeface="+mn-ea"/>
                <a:sym typeface="+mn-lt"/>
              </a:endParaRPr>
            </a:p>
          </p:txBody>
        </p:sp>
      </p:grpSp>
      <p:grpSp>
        <p:nvGrpSpPr>
          <p:cNvPr id="5" name="Group 4"/>
          <p:cNvGrpSpPr/>
          <p:nvPr/>
        </p:nvGrpSpPr>
        <p:grpSpPr>
          <a:xfrm>
            <a:off x="6564543" y="2777648"/>
            <a:ext cx="1182095" cy="876195"/>
            <a:chOff x="6564542" y="2955067"/>
            <a:chExt cx="1182094" cy="876194"/>
          </a:xfrm>
        </p:grpSpPr>
        <p:sp>
          <p:nvSpPr>
            <p:cNvPr id="6" name="Shape 1588"/>
            <p:cNvSpPr/>
            <p:nvPr/>
          </p:nvSpPr>
          <p:spPr>
            <a:xfrm>
              <a:off x="6683463" y="3123538"/>
              <a:ext cx="1063173" cy="615256"/>
            </a:xfrm>
            <a:custGeom>
              <a:avLst/>
              <a:gdLst/>
              <a:ahLst/>
              <a:cxnLst>
                <a:cxn ang="0">
                  <a:pos x="wd2" y="hd2"/>
                </a:cxn>
                <a:cxn ang="5400000">
                  <a:pos x="wd2" y="hd2"/>
                </a:cxn>
                <a:cxn ang="10800000">
                  <a:pos x="wd2" y="hd2"/>
                </a:cxn>
                <a:cxn ang="16200000">
                  <a:pos x="wd2" y="hd2"/>
                </a:cxn>
              </a:cxnLst>
              <a:rect l="0" t="0" r="r" b="b"/>
              <a:pathLst>
                <a:path w="21600" h="21600" extrusionOk="0">
                  <a:moveTo>
                    <a:pt x="0" y="11389"/>
                  </a:moveTo>
                  <a:lnTo>
                    <a:pt x="13424" y="1954"/>
                  </a:lnTo>
                  <a:lnTo>
                    <a:pt x="12962" y="0"/>
                  </a:lnTo>
                  <a:lnTo>
                    <a:pt x="21600" y="2047"/>
                  </a:lnTo>
                  <a:lnTo>
                    <a:pt x="16255" y="13950"/>
                  </a:lnTo>
                  <a:lnTo>
                    <a:pt x="15833" y="12161"/>
                  </a:lnTo>
                  <a:lnTo>
                    <a:pt x="2403" y="21600"/>
                  </a:lnTo>
                  <a:cubicBezTo>
                    <a:pt x="2403" y="21600"/>
                    <a:pt x="0" y="11389"/>
                    <a:pt x="0" y="11389"/>
                  </a:cubicBezTo>
                  <a:close/>
                </a:path>
              </a:pathLst>
            </a:custGeom>
            <a:noFill/>
            <a:ln w="12700">
              <a:solidFill>
                <a:srgbClr val="5B9BD5"/>
              </a:solidFill>
              <a:miter lim="400000"/>
            </a:ln>
          </p:spPr>
          <p:txBody>
            <a:bodyPr lIns="50800" tIns="50800" rIns="50800" bIns="50800" anchor="ctr"/>
            <a:lstStyle/>
            <a:p>
              <a:pPr lvl="0">
                <a:defRPr sz="3200">
                  <a:solidFill>
                    <a:srgbClr val="FFFFFF"/>
                  </a:solidFill>
                  <a:latin typeface="+mn-lt"/>
                  <a:ea typeface="+mn-ea"/>
                  <a:cs typeface="+mn-cs"/>
                  <a:sym typeface="Helvetica Light"/>
                </a:defRPr>
              </a:pPr>
              <a:endParaRPr sz="4265">
                <a:solidFill>
                  <a:schemeClr val="bg1"/>
                </a:solidFill>
                <a:cs typeface="+mn-ea"/>
                <a:sym typeface="+mn-lt"/>
              </a:endParaRPr>
            </a:p>
          </p:txBody>
        </p:sp>
        <p:sp>
          <p:nvSpPr>
            <p:cNvPr id="7" name="Shape 1596"/>
            <p:cNvSpPr/>
            <p:nvPr/>
          </p:nvSpPr>
          <p:spPr>
            <a:xfrm>
              <a:off x="6564542" y="2955067"/>
              <a:ext cx="757230" cy="876194"/>
            </a:xfrm>
            <a:custGeom>
              <a:avLst/>
              <a:gdLst/>
              <a:ahLst/>
              <a:cxnLst>
                <a:cxn ang="0">
                  <a:pos x="wd2" y="hd2"/>
                </a:cxn>
                <a:cxn ang="5400000">
                  <a:pos x="wd2" y="hd2"/>
                </a:cxn>
                <a:cxn ang="10800000">
                  <a:pos x="wd2" y="hd2"/>
                </a:cxn>
                <a:cxn ang="16200000">
                  <a:pos x="wd2" y="hd2"/>
                </a:cxn>
              </a:cxnLst>
              <a:rect l="0" t="0" r="r" b="b"/>
              <a:pathLst>
                <a:path w="21600" h="21600" extrusionOk="0">
                  <a:moveTo>
                    <a:pt x="5694" y="21600"/>
                  </a:moveTo>
                  <a:lnTo>
                    <a:pt x="21600" y="21600"/>
                  </a:lnTo>
                  <a:cubicBezTo>
                    <a:pt x="21600" y="13165"/>
                    <a:pt x="17644" y="5528"/>
                    <a:pt x="11247" y="0"/>
                  </a:cubicBezTo>
                  <a:lnTo>
                    <a:pt x="0" y="9720"/>
                  </a:lnTo>
                  <a:cubicBezTo>
                    <a:pt x="3518" y="12760"/>
                    <a:pt x="5694" y="16960"/>
                    <a:pt x="5694" y="21600"/>
                  </a:cubicBezTo>
                  <a:close/>
                </a:path>
              </a:pathLst>
            </a:custGeom>
            <a:solidFill>
              <a:srgbClr val="5B9BD5"/>
            </a:solidFill>
            <a:ln w="38100" cap="flat">
              <a:solidFill>
                <a:schemeClr val="accent1"/>
              </a:solidFill>
              <a:prstDash val="solid"/>
              <a:miter lim="400000"/>
            </a:ln>
            <a:effectLst/>
          </p:spPr>
          <p:txBody>
            <a:bodyPr wrap="square" lIns="50800" tIns="50800" rIns="50800" bIns="50800" numCol="1" anchor="ctr">
              <a:noAutofit/>
            </a:bodyPr>
            <a:lstStyle/>
            <a:p>
              <a:pPr lvl="0">
                <a:defRPr sz="3200">
                  <a:solidFill>
                    <a:srgbClr val="FFFFFF"/>
                  </a:solidFill>
                  <a:latin typeface="+mn-lt"/>
                  <a:ea typeface="+mn-ea"/>
                  <a:cs typeface="+mn-cs"/>
                  <a:sym typeface="Helvetica Light"/>
                </a:defRPr>
              </a:pPr>
              <a:endParaRPr sz="4265">
                <a:solidFill>
                  <a:schemeClr val="bg1"/>
                </a:solidFill>
                <a:cs typeface="+mn-ea"/>
                <a:sym typeface="+mn-lt"/>
              </a:endParaRPr>
            </a:p>
          </p:txBody>
        </p:sp>
      </p:grpSp>
      <p:grpSp>
        <p:nvGrpSpPr>
          <p:cNvPr id="8" name="Group 6"/>
          <p:cNvGrpSpPr/>
          <p:nvPr/>
        </p:nvGrpSpPr>
        <p:grpSpPr>
          <a:xfrm>
            <a:off x="6564545" y="3649733"/>
            <a:ext cx="1151156" cy="876195"/>
            <a:chOff x="6564542" y="3827152"/>
            <a:chExt cx="1151156" cy="876194"/>
          </a:xfrm>
        </p:grpSpPr>
        <p:sp>
          <p:nvSpPr>
            <p:cNvPr id="9" name="Shape 1586"/>
            <p:cNvSpPr/>
            <p:nvPr/>
          </p:nvSpPr>
          <p:spPr>
            <a:xfrm>
              <a:off x="6653734" y="3985712"/>
              <a:ext cx="1061964" cy="617346"/>
            </a:xfrm>
            <a:custGeom>
              <a:avLst/>
              <a:gdLst/>
              <a:ahLst/>
              <a:cxnLst>
                <a:cxn ang="0">
                  <a:pos x="wd2" y="hd2"/>
                </a:cxn>
                <a:cxn ang="5400000">
                  <a:pos x="wd2" y="hd2"/>
                </a:cxn>
                <a:cxn ang="10800000">
                  <a:pos x="wd2" y="hd2"/>
                </a:cxn>
                <a:cxn ang="16200000">
                  <a:pos x="wd2" y="hd2"/>
                </a:cxn>
              </a:cxnLst>
              <a:rect l="0" t="0" r="r" b="b"/>
              <a:pathLst>
                <a:path w="21600" h="21600" extrusionOk="0">
                  <a:moveTo>
                    <a:pt x="2481" y="0"/>
                  </a:moveTo>
                  <a:lnTo>
                    <a:pt x="15849" y="9698"/>
                  </a:lnTo>
                  <a:lnTo>
                    <a:pt x="16323" y="7759"/>
                  </a:lnTo>
                  <a:lnTo>
                    <a:pt x="21600" y="19720"/>
                  </a:lnTo>
                  <a:lnTo>
                    <a:pt x="12940" y="21600"/>
                  </a:lnTo>
                  <a:lnTo>
                    <a:pt x="13374" y="19824"/>
                  </a:lnTo>
                  <a:lnTo>
                    <a:pt x="0" y="10123"/>
                  </a:lnTo>
                  <a:cubicBezTo>
                    <a:pt x="0" y="10123"/>
                    <a:pt x="2481" y="0"/>
                    <a:pt x="2481" y="0"/>
                  </a:cubicBezTo>
                  <a:close/>
                </a:path>
              </a:pathLst>
            </a:custGeom>
            <a:noFill/>
            <a:ln w="12700">
              <a:solidFill>
                <a:srgbClr val="5B9BD5"/>
              </a:solidFill>
              <a:miter lim="400000"/>
            </a:ln>
          </p:spPr>
          <p:txBody>
            <a:bodyPr lIns="50800" tIns="50800" rIns="50800" bIns="50800" anchor="ctr"/>
            <a:lstStyle/>
            <a:p>
              <a:pPr lvl="0">
                <a:defRPr sz="3200">
                  <a:solidFill>
                    <a:srgbClr val="FFFFFF"/>
                  </a:solidFill>
                  <a:latin typeface="+mn-lt"/>
                  <a:ea typeface="+mn-ea"/>
                  <a:cs typeface="+mn-cs"/>
                  <a:sym typeface="Helvetica Light"/>
                </a:defRPr>
              </a:pPr>
              <a:endParaRPr sz="4265">
                <a:solidFill>
                  <a:schemeClr val="bg1"/>
                </a:solidFill>
                <a:cs typeface="+mn-ea"/>
                <a:sym typeface="+mn-lt"/>
              </a:endParaRPr>
            </a:p>
          </p:txBody>
        </p:sp>
        <p:sp>
          <p:nvSpPr>
            <p:cNvPr id="10" name="Shape 1599"/>
            <p:cNvSpPr/>
            <p:nvPr/>
          </p:nvSpPr>
          <p:spPr>
            <a:xfrm>
              <a:off x="6564542" y="3827152"/>
              <a:ext cx="757230" cy="876194"/>
            </a:xfrm>
            <a:custGeom>
              <a:avLst/>
              <a:gdLst/>
              <a:ahLst/>
              <a:cxnLst>
                <a:cxn ang="0">
                  <a:pos x="wd2" y="hd2"/>
                </a:cxn>
                <a:cxn ang="5400000">
                  <a:pos x="wd2" y="hd2"/>
                </a:cxn>
                <a:cxn ang="10800000">
                  <a:pos x="wd2" y="hd2"/>
                </a:cxn>
                <a:cxn ang="16200000">
                  <a:pos x="wd2" y="hd2"/>
                </a:cxn>
              </a:cxnLst>
              <a:rect l="0" t="0" r="r" b="b"/>
              <a:pathLst>
                <a:path w="21600" h="21600" extrusionOk="0">
                  <a:moveTo>
                    <a:pt x="5694" y="0"/>
                  </a:moveTo>
                  <a:cubicBezTo>
                    <a:pt x="5694" y="4640"/>
                    <a:pt x="3518" y="8840"/>
                    <a:pt x="0" y="11880"/>
                  </a:cubicBezTo>
                  <a:lnTo>
                    <a:pt x="11247" y="21600"/>
                  </a:lnTo>
                  <a:cubicBezTo>
                    <a:pt x="17644" y="16072"/>
                    <a:pt x="21600" y="8435"/>
                    <a:pt x="21600" y="0"/>
                  </a:cubicBezTo>
                  <a:cubicBezTo>
                    <a:pt x="21600" y="0"/>
                    <a:pt x="5694" y="0"/>
                    <a:pt x="5694" y="0"/>
                  </a:cubicBezTo>
                  <a:close/>
                </a:path>
              </a:pathLst>
            </a:custGeom>
            <a:solidFill>
              <a:srgbClr val="5B9BD5"/>
            </a:solidFill>
            <a:ln w="38100" cap="flat">
              <a:solidFill>
                <a:schemeClr val="accent1"/>
              </a:solidFill>
              <a:prstDash val="solid"/>
              <a:miter lim="400000"/>
            </a:ln>
            <a:effectLst/>
          </p:spPr>
          <p:txBody>
            <a:bodyPr wrap="square" lIns="50800" tIns="50800" rIns="50800" bIns="50800" numCol="1" anchor="ctr">
              <a:noAutofit/>
            </a:bodyPr>
            <a:lstStyle/>
            <a:p>
              <a:pPr lvl="0">
                <a:defRPr sz="3200">
                  <a:solidFill>
                    <a:srgbClr val="FFFFFF"/>
                  </a:solidFill>
                  <a:latin typeface="+mn-lt"/>
                  <a:ea typeface="+mn-ea"/>
                  <a:cs typeface="+mn-cs"/>
                  <a:sym typeface="Helvetica Light"/>
                </a:defRPr>
              </a:pPr>
              <a:endParaRPr sz="4265">
                <a:solidFill>
                  <a:schemeClr val="bg1"/>
                </a:solidFill>
                <a:cs typeface="+mn-ea"/>
                <a:sym typeface="+mn-lt"/>
              </a:endParaRPr>
            </a:p>
          </p:txBody>
        </p:sp>
      </p:grpSp>
      <p:grpSp>
        <p:nvGrpSpPr>
          <p:cNvPr id="11" name="Group 7"/>
          <p:cNvGrpSpPr/>
          <p:nvPr/>
        </p:nvGrpSpPr>
        <p:grpSpPr>
          <a:xfrm>
            <a:off x="6078951" y="4135326"/>
            <a:ext cx="876191" cy="1182095"/>
            <a:chOff x="6078950" y="4312744"/>
            <a:chExt cx="876190" cy="1182094"/>
          </a:xfrm>
        </p:grpSpPr>
        <p:sp>
          <p:nvSpPr>
            <p:cNvPr id="12" name="Shape 1587"/>
            <p:cNvSpPr/>
            <p:nvPr/>
          </p:nvSpPr>
          <p:spPr>
            <a:xfrm>
              <a:off x="6168141" y="4431665"/>
              <a:ext cx="615228" cy="1063173"/>
            </a:xfrm>
            <a:custGeom>
              <a:avLst/>
              <a:gdLst/>
              <a:ahLst/>
              <a:cxnLst>
                <a:cxn ang="0">
                  <a:pos x="wd2" y="hd2"/>
                </a:cxn>
                <a:cxn ang="5400000">
                  <a:pos x="wd2" y="hd2"/>
                </a:cxn>
                <a:cxn ang="10800000">
                  <a:pos x="wd2" y="hd2"/>
                </a:cxn>
                <a:cxn ang="16200000">
                  <a:pos x="wd2" y="hd2"/>
                </a:cxn>
              </a:cxnLst>
              <a:rect l="0" t="0" r="r" b="b"/>
              <a:pathLst>
                <a:path w="21600" h="21600" extrusionOk="0">
                  <a:moveTo>
                    <a:pt x="10211" y="0"/>
                  </a:moveTo>
                  <a:lnTo>
                    <a:pt x="19646" y="13424"/>
                  </a:lnTo>
                  <a:lnTo>
                    <a:pt x="21600" y="12962"/>
                  </a:lnTo>
                  <a:lnTo>
                    <a:pt x="19554" y="21600"/>
                  </a:lnTo>
                  <a:lnTo>
                    <a:pt x="7650" y="16255"/>
                  </a:lnTo>
                  <a:lnTo>
                    <a:pt x="9439" y="15833"/>
                  </a:lnTo>
                  <a:lnTo>
                    <a:pt x="0" y="2403"/>
                  </a:lnTo>
                  <a:cubicBezTo>
                    <a:pt x="0" y="2403"/>
                    <a:pt x="10211" y="0"/>
                    <a:pt x="10211" y="0"/>
                  </a:cubicBezTo>
                  <a:close/>
                </a:path>
              </a:pathLst>
            </a:custGeom>
            <a:noFill/>
            <a:ln w="12700">
              <a:solidFill>
                <a:srgbClr val="5B9BD5"/>
              </a:solidFill>
              <a:miter lim="400000"/>
            </a:ln>
          </p:spPr>
          <p:txBody>
            <a:bodyPr lIns="50800" tIns="50800" rIns="50800" bIns="50800" anchor="ctr"/>
            <a:lstStyle/>
            <a:p>
              <a:pPr lvl="0">
                <a:defRPr sz="3200">
                  <a:solidFill>
                    <a:srgbClr val="FFFFFF"/>
                  </a:solidFill>
                  <a:latin typeface="+mn-lt"/>
                  <a:ea typeface="+mn-ea"/>
                  <a:cs typeface="+mn-cs"/>
                  <a:sym typeface="Helvetica Light"/>
                </a:defRPr>
              </a:pPr>
              <a:endParaRPr sz="4265">
                <a:solidFill>
                  <a:schemeClr val="bg1"/>
                </a:solidFill>
                <a:cs typeface="+mn-ea"/>
                <a:sym typeface="+mn-lt"/>
              </a:endParaRPr>
            </a:p>
          </p:txBody>
        </p:sp>
        <p:sp>
          <p:nvSpPr>
            <p:cNvPr id="13" name="Shape 1602"/>
            <p:cNvSpPr/>
            <p:nvPr/>
          </p:nvSpPr>
          <p:spPr>
            <a:xfrm>
              <a:off x="6078950" y="4312744"/>
              <a:ext cx="876190" cy="757220"/>
            </a:xfrm>
            <a:custGeom>
              <a:avLst/>
              <a:gdLst/>
              <a:ahLst/>
              <a:cxnLst>
                <a:cxn ang="0">
                  <a:pos x="wd2" y="hd2"/>
                </a:cxn>
                <a:cxn ang="5400000">
                  <a:pos x="wd2" y="hd2"/>
                </a:cxn>
                <a:cxn ang="10800000">
                  <a:pos x="wd2" y="hd2"/>
                </a:cxn>
                <a:cxn ang="16200000">
                  <a:pos x="wd2" y="hd2"/>
                </a:cxn>
              </a:cxnLst>
              <a:rect l="0" t="0" r="r" b="b"/>
              <a:pathLst>
                <a:path w="21600" h="21600" extrusionOk="0">
                  <a:moveTo>
                    <a:pt x="0" y="5694"/>
                  </a:moveTo>
                  <a:lnTo>
                    <a:pt x="0" y="21600"/>
                  </a:lnTo>
                  <a:cubicBezTo>
                    <a:pt x="8435" y="21600"/>
                    <a:pt x="16072" y="17643"/>
                    <a:pt x="21600" y="11247"/>
                  </a:cubicBezTo>
                  <a:lnTo>
                    <a:pt x="11880" y="0"/>
                  </a:lnTo>
                  <a:cubicBezTo>
                    <a:pt x="8839" y="3518"/>
                    <a:pt x="4639" y="5694"/>
                    <a:pt x="0" y="5694"/>
                  </a:cubicBezTo>
                  <a:close/>
                </a:path>
              </a:pathLst>
            </a:custGeom>
            <a:solidFill>
              <a:srgbClr val="5B9BD5"/>
            </a:solidFill>
            <a:ln w="38100" cap="flat">
              <a:solidFill>
                <a:schemeClr val="accent1"/>
              </a:solidFill>
              <a:prstDash val="solid"/>
              <a:miter lim="400000"/>
            </a:ln>
            <a:effectLst/>
          </p:spPr>
          <p:txBody>
            <a:bodyPr wrap="square" lIns="50800" tIns="50800" rIns="50800" bIns="50800" numCol="1" anchor="ctr">
              <a:noAutofit/>
            </a:bodyPr>
            <a:lstStyle/>
            <a:p>
              <a:pPr lvl="0">
                <a:defRPr sz="3200">
                  <a:solidFill>
                    <a:srgbClr val="FFFFFF"/>
                  </a:solidFill>
                  <a:latin typeface="+mn-lt"/>
                  <a:ea typeface="+mn-ea"/>
                  <a:cs typeface="+mn-cs"/>
                  <a:sym typeface="Helvetica Light"/>
                </a:defRPr>
              </a:pPr>
              <a:endParaRPr sz="4265">
                <a:solidFill>
                  <a:schemeClr val="bg1"/>
                </a:solidFill>
                <a:cs typeface="+mn-ea"/>
                <a:sym typeface="+mn-lt"/>
              </a:endParaRPr>
            </a:p>
          </p:txBody>
        </p:sp>
      </p:grpSp>
      <p:grpSp>
        <p:nvGrpSpPr>
          <p:cNvPr id="14" name="Group 8"/>
          <p:cNvGrpSpPr/>
          <p:nvPr/>
        </p:nvGrpSpPr>
        <p:grpSpPr>
          <a:xfrm>
            <a:off x="5206867" y="4135326"/>
            <a:ext cx="876195" cy="1182095"/>
            <a:chOff x="5206865" y="4312744"/>
            <a:chExt cx="876194" cy="1182094"/>
          </a:xfrm>
        </p:grpSpPr>
        <p:sp>
          <p:nvSpPr>
            <p:cNvPr id="15" name="Shape 1591"/>
            <p:cNvSpPr/>
            <p:nvPr/>
          </p:nvSpPr>
          <p:spPr>
            <a:xfrm>
              <a:off x="5375337" y="4431665"/>
              <a:ext cx="615241" cy="1063173"/>
            </a:xfrm>
            <a:custGeom>
              <a:avLst/>
              <a:gdLst/>
              <a:ahLst/>
              <a:cxnLst>
                <a:cxn ang="0">
                  <a:pos x="wd2" y="hd2"/>
                </a:cxn>
                <a:cxn ang="5400000">
                  <a:pos x="wd2" y="hd2"/>
                </a:cxn>
                <a:cxn ang="10800000">
                  <a:pos x="wd2" y="hd2"/>
                </a:cxn>
                <a:cxn ang="16200000">
                  <a:pos x="wd2" y="hd2"/>
                </a:cxn>
              </a:cxnLst>
              <a:rect l="0" t="0" r="r" b="b"/>
              <a:pathLst>
                <a:path w="21600" h="21600" extrusionOk="0">
                  <a:moveTo>
                    <a:pt x="11389" y="0"/>
                  </a:moveTo>
                  <a:lnTo>
                    <a:pt x="1954" y="13424"/>
                  </a:lnTo>
                  <a:lnTo>
                    <a:pt x="0" y="12962"/>
                  </a:lnTo>
                  <a:lnTo>
                    <a:pt x="2046" y="21600"/>
                  </a:lnTo>
                  <a:lnTo>
                    <a:pt x="13950" y="16255"/>
                  </a:lnTo>
                  <a:lnTo>
                    <a:pt x="12161" y="15833"/>
                  </a:lnTo>
                  <a:lnTo>
                    <a:pt x="21600" y="2403"/>
                  </a:lnTo>
                  <a:cubicBezTo>
                    <a:pt x="21600" y="2403"/>
                    <a:pt x="11389" y="0"/>
                    <a:pt x="11389" y="0"/>
                  </a:cubicBezTo>
                  <a:close/>
                </a:path>
              </a:pathLst>
            </a:custGeom>
            <a:noFill/>
            <a:ln w="12700">
              <a:solidFill>
                <a:srgbClr val="5B9BD5"/>
              </a:solidFill>
              <a:miter lim="400000"/>
            </a:ln>
          </p:spPr>
          <p:txBody>
            <a:bodyPr lIns="50800" tIns="50800" rIns="50800" bIns="50800" anchor="ctr"/>
            <a:lstStyle/>
            <a:p>
              <a:pPr lvl="0">
                <a:defRPr sz="3200">
                  <a:solidFill>
                    <a:srgbClr val="FFFFFF"/>
                  </a:solidFill>
                  <a:latin typeface="+mn-lt"/>
                  <a:ea typeface="+mn-ea"/>
                  <a:cs typeface="+mn-cs"/>
                  <a:sym typeface="Helvetica Light"/>
                </a:defRPr>
              </a:pPr>
              <a:endParaRPr sz="4265">
                <a:solidFill>
                  <a:schemeClr val="bg1"/>
                </a:solidFill>
                <a:cs typeface="+mn-ea"/>
                <a:sym typeface="+mn-lt"/>
              </a:endParaRPr>
            </a:p>
          </p:txBody>
        </p:sp>
        <p:sp>
          <p:nvSpPr>
            <p:cNvPr id="16" name="Shape 1605"/>
            <p:cNvSpPr/>
            <p:nvPr/>
          </p:nvSpPr>
          <p:spPr>
            <a:xfrm>
              <a:off x="5206865" y="4312744"/>
              <a:ext cx="876194" cy="757220"/>
            </a:xfrm>
            <a:custGeom>
              <a:avLst/>
              <a:gdLst/>
              <a:ahLst/>
              <a:cxnLst>
                <a:cxn ang="0">
                  <a:pos x="wd2" y="hd2"/>
                </a:cxn>
                <a:cxn ang="5400000">
                  <a:pos x="wd2" y="hd2"/>
                </a:cxn>
                <a:cxn ang="10800000">
                  <a:pos x="wd2" y="hd2"/>
                </a:cxn>
                <a:cxn ang="16200000">
                  <a:pos x="wd2" y="hd2"/>
                </a:cxn>
              </a:cxnLst>
              <a:rect l="0" t="0" r="r" b="b"/>
              <a:pathLst>
                <a:path w="21600" h="21600" extrusionOk="0">
                  <a:moveTo>
                    <a:pt x="9720" y="0"/>
                  </a:moveTo>
                  <a:lnTo>
                    <a:pt x="0" y="11247"/>
                  </a:lnTo>
                  <a:cubicBezTo>
                    <a:pt x="5528" y="17643"/>
                    <a:pt x="13165" y="21600"/>
                    <a:pt x="21600" y="21600"/>
                  </a:cubicBezTo>
                  <a:lnTo>
                    <a:pt x="21600" y="5694"/>
                  </a:lnTo>
                  <a:cubicBezTo>
                    <a:pt x="16960" y="5694"/>
                    <a:pt x="12760" y="3518"/>
                    <a:pt x="9720" y="0"/>
                  </a:cubicBezTo>
                  <a:close/>
                </a:path>
              </a:pathLst>
            </a:custGeom>
            <a:solidFill>
              <a:srgbClr val="5B9BD5"/>
            </a:solidFill>
            <a:ln w="38100" cap="flat">
              <a:solidFill>
                <a:schemeClr val="accent1"/>
              </a:solidFill>
              <a:prstDash val="solid"/>
              <a:miter lim="400000"/>
            </a:ln>
            <a:effectLst/>
          </p:spPr>
          <p:txBody>
            <a:bodyPr wrap="square" lIns="50800" tIns="50800" rIns="50800" bIns="50800" numCol="1" anchor="ctr">
              <a:noAutofit/>
            </a:bodyPr>
            <a:lstStyle/>
            <a:p>
              <a:pPr lvl="0">
                <a:defRPr sz="3200">
                  <a:solidFill>
                    <a:srgbClr val="FFFFFF"/>
                  </a:solidFill>
                  <a:latin typeface="+mn-lt"/>
                  <a:ea typeface="+mn-ea"/>
                  <a:cs typeface="+mn-cs"/>
                  <a:sym typeface="Helvetica Light"/>
                </a:defRPr>
              </a:pPr>
              <a:endParaRPr sz="4265">
                <a:solidFill>
                  <a:schemeClr val="bg1"/>
                </a:solidFill>
                <a:cs typeface="+mn-ea"/>
                <a:sym typeface="+mn-lt"/>
              </a:endParaRPr>
            </a:p>
          </p:txBody>
        </p:sp>
      </p:grpSp>
      <p:grpSp>
        <p:nvGrpSpPr>
          <p:cNvPr id="17" name="Group 9"/>
          <p:cNvGrpSpPr/>
          <p:nvPr/>
        </p:nvGrpSpPr>
        <p:grpSpPr>
          <a:xfrm>
            <a:off x="4443794" y="3649733"/>
            <a:ext cx="1153633" cy="876195"/>
            <a:chOff x="4443791" y="3827152"/>
            <a:chExt cx="1153633" cy="876194"/>
          </a:xfrm>
        </p:grpSpPr>
        <p:sp>
          <p:nvSpPr>
            <p:cNvPr id="18" name="Shape 1590"/>
            <p:cNvSpPr/>
            <p:nvPr/>
          </p:nvSpPr>
          <p:spPr>
            <a:xfrm>
              <a:off x="4443791" y="3985712"/>
              <a:ext cx="1061959" cy="617346"/>
            </a:xfrm>
            <a:custGeom>
              <a:avLst/>
              <a:gdLst/>
              <a:ahLst/>
              <a:cxnLst>
                <a:cxn ang="0">
                  <a:pos x="wd2" y="hd2"/>
                </a:cxn>
                <a:cxn ang="5400000">
                  <a:pos x="wd2" y="hd2"/>
                </a:cxn>
                <a:cxn ang="10800000">
                  <a:pos x="wd2" y="hd2"/>
                </a:cxn>
                <a:cxn ang="16200000">
                  <a:pos x="wd2" y="hd2"/>
                </a:cxn>
              </a:cxnLst>
              <a:rect l="0" t="0" r="r" b="b"/>
              <a:pathLst>
                <a:path w="21600" h="21600" extrusionOk="0">
                  <a:moveTo>
                    <a:pt x="19118" y="0"/>
                  </a:moveTo>
                  <a:lnTo>
                    <a:pt x="5751" y="9698"/>
                  </a:lnTo>
                  <a:lnTo>
                    <a:pt x="5277" y="7759"/>
                  </a:lnTo>
                  <a:lnTo>
                    <a:pt x="0" y="19720"/>
                  </a:lnTo>
                  <a:lnTo>
                    <a:pt x="8660" y="21600"/>
                  </a:lnTo>
                  <a:lnTo>
                    <a:pt x="8226" y="19824"/>
                  </a:lnTo>
                  <a:lnTo>
                    <a:pt x="21600" y="10123"/>
                  </a:lnTo>
                  <a:cubicBezTo>
                    <a:pt x="21600" y="10123"/>
                    <a:pt x="19118" y="0"/>
                    <a:pt x="19118" y="0"/>
                  </a:cubicBezTo>
                  <a:close/>
                </a:path>
              </a:pathLst>
            </a:custGeom>
            <a:noFill/>
            <a:ln w="12700">
              <a:solidFill>
                <a:srgbClr val="5B9BD5"/>
              </a:solidFill>
              <a:miter lim="400000"/>
            </a:ln>
          </p:spPr>
          <p:txBody>
            <a:bodyPr lIns="50800" tIns="50800" rIns="50800" bIns="50800" anchor="ctr"/>
            <a:lstStyle/>
            <a:p>
              <a:pPr lvl="0">
                <a:defRPr sz="3200">
                  <a:solidFill>
                    <a:srgbClr val="FFFFFF"/>
                  </a:solidFill>
                  <a:latin typeface="+mn-lt"/>
                  <a:ea typeface="+mn-ea"/>
                  <a:cs typeface="+mn-cs"/>
                  <a:sym typeface="Helvetica Light"/>
                </a:defRPr>
              </a:pPr>
              <a:endParaRPr sz="4265">
                <a:solidFill>
                  <a:schemeClr val="bg1"/>
                </a:solidFill>
                <a:cs typeface="+mn-ea"/>
                <a:sym typeface="+mn-lt"/>
              </a:endParaRPr>
            </a:p>
          </p:txBody>
        </p:sp>
        <p:sp>
          <p:nvSpPr>
            <p:cNvPr id="19" name="Shape 1608"/>
            <p:cNvSpPr/>
            <p:nvPr/>
          </p:nvSpPr>
          <p:spPr>
            <a:xfrm>
              <a:off x="4840194" y="3827152"/>
              <a:ext cx="757230" cy="876194"/>
            </a:xfrm>
            <a:custGeom>
              <a:avLst/>
              <a:gdLst/>
              <a:ahLst/>
              <a:cxnLst>
                <a:cxn ang="0">
                  <a:pos x="wd2" y="hd2"/>
                </a:cxn>
                <a:cxn ang="5400000">
                  <a:pos x="wd2" y="hd2"/>
                </a:cxn>
                <a:cxn ang="10800000">
                  <a:pos x="wd2" y="hd2"/>
                </a:cxn>
                <a:cxn ang="16200000">
                  <a:pos x="wd2" y="hd2"/>
                </a:cxn>
              </a:cxnLst>
              <a:rect l="0" t="0" r="r" b="b"/>
              <a:pathLst>
                <a:path w="21600" h="21600" extrusionOk="0">
                  <a:moveTo>
                    <a:pt x="15906" y="0"/>
                  </a:moveTo>
                  <a:lnTo>
                    <a:pt x="0" y="0"/>
                  </a:lnTo>
                  <a:cubicBezTo>
                    <a:pt x="0" y="8436"/>
                    <a:pt x="3956" y="16072"/>
                    <a:pt x="10353" y="21600"/>
                  </a:cubicBezTo>
                  <a:lnTo>
                    <a:pt x="21600" y="11880"/>
                  </a:lnTo>
                  <a:cubicBezTo>
                    <a:pt x="18082" y="8840"/>
                    <a:pt x="15906" y="4640"/>
                    <a:pt x="15906" y="0"/>
                  </a:cubicBezTo>
                  <a:close/>
                </a:path>
              </a:pathLst>
            </a:custGeom>
            <a:solidFill>
              <a:srgbClr val="5B9BD5"/>
            </a:solidFill>
            <a:ln w="38100" cap="flat">
              <a:solidFill>
                <a:schemeClr val="accent1"/>
              </a:solidFill>
              <a:prstDash val="solid"/>
              <a:miter lim="400000"/>
            </a:ln>
            <a:effectLst/>
          </p:spPr>
          <p:txBody>
            <a:bodyPr wrap="square" lIns="50800" tIns="50800" rIns="50800" bIns="50800" numCol="1" anchor="ctr">
              <a:noAutofit/>
            </a:bodyPr>
            <a:lstStyle/>
            <a:p>
              <a:pPr lvl="0">
                <a:defRPr sz="3200">
                  <a:solidFill>
                    <a:srgbClr val="FFFFFF"/>
                  </a:solidFill>
                  <a:latin typeface="+mn-lt"/>
                  <a:ea typeface="+mn-ea"/>
                  <a:cs typeface="+mn-cs"/>
                  <a:sym typeface="Helvetica Light"/>
                </a:defRPr>
              </a:pPr>
              <a:endParaRPr sz="4265">
                <a:solidFill>
                  <a:schemeClr val="bg1"/>
                </a:solidFill>
                <a:cs typeface="+mn-ea"/>
                <a:sym typeface="+mn-lt"/>
              </a:endParaRPr>
            </a:p>
          </p:txBody>
        </p:sp>
      </p:grpSp>
      <p:grpSp>
        <p:nvGrpSpPr>
          <p:cNvPr id="20" name="Group 10"/>
          <p:cNvGrpSpPr/>
          <p:nvPr/>
        </p:nvGrpSpPr>
        <p:grpSpPr>
          <a:xfrm>
            <a:off x="4404154" y="2777648"/>
            <a:ext cx="1193263" cy="876195"/>
            <a:chOff x="4404151" y="2955067"/>
            <a:chExt cx="1193263" cy="876194"/>
          </a:xfrm>
        </p:grpSpPr>
        <p:sp>
          <p:nvSpPr>
            <p:cNvPr id="21" name="Shape 1592"/>
            <p:cNvSpPr/>
            <p:nvPr/>
          </p:nvSpPr>
          <p:spPr>
            <a:xfrm>
              <a:off x="4404151" y="3123538"/>
              <a:ext cx="1063183" cy="615256"/>
            </a:xfrm>
            <a:custGeom>
              <a:avLst/>
              <a:gdLst/>
              <a:ahLst/>
              <a:cxnLst>
                <a:cxn ang="0">
                  <a:pos x="wd2" y="hd2"/>
                </a:cxn>
                <a:cxn ang="5400000">
                  <a:pos x="wd2" y="hd2"/>
                </a:cxn>
                <a:cxn ang="10800000">
                  <a:pos x="wd2" y="hd2"/>
                </a:cxn>
                <a:cxn ang="16200000">
                  <a:pos x="wd2" y="hd2"/>
                </a:cxn>
              </a:cxnLst>
              <a:rect l="0" t="0" r="r" b="b"/>
              <a:pathLst>
                <a:path w="21600" h="21600" extrusionOk="0">
                  <a:moveTo>
                    <a:pt x="21600" y="11389"/>
                  </a:moveTo>
                  <a:lnTo>
                    <a:pt x="8177" y="1954"/>
                  </a:lnTo>
                  <a:lnTo>
                    <a:pt x="8638" y="0"/>
                  </a:lnTo>
                  <a:lnTo>
                    <a:pt x="0" y="2047"/>
                  </a:lnTo>
                  <a:lnTo>
                    <a:pt x="5345" y="13950"/>
                  </a:lnTo>
                  <a:lnTo>
                    <a:pt x="5767" y="12161"/>
                  </a:lnTo>
                  <a:lnTo>
                    <a:pt x="19197" y="21600"/>
                  </a:lnTo>
                  <a:cubicBezTo>
                    <a:pt x="19197" y="21600"/>
                    <a:pt x="21600" y="11389"/>
                    <a:pt x="21600" y="11389"/>
                  </a:cubicBezTo>
                  <a:close/>
                </a:path>
              </a:pathLst>
            </a:custGeom>
            <a:noFill/>
            <a:ln w="12700">
              <a:solidFill>
                <a:srgbClr val="5B9BD5"/>
              </a:solidFill>
              <a:miter lim="400000"/>
            </a:ln>
          </p:spPr>
          <p:txBody>
            <a:bodyPr lIns="50800" tIns="50800" rIns="50800" bIns="50800" anchor="ctr"/>
            <a:lstStyle/>
            <a:p>
              <a:pPr lvl="0">
                <a:defRPr sz="3200">
                  <a:solidFill>
                    <a:srgbClr val="FFFFFF"/>
                  </a:solidFill>
                  <a:latin typeface="+mn-lt"/>
                  <a:ea typeface="+mn-ea"/>
                  <a:cs typeface="+mn-cs"/>
                  <a:sym typeface="Helvetica Light"/>
                </a:defRPr>
              </a:pPr>
              <a:endParaRPr sz="4265">
                <a:solidFill>
                  <a:schemeClr val="bg1"/>
                </a:solidFill>
                <a:cs typeface="+mn-ea"/>
                <a:sym typeface="+mn-lt"/>
              </a:endParaRPr>
            </a:p>
          </p:txBody>
        </p:sp>
        <p:sp>
          <p:nvSpPr>
            <p:cNvPr id="22" name="Shape 1611"/>
            <p:cNvSpPr/>
            <p:nvPr/>
          </p:nvSpPr>
          <p:spPr>
            <a:xfrm>
              <a:off x="4840194" y="2955067"/>
              <a:ext cx="757220" cy="876194"/>
            </a:xfrm>
            <a:custGeom>
              <a:avLst/>
              <a:gdLst/>
              <a:ahLst/>
              <a:cxnLst>
                <a:cxn ang="0">
                  <a:pos x="wd2" y="hd2"/>
                </a:cxn>
                <a:cxn ang="5400000">
                  <a:pos x="wd2" y="hd2"/>
                </a:cxn>
                <a:cxn ang="10800000">
                  <a:pos x="wd2" y="hd2"/>
                </a:cxn>
                <a:cxn ang="16200000">
                  <a:pos x="wd2" y="hd2"/>
                </a:cxn>
              </a:cxnLst>
              <a:rect l="0" t="0" r="r" b="b"/>
              <a:pathLst>
                <a:path w="21600" h="21600" extrusionOk="0">
                  <a:moveTo>
                    <a:pt x="21600" y="9720"/>
                  </a:moveTo>
                  <a:lnTo>
                    <a:pt x="10353" y="0"/>
                  </a:lnTo>
                  <a:cubicBezTo>
                    <a:pt x="3956" y="5528"/>
                    <a:pt x="0" y="13165"/>
                    <a:pt x="0" y="21600"/>
                  </a:cubicBezTo>
                  <a:lnTo>
                    <a:pt x="15906" y="21600"/>
                  </a:lnTo>
                  <a:cubicBezTo>
                    <a:pt x="15906" y="16960"/>
                    <a:pt x="18082" y="12760"/>
                    <a:pt x="21600" y="9720"/>
                  </a:cubicBezTo>
                  <a:close/>
                </a:path>
              </a:pathLst>
            </a:custGeom>
            <a:solidFill>
              <a:srgbClr val="5B9BD5"/>
            </a:solidFill>
            <a:ln w="38100" cap="flat">
              <a:solidFill>
                <a:schemeClr val="accent1"/>
              </a:solidFill>
              <a:prstDash val="solid"/>
              <a:miter lim="400000"/>
            </a:ln>
            <a:effectLst/>
          </p:spPr>
          <p:txBody>
            <a:bodyPr wrap="square" lIns="50800" tIns="50800" rIns="50800" bIns="50800" numCol="1" anchor="ctr">
              <a:noAutofit/>
            </a:bodyPr>
            <a:lstStyle/>
            <a:p>
              <a:pPr lvl="0">
                <a:defRPr sz="3200">
                  <a:solidFill>
                    <a:srgbClr val="FFFFFF"/>
                  </a:solidFill>
                  <a:latin typeface="+mn-lt"/>
                  <a:ea typeface="+mn-ea"/>
                  <a:cs typeface="+mn-cs"/>
                  <a:sym typeface="Helvetica Light"/>
                </a:defRPr>
              </a:pPr>
              <a:endParaRPr sz="4265">
                <a:solidFill>
                  <a:schemeClr val="bg1"/>
                </a:solidFill>
                <a:cs typeface="+mn-ea"/>
                <a:sym typeface="+mn-lt"/>
              </a:endParaRPr>
            </a:p>
          </p:txBody>
        </p:sp>
      </p:grpSp>
      <p:grpSp>
        <p:nvGrpSpPr>
          <p:cNvPr id="23" name="Group 2"/>
          <p:cNvGrpSpPr/>
          <p:nvPr/>
        </p:nvGrpSpPr>
        <p:grpSpPr>
          <a:xfrm>
            <a:off x="5206865" y="2034396"/>
            <a:ext cx="876195" cy="1133809"/>
            <a:chOff x="5206865" y="2211813"/>
            <a:chExt cx="876194" cy="1133810"/>
          </a:xfrm>
        </p:grpSpPr>
        <p:sp>
          <p:nvSpPr>
            <p:cNvPr id="24" name="Shape 1589"/>
            <p:cNvSpPr/>
            <p:nvPr/>
          </p:nvSpPr>
          <p:spPr>
            <a:xfrm>
              <a:off x="5315876" y="2211813"/>
              <a:ext cx="617346" cy="1061954"/>
            </a:xfrm>
            <a:custGeom>
              <a:avLst/>
              <a:gdLst/>
              <a:ahLst/>
              <a:cxnLst>
                <a:cxn ang="0">
                  <a:pos x="wd2" y="hd2"/>
                </a:cxn>
                <a:cxn ang="5400000">
                  <a:pos x="wd2" y="hd2"/>
                </a:cxn>
                <a:cxn ang="10800000">
                  <a:pos x="wd2" y="hd2"/>
                </a:cxn>
                <a:cxn ang="16200000">
                  <a:pos x="wd2" y="hd2"/>
                </a:cxn>
              </a:cxnLst>
              <a:rect l="0" t="0" r="r" b="b"/>
              <a:pathLst>
                <a:path w="21600" h="21600" extrusionOk="0">
                  <a:moveTo>
                    <a:pt x="21600" y="19118"/>
                  </a:moveTo>
                  <a:lnTo>
                    <a:pt x="11902" y="5751"/>
                  </a:lnTo>
                  <a:lnTo>
                    <a:pt x="13841" y="5277"/>
                  </a:lnTo>
                  <a:lnTo>
                    <a:pt x="1880" y="0"/>
                  </a:lnTo>
                  <a:lnTo>
                    <a:pt x="0" y="8660"/>
                  </a:lnTo>
                  <a:lnTo>
                    <a:pt x="1775" y="8226"/>
                  </a:lnTo>
                  <a:lnTo>
                    <a:pt x="11478" y="21600"/>
                  </a:lnTo>
                  <a:cubicBezTo>
                    <a:pt x="11478" y="21600"/>
                    <a:pt x="21600" y="19118"/>
                    <a:pt x="21600" y="19118"/>
                  </a:cubicBezTo>
                  <a:close/>
                </a:path>
              </a:pathLst>
            </a:custGeom>
            <a:noFill/>
            <a:ln w="12700">
              <a:solidFill>
                <a:srgbClr val="5B9BD5"/>
              </a:solidFill>
              <a:miter lim="400000"/>
            </a:ln>
          </p:spPr>
          <p:txBody>
            <a:bodyPr lIns="50800" tIns="50800" rIns="50800" bIns="50800" anchor="ctr"/>
            <a:lstStyle/>
            <a:p>
              <a:pPr lvl="0">
                <a:defRPr sz="3200">
                  <a:solidFill>
                    <a:srgbClr val="FFFFFF"/>
                  </a:solidFill>
                  <a:latin typeface="+mn-lt"/>
                  <a:ea typeface="+mn-ea"/>
                  <a:cs typeface="+mn-cs"/>
                  <a:sym typeface="Helvetica Light"/>
                </a:defRPr>
              </a:pPr>
              <a:endParaRPr sz="4265">
                <a:solidFill>
                  <a:schemeClr val="bg1"/>
                </a:solidFill>
                <a:cs typeface="+mn-ea"/>
                <a:sym typeface="+mn-lt"/>
              </a:endParaRPr>
            </a:p>
          </p:txBody>
        </p:sp>
        <p:sp>
          <p:nvSpPr>
            <p:cNvPr id="25" name="Shape 1614"/>
            <p:cNvSpPr/>
            <p:nvPr/>
          </p:nvSpPr>
          <p:spPr>
            <a:xfrm>
              <a:off x="5206865" y="2588396"/>
              <a:ext cx="876194" cy="757227"/>
            </a:xfrm>
            <a:custGeom>
              <a:avLst/>
              <a:gdLst/>
              <a:ahLst/>
              <a:cxnLst>
                <a:cxn ang="0">
                  <a:pos x="wd2" y="hd2"/>
                </a:cxn>
                <a:cxn ang="5400000">
                  <a:pos x="wd2" y="hd2"/>
                </a:cxn>
                <a:cxn ang="10800000">
                  <a:pos x="wd2" y="hd2"/>
                </a:cxn>
                <a:cxn ang="16200000">
                  <a:pos x="wd2" y="hd2"/>
                </a:cxn>
              </a:cxnLst>
              <a:rect l="0" t="0" r="r" b="b"/>
              <a:pathLst>
                <a:path w="21600" h="21600" extrusionOk="0">
                  <a:moveTo>
                    <a:pt x="21600" y="15906"/>
                  </a:moveTo>
                  <a:lnTo>
                    <a:pt x="21600" y="0"/>
                  </a:lnTo>
                  <a:cubicBezTo>
                    <a:pt x="13165" y="0"/>
                    <a:pt x="5528" y="3956"/>
                    <a:pt x="0" y="10353"/>
                  </a:cubicBezTo>
                  <a:lnTo>
                    <a:pt x="9720" y="21600"/>
                  </a:lnTo>
                  <a:cubicBezTo>
                    <a:pt x="12760" y="18082"/>
                    <a:pt x="16960" y="15906"/>
                    <a:pt x="21600" y="15906"/>
                  </a:cubicBezTo>
                  <a:close/>
                </a:path>
              </a:pathLst>
            </a:custGeom>
            <a:solidFill>
              <a:srgbClr val="5B9BD5"/>
            </a:solidFill>
            <a:ln w="38100" cap="flat">
              <a:solidFill>
                <a:schemeClr val="accent1"/>
              </a:solidFill>
              <a:prstDash val="solid"/>
              <a:miter lim="400000"/>
            </a:ln>
            <a:effectLst/>
          </p:spPr>
          <p:txBody>
            <a:bodyPr wrap="square" lIns="50800" tIns="50800" rIns="50800" bIns="50800" numCol="1" anchor="ctr">
              <a:noAutofit/>
            </a:bodyPr>
            <a:lstStyle/>
            <a:p>
              <a:pPr lvl="0">
                <a:defRPr sz="3200">
                  <a:solidFill>
                    <a:srgbClr val="FFFFFF"/>
                  </a:solidFill>
                  <a:latin typeface="+mn-lt"/>
                  <a:ea typeface="+mn-ea"/>
                  <a:cs typeface="+mn-cs"/>
                  <a:sym typeface="Helvetica Light"/>
                </a:defRPr>
              </a:pPr>
              <a:endParaRPr sz="4265">
                <a:solidFill>
                  <a:schemeClr val="bg1"/>
                </a:solidFill>
                <a:cs typeface="+mn-ea"/>
                <a:sym typeface="+mn-lt"/>
              </a:endParaRPr>
            </a:p>
          </p:txBody>
        </p:sp>
      </p:grpSp>
      <p:grpSp>
        <p:nvGrpSpPr>
          <p:cNvPr id="26" name="Group 11"/>
          <p:cNvGrpSpPr/>
          <p:nvPr/>
        </p:nvGrpSpPr>
        <p:grpSpPr>
          <a:xfrm>
            <a:off x="5825988" y="3301796"/>
            <a:ext cx="498816" cy="748224"/>
            <a:chOff x="5825986" y="3479214"/>
            <a:chExt cx="498816" cy="748224"/>
          </a:xfrm>
        </p:grpSpPr>
        <p:sp>
          <p:nvSpPr>
            <p:cNvPr id="27" name="Shape 1621"/>
            <p:cNvSpPr/>
            <p:nvPr/>
          </p:nvSpPr>
          <p:spPr>
            <a:xfrm>
              <a:off x="5825986" y="3479214"/>
              <a:ext cx="498816" cy="748224"/>
            </a:xfrm>
            <a:custGeom>
              <a:avLst/>
              <a:gdLst/>
              <a:ahLst/>
              <a:cxnLst>
                <a:cxn ang="0">
                  <a:pos x="wd2" y="hd2"/>
                </a:cxn>
                <a:cxn ang="5400000">
                  <a:pos x="wd2" y="hd2"/>
                </a:cxn>
                <a:cxn ang="10800000">
                  <a:pos x="wd2" y="hd2"/>
                </a:cxn>
                <a:cxn ang="16200000">
                  <a:pos x="wd2" y="hd2"/>
                </a:cxn>
              </a:cxnLst>
              <a:rect l="0" t="0" r="r" b="b"/>
              <a:pathLst>
                <a:path w="21600" h="21600" extrusionOk="0">
                  <a:moveTo>
                    <a:pt x="17466" y="8831"/>
                  </a:moveTo>
                  <a:cubicBezTo>
                    <a:pt x="17325" y="8934"/>
                    <a:pt x="17111" y="9089"/>
                    <a:pt x="16823" y="9295"/>
                  </a:cubicBezTo>
                  <a:cubicBezTo>
                    <a:pt x="16534" y="9502"/>
                    <a:pt x="16319" y="9656"/>
                    <a:pt x="16179" y="9759"/>
                  </a:cubicBezTo>
                  <a:cubicBezTo>
                    <a:pt x="14379" y="11193"/>
                    <a:pt x="13388" y="12591"/>
                    <a:pt x="13204" y="13950"/>
                  </a:cubicBezTo>
                  <a:lnTo>
                    <a:pt x="8396" y="13950"/>
                  </a:lnTo>
                  <a:cubicBezTo>
                    <a:pt x="8212" y="12591"/>
                    <a:pt x="7221" y="11193"/>
                    <a:pt x="5421" y="9759"/>
                  </a:cubicBezTo>
                  <a:cubicBezTo>
                    <a:pt x="5281" y="9656"/>
                    <a:pt x="5066" y="9502"/>
                    <a:pt x="4777" y="9295"/>
                  </a:cubicBezTo>
                  <a:cubicBezTo>
                    <a:pt x="4489" y="9089"/>
                    <a:pt x="4274" y="8934"/>
                    <a:pt x="4134" y="8831"/>
                  </a:cubicBezTo>
                  <a:cubicBezTo>
                    <a:pt x="3178" y="8091"/>
                    <a:pt x="2700" y="7246"/>
                    <a:pt x="2700" y="6300"/>
                  </a:cubicBezTo>
                  <a:cubicBezTo>
                    <a:pt x="2700" y="5625"/>
                    <a:pt x="2943" y="4997"/>
                    <a:pt x="3427" y="4415"/>
                  </a:cubicBezTo>
                  <a:cubicBezTo>
                    <a:pt x="3913" y="3834"/>
                    <a:pt x="4546" y="3359"/>
                    <a:pt x="5326" y="2988"/>
                  </a:cubicBezTo>
                  <a:cubicBezTo>
                    <a:pt x="6106" y="2618"/>
                    <a:pt x="6971" y="2327"/>
                    <a:pt x="7920" y="2116"/>
                  </a:cubicBezTo>
                  <a:cubicBezTo>
                    <a:pt x="8870" y="1905"/>
                    <a:pt x="9829" y="1799"/>
                    <a:pt x="10800" y="1799"/>
                  </a:cubicBezTo>
                  <a:cubicBezTo>
                    <a:pt x="11771" y="1799"/>
                    <a:pt x="12730" y="1905"/>
                    <a:pt x="13680" y="2116"/>
                  </a:cubicBezTo>
                  <a:cubicBezTo>
                    <a:pt x="14628" y="2327"/>
                    <a:pt x="15493" y="2618"/>
                    <a:pt x="16274" y="2988"/>
                  </a:cubicBezTo>
                  <a:cubicBezTo>
                    <a:pt x="17054" y="3359"/>
                    <a:pt x="17687" y="3834"/>
                    <a:pt x="18173" y="4415"/>
                  </a:cubicBezTo>
                  <a:cubicBezTo>
                    <a:pt x="18657" y="4997"/>
                    <a:pt x="18900" y="5625"/>
                    <a:pt x="18900" y="6300"/>
                  </a:cubicBezTo>
                  <a:cubicBezTo>
                    <a:pt x="18900" y="7246"/>
                    <a:pt x="18422" y="8091"/>
                    <a:pt x="17466" y="8831"/>
                  </a:cubicBezTo>
                  <a:cubicBezTo>
                    <a:pt x="17466" y="8831"/>
                    <a:pt x="17466" y="8831"/>
                    <a:pt x="17466" y="8831"/>
                  </a:cubicBezTo>
                  <a:close/>
                  <a:moveTo>
                    <a:pt x="20661" y="3705"/>
                  </a:moveTo>
                  <a:cubicBezTo>
                    <a:pt x="20035" y="2904"/>
                    <a:pt x="19213" y="2238"/>
                    <a:pt x="18194" y="1708"/>
                  </a:cubicBezTo>
                  <a:cubicBezTo>
                    <a:pt x="17174" y="1179"/>
                    <a:pt x="16021" y="762"/>
                    <a:pt x="14734" y="457"/>
                  </a:cubicBezTo>
                  <a:cubicBezTo>
                    <a:pt x="13447" y="153"/>
                    <a:pt x="12136" y="0"/>
                    <a:pt x="10800" y="0"/>
                  </a:cubicBezTo>
                  <a:cubicBezTo>
                    <a:pt x="9464" y="0"/>
                    <a:pt x="8153" y="153"/>
                    <a:pt x="6866" y="457"/>
                  </a:cubicBezTo>
                  <a:cubicBezTo>
                    <a:pt x="5579" y="762"/>
                    <a:pt x="4426" y="1179"/>
                    <a:pt x="3407" y="1708"/>
                  </a:cubicBezTo>
                  <a:cubicBezTo>
                    <a:pt x="2387" y="2238"/>
                    <a:pt x="1564" y="2903"/>
                    <a:pt x="938" y="3705"/>
                  </a:cubicBezTo>
                  <a:cubicBezTo>
                    <a:pt x="312" y="4507"/>
                    <a:pt x="0" y="5372"/>
                    <a:pt x="0" y="6300"/>
                  </a:cubicBezTo>
                  <a:cubicBezTo>
                    <a:pt x="0" y="7753"/>
                    <a:pt x="724" y="9009"/>
                    <a:pt x="2173" y="10069"/>
                  </a:cubicBezTo>
                  <a:cubicBezTo>
                    <a:pt x="2805" y="10528"/>
                    <a:pt x="3330" y="10936"/>
                    <a:pt x="3745" y="11292"/>
                  </a:cubicBezTo>
                  <a:cubicBezTo>
                    <a:pt x="4159" y="11648"/>
                    <a:pt x="4578" y="12096"/>
                    <a:pt x="5000" y="12635"/>
                  </a:cubicBezTo>
                  <a:cubicBezTo>
                    <a:pt x="5421" y="13174"/>
                    <a:pt x="5661" y="13678"/>
                    <a:pt x="5717" y="14147"/>
                  </a:cubicBezTo>
                  <a:cubicBezTo>
                    <a:pt x="5056" y="14409"/>
                    <a:pt x="4726" y="14794"/>
                    <a:pt x="4726" y="15300"/>
                  </a:cubicBezTo>
                  <a:cubicBezTo>
                    <a:pt x="4726" y="15647"/>
                    <a:pt x="4901" y="15947"/>
                    <a:pt x="5253" y="16200"/>
                  </a:cubicBezTo>
                  <a:cubicBezTo>
                    <a:pt x="4901" y="16453"/>
                    <a:pt x="4726" y="16753"/>
                    <a:pt x="4726" y="17100"/>
                  </a:cubicBezTo>
                  <a:cubicBezTo>
                    <a:pt x="4726" y="17588"/>
                    <a:pt x="5042" y="17968"/>
                    <a:pt x="5675" y="18240"/>
                  </a:cubicBezTo>
                  <a:cubicBezTo>
                    <a:pt x="5492" y="18455"/>
                    <a:pt x="5401" y="18675"/>
                    <a:pt x="5401" y="18901"/>
                  </a:cubicBezTo>
                  <a:cubicBezTo>
                    <a:pt x="5401" y="19331"/>
                    <a:pt x="5622" y="19665"/>
                    <a:pt x="6064" y="19898"/>
                  </a:cubicBezTo>
                  <a:cubicBezTo>
                    <a:pt x="6507" y="20133"/>
                    <a:pt x="7053" y="20251"/>
                    <a:pt x="7699" y="20251"/>
                  </a:cubicBezTo>
                  <a:cubicBezTo>
                    <a:pt x="7981" y="20663"/>
                    <a:pt x="8403" y="20991"/>
                    <a:pt x="8964" y="21235"/>
                  </a:cubicBezTo>
                  <a:cubicBezTo>
                    <a:pt x="9527" y="21478"/>
                    <a:pt x="10139" y="21600"/>
                    <a:pt x="10800" y="21600"/>
                  </a:cubicBezTo>
                  <a:cubicBezTo>
                    <a:pt x="11461" y="21600"/>
                    <a:pt x="12073" y="21478"/>
                    <a:pt x="12636" y="21235"/>
                  </a:cubicBezTo>
                  <a:cubicBezTo>
                    <a:pt x="13198" y="20991"/>
                    <a:pt x="13620" y="20663"/>
                    <a:pt x="13901" y="20251"/>
                  </a:cubicBezTo>
                  <a:cubicBezTo>
                    <a:pt x="14548" y="20251"/>
                    <a:pt x="15093" y="20133"/>
                    <a:pt x="15536" y="19898"/>
                  </a:cubicBezTo>
                  <a:cubicBezTo>
                    <a:pt x="15978" y="19665"/>
                    <a:pt x="16201" y="19331"/>
                    <a:pt x="16201" y="18901"/>
                  </a:cubicBezTo>
                  <a:cubicBezTo>
                    <a:pt x="16201" y="18675"/>
                    <a:pt x="16108" y="18455"/>
                    <a:pt x="15925" y="18240"/>
                  </a:cubicBezTo>
                  <a:cubicBezTo>
                    <a:pt x="16558" y="17968"/>
                    <a:pt x="16874" y="17588"/>
                    <a:pt x="16874" y="17100"/>
                  </a:cubicBezTo>
                  <a:cubicBezTo>
                    <a:pt x="16874" y="16753"/>
                    <a:pt x="16699" y="16453"/>
                    <a:pt x="16347" y="16200"/>
                  </a:cubicBezTo>
                  <a:cubicBezTo>
                    <a:pt x="16699" y="15947"/>
                    <a:pt x="16874" y="15647"/>
                    <a:pt x="16874" y="15300"/>
                  </a:cubicBezTo>
                  <a:cubicBezTo>
                    <a:pt x="16874" y="14794"/>
                    <a:pt x="16544" y="14409"/>
                    <a:pt x="15883" y="14147"/>
                  </a:cubicBezTo>
                  <a:cubicBezTo>
                    <a:pt x="15940" y="13678"/>
                    <a:pt x="16179" y="13174"/>
                    <a:pt x="16600" y="12635"/>
                  </a:cubicBezTo>
                  <a:cubicBezTo>
                    <a:pt x="17022" y="12096"/>
                    <a:pt x="17441" y="11648"/>
                    <a:pt x="17855" y="11292"/>
                  </a:cubicBezTo>
                  <a:cubicBezTo>
                    <a:pt x="18271" y="10936"/>
                    <a:pt x="18795" y="10528"/>
                    <a:pt x="19427" y="10069"/>
                  </a:cubicBezTo>
                  <a:cubicBezTo>
                    <a:pt x="20876" y="9009"/>
                    <a:pt x="21600" y="7753"/>
                    <a:pt x="21600" y="6300"/>
                  </a:cubicBezTo>
                  <a:cubicBezTo>
                    <a:pt x="21600" y="5372"/>
                    <a:pt x="21288" y="4507"/>
                    <a:pt x="20661" y="3705"/>
                  </a:cubicBezTo>
                  <a:cubicBezTo>
                    <a:pt x="20661" y="3705"/>
                    <a:pt x="20661" y="3705"/>
                    <a:pt x="20661" y="3705"/>
                  </a:cubicBezTo>
                  <a:close/>
                </a:path>
              </a:pathLst>
            </a:custGeom>
            <a:solidFill>
              <a:schemeClr val="accent1"/>
            </a:solidFill>
            <a:ln w="12700" cap="flat">
              <a:noFill/>
              <a:miter lim="400000"/>
            </a:ln>
            <a:effectLst/>
          </p:spPr>
          <p:txBody>
            <a:bodyPr wrap="square" lIns="50800" tIns="50800" rIns="50800" bIns="50800" numCol="1" anchor="ctr">
              <a:noAutofit/>
            </a:bodyPr>
            <a:lstStyle/>
            <a:p>
              <a:pPr lvl="0">
                <a:defRPr sz="3200">
                  <a:solidFill>
                    <a:srgbClr val="FFFFFF"/>
                  </a:solidFill>
                  <a:latin typeface="+mn-lt"/>
                  <a:ea typeface="+mn-ea"/>
                  <a:cs typeface="+mn-cs"/>
                  <a:sym typeface="Helvetica Light"/>
                </a:defRPr>
              </a:pPr>
              <a:endParaRPr sz="4265">
                <a:solidFill>
                  <a:schemeClr val="bg1"/>
                </a:solidFill>
                <a:cs typeface="+mn-ea"/>
                <a:sym typeface="+mn-lt"/>
              </a:endParaRPr>
            </a:p>
          </p:txBody>
        </p:sp>
        <p:sp>
          <p:nvSpPr>
            <p:cNvPr id="28" name="Shape 1622"/>
            <p:cNvSpPr/>
            <p:nvPr/>
          </p:nvSpPr>
          <p:spPr>
            <a:xfrm>
              <a:off x="6057672" y="3613741"/>
              <a:ext cx="124690" cy="93539"/>
            </a:xfrm>
            <a:custGeom>
              <a:avLst/>
              <a:gdLst/>
              <a:ahLst/>
              <a:cxnLst>
                <a:cxn ang="0">
                  <a:pos x="wd2" y="hd2"/>
                </a:cxn>
                <a:cxn ang="5400000">
                  <a:pos x="wd2" y="hd2"/>
                </a:cxn>
                <a:cxn ang="10800000">
                  <a:pos x="wd2" y="hd2"/>
                </a:cxn>
                <a:cxn ang="16200000">
                  <a:pos x="wd2" y="hd2"/>
                </a:cxn>
              </a:cxnLst>
              <a:rect l="0" t="0" r="r" b="b"/>
              <a:pathLst>
                <a:path w="21600" h="21600" extrusionOk="0">
                  <a:moveTo>
                    <a:pt x="11096" y="1800"/>
                  </a:moveTo>
                  <a:cubicBezTo>
                    <a:pt x="8314" y="607"/>
                    <a:pt x="5513" y="0"/>
                    <a:pt x="2701" y="0"/>
                  </a:cubicBezTo>
                  <a:cubicBezTo>
                    <a:pt x="1972" y="0"/>
                    <a:pt x="1340" y="357"/>
                    <a:pt x="804" y="1072"/>
                  </a:cubicBezTo>
                  <a:cubicBezTo>
                    <a:pt x="268" y="1787"/>
                    <a:pt x="0" y="2629"/>
                    <a:pt x="0" y="3600"/>
                  </a:cubicBezTo>
                  <a:cubicBezTo>
                    <a:pt x="0" y="4578"/>
                    <a:pt x="268" y="5420"/>
                    <a:pt x="804" y="6135"/>
                  </a:cubicBezTo>
                  <a:cubicBezTo>
                    <a:pt x="1340" y="6843"/>
                    <a:pt x="1972" y="7200"/>
                    <a:pt x="2701" y="7200"/>
                  </a:cubicBezTo>
                  <a:cubicBezTo>
                    <a:pt x="5629" y="7200"/>
                    <a:pt x="8608" y="8137"/>
                    <a:pt x="11647" y="10011"/>
                  </a:cubicBezTo>
                  <a:cubicBezTo>
                    <a:pt x="14687" y="11885"/>
                    <a:pt x="16204" y="14548"/>
                    <a:pt x="16204" y="18000"/>
                  </a:cubicBezTo>
                  <a:cubicBezTo>
                    <a:pt x="16204" y="18978"/>
                    <a:pt x="16467" y="19820"/>
                    <a:pt x="17003" y="20528"/>
                  </a:cubicBezTo>
                  <a:cubicBezTo>
                    <a:pt x="17539" y="21243"/>
                    <a:pt x="18171" y="21600"/>
                    <a:pt x="18904" y="21600"/>
                  </a:cubicBezTo>
                  <a:cubicBezTo>
                    <a:pt x="19633" y="21600"/>
                    <a:pt x="20265" y="21243"/>
                    <a:pt x="20801" y="20528"/>
                  </a:cubicBezTo>
                  <a:cubicBezTo>
                    <a:pt x="21337" y="19820"/>
                    <a:pt x="21600" y="18978"/>
                    <a:pt x="21600" y="18000"/>
                  </a:cubicBezTo>
                  <a:cubicBezTo>
                    <a:pt x="21600" y="14097"/>
                    <a:pt x="20548" y="10726"/>
                    <a:pt x="18439" y="7874"/>
                  </a:cubicBezTo>
                  <a:cubicBezTo>
                    <a:pt x="16330" y="5029"/>
                    <a:pt x="13882" y="3000"/>
                    <a:pt x="11096" y="1800"/>
                  </a:cubicBezTo>
                  <a:cubicBezTo>
                    <a:pt x="11096" y="1800"/>
                    <a:pt x="11096" y="1800"/>
                    <a:pt x="11096" y="1800"/>
                  </a:cubicBezTo>
                  <a:close/>
                </a:path>
              </a:pathLst>
            </a:custGeom>
            <a:solidFill>
              <a:schemeClr val="accent1"/>
            </a:solidFill>
            <a:ln w="12700" cap="flat">
              <a:noFill/>
              <a:miter lim="400000"/>
            </a:ln>
            <a:effectLst/>
          </p:spPr>
          <p:txBody>
            <a:bodyPr wrap="square" lIns="50800" tIns="50800" rIns="50800" bIns="50800" numCol="1" anchor="ctr">
              <a:noAutofit/>
            </a:bodyPr>
            <a:lstStyle/>
            <a:p>
              <a:pPr lvl="0">
                <a:defRPr sz="3200">
                  <a:solidFill>
                    <a:srgbClr val="FFFFFF"/>
                  </a:solidFill>
                  <a:latin typeface="+mn-lt"/>
                  <a:ea typeface="+mn-ea"/>
                  <a:cs typeface="+mn-cs"/>
                  <a:sym typeface="Helvetica Light"/>
                </a:defRPr>
              </a:pPr>
              <a:endParaRPr sz="4265">
                <a:solidFill>
                  <a:schemeClr val="bg1"/>
                </a:solidFill>
                <a:cs typeface="+mn-ea"/>
                <a:sym typeface="+mn-lt"/>
              </a:endParaRPr>
            </a:p>
          </p:txBody>
        </p:sp>
      </p:grpSp>
      <p:sp>
        <p:nvSpPr>
          <p:cNvPr id="29" name="Text Placeholder 4"/>
          <p:cNvSpPr txBox="1"/>
          <p:nvPr/>
        </p:nvSpPr>
        <p:spPr>
          <a:xfrm>
            <a:off x="7344139" y="1508787"/>
            <a:ext cx="3166719" cy="843829"/>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zh-CN" altLang="en-US" sz="1600" b="1" dirty="0">
                <a:solidFill>
                  <a:schemeClr val="bg1"/>
                </a:solidFill>
                <a:cs typeface="+mn-ea"/>
                <a:sym typeface="+mn-lt"/>
              </a:rPr>
              <a:t>点击输入标题文本</a:t>
            </a:r>
            <a:endParaRPr lang="en-US" altLang="zh-CN" sz="1600" b="1" dirty="0">
              <a:solidFill>
                <a:schemeClr val="bg1"/>
              </a:solidFill>
              <a:cs typeface="+mn-ea"/>
              <a:sym typeface="+mn-lt"/>
            </a:endParaRPr>
          </a:p>
          <a:p>
            <a:pPr marL="0" indent="0">
              <a:buNone/>
            </a:pPr>
            <a:r>
              <a:rPr lang="zh-CN" altLang="en-US" sz="1335" dirty="0">
                <a:solidFill>
                  <a:schemeClr val="bg1"/>
                </a:solidFill>
                <a:cs typeface="+mn-ea"/>
                <a:sym typeface="+mn-lt"/>
              </a:rPr>
              <a:t>点击输入本栏的具体文字，简明扼要的说明分项内容。</a:t>
            </a:r>
            <a:endParaRPr lang="en-US" altLang="zh-CN" sz="1335" dirty="0">
              <a:solidFill>
                <a:schemeClr val="bg1"/>
              </a:solidFill>
              <a:cs typeface="+mn-ea"/>
              <a:sym typeface="+mn-lt"/>
            </a:endParaRPr>
          </a:p>
        </p:txBody>
      </p:sp>
      <p:sp>
        <p:nvSpPr>
          <p:cNvPr id="30" name="Text Placeholder 4"/>
          <p:cNvSpPr txBox="1"/>
          <p:nvPr/>
        </p:nvSpPr>
        <p:spPr>
          <a:xfrm>
            <a:off x="8219962" y="2605619"/>
            <a:ext cx="3252636" cy="843829"/>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zh-CN" altLang="en-US" sz="1600" b="1" dirty="0">
                <a:solidFill>
                  <a:schemeClr val="bg1"/>
                </a:solidFill>
                <a:cs typeface="+mn-ea"/>
                <a:sym typeface="+mn-lt"/>
              </a:rPr>
              <a:t>点击输入标题文本</a:t>
            </a:r>
            <a:endParaRPr lang="en-US" altLang="zh-CN" sz="1600" b="1" dirty="0">
              <a:solidFill>
                <a:schemeClr val="bg1"/>
              </a:solidFill>
              <a:cs typeface="+mn-ea"/>
              <a:sym typeface="+mn-lt"/>
            </a:endParaRPr>
          </a:p>
          <a:p>
            <a:pPr marL="0" indent="0">
              <a:buNone/>
            </a:pPr>
            <a:r>
              <a:rPr lang="zh-CN" altLang="en-US" sz="1335" dirty="0">
                <a:solidFill>
                  <a:schemeClr val="bg1"/>
                </a:solidFill>
                <a:cs typeface="+mn-ea"/>
                <a:sym typeface="+mn-lt"/>
              </a:rPr>
              <a:t>点击输入本栏的具体文字，简明扼要的说明分项内容。</a:t>
            </a:r>
            <a:endParaRPr lang="en-US" altLang="zh-CN" sz="1335" dirty="0">
              <a:solidFill>
                <a:schemeClr val="bg1"/>
              </a:solidFill>
              <a:cs typeface="+mn-ea"/>
              <a:sym typeface="+mn-lt"/>
            </a:endParaRPr>
          </a:p>
        </p:txBody>
      </p:sp>
      <p:sp>
        <p:nvSpPr>
          <p:cNvPr id="31" name="Text Placeholder 4"/>
          <p:cNvSpPr txBox="1"/>
          <p:nvPr/>
        </p:nvSpPr>
        <p:spPr>
          <a:xfrm>
            <a:off x="8112225" y="3909054"/>
            <a:ext cx="2676572" cy="843829"/>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zh-CN" altLang="en-US" sz="1600" b="1" dirty="0">
                <a:solidFill>
                  <a:schemeClr val="bg1"/>
                </a:solidFill>
                <a:cs typeface="+mn-ea"/>
                <a:sym typeface="+mn-lt"/>
              </a:rPr>
              <a:t>点击输入标题文本</a:t>
            </a:r>
            <a:endParaRPr lang="en-US" altLang="zh-CN" sz="1600" b="1" dirty="0">
              <a:solidFill>
                <a:schemeClr val="bg1"/>
              </a:solidFill>
              <a:cs typeface="+mn-ea"/>
              <a:sym typeface="+mn-lt"/>
            </a:endParaRPr>
          </a:p>
          <a:p>
            <a:pPr marL="0" indent="0">
              <a:buNone/>
            </a:pPr>
            <a:r>
              <a:rPr lang="zh-CN" altLang="en-US" sz="1335" dirty="0">
                <a:solidFill>
                  <a:schemeClr val="bg1"/>
                </a:solidFill>
                <a:cs typeface="+mn-ea"/>
                <a:sym typeface="+mn-lt"/>
              </a:rPr>
              <a:t>点击输入本栏的具体文字，简明扼要的说明分项内容。</a:t>
            </a:r>
            <a:endParaRPr lang="en-US" altLang="zh-CN" sz="1335" dirty="0">
              <a:solidFill>
                <a:schemeClr val="bg1"/>
              </a:solidFill>
              <a:cs typeface="+mn-ea"/>
              <a:sym typeface="+mn-lt"/>
            </a:endParaRPr>
          </a:p>
        </p:txBody>
      </p:sp>
      <p:sp>
        <p:nvSpPr>
          <p:cNvPr id="32" name="Text Placeholder 4"/>
          <p:cNvSpPr txBox="1"/>
          <p:nvPr/>
        </p:nvSpPr>
        <p:spPr>
          <a:xfrm>
            <a:off x="7152118" y="4985438"/>
            <a:ext cx="2902687" cy="843829"/>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zh-CN" altLang="en-US" sz="1600" b="1" dirty="0">
                <a:solidFill>
                  <a:schemeClr val="bg1"/>
                </a:solidFill>
                <a:cs typeface="+mn-ea"/>
                <a:sym typeface="+mn-lt"/>
              </a:rPr>
              <a:t>点击输入标题文本</a:t>
            </a:r>
            <a:endParaRPr lang="en-US" altLang="zh-CN" sz="1600" b="1" dirty="0">
              <a:solidFill>
                <a:schemeClr val="bg1"/>
              </a:solidFill>
              <a:cs typeface="+mn-ea"/>
              <a:sym typeface="+mn-lt"/>
            </a:endParaRPr>
          </a:p>
          <a:p>
            <a:pPr marL="0" indent="0">
              <a:buNone/>
            </a:pPr>
            <a:r>
              <a:rPr lang="zh-CN" altLang="en-US" sz="1335" dirty="0">
                <a:solidFill>
                  <a:schemeClr val="bg1"/>
                </a:solidFill>
                <a:cs typeface="+mn-ea"/>
                <a:sym typeface="+mn-lt"/>
              </a:rPr>
              <a:t>点击输入本栏的具体文字，简明扼要的说明分项内容。</a:t>
            </a:r>
            <a:endParaRPr lang="en-US" altLang="zh-CN" sz="1335" dirty="0">
              <a:solidFill>
                <a:schemeClr val="bg1"/>
              </a:solidFill>
              <a:cs typeface="+mn-ea"/>
              <a:sym typeface="+mn-lt"/>
            </a:endParaRPr>
          </a:p>
        </p:txBody>
      </p:sp>
      <p:sp>
        <p:nvSpPr>
          <p:cNvPr id="33" name="Text Placeholder 4"/>
          <p:cNvSpPr txBox="1"/>
          <p:nvPr/>
        </p:nvSpPr>
        <p:spPr>
          <a:xfrm>
            <a:off x="2115303" y="1508787"/>
            <a:ext cx="2636548" cy="843829"/>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buNone/>
            </a:pPr>
            <a:r>
              <a:rPr lang="zh-CN" altLang="en-US" sz="1600" b="1" dirty="0">
                <a:solidFill>
                  <a:schemeClr val="bg1"/>
                </a:solidFill>
                <a:cs typeface="+mn-ea"/>
                <a:sym typeface="+mn-lt"/>
              </a:rPr>
              <a:t>点击输入标题文本</a:t>
            </a:r>
            <a:endParaRPr lang="en-US" altLang="zh-CN" sz="1600" b="1" dirty="0">
              <a:solidFill>
                <a:schemeClr val="bg1"/>
              </a:solidFill>
              <a:cs typeface="+mn-ea"/>
              <a:sym typeface="+mn-lt"/>
            </a:endParaRPr>
          </a:p>
          <a:p>
            <a:pPr marL="0" indent="0" algn="r">
              <a:buNone/>
            </a:pPr>
            <a:r>
              <a:rPr lang="zh-CN" altLang="en-US" sz="1335" dirty="0">
                <a:solidFill>
                  <a:schemeClr val="bg1"/>
                </a:solidFill>
                <a:cs typeface="+mn-ea"/>
                <a:sym typeface="+mn-lt"/>
              </a:rPr>
              <a:t>点击输入本栏的具体文字，简明扼要的说明分项内容</a:t>
            </a:r>
            <a:endParaRPr lang="en-US" altLang="zh-CN" sz="1335" dirty="0">
              <a:solidFill>
                <a:schemeClr val="bg1"/>
              </a:solidFill>
              <a:cs typeface="+mn-ea"/>
              <a:sym typeface="+mn-lt"/>
            </a:endParaRPr>
          </a:p>
        </p:txBody>
      </p:sp>
      <p:sp>
        <p:nvSpPr>
          <p:cNvPr id="34" name="Text Placeholder 4"/>
          <p:cNvSpPr txBox="1"/>
          <p:nvPr/>
        </p:nvSpPr>
        <p:spPr>
          <a:xfrm>
            <a:off x="1236522" y="2605619"/>
            <a:ext cx="2636548" cy="843829"/>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buNone/>
            </a:pPr>
            <a:r>
              <a:rPr lang="zh-CN" altLang="en-US" sz="1600" b="1" dirty="0">
                <a:solidFill>
                  <a:schemeClr val="bg1"/>
                </a:solidFill>
                <a:cs typeface="+mn-ea"/>
                <a:sym typeface="+mn-lt"/>
              </a:rPr>
              <a:t>点击输入标题文本</a:t>
            </a:r>
            <a:endParaRPr lang="en-US" altLang="zh-CN" sz="1600" b="1" dirty="0">
              <a:solidFill>
                <a:schemeClr val="bg1"/>
              </a:solidFill>
              <a:cs typeface="+mn-ea"/>
              <a:sym typeface="+mn-lt"/>
            </a:endParaRPr>
          </a:p>
          <a:p>
            <a:pPr marL="0" indent="0" algn="r">
              <a:buNone/>
            </a:pPr>
            <a:r>
              <a:rPr lang="zh-CN" altLang="en-US" sz="1335" dirty="0">
                <a:solidFill>
                  <a:schemeClr val="bg1"/>
                </a:solidFill>
                <a:cs typeface="+mn-ea"/>
                <a:sym typeface="+mn-lt"/>
              </a:rPr>
              <a:t>点击输入本栏的具体文字，简明扼要的说明分项内容</a:t>
            </a:r>
            <a:endParaRPr lang="en-US" altLang="zh-CN" sz="1335" dirty="0">
              <a:solidFill>
                <a:schemeClr val="bg1"/>
              </a:solidFill>
              <a:cs typeface="+mn-ea"/>
              <a:sym typeface="+mn-lt"/>
            </a:endParaRPr>
          </a:p>
        </p:txBody>
      </p:sp>
      <p:sp>
        <p:nvSpPr>
          <p:cNvPr id="36" name="Text Placeholder 4"/>
          <p:cNvSpPr txBox="1"/>
          <p:nvPr/>
        </p:nvSpPr>
        <p:spPr>
          <a:xfrm>
            <a:off x="2147378" y="4985438"/>
            <a:ext cx="2700484" cy="843829"/>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buNone/>
            </a:pPr>
            <a:r>
              <a:rPr lang="zh-CN" altLang="en-US" sz="1600" b="1" dirty="0">
                <a:solidFill>
                  <a:schemeClr val="bg1"/>
                </a:solidFill>
                <a:cs typeface="+mn-ea"/>
                <a:sym typeface="+mn-lt"/>
              </a:rPr>
              <a:t>点击输入标题文本</a:t>
            </a:r>
            <a:endParaRPr lang="en-US" altLang="zh-CN" sz="1600" b="1" dirty="0">
              <a:solidFill>
                <a:schemeClr val="bg1"/>
              </a:solidFill>
              <a:cs typeface="+mn-ea"/>
              <a:sym typeface="+mn-lt"/>
            </a:endParaRPr>
          </a:p>
          <a:p>
            <a:pPr marL="0" indent="0" algn="r">
              <a:buNone/>
            </a:pPr>
            <a:r>
              <a:rPr lang="zh-CN" altLang="en-US" sz="1335" dirty="0">
                <a:solidFill>
                  <a:schemeClr val="bg1"/>
                </a:solidFill>
                <a:cs typeface="+mn-ea"/>
                <a:sym typeface="+mn-lt"/>
              </a:rPr>
              <a:t>点击输入本栏的具体文字，简明扼要的说明分项内容</a:t>
            </a:r>
            <a:endParaRPr lang="en-US" altLang="zh-CN" sz="1335" dirty="0">
              <a:solidFill>
                <a:schemeClr val="bg1"/>
              </a:solidFill>
              <a:cs typeface="+mn-ea"/>
              <a:sym typeface="+mn-lt"/>
            </a:endParaRPr>
          </a:p>
        </p:txBody>
      </p:sp>
      <p:sp>
        <p:nvSpPr>
          <p:cNvPr id="37" name="Text Placeholder 4"/>
          <p:cNvSpPr txBox="1"/>
          <p:nvPr/>
        </p:nvSpPr>
        <p:spPr>
          <a:xfrm>
            <a:off x="6205948" y="2651774"/>
            <a:ext cx="485889" cy="267765"/>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GB" sz="2000" b="1">
                <a:solidFill>
                  <a:schemeClr val="bg1"/>
                </a:solidFill>
                <a:cs typeface="+mn-ea"/>
                <a:sym typeface="+mn-lt"/>
              </a:rPr>
              <a:t>1</a:t>
            </a:r>
            <a:endParaRPr lang="en-GB" sz="2000" b="1" dirty="0">
              <a:solidFill>
                <a:schemeClr val="bg1"/>
              </a:solidFill>
              <a:cs typeface="+mn-ea"/>
              <a:sym typeface="+mn-lt"/>
            </a:endParaRPr>
          </a:p>
        </p:txBody>
      </p:sp>
      <p:sp>
        <p:nvSpPr>
          <p:cNvPr id="38" name="Text Placeholder 4"/>
          <p:cNvSpPr txBox="1"/>
          <p:nvPr/>
        </p:nvSpPr>
        <p:spPr>
          <a:xfrm>
            <a:off x="6745272" y="3139172"/>
            <a:ext cx="485889" cy="267765"/>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GB" sz="2000" b="1">
                <a:solidFill>
                  <a:schemeClr val="bg1"/>
                </a:solidFill>
                <a:cs typeface="+mn-ea"/>
                <a:sym typeface="+mn-lt"/>
              </a:rPr>
              <a:t>2</a:t>
            </a:r>
            <a:endParaRPr lang="en-GB" sz="2000" b="1" dirty="0">
              <a:solidFill>
                <a:schemeClr val="bg1"/>
              </a:solidFill>
              <a:cs typeface="+mn-ea"/>
              <a:sym typeface="+mn-lt"/>
            </a:endParaRPr>
          </a:p>
        </p:txBody>
      </p:sp>
      <p:sp>
        <p:nvSpPr>
          <p:cNvPr id="39" name="Text Placeholder 4"/>
          <p:cNvSpPr txBox="1"/>
          <p:nvPr/>
        </p:nvSpPr>
        <p:spPr>
          <a:xfrm>
            <a:off x="6726222" y="3910235"/>
            <a:ext cx="485889" cy="267765"/>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GB" sz="2000" b="1" dirty="0">
                <a:solidFill>
                  <a:schemeClr val="bg1"/>
                </a:solidFill>
                <a:cs typeface="+mn-ea"/>
                <a:sym typeface="+mn-lt"/>
              </a:rPr>
              <a:t>3</a:t>
            </a:r>
          </a:p>
        </p:txBody>
      </p:sp>
      <p:sp>
        <p:nvSpPr>
          <p:cNvPr id="40" name="Text Placeholder 4"/>
          <p:cNvSpPr txBox="1"/>
          <p:nvPr/>
        </p:nvSpPr>
        <p:spPr>
          <a:xfrm>
            <a:off x="6181444" y="4416811"/>
            <a:ext cx="485889" cy="267765"/>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2000" b="1">
                <a:solidFill>
                  <a:schemeClr val="bg1"/>
                </a:solidFill>
                <a:cs typeface="+mn-ea"/>
                <a:sym typeface="+mn-lt"/>
              </a:rPr>
              <a:t>4</a:t>
            </a:r>
            <a:endParaRPr lang="en-GB" sz="2000" b="1" dirty="0">
              <a:solidFill>
                <a:schemeClr val="bg1"/>
              </a:solidFill>
              <a:cs typeface="+mn-ea"/>
              <a:sym typeface="+mn-lt"/>
            </a:endParaRPr>
          </a:p>
        </p:txBody>
      </p:sp>
      <p:sp>
        <p:nvSpPr>
          <p:cNvPr id="41" name="Text Placeholder 4"/>
          <p:cNvSpPr txBox="1"/>
          <p:nvPr/>
        </p:nvSpPr>
        <p:spPr>
          <a:xfrm>
            <a:off x="5457929" y="4408628"/>
            <a:ext cx="485889" cy="267765"/>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GB" sz="2000" b="1">
                <a:solidFill>
                  <a:schemeClr val="bg1"/>
                </a:solidFill>
                <a:cs typeface="+mn-ea"/>
                <a:sym typeface="+mn-lt"/>
              </a:rPr>
              <a:t>5</a:t>
            </a:r>
            <a:endParaRPr lang="en-GB" sz="2000" b="1" dirty="0">
              <a:solidFill>
                <a:schemeClr val="bg1"/>
              </a:solidFill>
              <a:cs typeface="+mn-ea"/>
              <a:sym typeface="+mn-lt"/>
            </a:endParaRPr>
          </a:p>
        </p:txBody>
      </p:sp>
      <p:sp>
        <p:nvSpPr>
          <p:cNvPr id="42" name="Text Placeholder 4"/>
          <p:cNvSpPr txBox="1"/>
          <p:nvPr/>
        </p:nvSpPr>
        <p:spPr>
          <a:xfrm>
            <a:off x="4933302" y="3884839"/>
            <a:ext cx="485889" cy="267765"/>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GB" sz="2000" b="1">
                <a:solidFill>
                  <a:schemeClr val="bg1"/>
                </a:solidFill>
                <a:cs typeface="+mn-ea"/>
                <a:sym typeface="+mn-lt"/>
              </a:rPr>
              <a:t>6</a:t>
            </a:r>
            <a:endParaRPr lang="en-GB" sz="2000" b="1" dirty="0">
              <a:solidFill>
                <a:schemeClr val="bg1"/>
              </a:solidFill>
              <a:cs typeface="+mn-ea"/>
              <a:sym typeface="+mn-lt"/>
            </a:endParaRPr>
          </a:p>
        </p:txBody>
      </p:sp>
      <p:sp>
        <p:nvSpPr>
          <p:cNvPr id="43" name="Text Placeholder 4"/>
          <p:cNvSpPr txBox="1"/>
          <p:nvPr/>
        </p:nvSpPr>
        <p:spPr>
          <a:xfrm>
            <a:off x="4921778" y="3151418"/>
            <a:ext cx="485889" cy="267765"/>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GB" sz="2000" b="1">
                <a:solidFill>
                  <a:schemeClr val="bg1"/>
                </a:solidFill>
                <a:cs typeface="+mn-ea"/>
                <a:sym typeface="+mn-lt"/>
              </a:rPr>
              <a:t>7</a:t>
            </a:r>
            <a:endParaRPr lang="en-GB" sz="2000" b="1" dirty="0">
              <a:solidFill>
                <a:schemeClr val="bg1"/>
              </a:solidFill>
              <a:cs typeface="+mn-ea"/>
              <a:sym typeface="+mn-lt"/>
            </a:endParaRPr>
          </a:p>
        </p:txBody>
      </p:sp>
      <p:sp>
        <p:nvSpPr>
          <p:cNvPr id="44" name="Text Placeholder 4"/>
          <p:cNvSpPr txBox="1"/>
          <p:nvPr/>
        </p:nvSpPr>
        <p:spPr>
          <a:xfrm>
            <a:off x="5455318" y="2647846"/>
            <a:ext cx="485889" cy="267765"/>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GB" sz="2000" b="1" dirty="0">
                <a:solidFill>
                  <a:schemeClr val="bg1"/>
                </a:solidFill>
                <a:cs typeface="+mn-ea"/>
                <a:sym typeface="+mn-lt"/>
              </a:rPr>
              <a:t>8</a:t>
            </a:r>
          </a:p>
        </p:txBody>
      </p:sp>
      <p:sp>
        <p:nvSpPr>
          <p:cNvPr id="45" name="文本占位符 44"/>
          <p:cNvSpPr>
            <a:spLocks noGrp="1"/>
          </p:cNvSpPr>
          <p:nvPr>
            <p:ph type="body" sz="quarter" idx="10"/>
          </p:nvPr>
        </p:nvSpPr>
        <p:spPr/>
        <p:txBody>
          <a:bodyPr/>
          <a:lstStyle/>
          <a:p>
            <a:r>
              <a:rPr lang="zh-CN" altLang="en-US" dirty="0">
                <a:cs typeface="+mn-ea"/>
                <a:sym typeface="+mn-lt"/>
              </a:rPr>
              <a:t>相关建议及总结</a:t>
            </a:r>
          </a:p>
        </p:txBody>
      </p:sp>
      <p:sp>
        <p:nvSpPr>
          <p:cNvPr id="46" name="Text Placeholder 4"/>
          <p:cNvSpPr txBox="1"/>
          <p:nvPr/>
        </p:nvSpPr>
        <p:spPr>
          <a:xfrm>
            <a:off x="1545588" y="3903098"/>
            <a:ext cx="2636548" cy="843829"/>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buNone/>
            </a:pPr>
            <a:r>
              <a:rPr lang="zh-CN" altLang="en-US" sz="1600" b="1" dirty="0">
                <a:solidFill>
                  <a:schemeClr val="bg1"/>
                </a:solidFill>
                <a:cs typeface="+mn-ea"/>
                <a:sym typeface="+mn-lt"/>
              </a:rPr>
              <a:t>点击输入标题文本</a:t>
            </a:r>
            <a:endParaRPr lang="en-US" altLang="zh-CN" sz="1600" b="1" dirty="0">
              <a:solidFill>
                <a:schemeClr val="bg1"/>
              </a:solidFill>
              <a:cs typeface="+mn-ea"/>
              <a:sym typeface="+mn-lt"/>
            </a:endParaRPr>
          </a:p>
          <a:p>
            <a:pPr marL="0" indent="0" algn="r">
              <a:buNone/>
            </a:pPr>
            <a:r>
              <a:rPr lang="zh-CN" altLang="en-US" sz="1335" dirty="0">
                <a:solidFill>
                  <a:schemeClr val="bg1"/>
                </a:solidFill>
                <a:cs typeface="+mn-ea"/>
                <a:sym typeface="+mn-lt"/>
              </a:rPr>
              <a:t>点击输入本栏的具体文字，简明扼要的说明分项内容</a:t>
            </a:r>
            <a:endParaRPr lang="en-US" altLang="zh-CN" sz="1335" dirty="0">
              <a:solidFill>
                <a:schemeClr val="bg1"/>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dissolve">
                                      <p:cBhvr>
                                        <p:cTn id="7" dur="500"/>
                                        <p:tgtEl>
                                          <p:spTgt spid="26"/>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dissolve">
                                      <p:cBhvr>
                                        <p:cTn id="11" dur="500"/>
                                        <p:tgtEl>
                                          <p:spTgt spid="2"/>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37">
                                            <p:txEl>
                                              <p:pRg st="0" end="0"/>
                                            </p:txEl>
                                          </p:spTgt>
                                        </p:tgtEl>
                                        <p:attrNameLst>
                                          <p:attrName>style.visibility</p:attrName>
                                        </p:attrNameLst>
                                      </p:cBhvr>
                                      <p:to>
                                        <p:strVal val="visible"/>
                                      </p:to>
                                    </p:set>
                                    <p:animEffect transition="in" filter="fade">
                                      <p:cBhvr>
                                        <p:cTn id="14" dur="500"/>
                                        <p:tgtEl>
                                          <p:spTgt spid="37">
                                            <p:txEl>
                                              <p:pRg st="0" end="0"/>
                                            </p:txEl>
                                          </p:spTgt>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29">
                                            <p:txEl>
                                              <p:pRg st="0" end="0"/>
                                            </p:txEl>
                                          </p:spTgt>
                                        </p:tgtEl>
                                        <p:attrNameLst>
                                          <p:attrName>style.visibility</p:attrName>
                                        </p:attrNameLst>
                                      </p:cBhvr>
                                      <p:to>
                                        <p:strVal val="visible"/>
                                      </p:to>
                                    </p:set>
                                    <p:animEffect transition="in" filter="fade">
                                      <p:cBhvr>
                                        <p:cTn id="18" dur="500"/>
                                        <p:tgtEl>
                                          <p:spTgt spid="29">
                                            <p:txEl>
                                              <p:pRg st="0" end="0"/>
                                            </p:txEl>
                                          </p:spTgt>
                                        </p:tgtEl>
                                      </p:cBhvr>
                                    </p:animEffect>
                                  </p:childTnLst>
                                </p:cTn>
                              </p:par>
                            </p:childTnLst>
                          </p:cTn>
                        </p:par>
                        <p:par>
                          <p:cTn id="19" fill="hold">
                            <p:stCondLst>
                              <p:cond delay="1500"/>
                            </p:stCondLst>
                            <p:childTnLst>
                              <p:par>
                                <p:cTn id="20" presetID="10" presetClass="entr" presetSubtype="0" fill="hold" grpId="0" nodeType="afterEffect">
                                  <p:stCondLst>
                                    <p:cond delay="0"/>
                                  </p:stCondLst>
                                  <p:childTnLst>
                                    <p:set>
                                      <p:cBhvr>
                                        <p:cTn id="21" dur="1" fill="hold">
                                          <p:stCondLst>
                                            <p:cond delay="0"/>
                                          </p:stCondLst>
                                        </p:cTn>
                                        <p:tgtEl>
                                          <p:spTgt spid="29">
                                            <p:txEl>
                                              <p:pRg st="1" end="1"/>
                                            </p:txEl>
                                          </p:spTgt>
                                        </p:tgtEl>
                                        <p:attrNameLst>
                                          <p:attrName>style.visibility</p:attrName>
                                        </p:attrNameLst>
                                      </p:cBhvr>
                                      <p:to>
                                        <p:strVal val="visible"/>
                                      </p:to>
                                    </p:set>
                                    <p:animEffect transition="in" filter="fade">
                                      <p:cBhvr>
                                        <p:cTn id="22" dur="500"/>
                                        <p:tgtEl>
                                          <p:spTgt spid="29">
                                            <p:txEl>
                                              <p:pRg st="1" end="1"/>
                                            </p:txEl>
                                          </p:spTgt>
                                        </p:tgtEl>
                                      </p:cBhvr>
                                    </p:animEffect>
                                  </p:childTnLst>
                                </p:cTn>
                              </p:par>
                            </p:childTnLst>
                          </p:cTn>
                        </p:par>
                        <p:par>
                          <p:cTn id="23" fill="hold">
                            <p:stCondLst>
                              <p:cond delay="2000"/>
                            </p:stCondLst>
                            <p:childTnLst>
                              <p:par>
                                <p:cTn id="24" presetID="9" presetClass="entr" presetSubtype="0" fill="hold"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dissolve">
                                      <p:cBhvr>
                                        <p:cTn id="26" dur="500"/>
                                        <p:tgtEl>
                                          <p:spTgt spid="5"/>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8">
                                            <p:txEl>
                                              <p:pRg st="0" end="0"/>
                                            </p:txEl>
                                          </p:spTgt>
                                        </p:tgtEl>
                                        <p:attrNameLst>
                                          <p:attrName>style.visibility</p:attrName>
                                        </p:attrNameLst>
                                      </p:cBhvr>
                                      <p:to>
                                        <p:strVal val="visible"/>
                                      </p:to>
                                    </p:set>
                                    <p:animEffect transition="in" filter="fade">
                                      <p:cBhvr>
                                        <p:cTn id="29" dur="500"/>
                                        <p:tgtEl>
                                          <p:spTgt spid="38">
                                            <p:txEl>
                                              <p:pRg st="0" end="0"/>
                                            </p:txEl>
                                          </p:spTgt>
                                        </p:tgtEl>
                                      </p:cBhvr>
                                    </p:animEffect>
                                  </p:childTnLst>
                                </p:cTn>
                              </p:par>
                            </p:childTnLst>
                          </p:cTn>
                        </p:par>
                        <p:par>
                          <p:cTn id="30" fill="hold">
                            <p:stCondLst>
                              <p:cond delay="2500"/>
                            </p:stCondLst>
                            <p:childTnLst>
                              <p:par>
                                <p:cTn id="31" presetID="10" presetClass="entr" presetSubtype="0" fill="hold" grpId="0" nodeType="afterEffect">
                                  <p:stCondLst>
                                    <p:cond delay="0"/>
                                  </p:stCondLst>
                                  <p:childTnLst>
                                    <p:set>
                                      <p:cBhvr>
                                        <p:cTn id="32" dur="1" fill="hold">
                                          <p:stCondLst>
                                            <p:cond delay="0"/>
                                          </p:stCondLst>
                                        </p:cTn>
                                        <p:tgtEl>
                                          <p:spTgt spid="30">
                                            <p:txEl>
                                              <p:pRg st="0" end="0"/>
                                            </p:txEl>
                                          </p:spTgt>
                                        </p:tgtEl>
                                        <p:attrNameLst>
                                          <p:attrName>style.visibility</p:attrName>
                                        </p:attrNameLst>
                                      </p:cBhvr>
                                      <p:to>
                                        <p:strVal val="visible"/>
                                      </p:to>
                                    </p:set>
                                    <p:animEffect transition="in" filter="fade">
                                      <p:cBhvr>
                                        <p:cTn id="33" dur="500"/>
                                        <p:tgtEl>
                                          <p:spTgt spid="30">
                                            <p:txEl>
                                              <p:pRg st="0" end="0"/>
                                            </p:txEl>
                                          </p:spTgt>
                                        </p:tgtEl>
                                      </p:cBhvr>
                                    </p:animEffect>
                                  </p:childTnLst>
                                </p:cTn>
                              </p:par>
                            </p:childTnLst>
                          </p:cTn>
                        </p:par>
                        <p:par>
                          <p:cTn id="34" fill="hold">
                            <p:stCondLst>
                              <p:cond delay="3000"/>
                            </p:stCondLst>
                            <p:childTnLst>
                              <p:par>
                                <p:cTn id="35" presetID="10" presetClass="entr" presetSubtype="0" fill="hold" grpId="0" nodeType="afterEffect">
                                  <p:stCondLst>
                                    <p:cond delay="0"/>
                                  </p:stCondLst>
                                  <p:childTnLst>
                                    <p:set>
                                      <p:cBhvr>
                                        <p:cTn id="36" dur="1" fill="hold">
                                          <p:stCondLst>
                                            <p:cond delay="0"/>
                                          </p:stCondLst>
                                        </p:cTn>
                                        <p:tgtEl>
                                          <p:spTgt spid="30">
                                            <p:txEl>
                                              <p:pRg st="1" end="1"/>
                                            </p:txEl>
                                          </p:spTgt>
                                        </p:tgtEl>
                                        <p:attrNameLst>
                                          <p:attrName>style.visibility</p:attrName>
                                        </p:attrNameLst>
                                      </p:cBhvr>
                                      <p:to>
                                        <p:strVal val="visible"/>
                                      </p:to>
                                    </p:set>
                                    <p:animEffect transition="in" filter="fade">
                                      <p:cBhvr>
                                        <p:cTn id="37" dur="500"/>
                                        <p:tgtEl>
                                          <p:spTgt spid="30">
                                            <p:txEl>
                                              <p:pRg st="1" end="1"/>
                                            </p:txEl>
                                          </p:spTgt>
                                        </p:tgtEl>
                                      </p:cBhvr>
                                    </p:animEffect>
                                  </p:childTnLst>
                                </p:cTn>
                              </p:par>
                            </p:childTnLst>
                          </p:cTn>
                        </p:par>
                        <p:par>
                          <p:cTn id="38" fill="hold">
                            <p:stCondLst>
                              <p:cond delay="3500"/>
                            </p:stCondLst>
                            <p:childTnLst>
                              <p:par>
                                <p:cTn id="39" presetID="9" presetClass="entr" presetSubtype="0" fill="hold"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dissolve">
                                      <p:cBhvr>
                                        <p:cTn id="41" dur="500"/>
                                        <p:tgtEl>
                                          <p:spTgt spid="8"/>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39">
                                            <p:txEl>
                                              <p:pRg st="0" end="0"/>
                                            </p:txEl>
                                          </p:spTgt>
                                        </p:tgtEl>
                                        <p:attrNameLst>
                                          <p:attrName>style.visibility</p:attrName>
                                        </p:attrNameLst>
                                      </p:cBhvr>
                                      <p:to>
                                        <p:strVal val="visible"/>
                                      </p:to>
                                    </p:set>
                                    <p:animEffect transition="in" filter="fade">
                                      <p:cBhvr>
                                        <p:cTn id="44" dur="500"/>
                                        <p:tgtEl>
                                          <p:spTgt spid="39">
                                            <p:txEl>
                                              <p:pRg st="0" end="0"/>
                                            </p:txEl>
                                          </p:spTgt>
                                        </p:tgtEl>
                                      </p:cBhvr>
                                    </p:animEffect>
                                  </p:childTnLst>
                                </p:cTn>
                              </p:par>
                            </p:childTnLst>
                          </p:cTn>
                        </p:par>
                        <p:par>
                          <p:cTn id="45" fill="hold">
                            <p:stCondLst>
                              <p:cond delay="4000"/>
                            </p:stCondLst>
                            <p:childTnLst>
                              <p:par>
                                <p:cTn id="46" presetID="10" presetClass="entr" presetSubtype="0" fill="hold" grpId="0" nodeType="afterEffect">
                                  <p:stCondLst>
                                    <p:cond delay="0"/>
                                  </p:stCondLst>
                                  <p:childTnLst>
                                    <p:set>
                                      <p:cBhvr>
                                        <p:cTn id="47" dur="1" fill="hold">
                                          <p:stCondLst>
                                            <p:cond delay="0"/>
                                          </p:stCondLst>
                                        </p:cTn>
                                        <p:tgtEl>
                                          <p:spTgt spid="31">
                                            <p:txEl>
                                              <p:pRg st="0" end="0"/>
                                            </p:txEl>
                                          </p:spTgt>
                                        </p:tgtEl>
                                        <p:attrNameLst>
                                          <p:attrName>style.visibility</p:attrName>
                                        </p:attrNameLst>
                                      </p:cBhvr>
                                      <p:to>
                                        <p:strVal val="visible"/>
                                      </p:to>
                                    </p:set>
                                    <p:animEffect transition="in" filter="fade">
                                      <p:cBhvr>
                                        <p:cTn id="48" dur="500"/>
                                        <p:tgtEl>
                                          <p:spTgt spid="31">
                                            <p:txEl>
                                              <p:pRg st="0" end="0"/>
                                            </p:txEl>
                                          </p:spTgt>
                                        </p:tgtEl>
                                      </p:cBhvr>
                                    </p:animEffect>
                                  </p:childTnLst>
                                </p:cTn>
                              </p:par>
                            </p:childTnLst>
                          </p:cTn>
                        </p:par>
                        <p:par>
                          <p:cTn id="49" fill="hold">
                            <p:stCondLst>
                              <p:cond delay="4500"/>
                            </p:stCondLst>
                            <p:childTnLst>
                              <p:par>
                                <p:cTn id="50" presetID="10" presetClass="entr" presetSubtype="0" fill="hold" grpId="0" nodeType="afterEffect">
                                  <p:stCondLst>
                                    <p:cond delay="0"/>
                                  </p:stCondLst>
                                  <p:childTnLst>
                                    <p:set>
                                      <p:cBhvr>
                                        <p:cTn id="51" dur="1" fill="hold">
                                          <p:stCondLst>
                                            <p:cond delay="0"/>
                                          </p:stCondLst>
                                        </p:cTn>
                                        <p:tgtEl>
                                          <p:spTgt spid="31">
                                            <p:txEl>
                                              <p:pRg st="1" end="1"/>
                                            </p:txEl>
                                          </p:spTgt>
                                        </p:tgtEl>
                                        <p:attrNameLst>
                                          <p:attrName>style.visibility</p:attrName>
                                        </p:attrNameLst>
                                      </p:cBhvr>
                                      <p:to>
                                        <p:strVal val="visible"/>
                                      </p:to>
                                    </p:set>
                                    <p:animEffect transition="in" filter="fade">
                                      <p:cBhvr>
                                        <p:cTn id="52" dur="500"/>
                                        <p:tgtEl>
                                          <p:spTgt spid="31">
                                            <p:txEl>
                                              <p:pRg st="1" end="1"/>
                                            </p:txEl>
                                          </p:spTgt>
                                        </p:tgtEl>
                                      </p:cBhvr>
                                    </p:animEffect>
                                  </p:childTnLst>
                                </p:cTn>
                              </p:par>
                            </p:childTnLst>
                          </p:cTn>
                        </p:par>
                        <p:par>
                          <p:cTn id="53" fill="hold">
                            <p:stCondLst>
                              <p:cond delay="5000"/>
                            </p:stCondLst>
                            <p:childTnLst>
                              <p:par>
                                <p:cTn id="54" presetID="9" presetClass="entr" presetSubtype="0"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dissolve">
                                      <p:cBhvr>
                                        <p:cTn id="56" dur="500"/>
                                        <p:tgtEl>
                                          <p:spTgt spid="11"/>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40">
                                            <p:txEl>
                                              <p:pRg st="0" end="0"/>
                                            </p:txEl>
                                          </p:spTgt>
                                        </p:tgtEl>
                                        <p:attrNameLst>
                                          <p:attrName>style.visibility</p:attrName>
                                        </p:attrNameLst>
                                      </p:cBhvr>
                                      <p:to>
                                        <p:strVal val="visible"/>
                                      </p:to>
                                    </p:set>
                                    <p:animEffect transition="in" filter="fade">
                                      <p:cBhvr>
                                        <p:cTn id="59" dur="500"/>
                                        <p:tgtEl>
                                          <p:spTgt spid="40">
                                            <p:txEl>
                                              <p:pRg st="0" end="0"/>
                                            </p:txEl>
                                          </p:spTgt>
                                        </p:tgtEl>
                                      </p:cBhvr>
                                    </p:animEffect>
                                  </p:childTnLst>
                                </p:cTn>
                              </p:par>
                            </p:childTnLst>
                          </p:cTn>
                        </p:par>
                        <p:par>
                          <p:cTn id="60" fill="hold">
                            <p:stCondLst>
                              <p:cond delay="5500"/>
                            </p:stCondLst>
                            <p:childTnLst>
                              <p:par>
                                <p:cTn id="61" presetID="10" presetClass="entr" presetSubtype="0" fill="hold" grpId="0" nodeType="afterEffect">
                                  <p:stCondLst>
                                    <p:cond delay="0"/>
                                  </p:stCondLst>
                                  <p:childTnLst>
                                    <p:set>
                                      <p:cBhvr>
                                        <p:cTn id="62" dur="1" fill="hold">
                                          <p:stCondLst>
                                            <p:cond delay="0"/>
                                          </p:stCondLst>
                                        </p:cTn>
                                        <p:tgtEl>
                                          <p:spTgt spid="32">
                                            <p:txEl>
                                              <p:pRg st="0" end="0"/>
                                            </p:txEl>
                                          </p:spTgt>
                                        </p:tgtEl>
                                        <p:attrNameLst>
                                          <p:attrName>style.visibility</p:attrName>
                                        </p:attrNameLst>
                                      </p:cBhvr>
                                      <p:to>
                                        <p:strVal val="visible"/>
                                      </p:to>
                                    </p:set>
                                    <p:animEffect transition="in" filter="fade">
                                      <p:cBhvr>
                                        <p:cTn id="63" dur="500"/>
                                        <p:tgtEl>
                                          <p:spTgt spid="32">
                                            <p:txEl>
                                              <p:pRg st="0" end="0"/>
                                            </p:txEl>
                                          </p:spTgt>
                                        </p:tgtEl>
                                      </p:cBhvr>
                                    </p:animEffect>
                                  </p:childTnLst>
                                </p:cTn>
                              </p:par>
                            </p:childTnLst>
                          </p:cTn>
                        </p:par>
                        <p:par>
                          <p:cTn id="64" fill="hold">
                            <p:stCondLst>
                              <p:cond delay="6000"/>
                            </p:stCondLst>
                            <p:childTnLst>
                              <p:par>
                                <p:cTn id="65" presetID="10" presetClass="entr" presetSubtype="0" fill="hold" grpId="0" nodeType="afterEffect">
                                  <p:stCondLst>
                                    <p:cond delay="0"/>
                                  </p:stCondLst>
                                  <p:childTnLst>
                                    <p:set>
                                      <p:cBhvr>
                                        <p:cTn id="66" dur="1" fill="hold">
                                          <p:stCondLst>
                                            <p:cond delay="0"/>
                                          </p:stCondLst>
                                        </p:cTn>
                                        <p:tgtEl>
                                          <p:spTgt spid="32">
                                            <p:txEl>
                                              <p:pRg st="1" end="1"/>
                                            </p:txEl>
                                          </p:spTgt>
                                        </p:tgtEl>
                                        <p:attrNameLst>
                                          <p:attrName>style.visibility</p:attrName>
                                        </p:attrNameLst>
                                      </p:cBhvr>
                                      <p:to>
                                        <p:strVal val="visible"/>
                                      </p:to>
                                    </p:set>
                                    <p:animEffect transition="in" filter="fade">
                                      <p:cBhvr>
                                        <p:cTn id="67" dur="500"/>
                                        <p:tgtEl>
                                          <p:spTgt spid="32">
                                            <p:txEl>
                                              <p:pRg st="1" end="1"/>
                                            </p:txEl>
                                          </p:spTgt>
                                        </p:tgtEl>
                                      </p:cBhvr>
                                    </p:animEffect>
                                  </p:childTnLst>
                                </p:cTn>
                              </p:par>
                            </p:childTnLst>
                          </p:cTn>
                        </p:par>
                        <p:par>
                          <p:cTn id="68" fill="hold">
                            <p:stCondLst>
                              <p:cond delay="6500"/>
                            </p:stCondLst>
                            <p:childTnLst>
                              <p:par>
                                <p:cTn id="69" presetID="9" presetClass="entr" presetSubtype="0" fill="hold" nodeType="afterEffect">
                                  <p:stCondLst>
                                    <p:cond delay="0"/>
                                  </p:stCondLst>
                                  <p:childTnLst>
                                    <p:set>
                                      <p:cBhvr>
                                        <p:cTn id="70" dur="1" fill="hold">
                                          <p:stCondLst>
                                            <p:cond delay="0"/>
                                          </p:stCondLst>
                                        </p:cTn>
                                        <p:tgtEl>
                                          <p:spTgt spid="14"/>
                                        </p:tgtEl>
                                        <p:attrNameLst>
                                          <p:attrName>style.visibility</p:attrName>
                                        </p:attrNameLst>
                                      </p:cBhvr>
                                      <p:to>
                                        <p:strVal val="visible"/>
                                      </p:to>
                                    </p:set>
                                    <p:animEffect transition="in" filter="dissolve">
                                      <p:cBhvr>
                                        <p:cTn id="71" dur="500"/>
                                        <p:tgtEl>
                                          <p:spTgt spid="14"/>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41">
                                            <p:txEl>
                                              <p:pRg st="0" end="0"/>
                                            </p:txEl>
                                          </p:spTgt>
                                        </p:tgtEl>
                                        <p:attrNameLst>
                                          <p:attrName>style.visibility</p:attrName>
                                        </p:attrNameLst>
                                      </p:cBhvr>
                                      <p:to>
                                        <p:strVal val="visible"/>
                                      </p:to>
                                    </p:set>
                                    <p:animEffect transition="in" filter="fade">
                                      <p:cBhvr>
                                        <p:cTn id="74" dur="500"/>
                                        <p:tgtEl>
                                          <p:spTgt spid="41">
                                            <p:txEl>
                                              <p:pRg st="0" end="0"/>
                                            </p:txEl>
                                          </p:spTgt>
                                        </p:tgtEl>
                                      </p:cBhvr>
                                    </p:animEffect>
                                  </p:childTnLst>
                                </p:cTn>
                              </p:par>
                            </p:childTnLst>
                          </p:cTn>
                        </p:par>
                        <p:par>
                          <p:cTn id="75" fill="hold">
                            <p:stCondLst>
                              <p:cond delay="7000"/>
                            </p:stCondLst>
                            <p:childTnLst>
                              <p:par>
                                <p:cTn id="76" presetID="10" presetClass="entr" presetSubtype="0" fill="hold" grpId="0" nodeType="afterEffect">
                                  <p:stCondLst>
                                    <p:cond delay="0"/>
                                  </p:stCondLst>
                                  <p:childTnLst>
                                    <p:set>
                                      <p:cBhvr>
                                        <p:cTn id="77" dur="1" fill="hold">
                                          <p:stCondLst>
                                            <p:cond delay="0"/>
                                          </p:stCondLst>
                                        </p:cTn>
                                        <p:tgtEl>
                                          <p:spTgt spid="36">
                                            <p:txEl>
                                              <p:pRg st="0" end="0"/>
                                            </p:txEl>
                                          </p:spTgt>
                                        </p:tgtEl>
                                        <p:attrNameLst>
                                          <p:attrName>style.visibility</p:attrName>
                                        </p:attrNameLst>
                                      </p:cBhvr>
                                      <p:to>
                                        <p:strVal val="visible"/>
                                      </p:to>
                                    </p:set>
                                    <p:animEffect transition="in" filter="fade">
                                      <p:cBhvr>
                                        <p:cTn id="78" dur="500"/>
                                        <p:tgtEl>
                                          <p:spTgt spid="36">
                                            <p:txEl>
                                              <p:pRg st="0" end="0"/>
                                            </p:txEl>
                                          </p:spTgt>
                                        </p:tgtEl>
                                      </p:cBhvr>
                                    </p:animEffect>
                                  </p:childTnLst>
                                </p:cTn>
                              </p:par>
                            </p:childTnLst>
                          </p:cTn>
                        </p:par>
                        <p:par>
                          <p:cTn id="79" fill="hold">
                            <p:stCondLst>
                              <p:cond delay="7500"/>
                            </p:stCondLst>
                            <p:childTnLst>
                              <p:par>
                                <p:cTn id="80" presetID="10" presetClass="entr" presetSubtype="0" fill="hold" grpId="0" nodeType="afterEffect">
                                  <p:stCondLst>
                                    <p:cond delay="0"/>
                                  </p:stCondLst>
                                  <p:childTnLst>
                                    <p:set>
                                      <p:cBhvr>
                                        <p:cTn id="81" dur="1" fill="hold">
                                          <p:stCondLst>
                                            <p:cond delay="0"/>
                                          </p:stCondLst>
                                        </p:cTn>
                                        <p:tgtEl>
                                          <p:spTgt spid="36">
                                            <p:txEl>
                                              <p:pRg st="1" end="1"/>
                                            </p:txEl>
                                          </p:spTgt>
                                        </p:tgtEl>
                                        <p:attrNameLst>
                                          <p:attrName>style.visibility</p:attrName>
                                        </p:attrNameLst>
                                      </p:cBhvr>
                                      <p:to>
                                        <p:strVal val="visible"/>
                                      </p:to>
                                    </p:set>
                                    <p:animEffect transition="in" filter="fade">
                                      <p:cBhvr>
                                        <p:cTn id="82" dur="500"/>
                                        <p:tgtEl>
                                          <p:spTgt spid="36">
                                            <p:txEl>
                                              <p:pRg st="1" end="1"/>
                                            </p:txEl>
                                          </p:spTgt>
                                        </p:tgtEl>
                                      </p:cBhvr>
                                    </p:animEffect>
                                  </p:childTnLst>
                                </p:cTn>
                              </p:par>
                            </p:childTnLst>
                          </p:cTn>
                        </p:par>
                        <p:par>
                          <p:cTn id="83" fill="hold">
                            <p:stCondLst>
                              <p:cond delay="8000"/>
                            </p:stCondLst>
                            <p:childTnLst>
                              <p:par>
                                <p:cTn id="84" presetID="9" presetClass="entr" presetSubtype="0"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Effect transition="in" filter="dissolve">
                                      <p:cBhvr>
                                        <p:cTn id="86" dur="500"/>
                                        <p:tgtEl>
                                          <p:spTgt spid="17"/>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42">
                                            <p:txEl>
                                              <p:pRg st="0" end="0"/>
                                            </p:txEl>
                                          </p:spTgt>
                                        </p:tgtEl>
                                        <p:attrNameLst>
                                          <p:attrName>style.visibility</p:attrName>
                                        </p:attrNameLst>
                                      </p:cBhvr>
                                      <p:to>
                                        <p:strVal val="visible"/>
                                      </p:to>
                                    </p:set>
                                    <p:animEffect transition="in" filter="fade">
                                      <p:cBhvr>
                                        <p:cTn id="89" dur="500"/>
                                        <p:tgtEl>
                                          <p:spTgt spid="42">
                                            <p:txEl>
                                              <p:pRg st="0" end="0"/>
                                            </p:txEl>
                                          </p:spTgt>
                                        </p:tgtEl>
                                      </p:cBhvr>
                                    </p:animEffect>
                                  </p:childTnLst>
                                </p:cTn>
                              </p:par>
                            </p:childTnLst>
                          </p:cTn>
                        </p:par>
                        <p:par>
                          <p:cTn id="90" fill="hold">
                            <p:stCondLst>
                              <p:cond delay="8500"/>
                            </p:stCondLst>
                            <p:childTnLst>
                              <p:par>
                                <p:cTn id="91" presetID="9" presetClass="entr" presetSubtype="0" fill="hold" nodeType="afterEffect">
                                  <p:stCondLst>
                                    <p:cond delay="0"/>
                                  </p:stCondLst>
                                  <p:childTnLst>
                                    <p:set>
                                      <p:cBhvr>
                                        <p:cTn id="92" dur="1" fill="hold">
                                          <p:stCondLst>
                                            <p:cond delay="0"/>
                                          </p:stCondLst>
                                        </p:cTn>
                                        <p:tgtEl>
                                          <p:spTgt spid="20"/>
                                        </p:tgtEl>
                                        <p:attrNameLst>
                                          <p:attrName>style.visibility</p:attrName>
                                        </p:attrNameLst>
                                      </p:cBhvr>
                                      <p:to>
                                        <p:strVal val="visible"/>
                                      </p:to>
                                    </p:set>
                                    <p:animEffect transition="in" filter="dissolve">
                                      <p:cBhvr>
                                        <p:cTn id="93" dur="500"/>
                                        <p:tgtEl>
                                          <p:spTgt spid="20"/>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43">
                                            <p:txEl>
                                              <p:pRg st="0" end="0"/>
                                            </p:txEl>
                                          </p:spTgt>
                                        </p:tgtEl>
                                        <p:attrNameLst>
                                          <p:attrName>style.visibility</p:attrName>
                                        </p:attrNameLst>
                                      </p:cBhvr>
                                      <p:to>
                                        <p:strVal val="visible"/>
                                      </p:to>
                                    </p:set>
                                    <p:animEffect transition="in" filter="fade">
                                      <p:cBhvr>
                                        <p:cTn id="96" dur="500"/>
                                        <p:tgtEl>
                                          <p:spTgt spid="43">
                                            <p:txEl>
                                              <p:pRg st="0" end="0"/>
                                            </p:txEl>
                                          </p:spTgt>
                                        </p:tgtEl>
                                      </p:cBhvr>
                                    </p:animEffect>
                                  </p:childTnLst>
                                </p:cTn>
                              </p:par>
                            </p:childTnLst>
                          </p:cTn>
                        </p:par>
                        <p:par>
                          <p:cTn id="97" fill="hold">
                            <p:stCondLst>
                              <p:cond delay="9000"/>
                            </p:stCondLst>
                            <p:childTnLst>
                              <p:par>
                                <p:cTn id="98" presetID="10" presetClass="entr" presetSubtype="0" fill="hold" grpId="0" nodeType="afterEffect">
                                  <p:stCondLst>
                                    <p:cond delay="0"/>
                                  </p:stCondLst>
                                  <p:childTnLst>
                                    <p:set>
                                      <p:cBhvr>
                                        <p:cTn id="99" dur="1" fill="hold">
                                          <p:stCondLst>
                                            <p:cond delay="0"/>
                                          </p:stCondLst>
                                        </p:cTn>
                                        <p:tgtEl>
                                          <p:spTgt spid="34">
                                            <p:txEl>
                                              <p:pRg st="0" end="0"/>
                                            </p:txEl>
                                          </p:spTgt>
                                        </p:tgtEl>
                                        <p:attrNameLst>
                                          <p:attrName>style.visibility</p:attrName>
                                        </p:attrNameLst>
                                      </p:cBhvr>
                                      <p:to>
                                        <p:strVal val="visible"/>
                                      </p:to>
                                    </p:set>
                                    <p:animEffect transition="in" filter="fade">
                                      <p:cBhvr>
                                        <p:cTn id="100" dur="500"/>
                                        <p:tgtEl>
                                          <p:spTgt spid="34">
                                            <p:txEl>
                                              <p:pRg st="0" end="0"/>
                                            </p:txEl>
                                          </p:spTgt>
                                        </p:tgtEl>
                                      </p:cBhvr>
                                    </p:animEffect>
                                  </p:childTnLst>
                                </p:cTn>
                              </p:par>
                            </p:childTnLst>
                          </p:cTn>
                        </p:par>
                        <p:par>
                          <p:cTn id="101" fill="hold">
                            <p:stCondLst>
                              <p:cond delay="9500"/>
                            </p:stCondLst>
                            <p:childTnLst>
                              <p:par>
                                <p:cTn id="102" presetID="10" presetClass="entr" presetSubtype="0" fill="hold" grpId="0" nodeType="afterEffect">
                                  <p:stCondLst>
                                    <p:cond delay="0"/>
                                  </p:stCondLst>
                                  <p:childTnLst>
                                    <p:set>
                                      <p:cBhvr>
                                        <p:cTn id="103" dur="1" fill="hold">
                                          <p:stCondLst>
                                            <p:cond delay="0"/>
                                          </p:stCondLst>
                                        </p:cTn>
                                        <p:tgtEl>
                                          <p:spTgt spid="34">
                                            <p:txEl>
                                              <p:pRg st="1" end="1"/>
                                            </p:txEl>
                                          </p:spTgt>
                                        </p:tgtEl>
                                        <p:attrNameLst>
                                          <p:attrName>style.visibility</p:attrName>
                                        </p:attrNameLst>
                                      </p:cBhvr>
                                      <p:to>
                                        <p:strVal val="visible"/>
                                      </p:to>
                                    </p:set>
                                    <p:animEffect transition="in" filter="fade">
                                      <p:cBhvr>
                                        <p:cTn id="104" dur="500"/>
                                        <p:tgtEl>
                                          <p:spTgt spid="34">
                                            <p:txEl>
                                              <p:pRg st="1" end="1"/>
                                            </p:txEl>
                                          </p:spTgt>
                                        </p:tgtEl>
                                      </p:cBhvr>
                                    </p:animEffect>
                                  </p:childTnLst>
                                </p:cTn>
                              </p:par>
                            </p:childTnLst>
                          </p:cTn>
                        </p:par>
                        <p:par>
                          <p:cTn id="105" fill="hold">
                            <p:stCondLst>
                              <p:cond delay="10000"/>
                            </p:stCondLst>
                            <p:childTnLst>
                              <p:par>
                                <p:cTn id="106" presetID="9" presetClass="entr" presetSubtype="0" fill="hold" nodeType="afterEffect">
                                  <p:stCondLst>
                                    <p:cond delay="0"/>
                                  </p:stCondLst>
                                  <p:childTnLst>
                                    <p:set>
                                      <p:cBhvr>
                                        <p:cTn id="107" dur="1" fill="hold">
                                          <p:stCondLst>
                                            <p:cond delay="0"/>
                                          </p:stCondLst>
                                        </p:cTn>
                                        <p:tgtEl>
                                          <p:spTgt spid="23"/>
                                        </p:tgtEl>
                                        <p:attrNameLst>
                                          <p:attrName>style.visibility</p:attrName>
                                        </p:attrNameLst>
                                      </p:cBhvr>
                                      <p:to>
                                        <p:strVal val="visible"/>
                                      </p:to>
                                    </p:set>
                                    <p:animEffect transition="in" filter="dissolve">
                                      <p:cBhvr>
                                        <p:cTn id="108" dur="500"/>
                                        <p:tgtEl>
                                          <p:spTgt spid="23"/>
                                        </p:tgtEl>
                                      </p:cBhvr>
                                    </p:animEffect>
                                  </p:childTnLst>
                                </p:cTn>
                              </p:par>
                              <p:par>
                                <p:cTn id="109" presetID="10" presetClass="entr" presetSubtype="0" fill="hold" grpId="0" nodeType="withEffect">
                                  <p:stCondLst>
                                    <p:cond delay="0"/>
                                  </p:stCondLst>
                                  <p:childTnLst>
                                    <p:set>
                                      <p:cBhvr>
                                        <p:cTn id="110" dur="1" fill="hold">
                                          <p:stCondLst>
                                            <p:cond delay="0"/>
                                          </p:stCondLst>
                                        </p:cTn>
                                        <p:tgtEl>
                                          <p:spTgt spid="44">
                                            <p:txEl>
                                              <p:pRg st="0" end="0"/>
                                            </p:txEl>
                                          </p:spTgt>
                                        </p:tgtEl>
                                        <p:attrNameLst>
                                          <p:attrName>style.visibility</p:attrName>
                                        </p:attrNameLst>
                                      </p:cBhvr>
                                      <p:to>
                                        <p:strVal val="visible"/>
                                      </p:to>
                                    </p:set>
                                    <p:animEffect transition="in" filter="fade">
                                      <p:cBhvr>
                                        <p:cTn id="111" dur="500"/>
                                        <p:tgtEl>
                                          <p:spTgt spid="44">
                                            <p:txEl>
                                              <p:pRg st="0" end="0"/>
                                            </p:txEl>
                                          </p:spTgt>
                                        </p:tgtEl>
                                      </p:cBhvr>
                                    </p:animEffect>
                                  </p:childTnLst>
                                </p:cTn>
                              </p:par>
                            </p:childTnLst>
                          </p:cTn>
                        </p:par>
                        <p:par>
                          <p:cTn id="112" fill="hold">
                            <p:stCondLst>
                              <p:cond delay="10500"/>
                            </p:stCondLst>
                            <p:childTnLst>
                              <p:par>
                                <p:cTn id="113" presetID="10" presetClass="entr" presetSubtype="0" fill="hold" grpId="0" nodeType="afterEffect">
                                  <p:stCondLst>
                                    <p:cond delay="0"/>
                                  </p:stCondLst>
                                  <p:childTnLst>
                                    <p:set>
                                      <p:cBhvr>
                                        <p:cTn id="114" dur="1" fill="hold">
                                          <p:stCondLst>
                                            <p:cond delay="0"/>
                                          </p:stCondLst>
                                        </p:cTn>
                                        <p:tgtEl>
                                          <p:spTgt spid="33">
                                            <p:txEl>
                                              <p:pRg st="0" end="0"/>
                                            </p:txEl>
                                          </p:spTgt>
                                        </p:tgtEl>
                                        <p:attrNameLst>
                                          <p:attrName>style.visibility</p:attrName>
                                        </p:attrNameLst>
                                      </p:cBhvr>
                                      <p:to>
                                        <p:strVal val="visible"/>
                                      </p:to>
                                    </p:set>
                                    <p:animEffect transition="in" filter="fade">
                                      <p:cBhvr>
                                        <p:cTn id="115" dur="500"/>
                                        <p:tgtEl>
                                          <p:spTgt spid="33">
                                            <p:txEl>
                                              <p:pRg st="0" end="0"/>
                                            </p:txEl>
                                          </p:spTgt>
                                        </p:tgtEl>
                                      </p:cBhvr>
                                    </p:animEffect>
                                  </p:childTnLst>
                                </p:cTn>
                              </p:par>
                            </p:childTnLst>
                          </p:cTn>
                        </p:par>
                        <p:par>
                          <p:cTn id="116" fill="hold">
                            <p:stCondLst>
                              <p:cond delay="11000"/>
                            </p:stCondLst>
                            <p:childTnLst>
                              <p:par>
                                <p:cTn id="117" presetID="10" presetClass="entr" presetSubtype="0" fill="hold" grpId="0" nodeType="afterEffect">
                                  <p:stCondLst>
                                    <p:cond delay="0"/>
                                  </p:stCondLst>
                                  <p:childTnLst>
                                    <p:set>
                                      <p:cBhvr>
                                        <p:cTn id="118" dur="1" fill="hold">
                                          <p:stCondLst>
                                            <p:cond delay="0"/>
                                          </p:stCondLst>
                                        </p:cTn>
                                        <p:tgtEl>
                                          <p:spTgt spid="33">
                                            <p:txEl>
                                              <p:pRg st="1" end="1"/>
                                            </p:txEl>
                                          </p:spTgt>
                                        </p:tgtEl>
                                        <p:attrNameLst>
                                          <p:attrName>style.visibility</p:attrName>
                                        </p:attrNameLst>
                                      </p:cBhvr>
                                      <p:to>
                                        <p:strVal val="visible"/>
                                      </p:to>
                                    </p:set>
                                    <p:animEffect transition="in" filter="fade">
                                      <p:cBhvr>
                                        <p:cTn id="119" dur="500"/>
                                        <p:tgtEl>
                                          <p:spTgt spid="33">
                                            <p:txEl>
                                              <p:pRg st="1" end="1"/>
                                            </p:txEl>
                                          </p:spTgt>
                                        </p:tgtEl>
                                      </p:cBhvr>
                                    </p:animEffect>
                                  </p:childTnLst>
                                </p:cTn>
                              </p:par>
                            </p:childTnLst>
                          </p:cTn>
                        </p:par>
                        <p:par>
                          <p:cTn id="120" fill="hold">
                            <p:stCondLst>
                              <p:cond delay="11500"/>
                            </p:stCondLst>
                            <p:childTnLst>
                              <p:par>
                                <p:cTn id="121" presetID="10" presetClass="entr" presetSubtype="0" fill="hold" grpId="0" nodeType="afterEffect">
                                  <p:stCondLst>
                                    <p:cond delay="0"/>
                                  </p:stCondLst>
                                  <p:childTnLst>
                                    <p:set>
                                      <p:cBhvr>
                                        <p:cTn id="122" dur="1" fill="hold">
                                          <p:stCondLst>
                                            <p:cond delay="0"/>
                                          </p:stCondLst>
                                        </p:cTn>
                                        <p:tgtEl>
                                          <p:spTgt spid="46">
                                            <p:txEl>
                                              <p:pRg st="0" end="0"/>
                                            </p:txEl>
                                          </p:spTgt>
                                        </p:tgtEl>
                                        <p:attrNameLst>
                                          <p:attrName>style.visibility</p:attrName>
                                        </p:attrNameLst>
                                      </p:cBhvr>
                                      <p:to>
                                        <p:strVal val="visible"/>
                                      </p:to>
                                    </p:set>
                                    <p:animEffect transition="in" filter="fade">
                                      <p:cBhvr>
                                        <p:cTn id="123" dur="500"/>
                                        <p:tgtEl>
                                          <p:spTgt spid="46">
                                            <p:txEl>
                                              <p:pRg st="0" end="0"/>
                                            </p:txEl>
                                          </p:spTgt>
                                        </p:tgtEl>
                                      </p:cBhvr>
                                    </p:animEffect>
                                  </p:childTnLst>
                                </p:cTn>
                              </p:par>
                            </p:childTnLst>
                          </p:cTn>
                        </p:par>
                        <p:par>
                          <p:cTn id="124" fill="hold">
                            <p:stCondLst>
                              <p:cond delay="12000"/>
                            </p:stCondLst>
                            <p:childTnLst>
                              <p:par>
                                <p:cTn id="125" presetID="10" presetClass="entr" presetSubtype="0" fill="hold" grpId="0" nodeType="afterEffect">
                                  <p:stCondLst>
                                    <p:cond delay="0"/>
                                  </p:stCondLst>
                                  <p:childTnLst>
                                    <p:set>
                                      <p:cBhvr>
                                        <p:cTn id="126" dur="1" fill="hold">
                                          <p:stCondLst>
                                            <p:cond delay="0"/>
                                          </p:stCondLst>
                                        </p:cTn>
                                        <p:tgtEl>
                                          <p:spTgt spid="46">
                                            <p:txEl>
                                              <p:pRg st="1" end="1"/>
                                            </p:txEl>
                                          </p:spTgt>
                                        </p:tgtEl>
                                        <p:attrNameLst>
                                          <p:attrName>style.visibility</p:attrName>
                                        </p:attrNameLst>
                                      </p:cBhvr>
                                      <p:to>
                                        <p:strVal val="visible"/>
                                      </p:to>
                                    </p:set>
                                    <p:animEffect transition="in" filter="fade">
                                      <p:cBhvr>
                                        <p:cTn id="127" dur="500"/>
                                        <p:tgtEl>
                                          <p:spTgt spid="4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build="p"/>
      <p:bldP spid="30" grpId="0" build="p"/>
      <p:bldP spid="31" grpId="0" build="p"/>
      <p:bldP spid="32" grpId="0" build="p"/>
      <p:bldP spid="33" grpId="0" build="p"/>
      <p:bldP spid="34" grpId="0" build="p"/>
      <p:bldP spid="36" grpId="0" build="p"/>
      <p:bldP spid="37" grpId="0" build="p"/>
      <p:bldP spid="38" grpId="0" build="p"/>
      <p:bldP spid="39" grpId="0" build="p"/>
      <p:bldP spid="40" grpId="0" build="p"/>
      <p:bldP spid="41" grpId="0" build="p"/>
      <p:bldP spid="42" grpId="0" build="p"/>
      <p:bldP spid="43" grpId="0" build="p"/>
      <p:bldP spid="44" grpId="0" build="p"/>
      <p:bldP spid="46"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294"/>
          <p:cNvGrpSpPr/>
          <p:nvPr/>
        </p:nvGrpSpPr>
        <p:grpSpPr>
          <a:xfrm>
            <a:off x="2177426" y="1796819"/>
            <a:ext cx="530927" cy="530927"/>
            <a:chOff x="0" y="0"/>
            <a:chExt cx="1243363" cy="1243363"/>
          </a:xfrm>
        </p:grpSpPr>
        <p:sp>
          <p:nvSpPr>
            <p:cNvPr id="3" name="Shape 1290"/>
            <p:cNvSpPr/>
            <p:nvPr/>
          </p:nvSpPr>
          <p:spPr>
            <a:xfrm>
              <a:off x="0" y="0"/>
              <a:ext cx="1243364" cy="1243364"/>
            </a:xfrm>
            <a:prstGeom prst="rect">
              <a:avLst/>
            </a:prstGeom>
            <a:noFill/>
            <a:ln w="12700" cap="flat">
              <a:solidFill>
                <a:srgbClr val="5B9BD5"/>
              </a:solidFill>
              <a:miter lim="400000"/>
            </a:ln>
            <a:effectLst/>
          </p:spPr>
          <p:txBody>
            <a:bodyPr wrap="square" lIns="67733" tIns="67733" rIns="67733" bIns="67733" numCol="1" anchor="ctr">
              <a:noAutofit/>
            </a:bodyPr>
            <a:lstStyle/>
            <a:p>
              <a:pPr lvl="0">
                <a:defRPr sz="3200">
                  <a:solidFill>
                    <a:srgbClr val="FFFFFF"/>
                  </a:solidFill>
                  <a:latin typeface="+mn-lt"/>
                  <a:ea typeface="+mn-ea"/>
                  <a:cs typeface="+mn-cs"/>
                  <a:sym typeface="Helvetica Light"/>
                </a:defRPr>
              </a:pPr>
              <a:endParaRPr sz="4265">
                <a:cs typeface="+mn-ea"/>
                <a:sym typeface="+mn-lt"/>
              </a:endParaRPr>
            </a:p>
          </p:txBody>
        </p:sp>
        <p:grpSp>
          <p:nvGrpSpPr>
            <p:cNvPr id="4" name="Group 1293"/>
            <p:cNvGrpSpPr/>
            <p:nvPr/>
          </p:nvGrpSpPr>
          <p:grpSpPr>
            <a:xfrm>
              <a:off x="374055" y="351222"/>
              <a:ext cx="495253" cy="540919"/>
              <a:chOff x="0" y="0"/>
              <a:chExt cx="495252" cy="540918"/>
            </a:xfrm>
          </p:grpSpPr>
          <p:sp>
            <p:nvSpPr>
              <p:cNvPr id="5" name="Shape 1291"/>
              <p:cNvSpPr/>
              <p:nvPr/>
            </p:nvSpPr>
            <p:spPr>
              <a:xfrm>
                <a:off x="107933" y="0"/>
                <a:ext cx="270131" cy="270131"/>
              </a:xfrm>
              <a:custGeom>
                <a:avLst/>
                <a:gdLst/>
                <a:ahLst/>
                <a:cxnLst>
                  <a:cxn ang="0">
                    <a:pos x="wd2" y="hd2"/>
                  </a:cxn>
                  <a:cxn ang="5400000">
                    <a:pos x="wd2" y="hd2"/>
                  </a:cxn>
                  <a:cxn ang="10800000">
                    <a:pos x="wd2" y="hd2"/>
                  </a:cxn>
                  <a:cxn ang="16200000">
                    <a:pos x="wd2" y="hd2"/>
                  </a:cxn>
                </a:cxnLst>
                <a:rect l="0" t="0" r="r" b="b"/>
                <a:pathLst>
                  <a:path w="21600" h="21600" extrusionOk="0">
                    <a:moveTo>
                      <a:pt x="3164" y="18436"/>
                    </a:moveTo>
                    <a:cubicBezTo>
                      <a:pt x="5273" y="20546"/>
                      <a:pt x="7818" y="21600"/>
                      <a:pt x="10800" y="21600"/>
                    </a:cubicBezTo>
                    <a:cubicBezTo>
                      <a:pt x="13782" y="21600"/>
                      <a:pt x="16327" y="20546"/>
                      <a:pt x="18436" y="18436"/>
                    </a:cubicBezTo>
                    <a:cubicBezTo>
                      <a:pt x="20546" y="16327"/>
                      <a:pt x="21600" y="13782"/>
                      <a:pt x="21600" y="10800"/>
                    </a:cubicBezTo>
                    <a:cubicBezTo>
                      <a:pt x="21600" y="7818"/>
                      <a:pt x="20546" y="5273"/>
                      <a:pt x="18436" y="3164"/>
                    </a:cubicBezTo>
                    <a:cubicBezTo>
                      <a:pt x="16327" y="1054"/>
                      <a:pt x="13782" y="0"/>
                      <a:pt x="10800" y="0"/>
                    </a:cubicBezTo>
                    <a:cubicBezTo>
                      <a:pt x="7818" y="0"/>
                      <a:pt x="5273" y="1055"/>
                      <a:pt x="3164" y="3164"/>
                    </a:cubicBezTo>
                    <a:cubicBezTo>
                      <a:pt x="1055" y="5273"/>
                      <a:pt x="0" y="7818"/>
                      <a:pt x="0" y="10800"/>
                    </a:cubicBezTo>
                    <a:cubicBezTo>
                      <a:pt x="0" y="13782"/>
                      <a:pt x="1055" y="16327"/>
                      <a:pt x="3164" y="18436"/>
                    </a:cubicBezTo>
                    <a:cubicBezTo>
                      <a:pt x="3164" y="18436"/>
                      <a:pt x="3164" y="18436"/>
                      <a:pt x="3164" y="18436"/>
                    </a:cubicBezTo>
                    <a:close/>
                  </a:path>
                </a:pathLst>
              </a:custGeom>
              <a:solidFill>
                <a:srgbClr val="FFFFFF"/>
              </a:solidFill>
              <a:ln w="12700" cap="flat">
                <a:noFill/>
                <a:miter lim="400000"/>
              </a:ln>
              <a:effectLst/>
            </p:spPr>
            <p:txBody>
              <a:bodyPr wrap="square" lIns="50800" tIns="50800" rIns="50800" bIns="50800" numCol="1" anchor="ctr">
                <a:noAutofit/>
              </a:bodyPr>
              <a:lstStyle/>
              <a:p>
                <a:pPr lvl="0">
                  <a:defRPr sz="3200">
                    <a:solidFill>
                      <a:srgbClr val="FFFFFF"/>
                    </a:solidFill>
                    <a:latin typeface="+mn-lt"/>
                    <a:ea typeface="+mn-ea"/>
                    <a:cs typeface="+mn-cs"/>
                    <a:sym typeface="Helvetica Light"/>
                  </a:defRPr>
                </a:pPr>
                <a:endParaRPr sz="4265">
                  <a:cs typeface="+mn-ea"/>
                  <a:sym typeface="+mn-lt"/>
                </a:endParaRPr>
              </a:p>
            </p:txBody>
          </p:sp>
          <p:sp>
            <p:nvSpPr>
              <p:cNvPr id="6" name="Shape 1292"/>
              <p:cNvSpPr/>
              <p:nvPr/>
            </p:nvSpPr>
            <p:spPr>
              <a:xfrm>
                <a:off x="0" y="248248"/>
                <a:ext cx="495253" cy="292671"/>
              </a:xfrm>
              <a:custGeom>
                <a:avLst/>
                <a:gdLst/>
                <a:ahLst/>
                <a:cxnLst>
                  <a:cxn ang="0">
                    <a:pos x="wd2" y="hd2"/>
                  </a:cxn>
                  <a:cxn ang="5400000">
                    <a:pos x="wd2" y="hd2"/>
                  </a:cxn>
                  <a:cxn ang="10800000">
                    <a:pos x="wd2" y="hd2"/>
                  </a:cxn>
                  <a:cxn ang="16200000">
                    <a:pos x="wd2" y="hd2"/>
                  </a:cxn>
                </a:cxnLst>
                <a:rect l="0" t="0" r="r" b="b"/>
                <a:pathLst>
                  <a:path w="21600" h="21600" extrusionOk="0">
                    <a:moveTo>
                      <a:pt x="21332" y="9360"/>
                    </a:moveTo>
                    <a:cubicBezTo>
                      <a:pt x="21225" y="8347"/>
                      <a:pt x="21089" y="7408"/>
                      <a:pt x="20925" y="6543"/>
                    </a:cubicBezTo>
                    <a:cubicBezTo>
                      <a:pt x="20761" y="5678"/>
                      <a:pt x="20542" y="4834"/>
                      <a:pt x="20266" y="4011"/>
                    </a:cubicBezTo>
                    <a:cubicBezTo>
                      <a:pt x="19989" y="3190"/>
                      <a:pt x="19673" y="2489"/>
                      <a:pt x="19314" y="1909"/>
                    </a:cubicBezTo>
                    <a:cubicBezTo>
                      <a:pt x="18957" y="1329"/>
                      <a:pt x="18519" y="867"/>
                      <a:pt x="18002" y="520"/>
                    </a:cubicBezTo>
                    <a:cubicBezTo>
                      <a:pt x="17487" y="175"/>
                      <a:pt x="16916" y="0"/>
                      <a:pt x="16292" y="0"/>
                    </a:cubicBezTo>
                    <a:cubicBezTo>
                      <a:pt x="16190" y="0"/>
                      <a:pt x="15970" y="187"/>
                      <a:pt x="15632" y="559"/>
                    </a:cubicBezTo>
                    <a:cubicBezTo>
                      <a:pt x="15295" y="931"/>
                      <a:pt x="14922" y="1348"/>
                      <a:pt x="14512" y="1805"/>
                    </a:cubicBezTo>
                    <a:cubicBezTo>
                      <a:pt x="14103" y="2264"/>
                      <a:pt x="13557" y="2680"/>
                      <a:pt x="12871" y="3051"/>
                    </a:cubicBezTo>
                    <a:cubicBezTo>
                      <a:pt x="12185" y="3423"/>
                      <a:pt x="11496" y="3610"/>
                      <a:pt x="10800" y="3610"/>
                    </a:cubicBezTo>
                    <a:cubicBezTo>
                      <a:pt x="10104" y="3610"/>
                      <a:pt x="9414" y="3423"/>
                      <a:pt x="8729" y="3051"/>
                    </a:cubicBezTo>
                    <a:cubicBezTo>
                      <a:pt x="8043" y="2680"/>
                      <a:pt x="7496" y="2264"/>
                      <a:pt x="7087" y="1805"/>
                    </a:cubicBezTo>
                    <a:cubicBezTo>
                      <a:pt x="6678" y="1348"/>
                      <a:pt x="6304" y="931"/>
                      <a:pt x="5967" y="559"/>
                    </a:cubicBezTo>
                    <a:cubicBezTo>
                      <a:pt x="5630" y="187"/>
                      <a:pt x="5410" y="0"/>
                      <a:pt x="5308" y="0"/>
                    </a:cubicBezTo>
                    <a:cubicBezTo>
                      <a:pt x="4684" y="0"/>
                      <a:pt x="4113" y="175"/>
                      <a:pt x="3597" y="520"/>
                    </a:cubicBezTo>
                    <a:cubicBezTo>
                      <a:pt x="3081" y="867"/>
                      <a:pt x="2643" y="1329"/>
                      <a:pt x="2286" y="1909"/>
                    </a:cubicBezTo>
                    <a:cubicBezTo>
                      <a:pt x="1927" y="2488"/>
                      <a:pt x="1611" y="3190"/>
                      <a:pt x="1334" y="4011"/>
                    </a:cubicBezTo>
                    <a:cubicBezTo>
                      <a:pt x="1058" y="4834"/>
                      <a:pt x="839" y="5678"/>
                      <a:pt x="675" y="6543"/>
                    </a:cubicBezTo>
                    <a:cubicBezTo>
                      <a:pt x="511" y="7408"/>
                      <a:pt x="375" y="8347"/>
                      <a:pt x="268" y="9360"/>
                    </a:cubicBezTo>
                    <a:cubicBezTo>
                      <a:pt x="161" y="10371"/>
                      <a:pt x="89" y="11314"/>
                      <a:pt x="53" y="12189"/>
                    </a:cubicBezTo>
                    <a:cubicBezTo>
                      <a:pt x="17" y="13063"/>
                      <a:pt x="0" y="13959"/>
                      <a:pt x="0" y="14877"/>
                    </a:cubicBezTo>
                    <a:cubicBezTo>
                      <a:pt x="0" y="16953"/>
                      <a:pt x="372" y="18593"/>
                      <a:pt x="1119" y="19795"/>
                    </a:cubicBezTo>
                    <a:cubicBezTo>
                      <a:pt x="1866" y="20998"/>
                      <a:pt x="2858" y="21600"/>
                      <a:pt x="4096" y="21600"/>
                    </a:cubicBezTo>
                    <a:lnTo>
                      <a:pt x="17504" y="21600"/>
                    </a:lnTo>
                    <a:cubicBezTo>
                      <a:pt x="18741" y="21600"/>
                      <a:pt x="19734" y="20998"/>
                      <a:pt x="20480" y="19795"/>
                    </a:cubicBezTo>
                    <a:cubicBezTo>
                      <a:pt x="21227" y="18593"/>
                      <a:pt x="21600" y="16953"/>
                      <a:pt x="21600" y="14877"/>
                    </a:cubicBezTo>
                    <a:cubicBezTo>
                      <a:pt x="21600" y="13959"/>
                      <a:pt x="21582" y="13063"/>
                      <a:pt x="21547" y="12189"/>
                    </a:cubicBezTo>
                    <a:cubicBezTo>
                      <a:pt x="21511" y="11314"/>
                      <a:pt x="21439" y="10371"/>
                      <a:pt x="21332" y="9360"/>
                    </a:cubicBezTo>
                    <a:cubicBezTo>
                      <a:pt x="21332" y="9360"/>
                      <a:pt x="21332" y="9360"/>
                      <a:pt x="21332" y="9360"/>
                    </a:cubicBezTo>
                    <a:close/>
                  </a:path>
                </a:pathLst>
              </a:custGeom>
              <a:solidFill>
                <a:srgbClr val="FFFFFF"/>
              </a:solidFill>
              <a:ln w="12700" cap="flat">
                <a:noFill/>
                <a:miter lim="400000"/>
              </a:ln>
              <a:effectLst/>
            </p:spPr>
            <p:txBody>
              <a:bodyPr wrap="square" lIns="50800" tIns="50800" rIns="50800" bIns="50800" numCol="1" anchor="ctr">
                <a:noAutofit/>
              </a:bodyPr>
              <a:lstStyle/>
              <a:p>
                <a:pPr lvl="0">
                  <a:defRPr sz="3200">
                    <a:solidFill>
                      <a:srgbClr val="FFFFFF"/>
                    </a:solidFill>
                    <a:latin typeface="+mn-lt"/>
                    <a:ea typeface="+mn-ea"/>
                    <a:cs typeface="+mn-cs"/>
                    <a:sym typeface="Helvetica Light"/>
                  </a:defRPr>
                </a:pPr>
                <a:endParaRPr sz="4265">
                  <a:cs typeface="+mn-ea"/>
                  <a:sym typeface="+mn-lt"/>
                </a:endParaRPr>
              </a:p>
            </p:txBody>
          </p:sp>
        </p:grpSp>
      </p:grpSp>
      <p:sp>
        <p:nvSpPr>
          <p:cNvPr id="7" name="Shape 1319"/>
          <p:cNvSpPr/>
          <p:nvPr/>
        </p:nvSpPr>
        <p:spPr>
          <a:xfrm flipV="1">
            <a:off x="2706781" y="2061332"/>
            <a:ext cx="1311123" cy="0"/>
          </a:xfrm>
          <a:prstGeom prst="line">
            <a:avLst/>
          </a:prstGeom>
          <a:ln w="12700">
            <a:solidFill>
              <a:schemeClr val="accent1"/>
            </a:solidFill>
            <a:miter lim="400000"/>
            <a:tailEnd type="triangle"/>
          </a:ln>
        </p:spPr>
        <p:txBody>
          <a:bodyPr lIns="50800" tIns="50800" rIns="50800" bIns="50800" anchor="ctr"/>
          <a:lstStyle/>
          <a:p>
            <a:pPr lvl="0">
              <a:defRPr sz="3200">
                <a:solidFill>
                  <a:srgbClr val="000000"/>
                </a:solidFill>
                <a:latin typeface="+mn-lt"/>
                <a:ea typeface="+mn-ea"/>
                <a:cs typeface="+mn-cs"/>
                <a:sym typeface="Helvetica Light"/>
              </a:defRPr>
            </a:pPr>
            <a:endParaRPr sz="4265">
              <a:cs typeface="+mn-ea"/>
              <a:sym typeface="+mn-lt"/>
            </a:endParaRPr>
          </a:p>
        </p:txBody>
      </p:sp>
      <p:sp>
        <p:nvSpPr>
          <p:cNvPr id="8" name="Shape 1320"/>
          <p:cNvSpPr/>
          <p:nvPr/>
        </p:nvSpPr>
        <p:spPr>
          <a:xfrm flipV="1">
            <a:off x="4810683" y="2061332"/>
            <a:ext cx="1311123" cy="0"/>
          </a:xfrm>
          <a:prstGeom prst="line">
            <a:avLst/>
          </a:prstGeom>
          <a:ln w="12700">
            <a:solidFill>
              <a:schemeClr val="accent1"/>
            </a:solidFill>
            <a:miter lim="400000"/>
            <a:tailEnd type="triangle"/>
          </a:ln>
        </p:spPr>
        <p:txBody>
          <a:bodyPr lIns="50800" tIns="50800" rIns="50800" bIns="50800" anchor="ctr"/>
          <a:lstStyle/>
          <a:p>
            <a:pPr lvl="0">
              <a:defRPr sz="3200">
                <a:solidFill>
                  <a:srgbClr val="000000"/>
                </a:solidFill>
                <a:latin typeface="+mn-lt"/>
                <a:ea typeface="+mn-ea"/>
                <a:cs typeface="+mn-cs"/>
                <a:sym typeface="Helvetica Light"/>
              </a:defRPr>
            </a:pPr>
            <a:endParaRPr sz="4265">
              <a:cs typeface="+mn-ea"/>
              <a:sym typeface="+mn-lt"/>
            </a:endParaRPr>
          </a:p>
        </p:txBody>
      </p:sp>
      <p:sp>
        <p:nvSpPr>
          <p:cNvPr id="9" name="Shape 1321"/>
          <p:cNvSpPr/>
          <p:nvPr/>
        </p:nvSpPr>
        <p:spPr>
          <a:xfrm flipV="1">
            <a:off x="6914585" y="2061332"/>
            <a:ext cx="1311123" cy="0"/>
          </a:xfrm>
          <a:prstGeom prst="line">
            <a:avLst/>
          </a:prstGeom>
          <a:ln w="12700">
            <a:solidFill>
              <a:schemeClr val="accent1"/>
            </a:solidFill>
            <a:miter lim="400000"/>
            <a:tailEnd type="triangle"/>
          </a:ln>
        </p:spPr>
        <p:txBody>
          <a:bodyPr lIns="50800" tIns="50800" rIns="50800" bIns="50800" anchor="ctr"/>
          <a:lstStyle/>
          <a:p>
            <a:pPr lvl="0">
              <a:defRPr sz="3200">
                <a:solidFill>
                  <a:srgbClr val="000000"/>
                </a:solidFill>
                <a:latin typeface="+mn-lt"/>
                <a:ea typeface="+mn-ea"/>
                <a:cs typeface="+mn-cs"/>
                <a:sym typeface="Helvetica Light"/>
              </a:defRPr>
            </a:pPr>
            <a:endParaRPr sz="4265">
              <a:cs typeface="+mn-ea"/>
              <a:sym typeface="+mn-lt"/>
            </a:endParaRPr>
          </a:p>
        </p:txBody>
      </p:sp>
      <p:sp>
        <p:nvSpPr>
          <p:cNvPr id="10" name="Shape 1322"/>
          <p:cNvSpPr/>
          <p:nvPr/>
        </p:nvSpPr>
        <p:spPr>
          <a:xfrm flipH="1">
            <a:off x="2971773" y="4343777"/>
            <a:ext cx="1311123" cy="0"/>
          </a:xfrm>
          <a:prstGeom prst="line">
            <a:avLst/>
          </a:prstGeom>
          <a:ln w="12700">
            <a:solidFill>
              <a:schemeClr val="accent1"/>
            </a:solidFill>
            <a:miter lim="400000"/>
            <a:tailEnd type="triangle"/>
          </a:ln>
        </p:spPr>
        <p:txBody>
          <a:bodyPr lIns="50800" tIns="50800" rIns="50800" bIns="50800" anchor="ctr"/>
          <a:lstStyle/>
          <a:p>
            <a:pPr lvl="0">
              <a:defRPr sz="3200">
                <a:solidFill>
                  <a:srgbClr val="000000"/>
                </a:solidFill>
                <a:latin typeface="+mn-lt"/>
                <a:ea typeface="+mn-ea"/>
                <a:cs typeface="+mn-cs"/>
                <a:sym typeface="Helvetica Light"/>
              </a:defRPr>
            </a:pPr>
            <a:endParaRPr sz="4265">
              <a:solidFill>
                <a:schemeClr val="bg1"/>
              </a:solidFill>
              <a:cs typeface="+mn-ea"/>
              <a:sym typeface="+mn-lt"/>
            </a:endParaRPr>
          </a:p>
        </p:txBody>
      </p:sp>
      <p:sp>
        <p:nvSpPr>
          <p:cNvPr id="11" name="Shape 1323"/>
          <p:cNvSpPr/>
          <p:nvPr/>
        </p:nvSpPr>
        <p:spPr>
          <a:xfrm flipH="1">
            <a:off x="5075675" y="4343777"/>
            <a:ext cx="1311123" cy="0"/>
          </a:xfrm>
          <a:prstGeom prst="line">
            <a:avLst/>
          </a:prstGeom>
          <a:ln w="12700">
            <a:solidFill>
              <a:schemeClr val="accent1"/>
            </a:solidFill>
            <a:miter lim="400000"/>
            <a:tailEnd type="triangle"/>
          </a:ln>
        </p:spPr>
        <p:txBody>
          <a:bodyPr lIns="50800" tIns="50800" rIns="50800" bIns="50800" anchor="ctr"/>
          <a:lstStyle/>
          <a:p>
            <a:pPr lvl="0">
              <a:defRPr sz="3200">
                <a:solidFill>
                  <a:srgbClr val="000000"/>
                </a:solidFill>
                <a:latin typeface="+mn-lt"/>
                <a:ea typeface="+mn-ea"/>
                <a:cs typeface="+mn-cs"/>
                <a:sym typeface="Helvetica Light"/>
              </a:defRPr>
            </a:pPr>
            <a:endParaRPr sz="4265">
              <a:solidFill>
                <a:schemeClr val="bg1"/>
              </a:solidFill>
              <a:cs typeface="+mn-ea"/>
              <a:sym typeface="+mn-lt"/>
            </a:endParaRPr>
          </a:p>
        </p:txBody>
      </p:sp>
      <p:sp>
        <p:nvSpPr>
          <p:cNvPr id="12" name="Shape 1324"/>
          <p:cNvSpPr/>
          <p:nvPr/>
        </p:nvSpPr>
        <p:spPr>
          <a:xfrm flipH="1">
            <a:off x="7179578" y="4343777"/>
            <a:ext cx="1309553" cy="0"/>
          </a:xfrm>
          <a:prstGeom prst="line">
            <a:avLst/>
          </a:prstGeom>
          <a:ln w="12700">
            <a:solidFill>
              <a:schemeClr val="accent1"/>
            </a:solidFill>
            <a:miter lim="400000"/>
            <a:tailEnd type="triangle"/>
          </a:ln>
        </p:spPr>
        <p:txBody>
          <a:bodyPr lIns="50800" tIns="50800" rIns="50800" bIns="50800" anchor="ctr"/>
          <a:lstStyle/>
          <a:p>
            <a:pPr lvl="0">
              <a:defRPr sz="3200">
                <a:solidFill>
                  <a:srgbClr val="000000"/>
                </a:solidFill>
                <a:latin typeface="+mn-lt"/>
                <a:ea typeface="+mn-ea"/>
                <a:cs typeface="+mn-cs"/>
                <a:sym typeface="Helvetica Light"/>
              </a:defRPr>
            </a:pPr>
            <a:endParaRPr sz="4265">
              <a:solidFill>
                <a:schemeClr val="bg1"/>
              </a:solidFill>
              <a:cs typeface="+mn-ea"/>
              <a:sym typeface="+mn-lt"/>
            </a:endParaRPr>
          </a:p>
        </p:txBody>
      </p:sp>
      <p:sp>
        <p:nvSpPr>
          <p:cNvPr id="13" name="Shape 1325"/>
          <p:cNvSpPr/>
          <p:nvPr/>
        </p:nvSpPr>
        <p:spPr>
          <a:xfrm flipV="1">
            <a:off x="9017745" y="2061332"/>
            <a:ext cx="1609047" cy="0"/>
          </a:xfrm>
          <a:prstGeom prst="line">
            <a:avLst/>
          </a:prstGeom>
          <a:ln w="12700">
            <a:solidFill>
              <a:schemeClr val="accent1"/>
            </a:solidFill>
            <a:miter lim="400000"/>
          </a:ln>
        </p:spPr>
        <p:txBody>
          <a:bodyPr lIns="50800" tIns="50800" rIns="50800" bIns="50800" anchor="ctr"/>
          <a:lstStyle/>
          <a:p>
            <a:pPr lvl="0">
              <a:defRPr sz="3200">
                <a:solidFill>
                  <a:srgbClr val="000000"/>
                </a:solidFill>
                <a:latin typeface="+mn-lt"/>
                <a:ea typeface="+mn-ea"/>
                <a:cs typeface="+mn-cs"/>
                <a:sym typeface="Helvetica Light"/>
              </a:defRPr>
            </a:pPr>
            <a:endParaRPr sz="4265">
              <a:cs typeface="+mn-ea"/>
              <a:sym typeface="+mn-lt"/>
            </a:endParaRPr>
          </a:p>
        </p:txBody>
      </p:sp>
      <p:sp>
        <p:nvSpPr>
          <p:cNvPr id="14" name="Shape 1326"/>
          <p:cNvSpPr/>
          <p:nvPr/>
        </p:nvSpPr>
        <p:spPr>
          <a:xfrm>
            <a:off x="10625671" y="2071342"/>
            <a:ext cx="0" cy="2277860"/>
          </a:xfrm>
          <a:prstGeom prst="line">
            <a:avLst/>
          </a:prstGeom>
          <a:ln w="12700">
            <a:solidFill>
              <a:schemeClr val="accent1"/>
            </a:solidFill>
            <a:miter lim="400000"/>
          </a:ln>
        </p:spPr>
        <p:txBody>
          <a:bodyPr lIns="50800" tIns="50800" rIns="50800" bIns="50800" anchor="ctr"/>
          <a:lstStyle/>
          <a:p>
            <a:pPr lvl="0">
              <a:defRPr sz="3200">
                <a:solidFill>
                  <a:srgbClr val="000000"/>
                </a:solidFill>
                <a:latin typeface="+mn-lt"/>
                <a:ea typeface="+mn-ea"/>
                <a:cs typeface="+mn-cs"/>
                <a:sym typeface="Helvetica Light"/>
              </a:defRPr>
            </a:pPr>
            <a:endParaRPr sz="4265">
              <a:cs typeface="+mn-ea"/>
              <a:sym typeface="+mn-lt"/>
            </a:endParaRPr>
          </a:p>
        </p:txBody>
      </p:sp>
      <p:sp>
        <p:nvSpPr>
          <p:cNvPr id="15" name="Shape 1327"/>
          <p:cNvSpPr/>
          <p:nvPr/>
        </p:nvSpPr>
        <p:spPr>
          <a:xfrm flipH="1">
            <a:off x="9283479" y="4343777"/>
            <a:ext cx="1342412" cy="0"/>
          </a:xfrm>
          <a:prstGeom prst="line">
            <a:avLst/>
          </a:prstGeom>
          <a:ln w="12700">
            <a:solidFill>
              <a:schemeClr val="accent1"/>
            </a:solidFill>
            <a:miter lim="400000"/>
            <a:tailEnd type="triangle"/>
          </a:ln>
        </p:spPr>
        <p:txBody>
          <a:bodyPr lIns="50800" tIns="50800" rIns="50800" bIns="50800" anchor="ctr"/>
          <a:lstStyle/>
          <a:p>
            <a:pPr lvl="0">
              <a:defRPr sz="3200">
                <a:solidFill>
                  <a:srgbClr val="000000"/>
                </a:solidFill>
                <a:latin typeface="+mn-lt"/>
                <a:ea typeface="+mn-ea"/>
                <a:cs typeface="+mn-cs"/>
                <a:sym typeface="Helvetica Light"/>
              </a:defRPr>
            </a:pPr>
            <a:endParaRPr sz="4265">
              <a:solidFill>
                <a:schemeClr val="bg1"/>
              </a:solidFill>
              <a:cs typeface="+mn-ea"/>
              <a:sym typeface="+mn-lt"/>
            </a:endParaRPr>
          </a:p>
        </p:txBody>
      </p:sp>
      <p:sp>
        <p:nvSpPr>
          <p:cNvPr id="16" name="Shape 1328"/>
          <p:cNvSpPr/>
          <p:nvPr/>
        </p:nvSpPr>
        <p:spPr>
          <a:xfrm flipH="1">
            <a:off x="1517013" y="4343777"/>
            <a:ext cx="665875" cy="0"/>
          </a:xfrm>
          <a:prstGeom prst="line">
            <a:avLst/>
          </a:prstGeom>
          <a:ln w="12700">
            <a:solidFill>
              <a:schemeClr val="accent1"/>
            </a:solidFill>
            <a:miter lim="400000"/>
          </a:ln>
        </p:spPr>
        <p:txBody>
          <a:bodyPr lIns="50800" tIns="50800" rIns="50800" bIns="50800" anchor="ctr"/>
          <a:lstStyle/>
          <a:p>
            <a:pPr lvl="0">
              <a:defRPr sz="3200">
                <a:solidFill>
                  <a:srgbClr val="000000"/>
                </a:solidFill>
                <a:latin typeface="+mn-lt"/>
                <a:ea typeface="+mn-ea"/>
                <a:cs typeface="+mn-cs"/>
                <a:sym typeface="Helvetica Light"/>
              </a:defRPr>
            </a:pPr>
            <a:endParaRPr sz="4265">
              <a:solidFill>
                <a:schemeClr val="bg1"/>
              </a:solidFill>
              <a:cs typeface="+mn-ea"/>
              <a:sym typeface="+mn-lt"/>
            </a:endParaRPr>
          </a:p>
        </p:txBody>
      </p:sp>
      <p:sp>
        <p:nvSpPr>
          <p:cNvPr id="17" name="Shape 1329"/>
          <p:cNvSpPr/>
          <p:nvPr/>
        </p:nvSpPr>
        <p:spPr>
          <a:xfrm flipV="1">
            <a:off x="1519373" y="2061332"/>
            <a:ext cx="0" cy="2287869"/>
          </a:xfrm>
          <a:prstGeom prst="line">
            <a:avLst/>
          </a:prstGeom>
          <a:ln w="12700">
            <a:solidFill>
              <a:schemeClr val="accent1"/>
            </a:solidFill>
            <a:miter lim="400000"/>
          </a:ln>
        </p:spPr>
        <p:txBody>
          <a:bodyPr lIns="50800" tIns="50800" rIns="50800" bIns="50800" anchor="ctr"/>
          <a:lstStyle/>
          <a:p>
            <a:pPr lvl="0">
              <a:defRPr sz="3200">
                <a:solidFill>
                  <a:srgbClr val="000000"/>
                </a:solidFill>
                <a:latin typeface="+mn-lt"/>
                <a:ea typeface="+mn-ea"/>
                <a:cs typeface="+mn-cs"/>
                <a:sym typeface="Helvetica Light"/>
              </a:defRPr>
            </a:pPr>
            <a:endParaRPr sz="4265">
              <a:cs typeface="+mn-ea"/>
              <a:sym typeface="+mn-lt"/>
            </a:endParaRPr>
          </a:p>
        </p:txBody>
      </p:sp>
      <p:sp>
        <p:nvSpPr>
          <p:cNvPr id="18" name="Shape 1330"/>
          <p:cNvSpPr/>
          <p:nvPr/>
        </p:nvSpPr>
        <p:spPr>
          <a:xfrm>
            <a:off x="1513675" y="2061332"/>
            <a:ext cx="400328" cy="0"/>
          </a:xfrm>
          <a:prstGeom prst="line">
            <a:avLst/>
          </a:prstGeom>
          <a:ln w="12700">
            <a:solidFill>
              <a:schemeClr val="accent1"/>
            </a:solidFill>
            <a:miter lim="400000"/>
            <a:tailEnd type="triangle"/>
          </a:ln>
        </p:spPr>
        <p:txBody>
          <a:bodyPr lIns="50800" tIns="50800" rIns="50800" bIns="50800" anchor="ctr"/>
          <a:lstStyle/>
          <a:p>
            <a:pPr lvl="0">
              <a:defRPr sz="3200">
                <a:solidFill>
                  <a:srgbClr val="000000"/>
                </a:solidFill>
                <a:latin typeface="+mn-lt"/>
                <a:ea typeface="+mn-ea"/>
                <a:cs typeface="+mn-cs"/>
                <a:sym typeface="Helvetica Light"/>
              </a:defRPr>
            </a:pPr>
            <a:endParaRPr sz="4265">
              <a:cs typeface="+mn-ea"/>
              <a:sym typeface="+mn-lt"/>
            </a:endParaRPr>
          </a:p>
        </p:txBody>
      </p:sp>
      <p:grpSp>
        <p:nvGrpSpPr>
          <p:cNvPr id="19" name="Group 1335"/>
          <p:cNvGrpSpPr/>
          <p:nvPr/>
        </p:nvGrpSpPr>
        <p:grpSpPr>
          <a:xfrm>
            <a:off x="4281326" y="1796819"/>
            <a:ext cx="530927" cy="530927"/>
            <a:chOff x="0" y="0"/>
            <a:chExt cx="1243363" cy="1243363"/>
          </a:xfrm>
        </p:grpSpPr>
        <p:sp>
          <p:nvSpPr>
            <p:cNvPr id="20" name="Shape 1331"/>
            <p:cNvSpPr/>
            <p:nvPr/>
          </p:nvSpPr>
          <p:spPr>
            <a:xfrm>
              <a:off x="0" y="0"/>
              <a:ext cx="1243364" cy="1243364"/>
            </a:xfrm>
            <a:prstGeom prst="rect">
              <a:avLst/>
            </a:prstGeom>
            <a:noFill/>
            <a:ln w="12700" cap="flat">
              <a:solidFill>
                <a:srgbClr val="5B9BD5"/>
              </a:solidFill>
              <a:miter lim="400000"/>
            </a:ln>
            <a:effectLst/>
          </p:spPr>
          <p:txBody>
            <a:bodyPr wrap="square" lIns="67733" tIns="67733" rIns="67733" bIns="67733" numCol="1" anchor="ctr">
              <a:noAutofit/>
            </a:bodyPr>
            <a:lstStyle/>
            <a:p>
              <a:pPr lvl="0">
                <a:defRPr sz="3200">
                  <a:solidFill>
                    <a:srgbClr val="FFFFFF"/>
                  </a:solidFill>
                  <a:latin typeface="+mn-lt"/>
                  <a:ea typeface="+mn-ea"/>
                  <a:cs typeface="+mn-cs"/>
                  <a:sym typeface="Helvetica Light"/>
                </a:defRPr>
              </a:pPr>
              <a:endParaRPr sz="4265">
                <a:cs typeface="+mn-ea"/>
                <a:sym typeface="+mn-lt"/>
              </a:endParaRPr>
            </a:p>
          </p:txBody>
        </p:sp>
        <p:grpSp>
          <p:nvGrpSpPr>
            <p:cNvPr id="21" name="Group 1334"/>
            <p:cNvGrpSpPr/>
            <p:nvPr/>
          </p:nvGrpSpPr>
          <p:grpSpPr>
            <a:xfrm>
              <a:off x="452618" y="384509"/>
              <a:ext cx="335923" cy="474346"/>
              <a:chOff x="0" y="0"/>
              <a:chExt cx="335921" cy="474344"/>
            </a:xfrm>
          </p:grpSpPr>
          <p:sp>
            <p:nvSpPr>
              <p:cNvPr id="22" name="Shape 1332"/>
              <p:cNvSpPr/>
              <p:nvPr/>
            </p:nvSpPr>
            <p:spPr>
              <a:xfrm>
                <a:off x="0" y="42435"/>
                <a:ext cx="335922" cy="431910"/>
              </a:xfrm>
              <a:custGeom>
                <a:avLst/>
                <a:gdLst/>
                <a:ahLst/>
                <a:cxnLst>
                  <a:cxn ang="0">
                    <a:pos x="wd2" y="hd2"/>
                  </a:cxn>
                  <a:cxn ang="5400000">
                    <a:pos x="wd2" y="hd2"/>
                  </a:cxn>
                  <a:cxn ang="10800000">
                    <a:pos x="wd2" y="hd2"/>
                  </a:cxn>
                  <a:cxn ang="16200000">
                    <a:pos x="wd2" y="hd2"/>
                  </a:cxn>
                </a:cxnLst>
                <a:rect l="0" t="0" r="r" b="b"/>
                <a:pathLst>
                  <a:path w="21600" h="21600" extrusionOk="0">
                    <a:moveTo>
                      <a:pt x="19441" y="0"/>
                    </a:moveTo>
                    <a:lnTo>
                      <a:pt x="17589" y="3600"/>
                    </a:lnTo>
                    <a:lnTo>
                      <a:pt x="4011" y="3600"/>
                    </a:lnTo>
                    <a:lnTo>
                      <a:pt x="2159" y="0"/>
                    </a:lnTo>
                    <a:cubicBezTo>
                      <a:pt x="972" y="0"/>
                      <a:pt x="0" y="756"/>
                      <a:pt x="0" y="1679"/>
                    </a:cubicBezTo>
                    <a:lnTo>
                      <a:pt x="0" y="19921"/>
                    </a:lnTo>
                    <a:cubicBezTo>
                      <a:pt x="0" y="20844"/>
                      <a:pt x="972" y="21600"/>
                      <a:pt x="2159" y="21600"/>
                    </a:cubicBezTo>
                    <a:lnTo>
                      <a:pt x="19441" y="21600"/>
                    </a:lnTo>
                    <a:cubicBezTo>
                      <a:pt x="20628" y="21600"/>
                      <a:pt x="21600" y="20844"/>
                      <a:pt x="21600" y="19921"/>
                    </a:cubicBezTo>
                    <a:lnTo>
                      <a:pt x="21600" y="1679"/>
                    </a:lnTo>
                    <a:cubicBezTo>
                      <a:pt x="21600" y="756"/>
                      <a:pt x="20628" y="0"/>
                      <a:pt x="19441" y="0"/>
                    </a:cubicBezTo>
                    <a:close/>
                  </a:path>
                </a:pathLst>
              </a:custGeom>
              <a:solidFill>
                <a:srgbClr val="FFFFFF"/>
              </a:solidFill>
              <a:ln w="12700" cap="flat">
                <a:noFill/>
                <a:miter lim="400000"/>
              </a:ln>
              <a:effectLst/>
            </p:spPr>
            <p:txBody>
              <a:bodyPr wrap="square" lIns="50800" tIns="50800" rIns="50800" bIns="50800" numCol="1" anchor="ctr">
                <a:noAutofit/>
              </a:bodyPr>
              <a:lstStyle/>
              <a:p>
                <a:pPr lvl="0">
                  <a:defRPr sz="3200">
                    <a:solidFill>
                      <a:srgbClr val="FFFFFF"/>
                    </a:solidFill>
                    <a:latin typeface="+mn-lt"/>
                    <a:ea typeface="+mn-ea"/>
                    <a:cs typeface="+mn-cs"/>
                    <a:sym typeface="Helvetica Light"/>
                  </a:defRPr>
                </a:pPr>
                <a:endParaRPr sz="4265">
                  <a:cs typeface="+mn-ea"/>
                  <a:sym typeface="+mn-lt"/>
                </a:endParaRPr>
              </a:p>
            </p:txBody>
          </p:sp>
          <p:sp>
            <p:nvSpPr>
              <p:cNvPr id="23" name="Shape 1333"/>
              <p:cNvSpPr/>
              <p:nvPr/>
            </p:nvSpPr>
            <p:spPr>
              <a:xfrm>
                <a:off x="59175" y="0"/>
                <a:ext cx="215954" cy="95985"/>
              </a:xfrm>
              <a:custGeom>
                <a:avLst/>
                <a:gdLst/>
                <a:ahLst/>
                <a:cxnLst>
                  <a:cxn ang="0">
                    <a:pos x="wd2" y="hd2"/>
                  </a:cxn>
                  <a:cxn ang="5400000">
                    <a:pos x="wd2" y="hd2"/>
                  </a:cxn>
                  <a:cxn ang="10800000">
                    <a:pos x="wd2" y="hd2"/>
                  </a:cxn>
                  <a:cxn ang="16200000">
                    <a:pos x="wd2" y="hd2"/>
                  </a:cxn>
                </a:cxnLst>
                <a:rect l="0" t="0" r="r" b="b"/>
                <a:pathLst>
                  <a:path w="21600" h="21600" extrusionOk="0">
                    <a:moveTo>
                      <a:pt x="19441" y="21600"/>
                    </a:moveTo>
                    <a:lnTo>
                      <a:pt x="21600" y="10800"/>
                    </a:lnTo>
                    <a:lnTo>
                      <a:pt x="16369" y="10800"/>
                    </a:lnTo>
                    <a:lnTo>
                      <a:pt x="14641" y="0"/>
                    </a:lnTo>
                    <a:lnTo>
                      <a:pt x="6959" y="0"/>
                    </a:lnTo>
                    <a:lnTo>
                      <a:pt x="5231" y="10800"/>
                    </a:lnTo>
                    <a:lnTo>
                      <a:pt x="0" y="10800"/>
                    </a:lnTo>
                    <a:lnTo>
                      <a:pt x="2159" y="21600"/>
                    </a:lnTo>
                    <a:cubicBezTo>
                      <a:pt x="2159" y="21600"/>
                      <a:pt x="19441" y="21600"/>
                      <a:pt x="19441" y="21600"/>
                    </a:cubicBezTo>
                    <a:close/>
                  </a:path>
                </a:pathLst>
              </a:custGeom>
              <a:solidFill>
                <a:srgbClr val="FFFFFF"/>
              </a:solidFill>
              <a:ln w="12700" cap="flat">
                <a:noFill/>
                <a:miter lim="400000"/>
              </a:ln>
              <a:effectLst/>
            </p:spPr>
            <p:txBody>
              <a:bodyPr wrap="square" lIns="50800" tIns="50800" rIns="50800" bIns="50800" numCol="1" anchor="ctr">
                <a:noAutofit/>
              </a:bodyPr>
              <a:lstStyle/>
              <a:p>
                <a:pPr lvl="0">
                  <a:defRPr sz="3200">
                    <a:solidFill>
                      <a:srgbClr val="FFFFFF"/>
                    </a:solidFill>
                    <a:latin typeface="+mn-lt"/>
                    <a:ea typeface="+mn-ea"/>
                    <a:cs typeface="+mn-cs"/>
                    <a:sym typeface="Helvetica Light"/>
                  </a:defRPr>
                </a:pPr>
                <a:endParaRPr sz="4265">
                  <a:cs typeface="+mn-ea"/>
                  <a:sym typeface="+mn-lt"/>
                </a:endParaRPr>
              </a:p>
            </p:txBody>
          </p:sp>
        </p:grpSp>
      </p:grpSp>
      <p:grpSp>
        <p:nvGrpSpPr>
          <p:cNvPr id="24" name="Group 1338"/>
          <p:cNvGrpSpPr/>
          <p:nvPr/>
        </p:nvGrpSpPr>
        <p:grpSpPr>
          <a:xfrm>
            <a:off x="6385229" y="1796819"/>
            <a:ext cx="530927" cy="530927"/>
            <a:chOff x="0" y="0"/>
            <a:chExt cx="1243363" cy="1243363"/>
          </a:xfrm>
        </p:grpSpPr>
        <p:sp>
          <p:nvSpPr>
            <p:cNvPr id="25" name="Shape 1336"/>
            <p:cNvSpPr/>
            <p:nvPr/>
          </p:nvSpPr>
          <p:spPr>
            <a:xfrm>
              <a:off x="0" y="0"/>
              <a:ext cx="1243364" cy="1243364"/>
            </a:xfrm>
            <a:prstGeom prst="rect">
              <a:avLst/>
            </a:prstGeom>
            <a:noFill/>
            <a:ln w="12700" cap="flat">
              <a:solidFill>
                <a:srgbClr val="5B9BD5"/>
              </a:solidFill>
              <a:miter lim="400000"/>
            </a:ln>
            <a:effectLst/>
          </p:spPr>
          <p:txBody>
            <a:bodyPr wrap="square" lIns="67733" tIns="67733" rIns="67733" bIns="67733" numCol="1" anchor="ctr">
              <a:noAutofit/>
            </a:bodyPr>
            <a:lstStyle/>
            <a:p>
              <a:pPr lvl="0">
                <a:defRPr sz="3200">
                  <a:solidFill>
                    <a:srgbClr val="FFFFFF"/>
                  </a:solidFill>
                  <a:latin typeface="+mn-lt"/>
                  <a:ea typeface="+mn-ea"/>
                  <a:cs typeface="+mn-cs"/>
                  <a:sym typeface="Helvetica Light"/>
                </a:defRPr>
              </a:pPr>
              <a:endParaRPr sz="4265">
                <a:cs typeface="+mn-ea"/>
                <a:sym typeface="+mn-lt"/>
              </a:endParaRPr>
            </a:p>
          </p:txBody>
        </p:sp>
        <p:sp>
          <p:nvSpPr>
            <p:cNvPr id="26" name="Shape 1337"/>
            <p:cNvSpPr/>
            <p:nvPr/>
          </p:nvSpPr>
          <p:spPr>
            <a:xfrm>
              <a:off x="384508" y="384509"/>
              <a:ext cx="474347" cy="474346"/>
            </a:xfrm>
            <a:custGeom>
              <a:avLst/>
              <a:gdLst/>
              <a:ahLst/>
              <a:cxnLst>
                <a:cxn ang="0">
                  <a:pos x="wd2" y="hd2"/>
                </a:cxn>
                <a:cxn ang="5400000">
                  <a:pos x="wd2" y="hd2"/>
                </a:cxn>
                <a:cxn ang="10800000">
                  <a:pos x="wd2" y="hd2"/>
                </a:cxn>
                <a:cxn ang="16200000">
                  <a:pos x="wd2" y="hd2"/>
                </a:cxn>
              </a:cxnLst>
              <a:rect l="0" t="0" r="r" b="b"/>
              <a:pathLst>
                <a:path w="20814" h="20814" extrusionOk="0">
                  <a:moveTo>
                    <a:pt x="16063" y="4751"/>
                  </a:moveTo>
                  <a:cubicBezTo>
                    <a:pt x="14562" y="3251"/>
                    <a:pt x="14186" y="1270"/>
                    <a:pt x="14318" y="1137"/>
                  </a:cubicBezTo>
                  <a:cubicBezTo>
                    <a:pt x="14452" y="1003"/>
                    <a:pt x="16354" y="1458"/>
                    <a:pt x="17856" y="2959"/>
                  </a:cubicBezTo>
                  <a:cubicBezTo>
                    <a:pt x="19356" y="4460"/>
                    <a:pt x="19807" y="6366"/>
                    <a:pt x="19677" y="6496"/>
                  </a:cubicBezTo>
                  <a:cubicBezTo>
                    <a:pt x="19548" y="6625"/>
                    <a:pt x="17564" y="6252"/>
                    <a:pt x="16063" y="4751"/>
                  </a:cubicBezTo>
                  <a:close/>
                  <a:moveTo>
                    <a:pt x="8257" y="11610"/>
                  </a:moveTo>
                  <a:cubicBezTo>
                    <a:pt x="7827" y="11179"/>
                    <a:pt x="7967" y="10342"/>
                    <a:pt x="8569" y="9739"/>
                  </a:cubicBezTo>
                  <a:cubicBezTo>
                    <a:pt x="9172" y="9137"/>
                    <a:pt x="10009" y="8997"/>
                    <a:pt x="10440" y="9428"/>
                  </a:cubicBezTo>
                  <a:cubicBezTo>
                    <a:pt x="10869" y="9858"/>
                    <a:pt x="10730" y="10696"/>
                    <a:pt x="10128" y="11298"/>
                  </a:cubicBezTo>
                  <a:cubicBezTo>
                    <a:pt x="9526" y="11900"/>
                    <a:pt x="8687" y="12040"/>
                    <a:pt x="8257" y="11610"/>
                  </a:cubicBezTo>
                  <a:close/>
                  <a:moveTo>
                    <a:pt x="18634" y="2180"/>
                  </a:moveTo>
                  <a:cubicBezTo>
                    <a:pt x="16698" y="243"/>
                    <a:pt x="14265" y="-466"/>
                    <a:pt x="13491" y="308"/>
                  </a:cubicBezTo>
                  <a:lnTo>
                    <a:pt x="10372" y="3426"/>
                  </a:lnTo>
                  <a:cubicBezTo>
                    <a:pt x="9900" y="3899"/>
                    <a:pt x="9488" y="5482"/>
                    <a:pt x="9676" y="7085"/>
                  </a:cubicBezTo>
                  <a:lnTo>
                    <a:pt x="240" y="16521"/>
                  </a:lnTo>
                  <a:cubicBezTo>
                    <a:pt x="-320" y="17081"/>
                    <a:pt x="134" y="18442"/>
                    <a:pt x="1253" y="19561"/>
                  </a:cubicBezTo>
                  <a:cubicBezTo>
                    <a:pt x="2373" y="20681"/>
                    <a:pt x="3733" y="21134"/>
                    <a:pt x="4293" y="20574"/>
                  </a:cubicBezTo>
                  <a:lnTo>
                    <a:pt x="13729" y="11138"/>
                  </a:lnTo>
                  <a:cubicBezTo>
                    <a:pt x="15332" y="11327"/>
                    <a:pt x="16915" y="10914"/>
                    <a:pt x="17388" y="10442"/>
                  </a:cubicBezTo>
                  <a:lnTo>
                    <a:pt x="20506" y="7324"/>
                  </a:lnTo>
                  <a:cubicBezTo>
                    <a:pt x="21280" y="6549"/>
                    <a:pt x="20573" y="4116"/>
                    <a:pt x="18634" y="2180"/>
                  </a:cubicBezTo>
                  <a:close/>
                </a:path>
              </a:pathLst>
            </a:custGeom>
            <a:solidFill>
              <a:srgbClr val="FFFFFF"/>
            </a:solidFill>
            <a:ln w="12700" cap="flat">
              <a:noFill/>
              <a:miter lim="400000"/>
            </a:ln>
            <a:effectLst/>
          </p:spPr>
          <p:txBody>
            <a:bodyPr wrap="square" lIns="50800" tIns="50800" rIns="50800" bIns="50800" numCol="1" anchor="ctr">
              <a:noAutofit/>
            </a:bodyPr>
            <a:lstStyle/>
            <a:p>
              <a:pPr lvl="0">
                <a:defRPr sz="3200">
                  <a:solidFill>
                    <a:srgbClr val="FFFFFF"/>
                  </a:solidFill>
                  <a:latin typeface="+mn-lt"/>
                  <a:ea typeface="+mn-ea"/>
                  <a:cs typeface="+mn-cs"/>
                  <a:sym typeface="Helvetica Light"/>
                </a:defRPr>
              </a:pPr>
              <a:endParaRPr sz="4265">
                <a:cs typeface="+mn-ea"/>
                <a:sym typeface="+mn-lt"/>
              </a:endParaRPr>
            </a:p>
          </p:txBody>
        </p:sp>
      </p:grpSp>
      <p:grpSp>
        <p:nvGrpSpPr>
          <p:cNvPr id="27" name="Group 1341"/>
          <p:cNvGrpSpPr/>
          <p:nvPr/>
        </p:nvGrpSpPr>
        <p:grpSpPr>
          <a:xfrm>
            <a:off x="8489130" y="1796819"/>
            <a:ext cx="530927" cy="530927"/>
            <a:chOff x="0" y="0"/>
            <a:chExt cx="1243363" cy="1243363"/>
          </a:xfrm>
        </p:grpSpPr>
        <p:sp>
          <p:nvSpPr>
            <p:cNvPr id="28" name="Shape 1339"/>
            <p:cNvSpPr/>
            <p:nvPr/>
          </p:nvSpPr>
          <p:spPr>
            <a:xfrm>
              <a:off x="0" y="0"/>
              <a:ext cx="1243364" cy="1243364"/>
            </a:xfrm>
            <a:prstGeom prst="rect">
              <a:avLst/>
            </a:prstGeom>
            <a:noFill/>
            <a:ln w="12700" cap="flat">
              <a:solidFill>
                <a:srgbClr val="5B9BD5"/>
              </a:solidFill>
              <a:miter lim="400000"/>
            </a:ln>
            <a:effectLst/>
          </p:spPr>
          <p:txBody>
            <a:bodyPr wrap="square" lIns="67733" tIns="67733" rIns="67733" bIns="67733" numCol="1" anchor="ctr">
              <a:noAutofit/>
            </a:bodyPr>
            <a:lstStyle/>
            <a:p>
              <a:pPr lvl="0">
                <a:defRPr sz="3200">
                  <a:solidFill>
                    <a:srgbClr val="FFFFFF"/>
                  </a:solidFill>
                  <a:latin typeface="+mn-lt"/>
                  <a:ea typeface="+mn-ea"/>
                  <a:cs typeface="+mn-cs"/>
                  <a:sym typeface="Helvetica Light"/>
                </a:defRPr>
              </a:pPr>
              <a:endParaRPr sz="4265">
                <a:cs typeface="+mn-ea"/>
                <a:sym typeface="+mn-lt"/>
              </a:endParaRPr>
            </a:p>
          </p:txBody>
        </p:sp>
        <p:sp>
          <p:nvSpPr>
            <p:cNvPr id="29" name="Shape 1340"/>
            <p:cNvSpPr/>
            <p:nvPr/>
          </p:nvSpPr>
          <p:spPr>
            <a:xfrm>
              <a:off x="383421" y="384509"/>
              <a:ext cx="474315" cy="474346"/>
            </a:xfrm>
            <a:custGeom>
              <a:avLst/>
              <a:gdLst/>
              <a:ahLst/>
              <a:cxnLst>
                <a:cxn ang="0">
                  <a:pos x="wd2" y="hd2"/>
                </a:cxn>
                <a:cxn ang="5400000">
                  <a:pos x="wd2" y="hd2"/>
                </a:cxn>
                <a:cxn ang="10800000">
                  <a:pos x="wd2" y="hd2"/>
                </a:cxn>
                <a:cxn ang="16200000">
                  <a:pos x="wd2" y="hd2"/>
                </a:cxn>
              </a:cxnLst>
              <a:rect l="0" t="0" r="r" b="b"/>
              <a:pathLst>
                <a:path w="21318" h="21320" extrusionOk="0">
                  <a:moveTo>
                    <a:pt x="6122" y="19157"/>
                  </a:moveTo>
                  <a:lnTo>
                    <a:pt x="3902" y="19634"/>
                  </a:lnTo>
                  <a:cubicBezTo>
                    <a:pt x="3688" y="19233"/>
                    <a:pt x="3431" y="18833"/>
                    <a:pt x="2957" y="18361"/>
                  </a:cubicBezTo>
                  <a:cubicBezTo>
                    <a:pt x="2486" y="17889"/>
                    <a:pt x="2085" y="17631"/>
                    <a:pt x="1685" y="17417"/>
                  </a:cubicBezTo>
                  <a:lnTo>
                    <a:pt x="2162" y="15198"/>
                  </a:lnTo>
                  <a:lnTo>
                    <a:pt x="2804" y="14556"/>
                  </a:lnTo>
                  <a:cubicBezTo>
                    <a:pt x="2804" y="14556"/>
                    <a:pt x="4012" y="14580"/>
                    <a:pt x="5374" y="15944"/>
                  </a:cubicBezTo>
                  <a:cubicBezTo>
                    <a:pt x="6737" y="17307"/>
                    <a:pt x="6762" y="18516"/>
                    <a:pt x="6762" y="18516"/>
                  </a:cubicBezTo>
                  <a:cubicBezTo>
                    <a:pt x="6762" y="18516"/>
                    <a:pt x="6122" y="19157"/>
                    <a:pt x="6122" y="19157"/>
                  </a:cubicBezTo>
                  <a:close/>
                  <a:moveTo>
                    <a:pt x="19625" y="1692"/>
                  </a:moveTo>
                  <a:cubicBezTo>
                    <a:pt x="17654" y="-280"/>
                    <a:pt x="16174" y="15"/>
                    <a:pt x="16174" y="15"/>
                  </a:cubicBezTo>
                  <a:lnTo>
                    <a:pt x="9270" y="6920"/>
                  </a:lnTo>
                  <a:lnTo>
                    <a:pt x="1379" y="14810"/>
                  </a:lnTo>
                  <a:lnTo>
                    <a:pt x="0" y="21320"/>
                  </a:lnTo>
                  <a:lnTo>
                    <a:pt x="6508" y="19939"/>
                  </a:lnTo>
                  <a:lnTo>
                    <a:pt x="14399" y="12048"/>
                  </a:lnTo>
                  <a:lnTo>
                    <a:pt x="21302" y="5145"/>
                  </a:lnTo>
                  <a:cubicBezTo>
                    <a:pt x="21302" y="5145"/>
                    <a:pt x="21600" y="3665"/>
                    <a:pt x="19625" y="1692"/>
                  </a:cubicBezTo>
                  <a:close/>
                </a:path>
              </a:pathLst>
            </a:custGeom>
            <a:solidFill>
              <a:srgbClr val="FFFFFF"/>
            </a:solidFill>
            <a:ln w="12700" cap="flat">
              <a:noFill/>
              <a:miter lim="400000"/>
            </a:ln>
            <a:effectLst/>
          </p:spPr>
          <p:txBody>
            <a:bodyPr wrap="square" lIns="50800" tIns="50800" rIns="50800" bIns="50800" numCol="1" anchor="ctr">
              <a:noAutofit/>
            </a:bodyPr>
            <a:lstStyle/>
            <a:p>
              <a:pPr lvl="0">
                <a:defRPr sz="3200">
                  <a:solidFill>
                    <a:srgbClr val="FFFFFF"/>
                  </a:solidFill>
                  <a:latin typeface="+mn-lt"/>
                  <a:ea typeface="+mn-ea"/>
                  <a:cs typeface="+mn-cs"/>
                  <a:sym typeface="Helvetica Light"/>
                </a:defRPr>
              </a:pPr>
              <a:endParaRPr sz="4265">
                <a:cs typeface="+mn-ea"/>
                <a:sym typeface="+mn-lt"/>
              </a:endParaRPr>
            </a:p>
          </p:txBody>
        </p:sp>
      </p:grpSp>
      <p:grpSp>
        <p:nvGrpSpPr>
          <p:cNvPr id="30" name="Group 1344"/>
          <p:cNvGrpSpPr/>
          <p:nvPr/>
        </p:nvGrpSpPr>
        <p:grpSpPr>
          <a:xfrm>
            <a:off x="8489130" y="4078079"/>
            <a:ext cx="530927" cy="530927"/>
            <a:chOff x="0" y="0"/>
            <a:chExt cx="1243363" cy="1243363"/>
          </a:xfrm>
        </p:grpSpPr>
        <p:sp>
          <p:nvSpPr>
            <p:cNvPr id="31" name="Shape 1342"/>
            <p:cNvSpPr/>
            <p:nvPr/>
          </p:nvSpPr>
          <p:spPr>
            <a:xfrm>
              <a:off x="0" y="0"/>
              <a:ext cx="1243364" cy="1243364"/>
            </a:xfrm>
            <a:prstGeom prst="rect">
              <a:avLst/>
            </a:prstGeom>
            <a:noFill/>
            <a:ln w="12700" cap="flat">
              <a:solidFill>
                <a:srgbClr val="5B9BD5"/>
              </a:solidFill>
              <a:miter lim="400000"/>
            </a:ln>
            <a:effectLst/>
          </p:spPr>
          <p:txBody>
            <a:bodyPr wrap="square" lIns="67733" tIns="67733" rIns="67733" bIns="67733" numCol="1" anchor="ctr">
              <a:noAutofit/>
            </a:bodyPr>
            <a:lstStyle/>
            <a:p>
              <a:pPr lvl="0">
                <a:defRPr sz="3200">
                  <a:solidFill>
                    <a:srgbClr val="FFFFFF"/>
                  </a:solidFill>
                  <a:latin typeface="+mn-lt"/>
                  <a:ea typeface="+mn-ea"/>
                  <a:cs typeface="+mn-cs"/>
                  <a:sym typeface="Helvetica Light"/>
                </a:defRPr>
              </a:pPr>
              <a:endParaRPr sz="4265">
                <a:solidFill>
                  <a:schemeClr val="bg1"/>
                </a:solidFill>
                <a:cs typeface="+mn-ea"/>
                <a:sym typeface="+mn-lt"/>
              </a:endParaRPr>
            </a:p>
          </p:txBody>
        </p:sp>
        <p:sp>
          <p:nvSpPr>
            <p:cNvPr id="32" name="Shape 1343"/>
            <p:cNvSpPr/>
            <p:nvPr/>
          </p:nvSpPr>
          <p:spPr>
            <a:xfrm>
              <a:off x="431257" y="349682"/>
              <a:ext cx="378644" cy="540919"/>
            </a:xfrm>
            <a:custGeom>
              <a:avLst/>
              <a:gdLst/>
              <a:ahLst/>
              <a:cxnLst>
                <a:cxn ang="0">
                  <a:pos x="wd2" y="hd2"/>
                </a:cxn>
                <a:cxn ang="5400000">
                  <a:pos x="wd2" y="hd2"/>
                </a:cxn>
                <a:cxn ang="10800000">
                  <a:pos x="wd2" y="hd2"/>
                </a:cxn>
                <a:cxn ang="16200000">
                  <a:pos x="wd2" y="hd2"/>
                </a:cxn>
              </a:cxnLst>
              <a:rect l="0" t="0" r="r" b="b"/>
              <a:pathLst>
                <a:path w="20957" h="21276" extrusionOk="0">
                  <a:moveTo>
                    <a:pt x="1877" y="21023"/>
                  </a:moveTo>
                  <a:cubicBezTo>
                    <a:pt x="2335" y="19958"/>
                    <a:pt x="3030" y="18458"/>
                    <a:pt x="3960" y="16288"/>
                  </a:cubicBezTo>
                  <a:cubicBezTo>
                    <a:pt x="8011" y="15823"/>
                    <a:pt x="9689" y="16658"/>
                    <a:pt x="12261" y="13325"/>
                  </a:cubicBezTo>
                  <a:cubicBezTo>
                    <a:pt x="10172" y="13789"/>
                    <a:pt x="7654" y="12465"/>
                    <a:pt x="7789" y="11892"/>
                  </a:cubicBezTo>
                  <a:cubicBezTo>
                    <a:pt x="7924" y="11318"/>
                    <a:pt x="13647" y="12306"/>
                    <a:pt x="17393" y="8447"/>
                  </a:cubicBezTo>
                  <a:cubicBezTo>
                    <a:pt x="12670" y="9202"/>
                    <a:pt x="11160" y="7540"/>
                    <a:pt x="11769" y="7289"/>
                  </a:cubicBezTo>
                  <a:cubicBezTo>
                    <a:pt x="13175" y="6708"/>
                    <a:pt x="17348" y="7048"/>
                    <a:pt x="19572" y="5477"/>
                  </a:cubicBezTo>
                  <a:cubicBezTo>
                    <a:pt x="20719" y="4669"/>
                    <a:pt x="21256" y="2702"/>
                    <a:pt x="20789" y="2000"/>
                  </a:cubicBezTo>
                  <a:cubicBezTo>
                    <a:pt x="20229" y="1153"/>
                    <a:pt x="16813" y="-111"/>
                    <a:pt x="14931" y="7"/>
                  </a:cubicBezTo>
                  <a:cubicBezTo>
                    <a:pt x="13047" y="126"/>
                    <a:pt x="10093" y="5208"/>
                    <a:pt x="9217" y="5168"/>
                  </a:cubicBezTo>
                  <a:cubicBezTo>
                    <a:pt x="8341" y="5128"/>
                    <a:pt x="8166" y="2892"/>
                    <a:pt x="9694" y="813"/>
                  </a:cubicBezTo>
                  <a:cubicBezTo>
                    <a:pt x="8081" y="1330"/>
                    <a:pt x="5127" y="2940"/>
                    <a:pt x="4200" y="4315"/>
                  </a:cubicBezTo>
                  <a:cubicBezTo>
                    <a:pt x="2475" y="6874"/>
                    <a:pt x="4362" y="12744"/>
                    <a:pt x="3757" y="12953"/>
                  </a:cubicBezTo>
                  <a:cubicBezTo>
                    <a:pt x="3151" y="13163"/>
                    <a:pt x="1114" y="10259"/>
                    <a:pt x="505" y="8944"/>
                  </a:cubicBezTo>
                  <a:cubicBezTo>
                    <a:pt x="-324" y="10961"/>
                    <a:pt x="-344" y="12982"/>
                    <a:pt x="2082" y="15667"/>
                  </a:cubicBezTo>
                  <a:cubicBezTo>
                    <a:pt x="1167" y="17429"/>
                    <a:pt x="667" y="19457"/>
                    <a:pt x="592" y="20487"/>
                  </a:cubicBezTo>
                  <a:cubicBezTo>
                    <a:pt x="557" y="21312"/>
                    <a:pt x="1675" y="21489"/>
                    <a:pt x="1877" y="21023"/>
                  </a:cubicBezTo>
                  <a:close/>
                </a:path>
              </a:pathLst>
            </a:custGeom>
            <a:solidFill>
              <a:srgbClr val="FFFFFF"/>
            </a:solidFill>
            <a:ln w="12700" cap="flat">
              <a:noFill/>
              <a:miter lim="400000"/>
            </a:ln>
            <a:effectLst/>
          </p:spPr>
          <p:txBody>
            <a:bodyPr wrap="square" lIns="50800" tIns="50800" rIns="50800" bIns="50800" numCol="1" anchor="ctr">
              <a:noAutofit/>
            </a:bodyPr>
            <a:lstStyle/>
            <a:p>
              <a:pPr lvl="0">
                <a:defRPr sz="3200">
                  <a:solidFill>
                    <a:srgbClr val="FFFFFF"/>
                  </a:solidFill>
                  <a:latin typeface="+mn-lt"/>
                  <a:ea typeface="+mn-ea"/>
                  <a:cs typeface="+mn-cs"/>
                  <a:sym typeface="Helvetica Light"/>
                </a:defRPr>
              </a:pPr>
              <a:endParaRPr sz="4265">
                <a:solidFill>
                  <a:schemeClr val="bg1"/>
                </a:solidFill>
                <a:cs typeface="+mn-ea"/>
                <a:sym typeface="+mn-lt"/>
              </a:endParaRPr>
            </a:p>
          </p:txBody>
        </p:sp>
      </p:grpSp>
      <p:grpSp>
        <p:nvGrpSpPr>
          <p:cNvPr id="33" name="Group 1347"/>
          <p:cNvGrpSpPr/>
          <p:nvPr/>
        </p:nvGrpSpPr>
        <p:grpSpPr>
          <a:xfrm>
            <a:off x="6385229" y="4078079"/>
            <a:ext cx="530927" cy="530927"/>
            <a:chOff x="0" y="0"/>
            <a:chExt cx="1243363" cy="1243363"/>
          </a:xfrm>
        </p:grpSpPr>
        <p:sp>
          <p:nvSpPr>
            <p:cNvPr id="34" name="Shape 1345"/>
            <p:cNvSpPr/>
            <p:nvPr/>
          </p:nvSpPr>
          <p:spPr>
            <a:xfrm>
              <a:off x="0" y="0"/>
              <a:ext cx="1243364" cy="1243364"/>
            </a:xfrm>
            <a:prstGeom prst="rect">
              <a:avLst/>
            </a:prstGeom>
            <a:noFill/>
            <a:ln w="12700" cap="flat">
              <a:solidFill>
                <a:srgbClr val="5B9BD5"/>
              </a:solidFill>
              <a:miter lim="400000"/>
            </a:ln>
            <a:effectLst/>
          </p:spPr>
          <p:txBody>
            <a:bodyPr wrap="square" lIns="67733" tIns="67733" rIns="67733" bIns="67733" numCol="1" anchor="ctr">
              <a:noAutofit/>
            </a:bodyPr>
            <a:lstStyle/>
            <a:p>
              <a:pPr lvl="0">
                <a:defRPr sz="3200">
                  <a:solidFill>
                    <a:srgbClr val="FFFFFF"/>
                  </a:solidFill>
                  <a:latin typeface="+mn-lt"/>
                  <a:ea typeface="+mn-ea"/>
                  <a:cs typeface="+mn-cs"/>
                  <a:sym typeface="Helvetica Light"/>
                </a:defRPr>
              </a:pPr>
              <a:endParaRPr sz="4265">
                <a:solidFill>
                  <a:schemeClr val="bg1"/>
                </a:solidFill>
                <a:cs typeface="+mn-ea"/>
                <a:sym typeface="+mn-lt"/>
              </a:endParaRPr>
            </a:p>
          </p:txBody>
        </p:sp>
        <p:sp>
          <p:nvSpPr>
            <p:cNvPr id="35" name="Shape 1346"/>
            <p:cNvSpPr/>
            <p:nvPr/>
          </p:nvSpPr>
          <p:spPr>
            <a:xfrm>
              <a:off x="351222" y="372464"/>
              <a:ext cx="540919" cy="540920"/>
            </a:xfrm>
            <a:custGeom>
              <a:avLst/>
              <a:gdLst/>
              <a:ahLst/>
              <a:cxnLst>
                <a:cxn ang="0">
                  <a:pos x="wd2" y="hd2"/>
                </a:cxn>
                <a:cxn ang="5400000">
                  <a:pos x="wd2" y="hd2"/>
                </a:cxn>
                <a:cxn ang="10800000">
                  <a:pos x="wd2" y="hd2"/>
                </a:cxn>
                <a:cxn ang="16200000">
                  <a:pos x="wd2" y="hd2"/>
                </a:cxn>
              </a:cxnLst>
              <a:rect l="0" t="0" r="r" b="b"/>
              <a:pathLst>
                <a:path w="21395" h="21474" extrusionOk="0">
                  <a:moveTo>
                    <a:pt x="2578" y="8409"/>
                  </a:moveTo>
                  <a:cubicBezTo>
                    <a:pt x="2578" y="5193"/>
                    <a:pt x="5174" y="2587"/>
                    <a:pt x="8376" y="2587"/>
                  </a:cubicBezTo>
                  <a:cubicBezTo>
                    <a:pt x="11580" y="2587"/>
                    <a:pt x="14435" y="5451"/>
                    <a:pt x="14435" y="8666"/>
                  </a:cubicBezTo>
                  <a:cubicBezTo>
                    <a:pt x="14435" y="11882"/>
                    <a:pt x="11838" y="14488"/>
                    <a:pt x="8635" y="14488"/>
                  </a:cubicBezTo>
                  <a:cubicBezTo>
                    <a:pt x="5431" y="14488"/>
                    <a:pt x="2578" y="11624"/>
                    <a:pt x="2578" y="8409"/>
                  </a:cubicBezTo>
                  <a:close/>
                  <a:moveTo>
                    <a:pt x="20914" y="18167"/>
                  </a:moveTo>
                  <a:lnTo>
                    <a:pt x="15797" y="13032"/>
                  </a:lnTo>
                  <a:cubicBezTo>
                    <a:pt x="16568" y="11759"/>
                    <a:pt x="17013" y="10265"/>
                    <a:pt x="17013" y="8666"/>
                  </a:cubicBezTo>
                  <a:cubicBezTo>
                    <a:pt x="17013" y="4023"/>
                    <a:pt x="13004" y="0"/>
                    <a:pt x="8376" y="0"/>
                  </a:cubicBezTo>
                  <a:cubicBezTo>
                    <a:pt x="3750" y="0"/>
                    <a:pt x="0" y="3765"/>
                    <a:pt x="0" y="8409"/>
                  </a:cubicBezTo>
                  <a:cubicBezTo>
                    <a:pt x="0" y="13052"/>
                    <a:pt x="4008" y="17075"/>
                    <a:pt x="8635" y="17075"/>
                  </a:cubicBezTo>
                  <a:cubicBezTo>
                    <a:pt x="10173" y="17075"/>
                    <a:pt x="11614" y="16657"/>
                    <a:pt x="12852" y="15931"/>
                  </a:cubicBezTo>
                  <a:lnTo>
                    <a:pt x="17996" y="21094"/>
                  </a:lnTo>
                  <a:cubicBezTo>
                    <a:pt x="18500" y="21600"/>
                    <a:pt x="19317" y="21600"/>
                    <a:pt x="19819" y="21094"/>
                  </a:cubicBezTo>
                  <a:lnTo>
                    <a:pt x="21096" y="19815"/>
                  </a:lnTo>
                  <a:cubicBezTo>
                    <a:pt x="21600" y="19309"/>
                    <a:pt x="21417" y="18672"/>
                    <a:pt x="20914" y="18167"/>
                  </a:cubicBezTo>
                  <a:close/>
                </a:path>
              </a:pathLst>
            </a:custGeom>
            <a:solidFill>
              <a:srgbClr val="FFFFFF"/>
            </a:solidFill>
            <a:ln w="12700" cap="flat">
              <a:noFill/>
              <a:miter lim="400000"/>
            </a:ln>
            <a:effectLst/>
          </p:spPr>
          <p:txBody>
            <a:bodyPr wrap="square" lIns="50800" tIns="50800" rIns="50800" bIns="50800" numCol="1" anchor="ctr">
              <a:noAutofit/>
            </a:bodyPr>
            <a:lstStyle/>
            <a:p>
              <a:pPr lvl="0">
                <a:defRPr sz="3200">
                  <a:solidFill>
                    <a:srgbClr val="FFFFFF"/>
                  </a:solidFill>
                  <a:latin typeface="+mn-lt"/>
                  <a:ea typeface="+mn-ea"/>
                  <a:cs typeface="+mn-cs"/>
                  <a:sym typeface="Helvetica Light"/>
                </a:defRPr>
              </a:pPr>
              <a:endParaRPr sz="4265">
                <a:solidFill>
                  <a:schemeClr val="bg1"/>
                </a:solidFill>
                <a:cs typeface="+mn-ea"/>
                <a:sym typeface="+mn-lt"/>
              </a:endParaRPr>
            </a:p>
          </p:txBody>
        </p:sp>
      </p:grpSp>
      <p:grpSp>
        <p:nvGrpSpPr>
          <p:cNvPr id="36" name="Group 1350"/>
          <p:cNvGrpSpPr/>
          <p:nvPr/>
        </p:nvGrpSpPr>
        <p:grpSpPr>
          <a:xfrm>
            <a:off x="4281327" y="4078079"/>
            <a:ext cx="530927" cy="530927"/>
            <a:chOff x="0" y="0"/>
            <a:chExt cx="1243363" cy="1243363"/>
          </a:xfrm>
        </p:grpSpPr>
        <p:sp>
          <p:nvSpPr>
            <p:cNvPr id="37" name="Shape 1348"/>
            <p:cNvSpPr/>
            <p:nvPr/>
          </p:nvSpPr>
          <p:spPr>
            <a:xfrm>
              <a:off x="0" y="0"/>
              <a:ext cx="1243364" cy="1243364"/>
            </a:xfrm>
            <a:prstGeom prst="rect">
              <a:avLst/>
            </a:prstGeom>
            <a:noFill/>
            <a:ln w="12700" cap="flat">
              <a:solidFill>
                <a:srgbClr val="5B9BD5"/>
              </a:solidFill>
              <a:miter lim="400000"/>
            </a:ln>
            <a:effectLst/>
          </p:spPr>
          <p:txBody>
            <a:bodyPr wrap="square" lIns="67733" tIns="67733" rIns="67733" bIns="67733" numCol="1" anchor="ctr">
              <a:noAutofit/>
            </a:bodyPr>
            <a:lstStyle/>
            <a:p>
              <a:pPr lvl="0">
                <a:defRPr sz="3200">
                  <a:solidFill>
                    <a:srgbClr val="FFFFFF"/>
                  </a:solidFill>
                  <a:latin typeface="+mn-lt"/>
                  <a:ea typeface="+mn-ea"/>
                  <a:cs typeface="+mn-cs"/>
                  <a:sym typeface="Helvetica Light"/>
                </a:defRPr>
              </a:pPr>
              <a:endParaRPr sz="4265">
                <a:solidFill>
                  <a:schemeClr val="bg1"/>
                </a:solidFill>
                <a:cs typeface="+mn-ea"/>
                <a:sym typeface="+mn-lt"/>
              </a:endParaRPr>
            </a:p>
          </p:txBody>
        </p:sp>
        <p:sp>
          <p:nvSpPr>
            <p:cNvPr id="38" name="Shape 1349"/>
            <p:cNvSpPr/>
            <p:nvPr/>
          </p:nvSpPr>
          <p:spPr>
            <a:xfrm>
              <a:off x="351222" y="393269"/>
              <a:ext cx="540919" cy="499310"/>
            </a:xfrm>
            <a:custGeom>
              <a:avLst/>
              <a:gdLst/>
              <a:ahLst/>
              <a:cxnLst>
                <a:cxn ang="0">
                  <a:pos x="wd2" y="hd2"/>
                </a:cxn>
                <a:cxn ang="5400000">
                  <a:pos x="wd2" y="hd2"/>
                </a:cxn>
                <a:cxn ang="10800000">
                  <a:pos x="wd2" y="hd2"/>
                </a:cxn>
                <a:cxn ang="16200000">
                  <a:pos x="wd2" y="hd2"/>
                </a:cxn>
              </a:cxnLst>
              <a:rect l="0" t="0" r="r" b="b"/>
              <a:pathLst>
                <a:path w="21600" h="21600" extrusionOk="0">
                  <a:moveTo>
                    <a:pt x="19692" y="12333"/>
                  </a:moveTo>
                  <a:cubicBezTo>
                    <a:pt x="19528" y="12511"/>
                    <a:pt x="19333" y="12600"/>
                    <a:pt x="19107" y="12600"/>
                  </a:cubicBezTo>
                  <a:cubicBezTo>
                    <a:pt x="18882" y="12600"/>
                    <a:pt x="18688" y="12511"/>
                    <a:pt x="18524" y="12333"/>
                  </a:cubicBezTo>
                  <a:cubicBezTo>
                    <a:pt x="18360" y="12155"/>
                    <a:pt x="18277" y="11944"/>
                    <a:pt x="18277" y="11700"/>
                  </a:cubicBezTo>
                  <a:cubicBezTo>
                    <a:pt x="18277" y="11456"/>
                    <a:pt x="18360" y="11245"/>
                    <a:pt x="18524" y="11067"/>
                  </a:cubicBezTo>
                  <a:cubicBezTo>
                    <a:pt x="18688" y="10889"/>
                    <a:pt x="18882" y="10800"/>
                    <a:pt x="19107" y="10800"/>
                  </a:cubicBezTo>
                  <a:cubicBezTo>
                    <a:pt x="19333" y="10800"/>
                    <a:pt x="19528" y="10889"/>
                    <a:pt x="19692" y="11067"/>
                  </a:cubicBezTo>
                  <a:cubicBezTo>
                    <a:pt x="19857" y="11245"/>
                    <a:pt x="19938" y="11456"/>
                    <a:pt x="19938" y="11700"/>
                  </a:cubicBezTo>
                  <a:cubicBezTo>
                    <a:pt x="19938" y="11944"/>
                    <a:pt x="19857" y="12155"/>
                    <a:pt x="19692" y="12333"/>
                  </a:cubicBezTo>
                  <a:cubicBezTo>
                    <a:pt x="19692" y="12333"/>
                    <a:pt x="19692" y="12333"/>
                    <a:pt x="19692" y="12333"/>
                  </a:cubicBezTo>
                  <a:close/>
                  <a:moveTo>
                    <a:pt x="16616" y="10800"/>
                  </a:moveTo>
                  <a:lnTo>
                    <a:pt x="4984" y="10800"/>
                  </a:lnTo>
                  <a:lnTo>
                    <a:pt x="4984" y="1800"/>
                  </a:lnTo>
                  <a:lnTo>
                    <a:pt x="13292" y="1800"/>
                  </a:lnTo>
                  <a:lnTo>
                    <a:pt x="13292" y="4050"/>
                  </a:lnTo>
                  <a:cubicBezTo>
                    <a:pt x="13292" y="4425"/>
                    <a:pt x="13414" y="4744"/>
                    <a:pt x="13655" y="5006"/>
                  </a:cubicBezTo>
                  <a:cubicBezTo>
                    <a:pt x="13898" y="5269"/>
                    <a:pt x="14192" y="5400"/>
                    <a:pt x="14538" y="5400"/>
                  </a:cubicBezTo>
                  <a:lnTo>
                    <a:pt x="16616" y="5400"/>
                  </a:lnTo>
                  <a:cubicBezTo>
                    <a:pt x="16616" y="5400"/>
                    <a:pt x="16616" y="10800"/>
                    <a:pt x="16616" y="10800"/>
                  </a:cubicBezTo>
                  <a:close/>
                  <a:moveTo>
                    <a:pt x="16616" y="19800"/>
                  </a:moveTo>
                  <a:lnTo>
                    <a:pt x="4984" y="19800"/>
                  </a:lnTo>
                  <a:lnTo>
                    <a:pt x="4984" y="16200"/>
                  </a:lnTo>
                  <a:lnTo>
                    <a:pt x="16616" y="16200"/>
                  </a:lnTo>
                  <a:cubicBezTo>
                    <a:pt x="16616" y="16200"/>
                    <a:pt x="16616" y="19800"/>
                    <a:pt x="16616" y="19800"/>
                  </a:cubicBezTo>
                  <a:close/>
                  <a:moveTo>
                    <a:pt x="20867" y="9795"/>
                  </a:moveTo>
                  <a:cubicBezTo>
                    <a:pt x="20378" y="9265"/>
                    <a:pt x="19791" y="9000"/>
                    <a:pt x="19107" y="9000"/>
                  </a:cubicBezTo>
                  <a:lnTo>
                    <a:pt x="18277" y="9000"/>
                  </a:lnTo>
                  <a:lnTo>
                    <a:pt x="18277" y="5400"/>
                  </a:lnTo>
                  <a:cubicBezTo>
                    <a:pt x="18277" y="5025"/>
                    <a:pt x="18190" y="4613"/>
                    <a:pt x="18018" y="4163"/>
                  </a:cubicBezTo>
                  <a:cubicBezTo>
                    <a:pt x="17844" y="3712"/>
                    <a:pt x="17637" y="3356"/>
                    <a:pt x="17394" y="3094"/>
                  </a:cubicBezTo>
                  <a:lnTo>
                    <a:pt x="15421" y="957"/>
                  </a:lnTo>
                  <a:cubicBezTo>
                    <a:pt x="15179" y="694"/>
                    <a:pt x="14850" y="469"/>
                    <a:pt x="14435" y="281"/>
                  </a:cubicBezTo>
                  <a:cubicBezTo>
                    <a:pt x="14020" y="94"/>
                    <a:pt x="13638" y="0"/>
                    <a:pt x="13292" y="0"/>
                  </a:cubicBezTo>
                  <a:lnTo>
                    <a:pt x="4569" y="0"/>
                  </a:lnTo>
                  <a:cubicBezTo>
                    <a:pt x="4223" y="0"/>
                    <a:pt x="3929" y="132"/>
                    <a:pt x="3687" y="394"/>
                  </a:cubicBezTo>
                  <a:cubicBezTo>
                    <a:pt x="3444" y="656"/>
                    <a:pt x="3323" y="975"/>
                    <a:pt x="3323" y="1350"/>
                  </a:cubicBezTo>
                  <a:lnTo>
                    <a:pt x="3323" y="9000"/>
                  </a:lnTo>
                  <a:lnTo>
                    <a:pt x="2493" y="9000"/>
                  </a:lnTo>
                  <a:cubicBezTo>
                    <a:pt x="1809" y="9000"/>
                    <a:pt x="1222" y="9265"/>
                    <a:pt x="734" y="9795"/>
                  </a:cubicBezTo>
                  <a:cubicBezTo>
                    <a:pt x="244" y="10324"/>
                    <a:pt x="0" y="10960"/>
                    <a:pt x="0" y="11700"/>
                  </a:cubicBezTo>
                  <a:lnTo>
                    <a:pt x="0" y="17550"/>
                  </a:lnTo>
                  <a:cubicBezTo>
                    <a:pt x="0" y="17673"/>
                    <a:pt x="41" y="17777"/>
                    <a:pt x="124" y="17866"/>
                  </a:cubicBezTo>
                  <a:cubicBezTo>
                    <a:pt x="205" y="17956"/>
                    <a:pt x="303" y="18000"/>
                    <a:pt x="415" y="18000"/>
                  </a:cubicBezTo>
                  <a:lnTo>
                    <a:pt x="3323" y="18000"/>
                  </a:lnTo>
                  <a:lnTo>
                    <a:pt x="3323" y="20250"/>
                  </a:lnTo>
                  <a:cubicBezTo>
                    <a:pt x="3323" y="20625"/>
                    <a:pt x="3444" y="20944"/>
                    <a:pt x="3687" y="21206"/>
                  </a:cubicBezTo>
                  <a:cubicBezTo>
                    <a:pt x="3929" y="21468"/>
                    <a:pt x="4223" y="21600"/>
                    <a:pt x="4569" y="21600"/>
                  </a:cubicBezTo>
                  <a:lnTo>
                    <a:pt x="17031" y="21600"/>
                  </a:lnTo>
                  <a:cubicBezTo>
                    <a:pt x="17377" y="21600"/>
                    <a:pt x="17671" y="21468"/>
                    <a:pt x="17913" y="21206"/>
                  </a:cubicBezTo>
                  <a:cubicBezTo>
                    <a:pt x="18156" y="20943"/>
                    <a:pt x="18277" y="20625"/>
                    <a:pt x="18277" y="20250"/>
                  </a:cubicBezTo>
                  <a:lnTo>
                    <a:pt x="18277" y="18000"/>
                  </a:lnTo>
                  <a:lnTo>
                    <a:pt x="21185" y="18000"/>
                  </a:lnTo>
                  <a:cubicBezTo>
                    <a:pt x="21297" y="18000"/>
                    <a:pt x="21395" y="17956"/>
                    <a:pt x="21476" y="17866"/>
                  </a:cubicBezTo>
                  <a:cubicBezTo>
                    <a:pt x="21559" y="17777"/>
                    <a:pt x="21600" y="17673"/>
                    <a:pt x="21600" y="17550"/>
                  </a:cubicBezTo>
                  <a:lnTo>
                    <a:pt x="21600" y="11700"/>
                  </a:lnTo>
                  <a:cubicBezTo>
                    <a:pt x="21600" y="10960"/>
                    <a:pt x="21356" y="10324"/>
                    <a:pt x="20867" y="9795"/>
                  </a:cubicBezTo>
                  <a:cubicBezTo>
                    <a:pt x="20867" y="9795"/>
                    <a:pt x="20867" y="9795"/>
                    <a:pt x="20867" y="9795"/>
                  </a:cubicBezTo>
                  <a:close/>
                </a:path>
              </a:pathLst>
            </a:custGeom>
            <a:solidFill>
              <a:srgbClr val="FFFFFF"/>
            </a:solidFill>
            <a:ln w="12700" cap="flat">
              <a:noFill/>
              <a:miter lim="400000"/>
            </a:ln>
            <a:effectLst/>
          </p:spPr>
          <p:txBody>
            <a:bodyPr wrap="square" lIns="50800" tIns="50800" rIns="50800" bIns="50800" numCol="1" anchor="ctr">
              <a:noAutofit/>
            </a:bodyPr>
            <a:lstStyle/>
            <a:p>
              <a:pPr lvl="0">
                <a:defRPr sz="3200">
                  <a:solidFill>
                    <a:srgbClr val="FFFFFF"/>
                  </a:solidFill>
                  <a:latin typeface="+mn-lt"/>
                  <a:ea typeface="+mn-ea"/>
                  <a:cs typeface="+mn-cs"/>
                  <a:sym typeface="Helvetica Light"/>
                </a:defRPr>
              </a:pPr>
              <a:endParaRPr sz="4265">
                <a:solidFill>
                  <a:schemeClr val="bg1"/>
                </a:solidFill>
                <a:cs typeface="+mn-ea"/>
                <a:sym typeface="+mn-lt"/>
              </a:endParaRPr>
            </a:p>
          </p:txBody>
        </p:sp>
      </p:grpSp>
      <p:grpSp>
        <p:nvGrpSpPr>
          <p:cNvPr id="39" name="Group 1356"/>
          <p:cNvGrpSpPr/>
          <p:nvPr/>
        </p:nvGrpSpPr>
        <p:grpSpPr>
          <a:xfrm>
            <a:off x="2177426" y="4078079"/>
            <a:ext cx="530927" cy="530927"/>
            <a:chOff x="0" y="0"/>
            <a:chExt cx="1243363" cy="1243363"/>
          </a:xfrm>
        </p:grpSpPr>
        <p:sp>
          <p:nvSpPr>
            <p:cNvPr id="40" name="Shape 1351"/>
            <p:cNvSpPr/>
            <p:nvPr/>
          </p:nvSpPr>
          <p:spPr>
            <a:xfrm>
              <a:off x="0" y="0"/>
              <a:ext cx="1243364" cy="1243364"/>
            </a:xfrm>
            <a:prstGeom prst="rect">
              <a:avLst/>
            </a:prstGeom>
            <a:noFill/>
            <a:ln w="12700" cap="flat">
              <a:solidFill>
                <a:srgbClr val="5B9BD5"/>
              </a:solidFill>
              <a:miter lim="400000"/>
            </a:ln>
            <a:effectLst/>
          </p:spPr>
          <p:txBody>
            <a:bodyPr wrap="square" lIns="67733" tIns="67733" rIns="67733" bIns="67733" numCol="1" anchor="ctr">
              <a:noAutofit/>
            </a:bodyPr>
            <a:lstStyle/>
            <a:p>
              <a:pPr lvl="0">
                <a:defRPr sz="3200">
                  <a:solidFill>
                    <a:srgbClr val="FFFFFF"/>
                  </a:solidFill>
                  <a:latin typeface="+mn-lt"/>
                  <a:ea typeface="+mn-ea"/>
                  <a:cs typeface="+mn-cs"/>
                  <a:sym typeface="Helvetica Light"/>
                </a:defRPr>
              </a:pPr>
              <a:endParaRPr sz="4265">
                <a:solidFill>
                  <a:schemeClr val="bg1"/>
                </a:solidFill>
                <a:cs typeface="+mn-ea"/>
                <a:sym typeface="+mn-lt"/>
              </a:endParaRPr>
            </a:p>
          </p:txBody>
        </p:sp>
        <p:grpSp>
          <p:nvGrpSpPr>
            <p:cNvPr id="41" name="Group 1355"/>
            <p:cNvGrpSpPr/>
            <p:nvPr/>
          </p:nvGrpSpPr>
          <p:grpSpPr>
            <a:xfrm>
              <a:off x="356142" y="391541"/>
              <a:ext cx="533285" cy="457201"/>
              <a:chOff x="0" y="0"/>
              <a:chExt cx="533283" cy="457200"/>
            </a:xfrm>
          </p:grpSpPr>
          <p:sp>
            <p:nvSpPr>
              <p:cNvPr id="42" name="Shape 1352"/>
              <p:cNvSpPr/>
              <p:nvPr/>
            </p:nvSpPr>
            <p:spPr>
              <a:xfrm>
                <a:off x="0" y="76178"/>
                <a:ext cx="85718" cy="381010"/>
              </a:xfrm>
              <a:custGeom>
                <a:avLst/>
                <a:gdLst/>
                <a:ahLst/>
                <a:cxnLst>
                  <a:cxn ang="0">
                    <a:pos x="wd2" y="hd2"/>
                  </a:cxn>
                  <a:cxn ang="5400000">
                    <a:pos x="wd2" y="hd2"/>
                  </a:cxn>
                  <a:cxn ang="10800000">
                    <a:pos x="wd2" y="hd2"/>
                  </a:cxn>
                  <a:cxn ang="16200000">
                    <a:pos x="wd2" y="hd2"/>
                  </a:cxn>
                </a:cxnLst>
                <a:rect l="0" t="0" r="r" b="b"/>
                <a:pathLst>
                  <a:path w="21600" h="21600" extrusionOk="0">
                    <a:moveTo>
                      <a:pt x="4949" y="1114"/>
                    </a:moveTo>
                    <a:cubicBezTo>
                      <a:pt x="1650" y="1857"/>
                      <a:pt x="0" y="2746"/>
                      <a:pt x="0" y="3780"/>
                    </a:cubicBezTo>
                    <a:lnTo>
                      <a:pt x="0" y="17820"/>
                    </a:lnTo>
                    <a:cubicBezTo>
                      <a:pt x="0" y="18855"/>
                      <a:pt x="1650" y="19744"/>
                      <a:pt x="4949" y="20487"/>
                    </a:cubicBezTo>
                    <a:cubicBezTo>
                      <a:pt x="8249" y="21229"/>
                      <a:pt x="12200" y="21600"/>
                      <a:pt x="16803" y="21600"/>
                    </a:cubicBezTo>
                    <a:lnTo>
                      <a:pt x="21600" y="21600"/>
                    </a:lnTo>
                    <a:lnTo>
                      <a:pt x="21600" y="0"/>
                    </a:lnTo>
                    <a:lnTo>
                      <a:pt x="16803" y="0"/>
                    </a:lnTo>
                    <a:cubicBezTo>
                      <a:pt x="12200" y="0"/>
                      <a:pt x="8249" y="372"/>
                      <a:pt x="4949" y="1114"/>
                    </a:cubicBezTo>
                    <a:cubicBezTo>
                      <a:pt x="4949" y="1114"/>
                      <a:pt x="4949" y="1114"/>
                      <a:pt x="4949" y="1114"/>
                    </a:cubicBezTo>
                    <a:close/>
                  </a:path>
                </a:pathLst>
              </a:custGeom>
              <a:solidFill>
                <a:srgbClr val="FFFFFF"/>
              </a:solidFill>
              <a:ln w="12700" cap="flat">
                <a:noFill/>
                <a:miter lim="400000"/>
              </a:ln>
              <a:effectLst/>
            </p:spPr>
            <p:txBody>
              <a:bodyPr wrap="square" lIns="50800" tIns="50800" rIns="50800" bIns="50800" numCol="1" anchor="ctr">
                <a:noAutofit/>
              </a:bodyPr>
              <a:lstStyle/>
              <a:p>
                <a:pPr lvl="0">
                  <a:defRPr sz="3200">
                    <a:solidFill>
                      <a:srgbClr val="FFFFFF"/>
                    </a:solidFill>
                    <a:latin typeface="+mn-lt"/>
                    <a:ea typeface="+mn-ea"/>
                    <a:cs typeface="+mn-cs"/>
                    <a:sym typeface="Helvetica Light"/>
                  </a:defRPr>
                </a:pPr>
                <a:endParaRPr sz="4265">
                  <a:solidFill>
                    <a:schemeClr val="bg1"/>
                  </a:solidFill>
                  <a:cs typeface="+mn-ea"/>
                  <a:sym typeface="+mn-lt"/>
                </a:endParaRPr>
              </a:p>
            </p:txBody>
          </p:sp>
          <p:sp>
            <p:nvSpPr>
              <p:cNvPr id="43" name="Shape 1353"/>
              <p:cNvSpPr/>
              <p:nvPr/>
            </p:nvSpPr>
            <p:spPr>
              <a:xfrm>
                <a:off x="113393" y="0"/>
                <a:ext cx="304819" cy="457200"/>
              </a:xfrm>
              <a:custGeom>
                <a:avLst/>
                <a:gdLst/>
                <a:ahLst/>
                <a:cxnLst>
                  <a:cxn ang="0">
                    <a:pos x="wd2" y="hd2"/>
                  </a:cxn>
                  <a:cxn ang="5400000">
                    <a:pos x="wd2" y="hd2"/>
                  </a:cxn>
                  <a:cxn ang="10800000">
                    <a:pos x="wd2" y="hd2"/>
                  </a:cxn>
                  <a:cxn ang="16200000">
                    <a:pos x="wd2" y="hd2"/>
                  </a:cxn>
                </a:cxnLst>
                <a:rect l="0" t="0" r="r" b="b"/>
                <a:pathLst>
                  <a:path w="21600" h="21600" extrusionOk="0">
                    <a:moveTo>
                      <a:pt x="16200" y="3600"/>
                    </a:moveTo>
                    <a:lnTo>
                      <a:pt x="5400" y="3600"/>
                    </a:lnTo>
                    <a:lnTo>
                      <a:pt x="5400" y="1800"/>
                    </a:lnTo>
                    <a:lnTo>
                      <a:pt x="16200" y="1800"/>
                    </a:lnTo>
                    <a:cubicBezTo>
                      <a:pt x="16200" y="1800"/>
                      <a:pt x="16200" y="3600"/>
                      <a:pt x="16200" y="3600"/>
                    </a:cubicBezTo>
                    <a:close/>
                    <a:moveTo>
                      <a:pt x="18900" y="1350"/>
                    </a:moveTo>
                    <a:cubicBezTo>
                      <a:pt x="18900" y="975"/>
                      <a:pt x="18703" y="657"/>
                      <a:pt x="18308" y="394"/>
                    </a:cubicBezTo>
                    <a:cubicBezTo>
                      <a:pt x="17915" y="131"/>
                      <a:pt x="17437" y="0"/>
                      <a:pt x="16875" y="0"/>
                    </a:cubicBezTo>
                    <a:lnTo>
                      <a:pt x="4725" y="0"/>
                    </a:lnTo>
                    <a:cubicBezTo>
                      <a:pt x="4163" y="0"/>
                      <a:pt x="3685" y="131"/>
                      <a:pt x="3291" y="394"/>
                    </a:cubicBezTo>
                    <a:cubicBezTo>
                      <a:pt x="2897" y="656"/>
                      <a:pt x="2700" y="975"/>
                      <a:pt x="2700" y="1350"/>
                    </a:cubicBezTo>
                    <a:lnTo>
                      <a:pt x="2700" y="3600"/>
                    </a:lnTo>
                    <a:lnTo>
                      <a:pt x="0" y="3600"/>
                    </a:lnTo>
                    <a:lnTo>
                      <a:pt x="0" y="21600"/>
                    </a:lnTo>
                    <a:lnTo>
                      <a:pt x="21600" y="21600"/>
                    </a:lnTo>
                    <a:lnTo>
                      <a:pt x="21600" y="3600"/>
                    </a:lnTo>
                    <a:lnTo>
                      <a:pt x="18900" y="3600"/>
                    </a:lnTo>
                    <a:cubicBezTo>
                      <a:pt x="18900" y="3600"/>
                      <a:pt x="18900" y="1350"/>
                      <a:pt x="18900" y="1350"/>
                    </a:cubicBezTo>
                    <a:close/>
                  </a:path>
                </a:pathLst>
              </a:custGeom>
              <a:solidFill>
                <a:srgbClr val="FFFFFF"/>
              </a:solidFill>
              <a:ln w="12700" cap="flat">
                <a:noFill/>
                <a:miter lim="400000"/>
              </a:ln>
              <a:effectLst/>
            </p:spPr>
            <p:txBody>
              <a:bodyPr wrap="square" lIns="50800" tIns="50800" rIns="50800" bIns="50800" numCol="1" anchor="ctr">
                <a:noAutofit/>
              </a:bodyPr>
              <a:lstStyle/>
              <a:p>
                <a:pPr lvl="0">
                  <a:defRPr sz="3200">
                    <a:solidFill>
                      <a:srgbClr val="FFFFFF"/>
                    </a:solidFill>
                    <a:latin typeface="+mn-lt"/>
                    <a:ea typeface="+mn-ea"/>
                    <a:cs typeface="+mn-cs"/>
                    <a:sym typeface="Helvetica Light"/>
                  </a:defRPr>
                </a:pPr>
                <a:endParaRPr sz="4265">
                  <a:solidFill>
                    <a:schemeClr val="bg1"/>
                  </a:solidFill>
                  <a:cs typeface="+mn-ea"/>
                  <a:sym typeface="+mn-lt"/>
                </a:endParaRPr>
              </a:p>
            </p:txBody>
          </p:sp>
          <p:sp>
            <p:nvSpPr>
              <p:cNvPr id="44" name="Shape 1354"/>
              <p:cNvSpPr/>
              <p:nvPr/>
            </p:nvSpPr>
            <p:spPr>
              <a:xfrm>
                <a:off x="447548" y="76178"/>
                <a:ext cx="85736" cy="381010"/>
              </a:xfrm>
              <a:custGeom>
                <a:avLst/>
                <a:gdLst/>
                <a:ahLst/>
                <a:cxnLst>
                  <a:cxn ang="0">
                    <a:pos x="wd2" y="hd2"/>
                  </a:cxn>
                  <a:cxn ang="5400000">
                    <a:pos x="wd2" y="hd2"/>
                  </a:cxn>
                  <a:cxn ang="10800000">
                    <a:pos x="wd2" y="hd2"/>
                  </a:cxn>
                  <a:cxn ang="16200000">
                    <a:pos x="wd2" y="hd2"/>
                  </a:cxn>
                </a:cxnLst>
                <a:rect l="0" t="0" r="r" b="b"/>
                <a:pathLst>
                  <a:path w="21600" h="21600" extrusionOk="0">
                    <a:moveTo>
                      <a:pt x="16652" y="1114"/>
                    </a:moveTo>
                    <a:cubicBezTo>
                      <a:pt x="13348" y="372"/>
                      <a:pt x="9402" y="0"/>
                      <a:pt x="4800" y="0"/>
                    </a:cubicBezTo>
                    <a:lnTo>
                      <a:pt x="0" y="0"/>
                    </a:lnTo>
                    <a:lnTo>
                      <a:pt x="0" y="21600"/>
                    </a:lnTo>
                    <a:lnTo>
                      <a:pt x="4800" y="21600"/>
                    </a:lnTo>
                    <a:cubicBezTo>
                      <a:pt x="9402" y="21600"/>
                      <a:pt x="13348" y="21229"/>
                      <a:pt x="16652" y="20487"/>
                    </a:cubicBezTo>
                    <a:cubicBezTo>
                      <a:pt x="19951" y="19744"/>
                      <a:pt x="21600" y="18855"/>
                      <a:pt x="21600" y="17820"/>
                    </a:cubicBezTo>
                    <a:lnTo>
                      <a:pt x="21600" y="3780"/>
                    </a:lnTo>
                    <a:cubicBezTo>
                      <a:pt x="21600" y="2746"/>
                      <a:pt x="19951" y="1857"/>
                      <a:pt x="16652" y="1114"/>
                    </a:cubicBezTo>
                    <a:cubicBezTo>
                      <a:pt x="16652" y="1114"/>
                      <a:pt x="16652" y="1114"/>
                      <a:pt x="16652" y="1114"/>
                    </a:cubicBezTo>
                    <a:close/>
                  </a:path>
                </a:pathLst>
              </a:custGeom>
              <a:solidFill>
                <a:srgbClr val="FFFFFF"/>
              </a:solidFill>
              <a:ln w="12700" cap="flat">
                <a:noFill/>
                <a:miter lim="400000"/>
              </a:ln>
              <a:effectLst/>
            </p:spPr>
            <p:txBody>
              <a:bodyPr wrap="square" lIns="50800" tIns="50800" rIns="50800" bIns="50800" numCol="1" anchor="ctr">
                <a:noAutofit/>
              </a:bodyPr>
              <a:lstStyle/>
              <a:p>
                <a:pPr lvl="0">
                  <a:defRPr sz="3200">
                    <a:solidFill>
                      <a:srgbClr val="FFFFFF"/>
                    </a:solidFill>
                    <a:latin typeface="+mn-lt"/>
                    <a:ea typeface="+mn-ea"/>
                    <a:cs typeface="+mn-cs"/>
                    <a:sym typeface="Helvetica Light"/>
                  </a:defRPr>
                </a:pPr>
                <a:endParaRPr sz="4265">
                  <a:solidFill>
                    <a:schemeClr val="bg1"/>
                  </a:solidFill>
                  <a:cs typeface="+mn-ea"/>
                  <a:sym typeface="+mn-lt"/>
                </a:endParaRPr>
              </a:p>
            </p:txBody>
          </p:sp>
        </p:grpSp>
      </p:grpSp>
      <p:sp>
        <p:nvSpPr>
          <p:cNvPr id="45" name="TextBox 44"/>
          <p:cNvSpPr txBox="1"/>
          <p:nvPr/>
        </p:nvSpPr>
        <p:spPr>
          <a:xfrm>
            <a:off x="2177426" y="2752447"/>
            <a:ext cx="1831340" cy="984629"/>
          </a:xfrm>
          <a:prstGeom prst="rect">
            <a:avLst/>
          </a:prstGeom>
          <a:noFill/>
        </p:spPr>
        <p:txBody>
          <a:bodyPr wrap="square" lIns="0" tIns="0" rIns="0" bIns="0" rtlCol="0">
            <a:spAutoFit/>
          </a:bodyPr>
          <a:lstStyle/>
          <a:p>
            <a:pPr algn="just">
              <a:lnSpc>
                <a:spcPct val="120000"/>
              </a:lnSpc>
            </a:pPr>
            <a:r>
              <a:rPr lang="zh-CN" altLang="en-US" sz="1335" dirty="0">
                <a:solidFill>
                  <a:schemeClr val="bg1"/>
                </a:solidFill>
                <a:cs typeface="+mn-ea"/>
                <a:sym typeface="+mn-lt"/>
              </a:rPr>
              <a:t>点击输入本栏的具体文字，简明扼要的说明分项内容，请根据您的具体内容酌情修改。</a:t>
            </a:r>
            <a:endParaRPr lang="en-US" altLang="zh-CN" sz="1335" dirty="0">
              <a:solidFill>
                <a:schemeClr val="bg1"/>
              </a:solidFill>
              <a:cs typeface="+mn-ea"/>
              <a:sym typeface="+mn-lt"/>
            </a:endParaRPr>
          </a:p>
        </p:txBody>
      </p:sp>
      <p:sp>
        <p:nvSpPr>
          <p:cNvPr id="46" name="Text Placeholder 4"/>
          <p:cNvSpPr txBox="1"/>
          <p:nvPr/>
        </p:nvSpPr>
        <p:spPr>
          <a:xfrm>
            <a:off x="2065745" y="2468248"/>
            <a:ext cx="1639319" cy="267765"/>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zh-CN" altLang="en-US" sz="1335" b="1" dirty="0">
                <a:solidFill>
                  <a:schemeClr val="bg1"/>
                </a:solidFill>
                <a:cs typeface="+mn-ea"/>
                <a:sym typeface="+mn-lt"/>
              </a:rPr>
              <a:t>点击输入标题内容</a:t>
            </a:r>
            <a:endParaRPr lang="en-GB" altLang="zh-CN" sz="1335" b="1" dirty="0">
              <a:solidFill>
                <a:schemeClr val="bg1"/>
              </a:solidFill>
              <a:cs typeface="+mn-ea"/>
              <a:sym typeface="+mn-lt"/>
            </a:endParaRPr>
          </a:p>
        </p:txBody>
      </p:sp>
      <p:sp>
        <p:nvSpPr>
          <p:cNvPr id="47" name="TextBox 46"/>
          <p:cNvSpPr txBox="1"/>
          <p:nvPr/>
        </p:nvSpPr>
        <p:spPr>
          <a:xfrm>
            <a:off x="4281327" y="2752447"/>
            <a:ext cx="1831340" cy="984629"/>
          </a:xfrm>
          <a:prstGeom prst="rect">
            <a:avLst/>
          </a:prstGeom>
          <a:noFill/>
        </p:spPr>
        <p:txBody>
          <a:bodyPr wrap="square" lIns="0" tIns="0" rIns="0" bIns="0" rtlCol="0">
            <a:spAutoFit/>
          </a:bodyPr>
          <a:lstStyle/>
          <a:p>
            <a:pPr algn="just">
              <a:lnSpc>
                <a:spcPct val="120000"/>
              </a:lnSpc>
            </a:pPr>
            <a:r>
              <a:rPr lang="zh-CN" altLang="en-US" sz="1335" dirty="0">
                <a:solidFill>
                  <a:schemeClr val="bg1"/>
                </a:solidFill>
                <a:cs typeface="+mn-ea"/>
                <a:sym typeface="+mn-lt"/>
              </a:rPr>
              <a:t>点击输入本栏的具体文字，简明扼要的说明分项内容，请根据您的具体内容酌情修改。</a:t>
            </a:r>
            <a:endParaRPr lang="en-US" altLang="zh-CN" sz="1335" dirty="0">
              <a:solidFill>
                <a:schemeClr val="bg1"/>
              </a:solidFill>
              <a:cs typeface="+mn-ea"/>
              <a:sym typeface="+mn-lt"/>
            </a:endParaRPr>
          </a:p>
        </p:txBody>
      </p:sp>
      <p:sp>
        <p:nvSpPr>
          <p:cNvPr id="48" name="Text Placeholder 4"/>
          <p:cNvSpPr txBox="1"/>
          <p:nvPr/>
        </p:nvSpPr>
        <p:spPr>
          <a:xfrm>
            <a:off x="4169645" y="2468248"/>
            <a:ext cx="1718664" cy="267765"/>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zh-CN" altLang="en-US" sz="1335" b="1" dirty="0">
                <a:solidFill>
                  <a:schemeClr val="bg1"/>
                </a:solidFill>
                <a:cs typeface="+mn-ea"/>
                <a:sym typeface="+mn-lt"/>
              </a:rPr>
              <a:t>点击输入标题内容</a:t>
            </a:r>
            <a:endParaRPr lang="en-GB" altLang="zh-CN" sz="1335" b="1" dirty="0">
              <a:solidFill>
                <a:schemeClr val="bg1"/>
              </a:solidFill>
              <a:cs typeface="+mn-ea"/>
              <a:sym typeface="+mn-lt"/>
            </a:endParaRPr>
          </a:p>
        </p:txBody>
      </p:sp>
      <p:sp>
        <p:nvSpPr>
          <p:cNvPr id="49" name="TextBox 48"/>
          <p:cNvSpPr txBox="1"/>
          <p:nvPr/>
        </p:nvSpPr>
        <p:spPr>
          <a:xfrm>
            <a:off x="6385230" y="2752447"/>
            <a:ext cx="1831340" cy="984629"/>
          </a:xfrm>
          <a:prstGeom prst="rect">
            <a:avLst/>
          </a:prstGeom>
          <a:noFill/>
        </p:spPr>
        <p:txBody>
          <a:bodyPr wrap="square" lIns="0" tIns="0" rIns="0" bIns="0" rtlCol="0">
            <a:spAutoFit/>
          </a:bodyPr>
          <a:lstStyle/>
          <a:p>
            <a:pPr algn="just">
              <a:lnSpc>
                <a:spcPct val="120000"/>
              </a:lnSpc>
            </a:pPr>
            <a:r>
              <a:rPr lang="zh-CN" altLang="en-US" sz="1335" dirty="0">
                <a:solidFill>
                  <a:schemeClr val="bg1"/>
                </a:solidFill>
                <a:cs typeface="+mn-ea"/>
                <a:sym typeface="+mn-lt"/>
              </a:rPr>
              <a:t>点击输入本栏的具体文字，简明扼要的说明分项内容，请根据您的具体内容酌情修改。</a:t>
            </a:r>
            <a:endParaRPr lang="en-US" altLang="zh-CN" sz="1335" dirty="0">
              <a:solidFill>
                <a:schemeClr val="bg1"/>
              </a:solidFill>
              <a:cs typeface="+mn-ea"/>
              <a:sym typeface="+mn-lt"/>
            </a:endParaRPr>
          </a:p>
        </p:txBody>
      </p:sp>
      <p:sp>
        <p:nvSpPr>
          <p:cNvPr id="50" name="Text Placeholder 4"/>
          <p:cNvSpPr txBox="1"/>
          <p:nvPr/>
        </p:nvSpPr>
        <p:spPr>
          <a:xfrm>
            <a:off x="6273547" y="2468248"/>
            <a:ext cx="1639319" cy="267765"/>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zh-CN" altLang="en-US" sz="1335" b="1" dirty="0">
                <a:solidFill>
                  <a:schemeClr val="bg1"/>
                </a:solidFill>
                <a:cs typeface="+mn-ea"/>
                <a:sym typeface="+mn-lt"/>
              </a:rPr>
              <a:t>点击输入标题内容</a:t>
            </a:r>
            <a:endParaRPr lang="en-GB" altLang="zh-CN" sz="1335" b="1" dirty="0">
              <a:solidFill>
                <a:schemeClr val="bg1"/>
              </a:solidFill>
              <a:cs typeface="+mn-ea"/>
              <a:sym typeface="+mn-lt"/>
            </a:endParaRPr>
          </a:p>
        </p:txBody>
      </p:sp>
      <p:sp>
        <p:nvSpPr>
          <p:cNvPr id="51" name="TextBox 50"/>
          <p:cNvSpPr txBox="1"/>
          <p:nvPr/>
        </p:nvSpPr>
        <p:spPr>
          <a:xfrm>
            <a:off x="8489130" y="2752447"/>
            <a:ext cx="1831340" cy="984629"/>
          </a:xfrm>
          <a:prstGeom prst="rect">
            <a:avLst/>
          </a:prstGeom>
          <a:noFill/>
        </p:spPr>
        <p:txBody>
          <a:bodyPr wrap="square" lIns="0" tIns="0" rIns="0" bIns="0" rtlCol="0">
            <a:spAutoFit/>
          </a:bodyPr>
          <a:lstStyle/>
          <a:p>
            <a:pPr algn="just">
              <a:lnSpc>
                <a:spcPct val="120000"/>
              </a:lnSpc>
            </a:pPr>
            <a:r>
              <a:rPr lang="zh-CN" altLang="en-US" sz="1335" dirty="0">
                <a:solidFill>
                  <a:schemeClr val="bg1"/>
                </a:solidFill>
                <a:cs typeface="+mn-ea"/>
                <a:sym typeface="+mn-lt"/>
              </a:rPr>
              <a:t>点击输入本栏的具体文字，简明扼要的说明分项内容，请根据您的具体内容酌情修改。</a:t>
            </a:r>
            <a:endParaRPr lang="en-US" altLang="zh-CN" sz="1335" dirty="0">
              <a:solidFill>
                <a:schemeClr val="bg1"/>
              </a:solidFill>
              <a:cs typeface="+mn-ea"/>
              <a:sym typeface="+mn-lt"/>
            </a:endParaRPr>
          </a:p>
        </p:txBody>
      </p:sp>
      <p:sp>
        <p:nvSpPr>
          <p:cNvPr id="52" name="Text Placeholder 4"/>
          <p:cNvSpPr txBox="1"/>
          <p:nvPr/>
        </p:nvSpPr>
        <p:spPr>
          <a:xfrm>
            <a:off x="8377449" y="2468248"/>
            <a:ext cx="1639319" cy="267765"/>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zh-CN" altLang="en-US" sz="1335" b="1" dirty="0">
                <a:solidFill>
                  <a:schemeClr val="bg1"/>
                </a:solidFill>
                <a:cs typeface="+mn-ea"/>
                <a:sym typeface="+mn-lt"/>
              </a:rPr>
              <a:t>点击输入标题内容</a:t>
            </a:r>
            <a:endParaRPr lang="en-GB" altLang="zh-CN" sz="1335" b="1" dirty="0">
              <a:solidFill>
                <a:schemeClr val="bg1"/>
              </a:solidFill>
              <a:cs typeface="+mn-ea"/>
              <a:sym typeface="+mn-lt"/>
            </a:endParaRPr>
          </a:p>
        </p:txBody>
      </p:sp>
      <p:sp>
        <p:nvSpPr>
          <p:cNvPr id="53" name="TextBox 52"/>
          <p:cNvSpPr txBox="1"/>
          <p:nvPr/>
        </p:nvSpPr>
        <p:spPr>
          <a:xfrm>
            <a:off x="2177426" y="5063148"/>
            <a:ext cx="1831340" cy="984629"/>
          </a:xfrm>
          <a:prstGeom prst="rect">
            <a:avLst/>
          </a:prstGeom>
          <a:noFill/>
        </p:spPr>
        <p:txBody>
          <a:bodyPr wrap="square" lIns="0" tIns="0" rIns="0" bIns="0" rtlCol="0">
            <a:spAutoFit/>
          </a:bodyPr>
          <a:lstStyle/>
          <a:p>
            <a:pPr algn="just">
              <a:lnSpc>
                <a:spcPct val="120000"/>
              </a:lnSpc>
            </a:pPr>
            <a:r>
              <a:rPr lang="zh-CN" altLang="en-US" sz="1335" dirty="0">
                <a:solidFill>
                  <a:schemeClr val="bg1"/>
                </a:solidFill>
                <a:cs typeface="+mn-ea"/>
                <a:sym typeface="+mn-lt"/>
              </a:rPr>
              <a:t>点击输入本栏的具体文字，简明扼要的说明分项内容，请根据您的具体内容酌情修改。</a:t>
            </a:r>
            <a:endParaRPr lang="en-US" altLang="zh-CN" sz="1335" dirty="0">
              <a:solidFill>
                <a:schemeClr val="bg1"/>
              </a:solidFill>
              <a:cs typeface="+mn-ea"/>
              <a:sym typeface="+mn-lt"/>
            </a:endParaRPr>
          </a:p>
        </p:txBody>
      </p:sp>
      <p:sp>
        <p:nvSpPr>
          <p:cNvPr id="54" name="Text Placeholder 4"/>
          <p:cNvSpPr txBox="1"/>
          <p:nvPr/>
        </p:nvSpPr>
        <p:spPr>
          <a:xfrm>
            <a:off x="2065745" y="4778948"/>
            <a:ext cx="1639319" cy="267765"/>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zh-CN" altLang="en-US" sz="1335" b="1" dirty="0">
                <a:solidFill>
                  <a:schemeClr val="bg1"/>
                </a:solidFill>
                <a:cs typeface="+mn-ea"/>
                <a:sym typeface="+mn-lt"/>
              </a:rPr>
              <a:t>点击输入标题内容</a:t>
            </a:r>
            <a:endParaRPr lang="en-GB" altLang="zh-CN" sz="1335" b="1" dirty="0">
              <a:solidFill>
                <a:schemeClr val="bg1"/>
              </a:solidFill>
              <a:cs typeface="+mn-ea"/>
              <a:sym typeface="+mn-lt"/>
            </a:endParaRPr>
          </a:p>
        </p:txBody>
      </p:sp>
      <p:sp>
        <p:nvSpPr>
          <p:cNvPr id="55" name="TextBox 54"/>
          <p:cNvSpPr txBox="1"/>
          <p:nvPr/>
        </p:nvSpPr>
        <p:spPr>
          <a:xfrm>
            <a:off x="4281327" y="5063148"/>
            <a:ext cx="1831340" cy="984629"/>
          </a:xfrm>
          <a:prstGeom prst="rect">
            <a:avLst/>
          </a:prstGeom>
          <a:noFill/>
        </p:spPr>
        <p:txBody>
          <a:bodyPr wrap="square" lIns="0" tIns="0" rIns="0" bIns="0" rtlCol="0">
            <a:spAutoFit/>
          </a:bodyPr>
          <a:lstStyle/>
          <a:p>
            <a:pPr algn="just">
              <a:lnSpc>
                <a:spcPct val="120000"/>
              </a:lnSpc>
            </a:pPr>
            <a:r>
              <a:rPr lang="zh-CN" altLang="en-US" sz="1335" dirty="0">
                <a:solidFill>
                  <a:schemeClr val="bg1"/>
                </a:solidFill>
                <a:cs typeface="+mn-ea"/>
                <a:sym typeface="+mn-lt"/>
              </a:rPr>
              <a:t>点击输入本栏的具体文字，简明扼要的说明分项内容，请根据您的具体内容酌情修改。</a:t>
            </a:r>
            <a:endParaRPr lang="en-US" altLang="zh-CN" sz="1335" dirty="0">
              <a:solidFill>
                <a:schemeClr val="bg1"/>
              </a:solidFill>
              <a:cs typeface="+mn-ea"/>
              <a:sym typeface="+mn-lt"/>
            </a:endParaRPr>
          </a:p>
        </p:txBody>
      </p:sp>
      <p:sp>
        <p:nvSpPr>
          <p:cNvPr id="56" name="Text Placeholder 4"/>
          <p:cNvSpPr txBox="1"/>
          <p:nvPr/>
        </p:nvSpPr>
        <p:spPr>
          <a:xfrm>
            <a:off x="4169645" y="4778948"/>
            <a:ext cx="1718664" cy="267765"/>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zh-CN" altLang="en-US" sz="1335" b="1" dirty="0">
                <a:solidFill>
                  <a:schemeClr val="bg1"/>
                </a:solidFill>
                <a:cs typeface="+mn-ea"/>
                <a:sym typeface="+mn-lt"/>
              </a:rPr>
              <a:t>点击输入标题内容</a:t>
            </a:r>
            <a:endParaRPr lang="en-GB" altLang="zh-CN" sz="1335" b="1" dirty="0">
              <a:solidFill>
                <a:schemeClr val="bg1"/>
              </a:solidFill>
              <a:cs typeface="+mn-ea"/>
              <a:sym typeface="+mn-lt"/>
            </a:endParaRPr>
          </a:p>
        </p:txBody>
      </p:sp>
      <p:sp>
        <p:nvSpPr>
          <p:cNvPr id="57" name="TextBox 56"/>
          <p:cNvSpPr txBox="1"/>
          <p:nvPr/>
        </p:nvSpPr>
        <p:spPr>
          <a:xfrm>
            <a:off x="6385230" y="5063148"/>
            <a:ext cx="1831340" cy="984629"/>
          </a:xfrm>
          <a:prstGeom prst="rect">
            <a:avLst/>
          </a:prstGeom>
          <a:noFill/>
        </p:spPr>
        <p:txBody>
          <a:bodyPr wrap="square" lIns="0" tIns="0" rIns="0" bIns="0" rtlCol="0">
            <a:spAutoFit/>
          </a:bodyPr>
          <a:lstStyle/>
          <a:p>
            <a:pPr algn="just">
              <a:lnSpc>
                <a:spcPct val="120000"/>
              </a:lnSpc>
            </a:pPr>
            <a:r>
              <a:rPr lang="zh-CN" altLang="en-US" sz="1335" dirty="0">
                <a:solidFill>
                  <a:schemeClr val="bg1"/>
                </a:solidFill>
                <a:cs typeface="+mn-ea"/>
                <a:sym typeface="+mn-lt"/>
              </a:rPr>
              <a:t>点击输入本栏的具体文字，简明扼要的说明分项内容，请根据您的具体内容酌情修改。</a:t>
            </a:r>
            <a:endParaRPr lang="en-US" altLang="zh-CN" sz="1335" dirty="0">
              <a:solidFill>
                <a:schemeClr val="bg1"/>
              </a:solidFill>
              <a:cs typeface="+mn-ea"/>
              <a:sym typeface="+mn-lt"/>
            </a:endParaRPr>
          </a:p>
        </p:txBody>
      </p:sp>
      <p:sp>
        <p:nvSpPr>
          <p:cNvPr id="58" name="Text Placeholder 4"/>
          <p:cNvSpPr txBox="1"/>
          <p:nvPr/>
        </p:nvSpPr>
        <p:spPr>
          <a:xfrm>
            <a:off x="6273547" y="4778948"/>
            <a:ext cx="1639319" cy="267765"/>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zh-CN" altLang="en-US" sz="1335" b="1" dirty="0">
                <a:solidFill>
                  <a:schemeClr val="bg1"/>
                </a:solidFill>
                <a:cs typeface="+mn-ea"/>
                <a:sym typeface="+mn-lt"/>
              </a:rPr>
              <a:t>点击输入标题内容</a:t>
            </a:r>
            <a:endParaRPr lang="en-GB" altLang="zh-CN" sz="1335" b="1" dirty="0">
              <a:solidFill>
                <a:schemeClr val="bg1"/>
              </a:solidFill>
              <a:cs typeface="+mn-ea"/>
              <a:sym typeface="+mn-lt"/>
            </a:endParaRPr>
          </a:p>
        </p:txBody>
      </p:sp>
      <p:sp>
        <p:nvSpPr>
          <p:cNvPr id="59" name="TextBox 58"/>
          <p:cNvSpPr txBox="1"/>
          <p:nvPr/>
        </p:nvSpPr>
        <p:spPr>
          <a:xfrm>
            <a:off x="8489130" y="5063148"/>
            <a:ext cx="1831340" cy="984629"/>
          </a:xfrm>
          <a:prstGeom prst="rect">
            <a:avLst/>
          </a:prstGeom>
          <a:noFill/>
        </p:spPr>
        <p:txBody>
          <a:bodyPr wrap="square" lIns="0" tIns="0" rIns="0" bIns="0" rtlCol="0">
            <a:spAutoFit/>
          </a:bodyPr>
          <a:lstStyle/>
          <a:p>
            <a:pPr algn="just">
              <a:lnSpc>
                <a:spcPct val="120000"/>
              </a:lnSpc>
            </a:pPr>
            <a:r>
              <a:rPr lang="zh-CN" altLang="en-US" sz="1335" dirty="0">
                <a:solidFill>
                  <a:schemeClr val="bg1"/>
                </a:solidFill>
                <a:cs typeface="+mn-ea"/>
                <a:sym typeface="+mn-lt"/>
              </a:rPr>
              <a:t>点击输入本栏的具体文字，简明扼要的说明分项内容，请根据您的具体内容酌情修改。</a:t>
            </a:r>
            <a:endParaRPr lang="en-US" altLang="zh-CN" sz="1335" dirty="0">
              <a:solidFill>
                <a:schemeClr val="bg1"/>
              </a:solidFill>
              <a:cs typeface="+mn-ea"/>
              <a:sym typeface="+mn-lt"/>
            </a:endParaRPr>
          </a:p>
        </p:txBody>
      </p:sp>
      <p:sp>
        <p:nvSpPr>
          <p:cNvPr id="60" name="Text Placeholder 4"/>
          <p:cNvSpPr txBox="1"/>
          <p:nvPr/>
        </p:nvSpPr>
        <p:spPr>
          <a:xfrm>
            <a:off x="8377449" y="4778948"/>
            <a:ext cx="1639319" cy="267765"/>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zh-CN" altLang="en-US" sz="1335" b="1" dirty="0">
                <a:solidFill>
                  <a:schemeClr val="bg1"/>
                </a:solidFill>
                <a:cs typeface="+mn-ea"/>
                <a:sym typeface="+mn-lt"/>
              </a:rPr>
              <a:t>点击输入标题内容</a:t>
            </a:r>
            <a:endParaRPr lang="en-GB" altLang="zh-CN" sz="1335" b="1" dirty="0">
              <a:solidFill>
                <a:schemeClr val="bg1"/>
              </a:solidFill>
              <a:cs typeface="+mn-ea"/>
              <a:sym typeface="+mn-lt"/>
            </a:endParaRPr>
          </a:p>
        </p:txBody>
      </p:sp>
      <p:sp>
        <p:nvSpPr>
          <p:cNvPr id="61" name="文本占位符 60"/>
          <p:cNvSpPr>
            <a:spLocks noGrp="1"/>
          </p:cNvSpPr>
          <p:nvPr>
            <p:ph type="body" sz="quarter" idx="10"/>
          </p:nvPr>
        </p:nvSpPr>
        <p:spPr/>
        <p:txBody>
          <a:bodyPr/>
          <a:lstStyle/>
          <a:p>
            <a:r>
              <a:rPr lang="zh-CN" altLang="en-US" dirty="0">
                <a:cs typeface="+mn-ea"/>
                <a:sym typeface="+mn-lt"/>
              </a:rPr>
              <a:t>相关建议及总结</a:t>
            </a: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6">
                                            <p:txEl>
                                              <p:pRg st="0" end="0"/>
                                            </p:txEl>
                                          </p:spTgt>
                                        </p:tgtEl>
                                        <p:attrNameLst>
                                          <p:attrName>style.visibility</p:attrName>
                                        </p:attrNameLst>
                                      </p:cBhvr>
                                      <p:to>
                                        <p:strVal val="visible"/>
                                      </p:to>
                                    </p:set>
                                    <p:animEffect transition="in" filter="fade">
                                      <p:cBhvr>
                                        <p:cTn id="11" dur="500"/>
                                        <p:tgtEl>
                                          <p:spTgt spid="46">
                                            <p:txEl>
                                              <p:pRg st="0" end="0"/>
                                            </p:txEl>
                                          </p:spTgt>
                                        </p:tgtEl>
                                      </p:cBhvr>
                                    </p:animEffect>
                                  </p:childTnLst>
                                </p:cTn>
                              </p:par>
                            </p:childTnLst>
                          </p:cTn>
                        </p:par>
                        <p:par>
                          <p:cTn id="12" fill="hold">
                            <p:stCondLst>
                              <p:cond delay="1000"/>
                            </p:stCondLst>
                            <p:childTnLst>
                              <p:par>
                                <p:cTn id="13" presetID="18" presetClass="entr" presetSubtype="6" fill="hold" grpId="0" nodeType="afterEffect">
                                  <p:stCondLst>
                                    <p:cond delay="0"/>
                                  </p:stCondLst>
                                  <p:childTnLst>
                                    <p:set>
                                      <p:cBhvr>
                                        <p:cTn id="14" dur="1" fill="hold">
                                          <p:stCondLst>
                                            <p:cond delay="0"/>
                                          </p:stCondLst>
                                        </p:cTn>
                                        <p:tgtEl>
                                          <p:spTgt spid="45"/>
                                        </p:tgtEl>
                                        <p:attrNameLst>
                                          <p:attrName>style.visibility</p:attrName>
                                        </p:attrNameLst>
                                      </p:cBhvr>
                                      <p:to>
                                        <p:strVal val="visible"/>
                                      </p:to>
                                    </p:set>
                                    <p:animEffect transition="in" filter="strips(downRight)">
                                      <p:cBhvr>
                                        <p:cTn id="15" dur="500"/>
                                        <p:tgtEl>
                                          <p:spTgt spid="45"/>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left)">
                                      <p:cBhvr>
                                        <p:cTn id="19" dur="500"/>
                                        <p:tgtEl>
                                          <p:spTgt spid="7"/>
                                        </p:tgtEl>
                                      </p:cBhvr>
                                    </p:animEffect>
                                  </p:childTnLst>
                                </p:cTn>
                              </p:par>
                            </p:childTnLst>
                          </p:cTn>
                        </p:par>
                        <p:par>
                          <p:cTn id="20" fill="hold">
                            <p:stCondLst>
                              <p:cond delay="2000"/>
                            </p:stCondLst>
                            <p:childTnLst>
                              <p:par>
                                <p:cTn id="21" presetID="9" presetClass="entr" presetSubtype="0" fill="hold"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dissolve">
                                      <p:cBhvr>
                                        <p:cTn id="23" dur="500"/>
                                        <p:tgtEl>
                                          <p:spTgt spid="19"/>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48">
                                            <p:txEl>
                                              <p:pRg st="0" end="0"/>
                                            </p:txEl>
                                          </p:spTgt>
                                        </p:tgtEl>
                                        <p:attrNameLst>
                                          <p:attrName>style.visibility</p:attrName>
                                        </p:attrNameLst>
                                      </p:cBhvr>
                                      <p:to>
                                        <p:strVal val="visible"/>
                                      </p:to>
                                    </p:set>
                                    <p:animEffect transition="in" filter="fade">
                                      <p:cBhvr>
                                        <p:cTn id="27" dur="500"/>
                                        <p:tgtEl>
                                          <p:spTgt spid="48">
                                            <p:txEl>
                                              <p:pRg st="0" end="0"/>
                                            </p:txEl>
                                          </p:spTgt>
                                        </p:tgtEl>
                                      </p:cBhvr>
                                    </p:animEffect>
                                  </p:childTnLst>
                                </p:cTn>
                              </p:par>
                            </p:childTnLst>
                          </p:cTn>
                        </p:par>
                        <p:par>
                          <p:cTn id="28" fill="hold">
                            <p:stCondLst>
                              <p:cond delay="3000"/>
                            </p:stCondLst>
                            <p:childTnLst>
                              <p:par>
                                <p:cTn id="29" presetID="18" presetClass="entr" presetSubtype="6" fill="hold" grpId="0" nodeType="afterEffect">
                                  <p:stCondLst>
                                    <p:cond delay="0"/>
                                  </p:stCondLst>
                                  <p:childTnLst>
                                    <p:set>
                                      <p:cBhvr>
                                        <p:cTn id="30" dur="1" fill="hold">
                                          <p:stCondLst>
                                            <p:cond delay="0"/>
                                          </p:stCondLst>
                                        </p:cTn>
                                        <p:tgtEl>
                                          <p:spTgt spid="47"/>
                                        </p:tgtEl>
                                        <p:attrNameLst>
                                          <p:attrName>style.visibility</p:attrName>
                                        </p:attrNameLst>
                                      </p:cBhvr>
                                      <p:to>
                                        <p:strVal val="visible"/>
                                      </p:to>
                                    </p:set>
                                    <p:animEffect transition="in" filter="strips(downRight)">
                                      <p:cBhvr>
                                        <p:cTn id="31" dur="500"/>
                                        <p:tgtEl>
                                          <p:spTgt spid="47"/>
                                        </p:tgtEl>
                                      </p:cBhvr>
                                    </p:animEffect>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wipe(left)">
                                      <p:cBhvr>
                                        <p:cTn id="35" dur="500"/>
                                        <p:tgtEl>
                                          <p:spTgt spid="8"/>
                                        </p:tgtEl>
                                      </p:cBhvr>
                                    </p:animEffect>
                                  </p:childTnLst>
                                </p:cTn>
                              </p:par>
                            </p:childTnLst>
                          </p:cTn>
                        </p:par>
                        <p:par>
                          <p:cTn id="36" fill="hold">
                            <p:stCondLst>
                              <p:cond delay="4000"/>
                            </p:stCondLst>
                            <p:childTnLst>
                              <p:par>
                                <p:cTn id="37" presetID="9" presetClass="entr" presetSubtype="0" fill="hold" nodeType="afterEffect">
                                  <p:stCondLst>
                                    <p:cond delay="0"/>
                                  </p:stCondLst>
                                  <p:childTnLst>
                                    <p:set>
                                      <p:cBhvr>
                                        <p:cTn id="38" dur="1" fill="hold">
                                          <p:stCondLst>
                                            <p:cond delay="0"/>
                                          </p:stCondLst>
                                        </p:cTn>
                                        <p:tgtEl>
                                          <p:spTgt spid="24"/>
                                        </p:tgtEl>
                                        <p:attrNameLst>
                                          <p:attrName>style.visibility</p:attrName>
                                        </p:attrNameLst>
                                      </p:cBhvr>
                                      <p:to>
                                        <p:strVal val="visible"/>
                                      </p:to>
                                    </p:set>
                                    <p:animEffect transition="in" filter="dissolve">
                                      <p:cBhvr>
                                        <p:cTn id="39" dur="500"/>
                                        <p:tgtEl>
                                          <p:spTgt spid="24"/>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50">
                                            <p:txEl>
                                              <p:pRg st="0" end="0"/>
                                            </p:txEl>
                                          </p:spTgt>
                                        </p:tgtEl>
                                        <p:attrNameLst>
                                          <p:attrName>style.visibility</p:attrName>
                                        </p:attrNameLst>
                                      </p:cBhvr>
                                      <p:to>
                                        <p:strVal val="visible"/>
                                      </p:to>
                                    </p:set>
                                    <p:animEffect transition="in" filter="fade">
                                      <p:cBhvr>
                                        <p:cTn id="43" dur="500"/>
                                        <p:tgtEl>
                                          <p:spTgt spid="50">
                                            <p:txEl>
                                              <p:pRg st="0" end="0"/>
                                            </p:txEl>
                                          </p:spTgt>
                                        </p:tgtEl>
                                      </p:cBhvr>
                                    </p:animEffect>
                                  </p:childTnLst>
                                </p:cTn>
                              </p:par>
                            </p:childTnLst>
                          </p:cTn>
                        </p:par>
                        <p:par>
                          <p:cTn id="44" fill="hold">
                            <p:stCondLst>
                              <p:cond delay="5000"/>
                            </p:stCondLst>
                            <p:childTnLst>
                              <p:par>
                                <p:cTn id="45" presetID="18" presetClass="entr" presetSubtype="6"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strips(downRight)">
                                      <p:cBhvr>
                                        <p:cTn id="47" dur="500"/>
                                        <p:tgtEl>
                                          <p:spTgt spid="49"/>
                                        </p:tgtEl>
                                      </p:cBhvr>
                                    </p:animEffect>
                                  </p:childTnLst>
                                </p:cTn>
                              </p:par>
                            </p:childTnLst>
                          </p:cTn>
                        </p:par>
                        <p:par>
                          <p:cTn id="48" fill="hold">
                            <p:stCondLst>
                              <p:cond delay="5500"/>
                            </p:stCondLst>
                            <p:childTnLst>
                              <p:par>
                                <p:cTn id="49" presetID="22" presetClass="entr" presetSubtype="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Effect transition="in" filter="wipe(left)">
                                      <p:cBhvr>
                                        <p:cTn id="51" dur="500"/>
                                        <p:tgtEl>
                                          <p:spTgt spid="9"/>
                                        </p:tgtEl>
                                      </p:cBhvr>
                                    </p:animEffect>
                                  </p:childTnLst>
                                </p:cTn>
                              </p:par>
                            </p:childTnLst>
                          </p:cTn>
                        </p:par>
                        <p:par>
                          <p:cTn id="52" fill="hold">
                            <p:stCondLst>
                              <p:cond delay="6000"/>
                            </p:stCondLst>
                            <p:childTnLst>
                              <p:par>
                                <p:cTn id="53" presetID="9" presetClass="entr" presetSubtype="0"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Effect transition="in" filter="dissolve">
                                      <p:cBhvr>
                                        <p:cTn id="55" dur="500"/>
                                        <p:tgtEl>
                                          <p:spTgt spid="27"/>
                                        </p:tgtEl>
                                      </p:cBhvr>
                                    </p:animEffect>
                                  </p:childTnLst>
                                </p:cTn>
                              </p:par>
                            </p:childTnLst>
                          </p:cTn>
                        </p:par>
                        <p:par>
                          <p:cTn id="56" fill="hold">
                            <p:stCondLst>
                              <p:cond delay="6500"/>
                            </p:stCondLst>
                            <p:childTnLst>
                              <p:par>
                                <p:cTn id="57" presetID="10" presetClass="entr" presetSubtype="0" fill="hold" grpId="0" nodeType="afterEffect">
                                  <p:stCondLst>
                                    <p:cond delay="0"/>
                                  </p:stCondLst>
                                  <p:childTnLst>
                                    <p:set>
                                      <p:cBhvr>
                                        <p:cTn id="58" dur="1" fill="hold">
                                          <p:stCondLst>
                                            <p:cond delay="0"/>
                                          </p:stCondLst>
                                        </p:cTn>
                                        <p:tgtEl>
                                          <p:spTgt spid="52">
                                            <p:txEl>
                                              <p:pRg st="0" end="0"/>
                                            </p:txEl>
                                          </p:spTgt>
                                        </p:tgtEl>
                                        <p:attrNameLst>
                                          <p:attrName>style.visibility</p:attrName>
                                        </p:attrNameLst>
                                      </p:cBhvr>
                                      <p:to>
                                        <p:strVal val="visible"/>
                                      </p:to>
                                    </p:set>
                                    <p:animEffect transition="in" filter="fade">
                                      <p:cBhvr>
                                        <p:cTn id="59" dur="500"/>
                                        <p:tgtEl>
                                          <p:spTgt spid="52">
                                            <p:txEl>
                                              <p:pRg st="0" end="0"/>
                                            </p:txEl>
                                          </p:spTgt>
                                        </p:tgtEl>
                                      </p:cBhvr>
                                    </p:animEffect>
                                  </p:childTnLst>
                                </p:cTn>
                              </p:par>
                            </p:childTnLst>
                          </p:cTn>
                        </p:par>
                        <p:par>
                          <p:cTn id="60" fill="hold">
                            <p:stCondLst>
                              <p:cond delay="7000"/>
                            </p:stCondLst>
                            <p:childTnLst>
                              <p:par>
                                <p:cTn id="61" presetID="18" presetClass="entr" presetSubtype="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Effect transition="in" filter="strips(downRight)">
                                      <p:cBhvr>
                                        <p:cTn id="63" dur="500"/>
                                        <p:tgtEl>
                                          <p:spTgt spid="51"/>
                                        </p:tgtEl>
                                      </p:cBhvr>
                                    </p:animEffect>
                                  </p:childTnLst>
                                </p:cTn>
                              </p:par>
                            </p:childTnLst>
                          </p:cTn>
                        </p:par>
                        <p:par>
                          <p:cTn id="64" fill="hold">
                            <p:stCondLst>
                              <p:cond delay="7500"/>
                            </p:stCondLst>
                            <p:childTnLst>
                              <p:par>
                                <p:cTn id="65" presetID="22" presetClass="entr" presetSubtype="8" fill="hold" grpId="0" nodeType="afterEffect">
                                  <p:stCondLst>
                                    <p:cond delay="0"/>
                                  </p:stCondLst>
                                  <p:childTnLst>
                                    <p:set>
                                      <p:cBhvr>
                                        <p:cTn id="66" dur="1" fill="hold">
                                          <p:stCondLst>
                                            <p:cond delay="0"/>
                                          </p:stCondLst>
                                        </p:cTn>
                                        <p:tgtEl>
                                          <p:spTgt spid="13"/>
                                        </p:tgtEl>
                                        <p:attrNameLst>
                                          <p:attrName>style.visibility</p:attrName>
                                        </p:attrNameLst>
                                      </p:cBhvr>
                                      <p:to>
                                        <p:strVal val="visible"/>
                                      </p:to>
                                    </p:set>
                                    <p:animEffect transition="in" filter="wipe(left)">
                                      <p:cBhvr>
                                        <p:cTn id="67" dur="500"/>
                                        <p:tgtEl>
                                          <p:spTgt spid="13"/>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14"/>
                                        </p:tgtEl>
                                        <p:attrNameLst>
                                          <p:attrName>style.visibility</p:attrName>
                                        </p:attrNameLst>
                                      </p:cBhvr>
                                      <p:to>
                                        <p:strVal val="visible"/>
                                      </p:to>
                                    </p:set>
                                    <p:animEffect transition="in" filter="wipe(up)">
                                      <p:cBhvr>
                                        <p:cTn id="71" dur="500"/>
                                        <p:tgtEl>
                                          <p:spTgt spid="14"/>
                                        </p:tgtEl>
                                      </p:cBhvr>
                                    </p:animEffect>
                                  </p:childTnLst>
                                </p:cTn>
                              </p:par>
                            </p:childTnLst>
                          </p:cTn>
                        </p:par>
                        <p:par>
                          <p:cTn id="72" fill="hold">
                            <p:stCondLst>
                              <p:cond delay="8500"/>
                            </p:stCondLst>
                            <p:childTnLst>
                              <p:par>
                                <p:cTn id="73" presetID="22" presetClass="entr" presetSubtype="2" fill="hold" grpId="0" nodeType="afterEffect">
                                  <p:stCondLst>
                                    <p:cond delay="0"/>
                                  </p:stCondLst>
                                  <p:childTnLst>
                                    <p:set>
                                      <p:cBhvr>
                                        <p:cTn id="74" dur="1" fill="hold">
                                          <p:stCondLst>
                                            <p:cond delay="0"/>
                                          </p:stCondLst>
                                        </p:cTn>
                                        <p:tgtEl>
                                          <p:spTgt spid="15"/>
                                        </p:tgtEl>
                                        <p:attrNameLst>
                                          <p:attrName>style.visibility</p:attrName>
                                        </p:attrNameLst>
                                      </p:cBhvr>
                                      <p:to>
                                        <p:strVal val="visible"/>
                                      </p:to>
                                    </p:set>
                                    <p:animEffect transition="in" filter="wipe(right)">
                                      <p:cBhvr>
                                        <p:cTn id="75" dur="500"/>
                                        <p:tgtEl>
                                          <p:spTgt spid="15"/>
                                        </p:tgtEl>
                                      </p:cBhvr>
                                    </p:animEffect>
                                  </p:childTnLst>
                                </p:cTn>
                              </p:par>
                            </p:childTnLst>
                          </p:cTn>
                        </p:par>
                        <p:par>
                          <p:cTn id="76" fill="hold">
                            <p:stCondLst>
                              <p:cond delay="9000"/>
                            </p:stCondLst>
                            <p:childTnLst>
                              <p:par>
                                <p:cTn id="77" presetID="9"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dissolve">
                                      <p:cBhvr>
                                        <p:cTn id="79" dur="500"/>
                                        <p:tgtEl>
                                          <p:spTgt spid="30"/>
                                        </p:tgtEl>
                                      </p:cBhvr>
                                    </p:animEffect>
                                  </p:childTnLst>
                                </p:cTn>
                              </p:par>
                            </p:childTnLst>
                          </p:cTn>
                        </p:par>
                        <p:par>
                          <p:cTn id="80" fill="hold">
                            <p:stCondLst>
                              <p:cond delay="9500"/>
                            </p:stCondLst>
                            <p:childTnLst>
                              <p:par>
                                <p:cTn id="81" presetID="10" presetClass="entr" presetSubtype="0" fill="hold" grpId="0" nodeType="afterEffect">
                                  <p:stCondLst>
                                    <p:cond delay="0"/>
                                  </p:stCondLst>
                                  <p:childTnLst>
                                    <p:set>
                                      <p:cBhvr>
                                        <p:cTn id="82" dur="1" fill="hold">
                                          <p:stCondLst>
                                            <p:cond delay="0"/>
                                          </p:stCondLst>
                                        </p:cTn>
                                        <p:tgtEl>
                                          <p:spTgt spid="60">
                                            <p:txEl>
                                              <p:pRg st="0" end="0"/>
                                            </p:txEl>
                                          </p:spTgt>
                                        </p:tgtEl>
                                        <p:attrNameLst>
                                          <p:attrName>style.visibility</p:attrName>
                                        </p:attrNameLst>
                                      </p:cBhvr>
                                      <p:to>
                                        <p:strVal val="visible"/>
                                      </p:to>
                                    </p:set>
                                    <p:animEffect transition="in" filter="fade">
                                      <p:cBhvr>
                                        <p:cTn id="83" dur="500"/>
                                        <p:tgtEl>
                                          <p:spTgt spid="60">
                                            <p:txEl>
                                              <p:pRg st="0" end="0"/>
                                            </p:txEl>
                                          </p:spTgt>
                                        </p:tgtEl>
                                      </p:cBhvr>
                                    </p:animEffect>
                                  </p:childTnLst>
                                </p:cTn>
                              </p:par>
                            </p:childTnLst>
                          </p:cTn>
                        </p:par>
                        <p:par>
                          <p:cTn id="84" fill="hold">
                            <p:stCondLst>
                              <p:cond delay="10000"/>
                            </p:stCondLst>
                            <p:childTnLst>
                              <p:par>
                                <p:cTn id="85" presetID="18" presetClass="entr" presetSubtype="6" fill="hold" grpId="0" nodeType="afterEffect">
                                  <p:stCondLst>
                                    <p:cond delay="0"/>
                                  </p:stCondLst>
                                  <p:childTnLst>
                                    <p:set>
                                      <p:cBhvr>
                                        <p:cTn id="86" dur="1" fill="hold">
                                          <p:stCondLst>
                                            <p:cond delay="0"/>
                                          </p:stCondLst>
                                        </p:cTn>
                                        <p:tgtEl>
                                          <p:spTgt spid="59"/>
                                        </p:tgtEl>
                                        <p:attrNameLst>
                                          <p:attrName>style.visibility</p:attrName>
                                        </p:attrNameLst>
                                      </p:cBhvr>
                                      <p:to>
                                        <p:strVal val="visible"/>
                                      </p:to>
                                    </p:set>
                                    <p:animEffect transition="in" filter="strips(downRight)">
                                      <p:cBhvr>
                                        <p:cTn id="87" dur="500"/>
                                        <p:tgtEl>
                                          <p:spTgt spid="59"/>
                                        </p:tgtEl>
                                      </p:cBhvr>
                                    </p:animEffect>
                                  </p:childTnLst>
                                </p:cTn>
                              </p:par>
                            </p:childTnLst>
                          </p:cTn>
                        </p:par>
                        <p:par>
                          <p:cTn id="88" fill="hold">
                            <p:stCondLst>
                              <p:cond delay="10500"/>
                            </p:stCondLst>
                            <p:childTnLst>
                              <p:par>
                                <p:cTn id="89" presetID="22" presetClass="entr" presetSubtype="2" fill="hold" grpId="0" nodeType="afterEffect">
                                  <p:stCondLst>
                                    <p:cond delay="0"/>
                                  </p:stCondLst>
                                  <p:childTnLst>
                                    <p:set>
                                      <p:cBhvr>
                                        <p:cTn id="90" dur="1" fill="hold">
                                          <p:stCondLst>
                                            <p:cond delay="0"/>
                                          </p:stCondLst>
                                        </p:cTn>
                                        <p:tgtEl>
                                          <p:spTgt spid="12"/>
                                        </p:tgtEl>
                                        <p:attrNameLst>
                                          <p:attrName>style.visibility</p:attrName>
                                        </p:attrNameLst>
                                      </p:cBhvr>
                                      <p:to>
                                        <p:strVal val="visible"/>
                                      </p:to>
                                    </p:set>
                                    <p:animEffect transition="in" filter="wipe(right)">
                                      <p:cBhvr>
                                        <p:cTn id="91" dur="500"/>
                                        <p:tgtEl>
                                          <p:spTgt spid="12"/>
                                        </p:tgtEl>
                                      </p:cBhvr>
                                    </p:animEffect>
                                  </p:childTnLst>
                                </p:cTn>
                              </p:par>
                            </p:childTnLst>
                          </p:cTn>
                        </p:par>
                        <p:par>
                          <p:cTn id="92" fill="hold">
                            <p:stCondLst>
                              <p:cond delay="11000"/>
                            </p:stCondLst>
                            <p:childTnLst>
                              <p:par>
                                <p:cTn id="93" presetID="9" presetClass="entr" presetSubtype="0" fill="hold" nodeType="afterEffect">
                                  <p:stCondLst>
                                    <p:cond delay="0"/>
                                  </p:stCondLst>
                                  <p:childTnLst>
                                    <p:set>
                                      <p:cBhvr>
                                        <p:cTn id="94" dur="1" fill="hold">
                                          <p:stCondLst>
                                            <p:cond delay="0"/>
                                          </p:stCondLst>
                                        </p:cTn>
                                        <p:tgtEl>
                                          <p:spTgt spid="33"/>
                                        </p:tgtEl>
                                        <p:attrNameLst>
                                          <p:attrName>style.visibility</p:attrName>
                                        </p:attrNameLst>
                                      </p:cBhvr>
                                      <p:to>
                                        <p:strVal val="visible"/>
                                      </p:to>
                                    </p:set>
                                    <p:animEffect transition="in" filter="dissolve">
                                      <p:cBhvr>
                                        <p:cTn id="95" dur="500"/>
                                        <p:tgtEl>
                                          <p:spTgt spid="33"/>
                                        </p:tgtEl>
                                      </p:cBhvr>
                                    </p:animEffect>
                                  </p:childTnLst>
                                </p:cTn>
                              </p:par>
                            </p:childTnLst>
                          </p:cTn>
                        </p:par>
                        <p:par>
                          <p:cTn id="96" fill="hold">
                            <p:stCondLst>
                              <p:cond delay="11500"/>
                            </p:stCondLst>
                            <p:childTnLst>
                              <p:par>
                                <p:cTn id="97" presetID="10" presetClass="entr" presetSubtype="0" fill="hold" grpId="0" nodeType="afterEffect">
                                  <p:stCondLst>
                                    <p:cond delay="0"/>
                                  </p:stCondLst>
                                  <p:childTnLst>
                                    <p:set>
                                      <p:cBhvr>
                                        <p:cTn id="98" dur="1" fill="hold">
                                          <p:stCondLst>
                                            <p:cond delay="0"/>
                                          </p:stCondLst>
                                        </p:cTn>
                                        <p:tgtEl>
                                          <p:spTgt spid="58">
                                            <p:txEl>
                                              <p:pRg st="0" end="0"/>
                                            </p:txEl>
                                          </p:spTgt>
                                        </p:tgtEl>
                                        <p:attrNameLst>
                                          <p:attrName>style.visibility</p:attrName>
                                        </p:attrNameLst>
                                      </p:cBhvr>
                                      <p:to>
                                        <p:strVal val="visible"/>
                                      </p:to>
                                    </p:set>
                                    <p:animEffect transition="in" filter="fade">
                                      <p:cBhvr>
                                        <p:cTn id="99" dur="500"/>
                                        <p:tgtEl>
                                          <p:spTgt spid="58">
                                            <p:txEl>
                                              <p:pRg st="0" end="0"/>
                                            </p:txEl>
                                          </p:spTgt>
                                        </p:tgtEl>
                                      </p:cBhvr>
                                    </p:animEffect>
                                  </p:childTnLst>
                                </p:cTn>
                              </p:par>
                            </p:childTnLst>
                          </p:cTn>
                        </p:par>
                        <p:par>
                          <p:cTn id="100" fill="hold">
                            <p:stCondLst>
                              <p:cond delay="12000"/>
                            </p:stCondLst>
                            <p:childTnLst>
                              <p:par>
                                <p:cTn id="101" presetID="18" presetClass="entr" presetSubtype="6" fill="hold" grpId="0" nodeType="afterEffect">
                                  <p:stCondLst>
                                    <p:cond delay="0"/>
                                  </p:stCondLst>
                                  <p:childTnLst>
                                    <p:set>
                                      <p:cBhvr>
                                        <p:cTn id="102" dur="1" fill="hold">
                                          <p:stCondLst>
                                            <p:cond delay="0"/>
                                          </p:stCondLst>
                                        </p:cTn>
                                        <p:tgtEl>
                                          <p:spTgt spid="57"/>
                                        </p:tgtEl>
                                        <p:attrNameLst>
                                          <p:attrName>style.visibility</p:attrName>
                                        </p:attrNameLst>
                                      </p:cBhvr>
                                      <p:to>
                                        <p:strVal val="visible"/>
                                      </p:to>
                                    </p:set>
                                    <p:animEffect transition="in" filter="strips(downRight)">
                                      <p:cBhvr>
                                        <p:cTn id="103" dur="500"/>
                                        <p:tgtEl>
                                          <p:spTgt spid="57"/>
                                        </p:tgtEl>
                                      </p:cBhvr>
                                    </p:animEffect>
                                  </p:childTnLst>
                                </p:cTn>
                              </p:par>
                            </p:childTnLst>
                          </p:cTn>
                        </p:par>
                        <p:par>
                          <p:cTn id="104" fill="hold">
                            <p:stCondLst>
                              <p:cond delay="12500"/>
                            </p:stCondLst>
                            <p:childTnLst>
                              <p:par>
                                <p:cTn id="105" presetID="22" presetClass="entr" presetSubtype="2" fill="hold" grpId="0" nodeType="afterEffect">
                                  <p:stCondLst>
                                    <p:cond delay="0"/>
                                  </p:stCondLst>
                                  <p:childTnLst>
                                    <p:set>
                                      <p:cBhvr>
                                        <p:cTn id="106" dur="1" fill="hold">
                                          <p:stCondLst>
                                            <p:cond delay="0"/>
                                          </p:stCondLst>
                                        </p:cTn>
                                        <p:tgtEl>
                                          <p:spTgt spid="11"/>
                                        </p:tgtEl>
                                        <p:attrNameLst>
                                          <p:attrName>style.visibility</p:attrName>
                                        </p:attrNameLst>
                                      </p:cBhvr>
                                      <p:to>
                                        <p:strVal val="visible"/>
                                      </p:to>
                                    </p:set>
                                    <p:animEffect transition="in" filter="wipe(right)">
                                      <p:cBhvr>
                                        <p:cTn id="107" dur="500"/>
                                        <p:tgtEl>
                                          <p:spTgt spid="11"/>
                                        </p:tgtEl>
                                      </p:cBhvr>
                                    </p:animEffect>
                                  </p:childTnLst>
                                </p:cTn>
                              </p:par>
                            </p:childTnLst>
                          </p:cTn>
                        </p:par>
                        <p:par>
                          <p:cTn id="108" fill="hold">
                            <p:stCondLst>
                              <p:cond delay="13000"/>
                            </p:stCondLst>
                            <p:childTnLst>
                              <p:par>
                                <p:cTn id="109" presetID="9" presetClass="entr" presetSubtype="0" fill="hold" nodeType="afterEffect">
                                  <p:stCondLst>
                                    <p:cond delay="0"/>
                                  </p:stCondLst>
                                  <p:childTnLst>
                                    <p:set>
                                      <p:cBhvr>
                                        <p:cTn id="110" dur="1" fill="hold">
                                          <p:stCondLst>
                                            <p:cond delay="0"/>
                                          </p:stCondLst>
                                        </p:cTn>
                                        <p:tgtEl>
                                          <p:spTgt spid="36"/>
                                        </p:tgtEl>
                                        <p:attrNameLst>
                                          <p:attrName>style.visibility</p:attrName>
                                        </p:attrNameLst>
                                      </p:cBhvr>
                                      <p:to>
                                        <p:strVal val="visible"/>
                                      </p:to>
                                    </p:set>
                                    <p:animEffect transition="in" filter="dissolve">
                                      <p:cBhvr>
                                        <p:cTn id="111" dur="500"/>
                                        <p:tgtEl>
                                          <p:spTgt spid="36"/>
                                        </p:tgtEl>
                                      </p:cBhvr>
                                    </p:animEffect>
                                  </p:childTnLst>
                                </p:cTn>
                              </p:par>
                            </p:childTnLst>
                          </p:cTn>
                        </p:par>
                        <p:par>
                          <p:cTn id="112" fill="hold">
                            <p:stCondLst>
                              <p:cond delay="13500"/>
                            </p:stCondLst>
                            <p:childTnLst>
                              <p:par>
                                <p:cTn id="113" presetID="10" presetClass="entr" presetSubtype="0" fill="hold" grpId="0" nodeType="afterEffect">
                                  <p:stCondLst>
                                    <p:cond delay="0"/>
                                  </p:stCondLst>
                                  <p:childTnLst>
                                    <p:set>
                                      <p:cBhvr>
                                        <p:cTn id="114" dur="1" fill="hold">
                                          <p:stCondLst>
                                            <p:cond delay="0"/>
                                          </p:stCondLst>
                                        </p:cTn>
                                        <p:tgtEl>
                                          <p:spTgt spid="56">
                                            <p:txEl>
                                              <p:pRg st="0" end="0"/>
                                            </p:txEl>
                                          </p:spTgt>
                                        </p:tgtEl>
                                        <p:attrNameLst>
                                          <p:attrName>style.visibility</p:attrName>
                                        </p:attrNameLst>
                                      </p:cBhvr>
                                      <p:to>
                                        <p:strVal val="visible"/>
                                      </p:to>
                                    </p:set>
                                    <p:animEffect transition="in" filter="fade">
                                      <p:cBhvr>
                                        <p:cTn id="115" dur="500"/>
                                        <p:tgtEl>
                                          <p:spTgt spid="56">
                                            <p:txEl>
                                              <p:pRg st="0" end="0"/>
                                            </p:txEl>
                                          </p:spTgt>
                                        </p:tgtEl>
                                      </p:cBhvr>
                                    </p:animEffect>
                                  </p:childTnLst>
                                </p:cTn>
                              </p:par>
                            </p:childTnLst>
                          </p:cTn>
                        </p:par>
                        <p:par>
                          <p:cTn id="116" fill="hold">
                            <p:stCondLst>
                              <p:cond delay="14000"/>
                            </p:stCondLst>
                            <p:childTnLst>
                              <p:par>
                                <p:cTn id="117" presetID="18" presetClass="entr" presetSubtype="6" fill="hold" grpId="0" nodeType="afterEffect">
                                  <p:stCondLst>
                                    <p:cond delay="0"/>
                                  </p:stCondLst>
                                  <p:childTnLst>
                                    <p:set>
                                      <p:cBhvr>
                                        <p:cTn id="118" dur="1" fill="hold">
                                          <p:stCondLst>
                                            <p:cond delay="0"/>
                                          </p:stCondLst>
                                        </p:cTn>
                                        <p:tgtEl>
                                          <p:spTgt spid="55"/>
                                        </p:tgtEl>
                                        <p:attrNameLst>
                                          <p:attrName>style.visibility</p:attrName>
                                        </p:attrNameLst>
                                      </p:cBhvr>
                                      <p:to>
                                        <p:strVal val="visible"/>
                                      </p:to>
                                    </p:set>
                                    <p:animEffect transition="in" filter="strips(downRight)">
                                      <p:cBhvr>
                                        <p:cTn id="119" dur="500"/>
                                        <p:tgtEl>
                                          <p:spTgt spid="55"/>
                                        </p:tgtEl>
                                      </p:cBhvr>
                                    </p:animEffect>
                                  </p:childTnLst>
                                </p:cTn>
                              </p:par>
                            </p:childTnLst>
                          </p:cTn>
                        </p:par>
                        <p:par>
                          <p:cTn id="120" fill="hold">
                            <p:stCondLst>
                              <p:cond delay="14500"/>
                            </p:stCondLst>
                            <p:childTnLst>
                              <p:par>
                                <p:cTn id="121" presetID="22" presetClass="entr" presetSubtype="2" fill="hold" grpId="0" nodeType="afterEffect">
                                  <p:stCondLst>
                                    <p:cond delay="0"/>
                                  </p:stCondLst>
                                  <p:childTnLst>
                                    <p:set>
                                      <p:cBhvr>
                                        <p:cTn id="122" dur="1" fill="hold">
                                          <p:stCondLst>
                                            <p:cond delay="0"/>
                                          </p:stCondLst>
                                        </p:cTn>
                                        <p:tgtEl>
                                          <p:spTgt spid="10"/>
                                        </p:tgtEl>
                                        <p:attrNameLst>
                                          <p:attrName>style.visibility</p:attrName>
                                        </p:attrNameLst>
                                      </p:cBhvr>
                                      <p:to>
                                        <p:strVal val="visible"/>
                                      </p:to>
                                    </p:set>
                                    <p:animEffect transition="in" filter="wipe(right)">
                                      <p:cBhvr>
                                        <p:cTn id="123" dur="500"/>
                                        <p:tgtEl>
                                          <p:spTgt spid="10"/>
                                        </p:tgtEl>
                                      </p:cBhvr>
                                    </p:animEffect>
                                  </p:childTnLst>
                                </p:cTn>
                              </p:par>
                            </p:childTnLst>
                          </p:cTn>
                        </p:par>
                        <p:par>
                          <p:cTn id="124" fill="hold">
                            <p:stCondLst>
                              <p:cond delay="15000"/>
                            </p:stCondLst>
                            <p:childTnLst>
                              <p:par>
                                <p:cTn id="125" presetID="9" presetClass="entr" presetSubtype="0" fill="hold" nodeType="afterEffect">
                                  <p:stCondLst>
                                    <p:cond delay="0"/>
                                  </p:stCondLst>
                                  <p:childTnLst>
                                    <p:set>
                                      <p:cBhvr>
                                        <p:cTn id="126" dur="1" fill="hold">
                                          <p:stCondLst>
                                            <p:cond delay="0"/>
                                          </p:stCondLst>
                                        </p:cTn>
                                        <p:tgtEl>
                                          <p:spTgt spid="39"/>
                                        </p:tgtEl>
                                        <p:attrNameLst>
                                          <p:attrName>style.visibility</p:attrName>
                                        </p:attrNameLst>
                                      </p:cBhvr>
                                      <p:to>
                                        <p:strVal val="visible"/>
                                      </p:to>
                                    </p:set>
                                    <p:animEffect transition="in" filter="dissolve">
                                      <p:cBhvr>
                                        <p:cTn id="127" dur="500"/>
                                        <p:tgtEl>
                                          <p:spTgt spid="39"/>
                                        </p:tgtEl>
                                      </p:cBhvr>
                                    </p:animEffect>
                                  </p:childTnLst>
                                </p:cTn>
                              </p:par>
                            </p:childTnLst>
                          </p:cTn>
                        </p:par>
                        <p:par>
                          <p:cTn id="128" fill="hold">
                            <p:stCondLst>
                              <p:cond delay="15500"/>
                            </p:stCondLst>
                            <p:childTnLst>
                              <p:par>
                                <p:cTn id="129" presetID="10" presetClass="entr" presetSubtype="0" fill="hold" grpId="0" nodeType="afterEffect">
                                  <p:stCondLst>
                                    <p:cond delay="0"/>
                                  </p:stCondLst>
                                  <p:childTnLst>
                                    <p:set>
                                      <p:cBhvr>
                                        <p:cTn id="130" dur="1" fill="hold">
                                          <p:stCondLst>
                                            <p:cond delay="0"/>
                                          </p:stCondLst>
                                        </p:cTn>
                                        <p:tgtEl>
                                          <p:spTgt spid="54">
                                            <p:txEl>
                                              <p:pRg st="0" end="0"/>
                                            </p:txEl>
                                          </p:spTgt>
                                        </p:tgtEl>
                                        <p:attrNameLst>
                                          <p:attrName>style.visibility</p:attrName>
                                        </p:attrNameLst>
                                      </p:cBhvr>
                                      <p:to>
                                        <p:strVal val="visible"/>
                                      </p:to>
                                    </p:set>
                                    <p:animEffect transition="in" filter="fade">
                                      <p:cBhvr>
                                        <p:cTn id="131" dur="500"/>
                                        <p:tgtEl>
                                          <p:spTgt spid="54">
                                            <p:txEl>
                                              <p:pRg st="0" end="0"/>
                                            </p:txEl>
                                          </p:spTgt>
                                        </p:tgtEl>
                                      </p:cBhvr>
                                    </p:animEffect>
                                  </p:childTnLst>
                                </p:cTn>
                              </p:par>
                            </p:childTnLst>
                          </p:cTn>
                        </p:par>
                        <p:par>
                          <p:cTn id="132" fill="hold">
                            <p:stCondLst>
                              <p:cond delay="16000"/>
                            </p:stCondLst>
                            <p:childTnLst>
                              <p:par>
                                <p:cTn id="133" presetID="18" presetClass="entr" presetSubtype="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Effect transition="in" filter="strips(downRight)">
                                      <p:cBhvr>
                                        <p:cTn id="135" dur="500"/>
                                        <p:tgtEl>
                                          <p:spTgt spid="53"/>
                                        </p:tgtEl>
                                      </p:cBhvr>
                                    </p:animEffect>
                                  </p:childTnLst>
                                </p:cTn>
                              </p:par>
                            </p:childTnLst>
                          </p:cTn>
                        </p:par>
                        <p:par>
                          <p:cTn id="136" fill="hold">
                            <p:stCondLst>
                              <p:cond delay="16500"/>
                            </p:stCondLst>
                            <p:childTnLst>
                              <p:par>
                                <p:cTn id="137" presetID="22" presetClass="entr" presetSubtype="2" fill="hold" grpId="0" nodeType="afterEffect">
                                  <p:stCondLst>
                                    <p:cond delay="0"/>
                                  </p:stCondLst>
                                  <p:childTnLst>
                                    <p:set>
                                      <p:cBhvr>
                                        <p:cTn id="138" dur="1" fill="hold">
                                          <p:stCondLst>
                                            <p:cond delay="0"/>
                                          </p:stCondLst>
                                        </p:cTn>
                                        <p:tgtEl>
                                          <p:spTgt spid="16"/>
                                        </p:tgtEl>
                                        <p:attrNameLst>
                                          <p:attrName>style.visibility</p:attrName>
                                        </p:attrNameLst>
                                      </p:cBhvr>
                                      <p:to>
                                        <p:strVal val="visible"/>
                                      </p:to>
                                    </p:set>
                                    <p:animEffect transition="in" filter="wipe(right)">
                                      <p:cBhvr>
                                        <p:cTn id="139" dur="500"/>
                                        <p:tgtEl>
                                          <p:spTgt spid="16"/>
                                        </p:tgtEl>
                                      </p:cBhvr>
                                    </p:animEffect>
                                  </p:childTnLst>
                                </p:cTn>
                              </p:par>
                            </p:childTnLst>
                          </p:cTn>
                        </p:par>
                        <p:par>
                          <p:cTn id="140" fill="hold">
                            <p:stCondLst>
                              <p:cond delay="17000"/>
                            </p:stCondLst>
                            <p:childTnLst>
                              <p:par>
                                <p:cTn id="141" presetID="22" presetClass="entr" presetSubtype="4" fill="hold" grpId="0" nodeType="afterEffect">
                                  <p:stCondLst>
                                    <p:cond delay="0"/>
                                  </p:stCondLst>
                                  <p:childTnLst>
                                    <p:set>
                                      <p:cBhvr>
                                        <p:cTn id="142" dur="1" fill="hold">
                                          <p:stCondLst>
                                            <p:cond delay="0"/>
                                          </p:stCondLst>
                                        </p:cTn>
                                        <p:tgtEl>
                                          <p:spTgt spid="17"/>
                                        </p:tgtEl>
                                        <p:attrNameLst>
                                          <p:attrName>style.visibility</p:attrName>
                                        </p:attrNameLst>
                                      </p:cBhvr>
                                      <p:to>
                                        <p:strVal val="visible"/>
                                      </p:to>
                                    </p:set>
                                    <p:animEffect transition="in" filter="wipe(down)">
                                      <p:cBhvr>
                                        <p:cTn id="143" dur="500"/>
                                        <p:tgtEl>
                                          <p:spTgt spid="17"/>
                                        </p:tgtEl>
                                      </p:cBhvr>
                                    </p:animEffect>
                                  </p:childTnLst>
                                </p:cTn>
                              </p:par>
                            </p:childTnLst>
                          </p:cTn>
                        </p:par>
                        <p:par>
                          <p:cTn id="144" fill="hold">
                            <p:stCondLst>
                              <p:cond delay="17500"/>
                            </p:stCondLst>
                            <p:childTnLst>
                              <p:par>
                                <p:cTn id="145" presetID="22" presetClass="entr" presetSubtype="8" fill="hold" grpId="0" nodeType="afterEffect">
                                  <p:stCondLst>
                                    <p:cond delay="0"/>
                                  </p:stCondLst>
                                  <p:childTnLst>
                                    <p:set>
                                      <p:cBhvr>
                                        <p:cTn id="146" dur="1" fill="hold">
                                          <p:stCondLst>
                                            <p:cond delay="0"/>
                                          </p:stCondLst>
                                        </p:cTn>
                                        <p:tgtEl>
                                          <p:spTgt spid="18"/>
                                        </p:tgtEl>
                                        <p:attrNameLst>
                                          <p:attrName>style.visibility</p:attrName>
                                        </p:attrNameLst>
                                      </p:cBhvr>
                                      <p:to>
                                        <p:strVal val="visible"/>
                                      </p:to>
                                    </p:set>
                                    <p:animEffect transition="in" filter="wipe(left)">
                                      <p:cBhvr>
                                        <p:cTn id="14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45" grpId="0"/>
      <p:bldP spid="46" grpId="0" build="p"/>
      <p:bldP spid="47" grpId="0"/>
      <p:bldP spid="48" grpId="0" build="p"/>
      <p:bldP spid="49" grpId="0"/>
      <p:bldP spid="50" grpId="0" build="p"/>
      <p:bldP spid="51" grpId="0"/>
      <p:bldP spid="52" grpId="0" build="p"/>
      <p:bldP spid="53" grpId="0"/>
      <p:bldP spid="54" grpId="0" build="p"/>
      <p:bldP spid="55" grpId="0"/>
      <p:bldP spid="56" grpId="0" build="p"/>
      <p:bldP spid="57" grpId="0"/>
      <p:bldP spid="58" grpId="0" build="p"/>
      <p:bldP spid="59" grpId="0"/>
      <p:bldP spid="60"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3883"/>
          <p:cNvSpPr/>
          <p:nvPr/>
        </p:nvSpPr>
        <p:spPr>
          <a:xfrm>
            <a:off x="1421669" y="1508787"/>
            <a:ext cx="9337873" cy="602535"/>
          </a:xfrm>
          <a:prstGeom prst="roundRect">
            <a:avLst>
              <a:gd name="adj" fmla="val 50000"/>
            </a:avLst>
          </a:prstGeom>
          <a:noFill/>
          <a:ln w="12700" cap="flat">
            <a:solidFill>
              <a:srgbClr val="5B9BD5"/>
            </a:solidFill>
            <a:miter lim="400000"/>
          </a:ln>
          <a:effectLst/>
        </p:spPr>
        <p:txBody>
          <a:bodyPr wrap="square" lIns="19051" tIns="19051" rIns="19051" bIns="19051" numCol="1" anchor="ctr">
            <a:noAutofit/>
          </a:bodyPr>
          <a:lstStyle/>
          <a:p>
            <a:pPr lvl="0"/>
            <a:endParaRPr sz="1735">
              <a:solidFill>
                <a:schemeClr val="bg1"/>
              </a:solidFill>
              <a:cs typeface="+mn-ea"/>
              <a:sym typeface="+mn-lt"/>
            </a:endParaRPr>
          </a:p>
        </p:txBody>
      </p:sp>
      <p:sp>
        <p:nvSpPr>
          <p:cNvPr id="3" name="Shape 3885"/>
          <p:cNvSpPr/>
          <p:nvPr/>
        </p:nvSpPr>
        <p:spPr>
          <a:xfrm>
            <a:off x="2379729" y="2274830"/>
            <a:ext cx="7445247" cy="738472"/>
          </a:xfrm>
          <a:prstGeom prst="rect">
            <a:avLst/>
          </a:prstGeom>
          <a:noFill/>
          <a:ln w="12700" cap="flat">
            <a:noFill/>
            <a:miter lim="400000"/>
          </a:ln>
          <a:effectLst/>
        </p:spPr>
        <p:txBody>
          <a:bodyPr wrap="square" lIns="0" tIns="0" rIns="0" bIns="0" numCol="1" anchor="t">
            <a:spAutoFit/>
          </a:bodyPr>
          <a:lstStyle>
            <a:lvl1pPr>
              <a:lnSpc>
                <a:spcPct val="120000"/>
              </a:lnSpc>
              <a:spcBef>
                <a:spcPts val="4500"/>
              </a:spcBef>
              <a:defRPr sz="2000">
                <a:solidFill>
                  <a:srgbClr val="53585F"/>
                </a:solidFill>
              </a:defRPr>
            </a:lvl1pPr>
          </a:lstStyle>
          <a:p>
            <a:pPr algn="just"/>
            <a:r>
              <a:rPr lang="zh-CN" altLang="en-US" sz="1335" dirty="0">
                <a:solidFill>
                  <a:schemeClr val="bg1"/>
                </a:solidFill>
                <a:cs typeface="+mn-ea"/>
                <a:sym typeface="+mn-lt"/>
              </a:rPr>
              <a:t>详写内容</a:t>
            </a:r>
            <a:r>
              <a:rPr lang="en-US" altLang="zh-CN" sz="1335" dirty="0">
                <a:solidFill>
                  <a:schemeClr val="bg1"/>
                </a:solidFill>
                <a:cs typeface="+mn-ea"/>
                <a:sym typeface="+mn-lt"/>
              </a:rPr>
              <a:t>……</a:t>
            </a:r>
            <a:r>
              <a:rPr lang="zh-CN" altLang="en-US" sz="1335" dirty="0">
                <a:solidFill>
                  <a:schemeClr val="bg1"/>
                </a:solidFill>
                <a:cs typeface="+mn-ea"/>
                <a:sym typeface="+mn-lt"/>
              </a:rPr>
              <a:t>点击输入本栏的具体文字，简明扼要的说明分项内容，此为概念图解，请根据您的具体内容酌情修改。点击输入本栏的具体文字，简明扼要的说明分项内容，此为概念图解，请根据您的具体内容酌情修改。</a:t>
            </a:r>
            <a:endParaRPr lang="en-US" altLang="zh-CN" sz="1335" dirty="0">
              <a:solidFill>
                <a:schemeClr val="bg1"/>
              </a:solidFill>
              <a:cs typeface="+mn-ea"/>
              <a:sym typeface="+mn-lt"/>
            </a:endParaRPr>
          </a:p>
        </p:txBody>
      </p:sp>
      <p:sp>
        <p:nvSpPr>
          <p:cNvPr id="4" name="Shape 3886"/>
          <p:cNvSpPr/>
          <p:nvPr/>
        </p:nvSpPr>
        <p:spPr>
          <a:xfrm>
            <a:off x="1421669" y="3149907"/>
            <a:ext cx="9337873" cy="602535"/>
          </a:xfrm>
          <a:prstGeom prst="roundRect">
            <a:avLst>
              <a:gd name="adj" fmla="val 50000"/>
            </a:avLst>
          </a:prstGeom>
          <a:noFill/>
          <a:ln w="12700" cap="flat">
            <a:solidFill>
              <a:srgbClr val="5B9BD5"/>
            </a:solidFill>
            <a:miter lim="400000"/>
          </a:ln>
          <a:effectLst/>
        </p:spPr>
        <p:txBody>
          <a:bodyPr wrap="square" lIns="19051" tIns="19051" rIns="19051" bIns="19051" numCol="1" anchor="ctr">
            <a:noAutofit/>
          </a:bodyPr>
          <a:lstStyle/>
          <a:p>
            <a:pPr lvl="0"/>
            <a:endParaRPr sz="1735">
              <a:solidFill>
                <a:schemeClr val="bg1"/>
              </a:solidFill>
              <a:cs typeface="+mn-ea"/>
              <a:sym typeface="+mn-lt"/>
            </a:endParaRPr>
          </a:p>
        </p:txBody>
      </p:sp>
      <p:sp>
        <p:nvSpPr>
          <p:cNvPr id="5" name="Shape 3888"/>
          <p:cNvSpPr/>
          <p:nvPr/>
        </p:nvSpPr>
        <p:spPr>
          <a:xfrm>
            <a:off x="2379729" y="3915948"/>
            <a:ext cx="7445247" cy="738472"/>
          </a:xfrm>
          <a:prstGeom prst="rect">
            <a:avLst/>
          </a:prstGeom>
          <a:noFill/>
          <a:ln w="12700" cap="flat">
            <a:noFill/>
            <a:miter lim="400000"/>
          </a:ln>
          <a:effectLst/>
        </p:spPr>
        <p:txBody>
          <a:bodyPr wrap="square" lIns="0" tIns="0" rIns="0" bIns="0" numCol="1" anchor="t">
            <a:spAutoFit/>
          </a:bodyPr>
          <a:lstStyle>
            <a:lvl1pPr>
              <a:lnSpc>
                <a:spcPct val="120000"/>
              </a:lnSpc>
              <a:spcBef>
                <a:spcPts val="4500"/>
              </a:spcBef>
              <a:defRPr sz="2000">
                <a:solidFill>
                  <a:srgbClr val="53585F"/>
                </a:solidFill>
              </a:defRPr>
            </a:lvl1pPr>
          </a:lstStyle>
          <a:p>
            <a:pPr algn="just"/>
            <a:r>
              <a:rPr lang="zh-CN" altLang="en-US" sz="1335" dirty="0">
                <a:solidFill>
                  <a:schemeClr val="bg1"/>
                </a:solidFill>
                <a:cs typeface="+mn-ea"/>
                <a:sym typeface="+mn-lt"/>
              </a:rPr>
              <a:t>详写内容</a:t>
            </a:r>
            <a:r>
              <a:rPr lang="en-US" altLang="zh-CN" sz="1335" dirty="0">
                <a:solidFill>
                  <a:schemeClr val="bg1"/>
                </a:solidFill>
                <a:cs typeface="+mn-ea"/>
                <a:sym typeface="+mn-lt"/>
              </a:rPr>
              <a:t>……</a:t>
            </a:r>
            <a:r>
              <a:rPr lang="zh-CN" altLang="en-US" sz="1335" dirty="0">
                <a:solidFill>
                  <a:schemeClr val="bg1"/>
                </a:solidFill>
                <a:cs typeface="+mn-ea"/>
                <a:sym typeface="+mn-lt"/>
              </a:rPr>
              <a:t>点击输入本栏的具体文字，简明扼要的说明分项内容，此为概念图解，请根据您的具体内容酌情修改。点击输入本栏的具体文字，简明扼要的说明分项内容，此为概念图解，请根据您的具体内容酌情修改。</a:t>
            </a:r>
            <a:endParaRPr lang="en-US" altLang="zh-CN" sz="1335" dirty="0">
              <a:solidFill>
                <a:schemeClr val="bg1"/>
              </a:solidFill>
              <a:cs typeface="+mn-ea"/>
              <a:sym typeface="+mn-lt"/>
            </a:endParaRPr>
          </a:p>
        </p:txBody>
      </p:sp>
      <p:sp>
        <p:nvSpPr>
          <p:cNvPr id="6" name="Shape 3889"/>
          <p:cNvSpPr/>
          <p:nvPr/>
        </p:nvSpPr>
        <p:spPr>
          <a:xfrm>
            <a:off x="1421669" y="4747773"/>
            <a:ext cx="9337873" cy="602535"/>
          </a:xfrm>
          <a:prstGeom prst="roundRect">
            <a:avLst>
              <a:gd name="adj" fmla="val 50000"/>
            </a:avLst>
          </a:prstGeom>
          <a:noFill/>
          <a:ln w="12700" cap="flat">
            <a:solidFill>
              <a:srgbClr val="5B9BD5"/>
            </a:solidFill>
            <a:miter lim="400000"/>
          </a:ln>
          <a:effectLst/>
        </p:spPr>
        <p:txBody>
          <a:bodyPr wrap="square" lIns="19051" tIns="19051" rIns="19051" bIns="19051" numCol="1" anchor="ctr">
            <a:noAutofit/>
          </a:bodyPr>
          <a:lstStyle/>
          <a:p>
            <a:pPr lvl="0"/>
            <a:endParaRPr sz="1735">
              <a:solidFill>
                <a:schemeClr val="bg1"/>
              </a:solidFill>
              <a:cs typeface="+mn-ea"/>
              <a:sym typeface="+mn-lt"/>
            </a:endParaRPr>
          </a:p>
        </p:txBody>
      </p:sp>
      <p:sp>
        <p:nvSpPr>
          <p:cNvPr id="7" name="Shape 3891"/>
          <p:cNvSpPr/>
          <p:nvPr/>
        </p:nvSpPr>
        <p:spPr>
          <a:xfrm>
            <a:off x="2379729" y="5513815"/>
            <a:ext cx="7445247" cy="738472"/>
          </a:xfrm>
          <a:prstGeom prst="rect">
            <a:avLst/>
          </a:prstGeom>
          <a:noFill/>
          <a:ln w="12700" cap="flat">
            <a:noFill/>
            <a:miter lim="400000"/>
          </a:ln>
          <a:effectLst/>
        </p:spPr>
        <p:txBody>
          <a:bodyPr wrap="square" lIns="0" tIns="0" rIns="0" bIns="0" numCol="1" anchor="t">
            <a:spAutoFit/>
          </a:bodyPr>
          <a:lstStyle>
            <a:lvl1pPr>
              <a:lnSpc>
                <a:spcPct val="120000"/>
              </a:lnSpc>
              <a:spcBef>
                <a:spcPts val="4500"/>
              </a:spcBef>
              <a:defRPr sz="2000">
                <a:solidFill>
                  <a:srgbClr val="53585F"/>
                </a:solidFill>
              </a:defRPr>
            </a:lvl1pPr>
          </a:lstStyle>
          <a:p>
            <a:pPr algn="just"/>
            <a:r>
              <a:rPr lang="zh-CN" altLang="en-US" sz="1335" dirty="0">
                <a:solidFill>
                  <a:schemeClr val="bg1"/>
                </a:solidFill>
                <a:cs typeface="+mn-ea"/>
                <a:sym typeface="+mn-lt"/>
              </a:rPr>
              <a:t>详写内容</a:t>
            </a:r>
            <a:r>
              <a:rPr lang="en-US" altLang="zh-CN" sz="1335" dirty="0">
                <a:solidFill>
                  <a:schemeClr val="bg1"/>
                </a:solidFill>
                <a:cs typeface="+mn-ea"/>
                <a:sym typeface="+mn-lt"/>
              </a:rPr>
              <a:t>……</a:t>
            </a:r>
            <a:r>
              <a:rPr lang="zh-CN" altLang="en-US" sz="1335" dirty="0">
                <a:solidFill>
                  <a:schemeClr val="bg1"/>
                </a:solidFill>
                <a:cs typeface="+mn-ea"/>
                <a:sym typeface="+mn-lt"/>
              </a:rPr>
              <a:t>点击输入本栏的具体文字，简明扼要的说明分项内容，此为概念图解，请根据您的具体内容酌情修改。点击输入本栏的具体文字，简明扼要的说明分项内容，此为概念图解，请根据您的具体内容酌情修改。</a:t>
            </a:r>
            <a:endParaRPr lang="en-US" altLang="zh-CN" sz="1335" dirty="0">
              <a:solidFill>
                <a:schemeClr val="bg1"/>
              </a:solidFill>
              <a:cs typeface="+mn-ea"/>
              <a:sym typeface="+mn-lt"/>
            </a:endParaRPr>
          </a:p>
        </p:txBody>
      </p:sp>
      <p:sp>
        <p:nvSpPr>
          <p:cNvPr id="8" name="Text Placeholder 5"/>
          <p:cNvSpPr txBox="1"/>
          <p:nvPr/>
        </p:nvSpPr>
        <p:spPr>
          <a:xfrm>
            <a:off x="4084865" y="1605682"/>
            <a:ext cx="4034972" cy="408745"/>
          </a:xfrm>
          <a:prstGeom prst="rect">
            <a:avLst/>
          </a:prstGeom>
        </p:spPr>
        <p:txBody>
          <a:bodyPr anchor="ctr">
            <a:normAutofit fontScale="925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altLang="zh-CN" sz="1865" dirty="0">
                <a:solidFill>
                  <a:schemeClr val="bg1"/>
                </a:solidFill>
                <a:cs typeface="+mn-ea"/>
                <a:sym typeface="+mn-lt"/>
              </a:rPr>
              <a:t>Q1       </a:t>
            </a:r>
            <a:r>
              <a:rPr lang="zh-CN" altLang="en-US" sz="1865" dirty="0">
                <a:solidFill>
                  <a:schemeClr val="bg1"/>
                </a:solidFill>
                <a:cs typeface="+mn-ea"/>
                <a:sym typeface="+mn-lt"/>
              </a:rPr>
              <a:t>点击输入您的问题标题文本内容</a:t>
            </a:r>
            <a:r>
              <a:rPr lang="en-US" sz="1865" dirty="0">
                <a:solidFill>
                  <a:schemeClr val="bg1"/>
                </a:solidFill>
                <a:cs typeface="+mn-ea"/>
                <a:sym typeface="+mn-lt"/>
              </a:rPr>
              <a:t> ?</a:t>
            </a:r>
          </a:p>
        </p:txBody>
      </p:sp>
      <p:sp>
        <p:nvSpPr>
          <p:cNvPr id="9" name="Text Placeholder 5"/>
          <p:cNvSpPr txBox="1"/>
          <p:nvPr/>
        </p:nvSpPr>
        <p:spPr>
          <a:xfrm>
            <a:off x="4084865" y="4844668"/>
            <a:ext cx="4034972" cy="408745"/>
          </a:xfrm>
          <a:prstGeom prst="rect">
            <a:avLst/>
          </a:prstGeom>
        </p:spPr>
        <p:txBody>
          <a:bodyPr vert="horz" lIns="0" tIns="0" rIns="0" bIns="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altLang="zh-CN" sz="1865" dirty="0">
                <a:solidFill>
                  <a:schemeClr val="bg1"/>
                </a:solidFill>
                <a:latin typeface="+mn-lt"/>
                <a:ea typeface="+mn-ea"/>
                <a:cs typeface="+mn-ea"/>
                <a:sym typeface="+mn-lt"/>
              </a:rPr>
              <a:t>Q3       </a:t>
            </a:r>
            <a:r>
              <a:rPr lang="zh-CN" altLang="en-US" sz="1865" dirty="0">
                <a:solidFill>
                  <a:schemeClr val="bg1"/>
                </a:solidFill>
                <a:latin typeface="+mn-lt"/>
                <a:ea typeface="+mn-ea"/>
                <a:cs typeface="+mn-ea"/>
                <a:sym typeface="+mn-lt"/>
              </a:rPr>
              <a:t>点击输入您的问题标题文本内容</a:t>
            </a:r>
            <a:r>
              <a:rPr lang="en-US" altLang="zh-CN" sz="1865" dirty="0">
                <a:solidFill>
                  <a:schemeClr val="bg1"/>
                </a:solidFill>
                <a:latin typeface="+mn-lt"/>
                <a:ea typeface="+mn-ea"/>
                <a:cs typeface="+mn-ea"/>
                <a:sym typeface="+mn-lt"/>
              </a:rPr>
              <a:t> ?</a:t>
            </a:r>
          </a:p>
        </p:txBody>
      </p:sp>
      <p:sp>
        <p:nvSpPr>
          <p:cNvPr id="11" name="Text Placeholder 5"/>
          <p:cNvSpPr txBox="1"/>
          <p:nvPr/>
        </p:nvSpPr>
        <p:spPr>
          <a:xfrm>
            <a:off x="4084865" y="3246802"/>
            <a:ext cx="4034972" cy="408745"/>
          </a:xfrm>
          <a:prstGeom prst="rect">
            <a:avLst/>
          </a:prstGeom>
        </p:spPr>
        <p:txBody>
          <a:bodyPr vert="horz" lIns="0" tIns="0" rIns="0" bIns="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altLang="zh-CN" sz="1865" dirty="0">
                <a:solidFill>
                  <a:schemeClr val="bg1"/>
                </a:solidFill>
                <a:latin typeface="+mn-lt"/>
                <a:ea typeface="+mn-ea"/>
                <a:cs typeface="+mn-ea"/>
                <a:sym typeface="+mn-lt"/>
              </a:rPr>
              <a:t>Q2       </a:t>
            </a:r>
            <a:r>
              <a:rPr lang="zh-CN" altLang="en-US" sz="1865" dirty="0">
                <a:solidFill>
                  <a:schemeClr val="bg1"/>
                </a:solidFill>
                <a:latin typeface="+mn-lt"/>
                <a:ea typeface="+mn-ea"/>
                <a:cs typeface="+mn-ea"/>
                <a:sym typeface="+mn-lt"/>
              </a:rPr>
              <a:t>点击输入您的问题标题文本内容</a:t>
            </a:r>
            <a:r>
              <a:rPr lang="en-US" altLang="zh-CN" sz="1865" dirty="0">
                <a:solidFill>
                  <a:schemeClr val="bg1"/>
                </a:solidFill>
                <a:latin typeface="+mn-lt"/>
                <a:ea typeface="+mn-ea"/>
                <a:cs typeface="+mn-ea"/>
                <a:sym typeface="+mn-lt"/>
              </a:rPr>
              <a:t> ?</a:t>
            </a:r>
          </a:p>
        </p:txBody>
      </p:sp>
      <p:sp>
        <p:nvSpPr>
          <p:cNvPr id="10" name="文本占位符 9"/>
          <p:cNvSpPr>
            <a:spLocks noGrp="1"/>
          </p:cNvSpPr>
          <p:nvPr>
            <p:ph type="body" sz="quarter" idx="10"/>
          </p:nvPr>
        </p:nvSpPr>
        <p:spPr/>
        <p:txBody>
          <a:bodyPr/>
          <a:lstStyle/>
          <a:p>
            <a:r>
              <a:rPr lang="zh-CN" altLang="en-US" dirty="0">
                <a:cs typeface="+mn-ea"/>
                <a:sym typeface="+mn-lt"/>
              </a:rPr>
              <a:t>相关建议及总结</a:t>
            </a: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animEffect transition="in" filter="fade">
                                      <p:cBhvr>
                                        <p:cTn id="11" dur="500"/>
                                        <p:tgtEl>
                                          <p:spTgt spid="8">
                                            <p:txEl>
                                              <p:pRg st="0" end="0"/>
                                            </p:txEl>
                                          </p:spTgt>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up)">
                                      <p:cBhvr>
                                        <p:cTn id="15" dur="500"/>
                                        <p:tgtEl>
                                          <p:spTgt spid="3"/>
                                        </p:tgtEl>
                                      </p:cBhvr>
                                    </p:animEffect>
                                  </p:childTnLst>
                                </p:cTn>
                              </p:par>
                            </p:childTnLst>
                          </p:cTn>
                        </p:par>
                        <p:par>
                          <p:cTn id="16" fill="hold">
                            <p:stCondLst>
                              <p:cond delay="1500"/>
                            </p:stCondLst>
                            <p:childTnLst>
                              <p:par>
                                <p:cTn id="17" presetID="16" presetClass="entr" presetSubtype="37"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barn(outVertical)">
                                      <p:cBhvr>
                                        <p:cTn id="19" dur="500"/>
                                        <p:tgtEl>
                                          <p:spTgt spid="4"/>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up)">
                                      <p:cBhvr>
                                        <p:cTn id="27" dur="500"/>
                                        <p:tgtEl>
                                          <p:spTgt spid="5"/>
                                        </p:tgtEl>
                                      </p:cBhvr>
                                    </p:animEffect>
                                  </p:childTnLst>
                                </p:cTn>
                              </p:par>
                            </p:childTnLst>
                          </p:cTn>
                        </p:par>
                        <p:par>
                          <p:cTn id="28" fill="hold">
                            <p:stCondLst>
                              <p:cond delay="3000"/>
                            </p:stCondLst>
                            <p:childTnLst>
                              <p:par>
                                <p:cTn id="29" presetID="16" presetClass="entr" presetSubtype="37"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barn(outVertical)">
                                      <p:cBhvr>
                                        <p:cTn id="31" dur="500"/>
                                        <p:tgtEl>
                                          <p:spTgt spid="6"/>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500"/>
                                        <p:tgtEl>
                                          <p:spTgt spid="9"/>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ipe(up)">
                                      <p:cBhvr>
                                        <p:cTn id="3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animBg="1"/>
      <p:bldP spid="5" grpId="0"/>
      <p:bldP spid="6" grpId="0" animBg="1"/>
      <p:bldP spid="7" grpId="0"/>
      <p:bldP spid="8" grpId="0" build="p"/>
      <p:bldP spid="9" grpId="0"/>
      <p:bldP spid="11"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矩形 30"/>
          <p:cNvSpPr/>
          <p:nvPr/>
        </p:nvSpPr>
        <p:spPr>
          <a:xfrm>
            <a:off x="0" y="2857579"/>
            <a:ext cx="12192000" cy="2865974"/>
          </a:xfrm>
          <a:prstGeom prst="rect">
            <a:avLst/>
          </a:prstGeom>
          <a:solidFill>
            <a:srgbClr val="5B9BD5">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6" name="TextBox 40"/>
          <p:cNvSpPr txBox="1"/>
          <p:nvPr/>
        </p:nvSpPr>
        <p:spPr>
          <a:xfrm>
            <a:off x="2737312" y="3196584"/>
            <a:ext cx="6972300" cy="1076325"/>
          </a:xfrm>
          <a:prstGeom prst="rect">
            <a:avLst/>
          </a:prstGeom>
          <a:noFill/>
        </p:spPr>
        <p:txBody>
          <a:bodyPr wrap="none" rtlCol="0">
            <a:spAutoFit/>
          </a:bodyPr>
          <a:lstStyle/>
          <a:p>
            <a:pPr algn="ctr"/>
            <a:r>
              <a:rPr lang="zh-CN" altLang="en-US" sz="6400" dirty="0">
                <a:solidFill>
                  <a:schemeClr val="bg1"/>
                </a:solidFill>
                <a:cs typeface="+mn-ea"/>
                <a:sym typeface="+mn-lt"/>
              </a:rPr>
              <a:t>铭记师恩  感谢有您</a:t>
            </a:r>
          </a:p>
        </p:txBody>
      </p:sp>
      <p:sp>
        <p:nvSpPr>
          <p:cNvPr id="27" name="TextBox 41"/>
          <p:cNvSpPr txBox="1"/>
          <p:nvPr/>
        </p:nvSpPr>
        <p:spPr>
          <a:xfrm>
            <a:off x="4582617" y="4290566"/>
            <a:ext cx="3281680" cy="460375"/>
          </a:xfrm>
          <a:prstGeom prst="rect">
            <a:avLst/>
          </a:prstGeom>
          <a:noFill/>
        </p:spPr>
        <p:txBody>
          <a:bodyPr wrap="none" rtlCol="0">
            <a:spAutoFit/>
          </a:bodyPr>
          <a:lstStyle/>
          <a:p>
            <a:pPr algn="ctr"/>
            <a:r>
              <a:rPr lang="en-US" altLang="zh-CN" sz="2400" dirty="0">
                <a:solidFill>
                  <a:schemeClr val="bg1"/>
                </a:solidFill>
                <a:latin typeface="微软雅黑" panose="020B0503020204020204" pitchFamily="34" charset="-122"/>
                <a:ea typeface="微软雅黑" panose="020B0503020204020204" pitchFamily="34" charset="-122"/>
                <a:cs typeface="+mn-ea"/>
                <a:sym typeface="+mn-lt"/>
              </a:rPr>
              <a:t>XX</a:t>
            </a:r>
            <a:r>
              <a:rPr lang="zh-CN" altLang="en-US" sz="2400" dirty="0">
                <a:solidFill>
                  <a:schemeClr val="bg1"/>
                </a:solidFill>
                <a:latin typeface="微软雅黑" panose="020B0503020204020204" pitchFamily="34" charset="-122"/>
                <a:ea typeface="微软雅黑" panose="020B0503020204020204" pitchFamily="34" charset="-122"/>
                <a:cs typeface="+mn-ea"/>
                <a:sym typeface="+mn-lt"/>
              </a:rPr>
              <a:t>学院</a:t>
            </a:r>
            <a:r>
              <a:rPr lang="en-US" altLang="zh-CN" sz="2400" dirty="0">
                <a:solidFill>
                  <a:schemeClr val="bg1"/>
                </a:solidFill>
                <a:latin typeface="微软雅黑" panose="020B0503020204020204" pitchFamily="34" charset="-122"/>
                <a:ea typeface="微软雅黑" panose="020B0503020204020204" pitchFamily="34" charset="-122"/>
                <a:cs typeface="+mn-ea"/>
                <a:sym typeface="+mn-lt"/>
              </a:rPr>
              <a:t>XX</a:t>
            </a:r>
            <a:r>
              <a:rPr lang="zh-CN" altLang="en-US" sz="2400" dirty="0">
                <a:solidFill>
                  <a:schemeClr val="bg1"/>
                </a:solidFill>
                <a:latin typeface="微软雅黑" panose="020B0503020204020204" pitchFamily="34" charset="-122"/>
                <a:ea typeface="微软雅黑" panose="020B0503020204020204" pitchFamily="34" charset="-122"/>
                <a:cs typeface="+mn-ea"/>
                <a:sym typeface="+mn-lt"/>
              </a:rPr>
              <a:t>系</a:t>
            </a:r>
            <a:r>
              <a:rPr lang="en-US" sz="2400" dirty="0">
                <a:solidFill>
                  <a:schemeClr val="bg1"/>
                </a:solidFill>
                <a:latin typeface="微软雅黑" panose="020B0503020204020204" pitchFamily="34" charset="-122"/>
                <a:ea typeface="微软雅黑" panose="020B0503020204020204" pitchFamily="34" charset="-122"/>
                <a:cs typeface="+mn-ea"/>
                <a:sym typeface="+mn-lt"/>
              </a:rPr>
              <a:t>XX</a:t>
            </a:r>
            <a:r>
              <a:rPr lang="zh-CN" altLang="en-US" sz="2400" dirty="0">
                <a:solidFill>
                  <a:schemeClr val="bg1"/>
                </a:solidFill>
                <a:latin typeface="微软雅黑" panose="020B0503020204020204" pitchFamily="34" charset="-122"/>
                <a:ea typeface="微软雅黑" panose="020B0503020204020204" pitchFamily="34" charset="-122"/>
                <a:cs typeface="+mn-ea"/>
                <a:sym typeface="+mn-lt"/>
              </a:rPr>
              <a:t>级</a:t>
            </a:r>
            <a:r>
              <a:rPr lang="en-US" altLang="zh-CN" sz="2400" dirty="0">
                <a:solidFill>
                  <a:schemeClr val="bg1"/>
                </a:solidFill>
                <a:latin typeface="微软雅黑" panose="020B0503020204020204" pitchFamily="34" charset="-122"/>
                <a:ea typeface="微软雅黑" panose="020B0503020204020204" pitchFamily="34" charset="-122"/>
                <a:cs typeface="+mn-ea"/>
                <a:sym typeface="+mn-lt"/>
              </a:rPr>
              <a:t>XX</a:t>
            </a:r>
            <a:r>
              <a:rPr lang="zh-CN" altLang="en-US" sz="2400" dirty="0">
                <a:solidFill>
                  <a:schemeClr val="bg1"/>
                </a:solidFill>
                <a:latin typeface="微软雅黑" panose="020B0503020204020204" pitchFamily="34" charset="-122"/>
                <a:ea typeface="微软雅黑" panose="020B0503020204020204" pitchFamily="34" charset="-122"/>
                <a:cs typeface="+mn-ea"/>
                <a:sym typeface="+mn-lt"/>
              </a:rPr>
              <a:t>班</a:t>
            </a:r>
          </a:p>
        </p:txBody>
      </p:sp>
      <p:sp>
        <p:nvSpPr>
          <p:cNvPr id="28" name="TextBox 43"/>
          <p:cNvSpPr txBox="1"/>
          <p:nvPr/>
        </p:nvSpPr>
        <p:spPr>
          <a:xfrm>
            <a:off x="4864549" y="4993441"/>
            <a:ext cx="2821606" cy="338554"/>
          </a:xfrm>
          <a:prstGeom prst="rect">
            <a:avLst/>
          </a:prstGeom>
          <a:noFill/>
        </p:spPr>
        <p:txBody>
          <a:bodyPr wrap="none" rtlCol="0">
            <a:spAutoFit/>
          </a:bodyPr>
          <a:lstStyle/>
          <a:p>
            <a:pPr algn="ctr"/>
            <a:r>
              <a:rPr lang="zh-CN" altLang="en-US" sz="1600" b="1">
                <a:solidFill>
                  <a:schemeClr val="bg1"/>
                </a:solidFill>
                <a:latin typeface="微软雅黑" panose="020B0503020204020204" pitchFamily="34" charset="-122"/>
                <a:ea typeface="微软雅黑" panose="020B0503020204020204" pitchFamily="34" charset="-122"/>
                <a:cs typeface="+mn-ea"/>
                <a:sym typeface="+mn-lt"/>
              </a:rPr>
              <a:t>答辩人：</a:t>
            </a:r>
            <a:r>
              <a:rPr lang="en-US" altLang="zh-CN" sz="1600" b="1">
                <a:solidFill>
                  <a:schemeClr val="bg1"/>
                </a:solidFill>
                <a:latin typeface="微软雅黑" panose="020B0503020204020204" pitchFamily="34" charset="-122"/>
                <a:ea typeface="微软雅黑" panose="020B0503020204020204" pitchFamily="34" charset="-122"/>
                <a:cs typeface="+mn-ea"/>
                <a:sym typeface="+mn-lt"/>
              </a:rPr>
              <a:t>xiazaii  </a:t>
            </a:r>
            <a:r>
              <a:rPr lang="zh-CN" altLang="en-US" sz="1600" b="1">
                <a:solidFill>
                  <a:schemeClr val="bg1"/>
                </a:solidFill>
                <a:latin typeface="微软雅黑" panose="020B0503020204020204" pitchFamily="34" charset="-122"/>
                <a:ea typeface="微软雅黑" panose="020B0503020204020204" pitchFamily="34" charset="-122"/>
                <a:cs typeface="+mn-ea"/>
                <a:sym typeface="+mn-lt"/>
              </a:rPr>
              <a:t>导师：</a:t>
            </a:r>
            <a:r>
              <a:rPr lang="en-US" altLang="zh-CN" sz="1600" b="1">
                <a:solidFill>
                  <a:schemeClr val="bg1"/>
                </a:solidFill>
                <a:latin typeface="微软雅黑" panose="020B0503020204020204" pitchFamily="34" charset="-122"/>
                <a:ea typeface="微软雅黑" panose="020B0503020204020204" pitchFamily="34" charset="-122"/>
                <a:cs typeface="+mn-ea"/>
                <a:sym typeface="+mn-lt"/>
              </a:rPr>
              <a:t>XXX</a:t>
            </a:r>
            <a:endParaRPr lang="zh-CN" altLang="en-US" sz="1600" b="1" dirty="0">
              <a:solidFill>
                <a:schemeClr val="bg1"/>
              </a:solidFill>
              <a:latin typeface="微软雅黑" panose="020B0503020204020204" pitchFamily="34" charset="-122"/>
              <a:ea typeface="微软雅黑" panose="020B0503020204020204" pitchFamily="34" charset="-122"/>
              <a:cs typeface="+mn-ea"/>
              <a:sym typeface="+mn-lt"/>
            </a:endParaRPr>
          </a:p>
        </p:txBody>
      </p:sp>
      <p:cxnSp>
        <p:nvCxnSpPr>
          <p:cNvPr id="29" name="直接连接符 28"/>
          <p:cNvCxnSpPr/>
          <p:nvPr/>
        </p:nvCxnSpPr>
        <p:spPr>
          <a:xfrm>
            <a:off x="3563351" y="4783008"/>
            <a:ext cx="5424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500"/>
                                      </p:stCondLst>
                                      <p:iterate type="lt">
                                        <p:tmPct val="10000"/>
                                      </p:iterate>
                                      <p:childTnLst>
                                        <p:set>
                                          <p:cBhvr>
                                            <p:cTn id="6" dur="1" fill="hold">
                                              <p:stCondLst>
                                                <p:cond delay="0"/>
                                              </p:stCondLst>
                                            </p:cTn>
                                            <p:tgtEl>
                                              <p:spTgt spid="26"/>
                                            </p:tgtEl>
                                            <p:attrNameLst>
                                              <p:attrName>style.visibility</p:attrName>
                                            </p:attrNameLst>
                                          </p:cBhvr>
                                          <p:to>
                                            <p:strVal val="visible"/>
                                          </p:to>
                                        </p:set>
                                        <p:animEffect transition="in" filter="wipe(down)">
                                          <p:cBhvr>
                                            <p:cTn id="7" dur="1000"/>
                                            <p:tgtEl>
                                              <p:spTgt spid="26"/>
                                            </p:tgtEl>
                                          </p:cBhvr>
                                        </p:animEffect>
                                      </p:childTnLst>
                                    </p:cTn>
                                  </p:par>
                                </p:childTnLst>
                              </p:cTn>
                            </p:par>
                            <p:par>
                              <p:cTn id="8" fill="hold">
                                <p:stCondLst>
                                  <p:cond delay="24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1000"/>
                                            <p:tgtEl>
                                              <p:spTgt spid="27"/>
                                            </p:tgtEl>
                                          </p:cBhvr>
                                        </p:animEffect>
                                      </p:childTnLst>
                                    </p:cTn>
                                  </p:par>
                                </p:childTnLst>
                              </p:cTn>
                            </p:par>
                            <p:par>
                              <p:cTn id="12" fill="hold">
                                <p:stCondLst>
                                  <p:cond delay="3400"/>
                                </p:stCondLst>
                                <p:childTnLst>
                                  <p:par>
                                    <p:cTn id="13" presetID="2" presetClass="entr" presetSubtype="4" fill="hold" nodeType="afterEffect" p14:presetBounceEnd="50000">
                                      <p:stCondLst>
                                        <p:cond delay="0"/>
                                      </p:stCondLst>
                                      <p:childTnLst>
                                        <p:set>
                                          <p:cBhvr>
                                            <p:cTn id="14" dur="1" fill="hold">
                                              <p:stCondLst>
                                                <p:cond delay="0"/>
                                              </p:stCondLst>
                                            </p:cTn>
                                            <p:tgtEl>
                                              <p:spTgt spid="29"/>
                                            </p:tgtEl>
                                            <p:attrNameLst>
                                              <p:attrName>style.visibility</p:attrName>
                                            </p:attrNameLst>
                                          </p:cBhvr>
                                          <p:to>
                                            <p:strVal val="visible"/>
                                          </p:to>
                                        </p:set>
                                        <p:anim calcmode="lin" valueType="num" p14:bounceEnd="50000">
                                          <p:cBhvr additive="base">
                                            <p:cTn id="15" dur="500" fill="hold"/>
                                            <p:tgtEl>
                                              <p:spTgt spid="29"/>
                                            </p:tgtEl>
                                            <p:attrNameLst>
                                              <p:attrName>ppt_x</p:attrName>
                                            </p:attrNameLst>
                                          </p:cBhvr>
                                          <p:tavLst>
                                            <p:tav tm="0">
                                              <p:val>
                                                <p:strVal val="#ppt_x"/>
                                              </p:val>
                                            </p:tav>
                                            <p:tav tm="100000">
                                              <p:val>
                                                <p:strVal val="#ppt_x"/>
                                              </p:val>
                                            </p:tav>
                                          </p:tavLst>
                                        </p:anim>
                                        <p:anim calcmode="lin" valueType="num" p14:bounceEnd="50000">
                                          <p:cBhvr additive="base">
                                            <p:cTn id="16" dur="500" fill="hold"/>
                                            <p:tgtEl>
                                              <p:spTgt spid="29"/>
                                            </p:tgtEl>
                                            <p:attrNameLst>
                                              <p:attrName>ppt_y</p:attrName>
                                            </p:attrNameLst>
                                          </p:cBhvr>
                                          <p:tavLst>
                                            <p:tav tm="0">
                                              <p:val>
                                                <p:strVal val="1+#ppt_h/2"/>
                                              </p:val>
                                            </p:tav>
                                            <p:tav tm="100000">
                                              <p:val>
                                                <p:strVal val="#ppt_y"/>
                                              </p:val>
                                            </p:tav>
                                          </p:tavLst>
                                        </p:anim>
                                      </p:childTnLst>
                                    </p:cTn>
                                  </p:par>
                                </p:childTnLst>
                              </p:cTn>
                            </p:par>
                            <p:par>
                              <p:cTn id="17" fill="hold">
                                <p:stCondLst>
                                  <p:cond delay="3900"/>
                                </p:stCondLst>
                                <p:childTnLst>
                                  <p:par>
                                    <p:cTn id="18" presetID="22" presetClass="entr" presetSubtype="8"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wipe(left)">
                                          <p:cBhvr>
                                            <p:cTn id="20" dur="2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P spid="28"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500"/>
                                      </p:stCondLst>
                                      <p:iterate type="lt">
                                        <p:tmPct val="10000"/>
                                      </p:iterate>
                                      <p:childTnLst>
                                        <p:set>
                                          <p:cBhvr>
                                            <p:cTn id="6" dur="1" fill="hold">
                                              <p:stCondLst>
                                                <p:cond delay="0"/>
                                              </p:stCondLst>
                                            </p:cTn>
                                            <p:tgtEl>
                                              <p:spTgt spid="26"/>
                                            </p:tgtEl>
                                            <p:attrNameLst>
                                              <p:attrName>style.visibility</p:attrName>
                                            </p:attrNameLst>
                                          </p:cBhvr>
                                          <p:to>
                                            <p:strVal val="visible"/>
                                          </p:to>
                                        </p:set>
                                        <p:animEffect transition="in" filter="wipe(down)">
                                          <p:cBhvr>
                                            <p:cTn id="7" dur="1000"/>
                                            <p:tgtEl>
                                              <p:spTgt spid="26"/>
                                            </p:tgtEl>
                                          </p:cBhvr>
                                        </p:animEffect>
                                      </p:childTnLst>
                                    </p:cTn>
                                  </p:par>
                                </p:childTnLst>
                              </p:cTn>
                            </p:par>
                            <p:par>
                              <p:cTn id="8" fill="hold">
                                <p:stCondLst>
                                  <p:cond delay="24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1000"/>
                                            <p:tgtEl>
                                              <p:spTgt spid="27"/>
                                            </p:tgtEl>
                                          </p:cBhvr>
                                        </p:animEffect>
                                      </p:childTnLst>
                                    </p:cTn>
                                  </p:par>
                                </p:childTnLst>
                              </p:cTn>
                            </p:par>
                            <p:par>
                              <p:cTn id="12" fill="hold">
                                <p:stCondLst>
                                  <p:cond delay="3400"/>
                                </p:stCondLst>
                                <p:childTnLst>
                                  <p:par>
                                    <p:cTn id="13" presetID="2" presetClass="entr" presetSubtype="4" fill="hold" nodeType="afterEffect">
                                      <p:stCondLst>
                                        <p:cond delay="0"/>
                                      </p:stCondLst>
                                      <p:childTnLst>
                                        <p:set>
                                          <p:cBhvr>
                                            <p:cTn id="14" dur="1" fill="hold">
                                              <p:stCondLst>
                                                <p:cond delay="0"/>
                                              </p:stCondLst>
                                            </p:cTn>
                                            <p:tgtEl>
                                              <p:spTgt spid="29"/>
                                            </p:tgtEl>
                                            <p:attrNameLst>
                                              <p:attrName>style.visibility</p:attrName>
                                            </p:attrNameLst>
                                          </p:cBhvr>
                                          <p:to>
                                            <p:strVal val="visible"/>
                                          </p:to>
                                        </p:set>
                                        <p:anim calcmode="lin" valueType="num">
                                          <p:cBhvr additive="base">
                                            <p:cTn id="15" dur="500" fill="hold"/>
                                            <p:tgtEl>
                                              <p:spTgt spid="29"/>
                                            </p:tgtEl>
                                            <p:attrNameLst>
                                              <p:attrName>ppt_x</p:attrName>
                                            </p:attrNameLst>
                                          </p:cBhvr>
                                          <p:tavLst>
                                            <p:tav tm="0">
                                              <p:val>
                                                <p:strVal val="#ppt_x"/>
                                              </p:val>
                                            </p:tav>
                                            <p:tav tm="100000">
                                              <p:val>
                                                <p:strVal val="#ppt_x"/>
                                              </p:val>
                                            </p:tav>
                                          </p:tavLst>
                                        </p:anim>
                                        <p:anim calcmode="lin" valueType="num">
                                          <p:cBhvr additive="base">
                                            <p:cTn id="16" dur="500" fill="hold"/>
                                            <p:tgtEl>
                                              <p:spTgt spid="29"/>
                                            </p:tgtEl>
                                            <p:attrNameLst>
                                              <p:attrName>ppt_y</p:attrName>
                                            </p:attrNameLst>
                                          </p:cBhvr>
                                          <p:tavLst>
                                            <p:tav tm="0">
                                              <p:val>
                                                <p:strVal val="1+#ppt_h/2"/>
                                              </p:val>
                                            </p:tav>
                                            <p:tav tm="100000">
                                              <p:val>
                                                <p:strVal val="#ppt_y"/>
                                              </p:val>
                                            </p:tav>
                                          </p:tavLst>
                                        </p:anim>
                                      </p:childTnLst>
                                    </p:cTn>
                                  </p:par>
                                </p:childTnLst>
                              </p:cTn>
                            </p:par>
                            <p:par>
                              <p:cTn id="17" fill="hold">
                                <p:stCondLst>
                                  <p:cond delay="3900"/>
                                </p:stCondLst>
                                <p:childTnLst>
                                  <p:par>
                                    <p:cTn id="18" presetID="22" presetClass="entr" presetSubtype="8"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wipe(left)">
                                          <p:cBhvr>
                                            <p:cTn id="20" dur="2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P spid="28" grpId="0"/>
        </p:bld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6"/>
          <p:cNvGrpSpPr/>
          <p:nvPr/>
        </p:nvGrpSpPr>
        <p:grpSpPr>
          <a:xfrm>
            <a:off x="7125312" y="3223143"/>
            <a:ext cx="3485499" cy="644384"/>
            <a:chOff x="7125311" y="3386950"/>
            <a:chExt cx="3485499" cy="644384"/>
          </a:xfrm>
        </p:grpSpPr>
        <p:sp>
          <p:nvSpPr>
            <p:cNvPr id="7" name="Shape 533"/>
            <p:cNvSpPr/>
            <p:nvPr/>
          </p:nvSpPr>
          <p:spPr>
            <a:xfrm>
              <a:off x="7465374" y="3386950"/>
              <a:ext cx="3145436" cy="644384"/>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21600"/>
                  </a:lnTo>
                  <a:lnTo>
                    <a:pt x="0" y="21600"/>
                  </a:lnTo>
                  <a:lnTo>
                    <a:pt x="0" y="0"/>
                  </a:lnTo>
                  <a:cubicBezTo>
                    <a:pt x="0" y="0"/>
                    <a:pt x="21600" y="0"/>
                    <a:pt x="21600" y="0"/>
                  </a:cubicBezTo>
                  <a:close/>
                </a:path>
              </a:pathLst>
            </a:custGeom>
            <a:noFill/>
            <a:ln w="12700" cap="flat">
              <a:solidFill>
                <a:srgbClr val="5B9BD5"/>
              </a:solidFill>
              <a:miter lim="400000"/>
            </a:ln>
            <a:effectLst/>
          </p:spPr>
          <p:txBody>
            <a:bodyPr wrap="square" lIns="50800" tIns="50800" rIns="50800" bIns="50800" numCol="1" anchor="ctr">
              <a:noAutofit/>
            </a:bodyPr>
            <a:lstStyle/>
            <a:p>
              <a:pPr>
                <a:spcBef>
                  <a:spcPts val="4500"/>
                </a:spcBef>
                <a:defRPr sz="2500">
                  <a:latin typeface="Aller Light"/>
                  <a:ea typeface="Aller Light"/>
                  <a:cs typeface="Aller Light"/>
                  <a:sym typeface="Aller Light"/>
                </a:defRPr>
              </a:pPr>
              <a:endParaRPr sz="3335">
                <a:solidFill>
                  <a:schemeClr val="bg1"/>
                </a:solidFill>
                <a:cs typeface="+mn-ea"/>
                <a:sym typeface="+mn-lt"/>
              </a:endParaRPr>
            </a:p>
          </p:txBody>
        </p:sp>
        <p:sp>
          <p:nvSpPr>
            <p:cNvPr id="8" name="Shape 534"/>
            <p:cNvSpPr/>
            <p:nvPr/>
          </p:nvSpPr>
          <p:spPr>
            <a:xfrm>
              <a:off x="7125311" y="3386950"/>
              <a:ext cx="345204" cy="644384"/>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9340"/>
                  </a:lnTo>
                  <a:lnTo>
                    <a:pt x="0" y="13486"/>
                  </a:lnTo>
                  <a:lnTo>
                    <a:pt x="21600" y="21600"/>
                  </a:lnTo>
                  <a:cubicBezTo>
                    <a:pt x="21600" y="21600"/>
                    <a:pt x="21600" y="0"/>
                    <a:pt x="21600" y="0"/>
                  </a:cubicBezTo>
                  <a:close/>
                </a:path>
              </a:pathLst>
            </a:custGeom>
            <a:solidFill>
              <a:srgbClr val="5B9BD5"/>
            </a:solidFill>
            <a:ln w="12700" cap="flat">
              <a:noFill/>
              <a:miter lim="400000"/>
            </a:ln>
            <a:effectLst/>
          </p:spPr>
          <p:txBody>
            <a:bodyPr wrap="square" lIns="50800" tIns="50800" rIns="50800" bIns="50800" numCol="1" anchor="ctr">
              <a:noAutofit/>
            </a:bodyPr>
            <a:lstStyle/>
            <a:p>
              <a:pPr>
                <a:spcBef>
                  <a:spcPts val="4500"/>
                </a:spcBef>
                <a:defRPr sz="2500">
                  <a:latin typeface="Aller Light"/>
                  <a:ea typeface="Aller Light"/>
                  <a:cs typeface="Aller Light"/>
                  <a:sym typeface="Aller Light"/>
                </a:defRPr>
              </a:pPr>
              <a:endParaRPr sz="3335">
                <a:solidFill>
                  <a:schemeClr val="bg1"/>
                </a:solidFill>
                <a:cs typeface="+mn-ea"/>
                <a:sym typeface="+mn-lt"/>
              </a:endParaRPr>
            </a:p>
          </p:txBody>
        </p:sp>
      </p:grpSp>
      <p:grpSp>
        <p:nvGrpSpPr>
          <p:cNvPr id="9" name="Group 10"/>
          <p:cNvGrpSpPr/>
          <p:nvPr/>
        </p:nvGrpSpPr>
        <p:grpSpPr>
          <a:xfrm>
            <a:off x="1545760" y="3223143"/>
            <a:ext cx="3493936" cy="644384"/>
            <a:chOff x="1545760" y="3386950"/>
            <a:chExt cx="3493936" cy="644384"/>
          </a:xfrm>
        </p:grpSpPr>
        <p:sp>
          <p:nvSpPr>
            <p:cNvPr id="10" name="Shape 536"/>
            <p:cNvSpPr/>
            <p:nvPr/>
          </p:nvSpPr>
          <p:spPr>
            <a:xfrm>
              <a:off x="4694491" y="3386950"/>
              <a:ext cx="345205" cy="64438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9340"/>
                  </a:lnTo>
                  <a:lnTo>
                    <a:pt x="21600" y="13486"/>
                  </a:lnTo>
                  <a:lnTo>
                    <a:pt x="0" y="21600"/>
                  </a:lnTo>
                  <a:cubicBezTo>
                    <a:pt x="0" y="21600"/>
                    <a:pt x="0" y="0"/>
                    <a:pt x="0" y="0"/>
                  </a:cubicBezTo>
                  <a:close/>
                </a:path>
              </a:pathLst>
            </a:custGeom>
            <a:solidFill>
              <a:srgbClr val="5B9BD5"/>
            </a:solidFill>
            <a:ln w="12700" cap="flat">
              <a:noFill/>
              <a:miter lim="400000"/>
            </a:ln>
            <a:effectLst/>
          </p:spPr>
          <p:txBody>
            <a:bodyPr wrap="square" lIns="50800" tIns="50800" rIns="50800" bIns="50800" numCol="1" anchor="ctr">
              <a:noAutofit/>
            </a:bodyPr>
            <a:lstStyle/>
            <a:p>
              <a:pPr>
                <a:spcBef>
                  <a:spcPts val="4500"/>
                </a:spcBef>
                <a:defRPr sz="2500">
                  <a:latin typeface="Aller Light"/>
                  <a:ea typeface="Aller Light"/>
                  <a:cs typeface="Aller Light"/>
                  <a:sym typeface="Aller Light"/>
                </a:defRPr>
              </a:pPr>
              <a:endParaRPr sz="3335">
                <a:solidFill>
                  <a:schemeClr val="bg1"/>
                </a:solidFill>
                <a:cs typeface="+mn-ea"/>
                <a:sym typeface="+mn-lt"/>
              </a:endParaRPr>
            </a:p>
          </p:txBody>
        </p:sp>
        <p:sp>
          <p:nvSpPr>
            <p:cNvPr id="11" name="Shape 537"/>
            <p:cNvSpPr/>
            <p:nvPr/>
          </p:nvSpPr>
          <p:spPr>
            <a:xfrm>
              <a:off x="1545760" y="3386950"/>
              <a:ext cx="3151081" cy="64438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cubicBezTo>
                    <a:pt x="21600" y="0"/>
                    <a:pt x="0" y="0"/>
                    <a:pt x="0" y="0"/>
                  </a:cubicBezTo>
                  <a:close/>
                </a:path>
              </a:pathLst>
            </a:custGeom>
            <a:noFill/>
            <a:ln w="12700" cap="flat">
              <a:solidFill>
                <a:srgbClr val="5B9BD5"/>
              </a:solidFill>
              <a:miter lim="400000"/>
            </a:ln>
            <a:effectLst/>
          </p:spPr>
          <p:txBody>
            <a:bodyPr wrap="square" lIns="50800" tIns="50800" rIns="50800" bIns="50800" numCol="1" anchor="ctr">
              <a:noAutofit/>
            </a:bodyPr>
            <a:lstStyle/>
            <a:p>
              <a:pPr>
                <a:spcBef>
                  <a:spcPts val="4500"/>
                </a:spcBef>
                <a:defRPr sz="2500">
                  <a:latin typeface="Aller Light"/>
                  <a:ea typeface="Aller Light"/>
                  <a:cs typeface="Aller Light"/>
                  <a:sym typeface="Aller Light"/>
                </a:defRPr>
              </a:pPr>
              <a:endParaRPr sz="3335">
                <a:solidFill>
                  <a:schemeClr val="bg1"/>
                </a:solidFill>
                <a:cs typeface="+mn-ea"/>
                <a:sym typeface="+mn-lt"/>
              </a:endParaRPr>
            </a:p>
          </p:txBody>
        </p:sp>
      </p:grpSp>
      <p:grpSp>
        <p:nvGrpSpPr>
          <p:cNvPr id="12" name="Group 14"/>
          <p:cNvGrpSpPr/>
          <p:nvPr/>
        </p:nvGrpSpPr>
        <p:grpSpPr>
          <a:xfrm>
            <a:off x="6772656" y="1796819"/>
            <a:ext cx="3840113" cy="860072"/>
            <a:chOff x="6772654" y="2152648"/>
            <a:chExt cx="3840113" cy="860072"/>
          </a:xfrm>
        </p:grpSpPr>
        <p:sp>
          <p:nvSpPr>
            <p:cNvPr id="13" name="Shape 539"/>
            <p:cNvSpPr/>
            <p:nvPr/>
          </p:nvSpPr>
          <p:spPr>
            <a:xfrm>
              <a:off x="7289045" y="2152648"/>
              <a:ext cx="3323722" cy="6443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21600"/>
                  </a:lnTo>
                  <a:lnTo>
                    <a:pt x="0" y="21600"/>
                  </a:lnTo>
                  <a:lnTo>
                    <a:pt x="0" y="0"/>
                  </a:lnTo>
                  <a:cubicBezTo>
                    <a:pt x="0" y="0"/>
                    <a:pt x="21600" y="0"/>
                    <a:pt x="21600" y="0"/>
                  </a:cubicBezTo>
                  <a:close/>
                </a:path>
              </a:pathLst>
            </a:custGeom>
            <a:noFill/>
            <a:ln w="12700" cap="flat">
              <a:solidFill>
                <a:srgbClr val="5B9BD5"/>
              </a:solidFill>
              <a:miter lim="400000"/>
            </a:ln>
            <a:effectLst/>
          </p:spPr>
          <p:txBody>
            <a:bodyPr wrap="square" lIns="50800" tIns="50800" rIns="50800" bIns="50800" numCol="1" anchor="ctr">
              <a:noAutofit/>
            </a:bodyPr>
            <a:lstStyle/>
            <a:p>
              <a:pPr>
                <a:spcBef>
                  <a:spcPts val="4500"/>
                </a:spcBef>
                <a:defRPr sz="2500">
                  <a:latin typeface="Aller Light"/>
                  <a:ea typeface="Aller Light"/>
                  <a:cs typeface="Aller Light"/>
                  <a:sym typeface="Aller Light"/>
                </a:defRPr>
              </a:pPr>
              <a:endParaRPr sz="3335">
                <a:solidFill>
                  <a:schemeClr val="bg1"/>
                </a:solidFill>
                <a:cs typeface="+mn-ea"/>
                <a:sym typeface="+mn-lt"/>
              </a:endParaRPr>
            </a:p>
          </p:txBody>
        </p:sp>
        <p:sp>
          <p:nvSpPr>
            <p:cNvPr id="14" name="Shape 540"/>
            <p:cNvSpPr/>
            <p:nvPr/>
          </p:nvSpPr>
          <p:spPr>
            <a:xfrm>
              <a:off x="6772654" y="2152648"/>
              <a:ext cx="516147" cy="860072"/>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19997"/>
                  </a:lnTo>
                  <a:lnTo>
                    <a:pt x="2792" y="21600"/>
                  </a:lnTo>
                  <a:lnTo>
                    <a:pt x="21600" y="16183"/>
                  </a:lnTo>
                  <a:cubicBezTo>
                    <a:pt x="21600" y="16183"/>
                    <a:pt x="21600" y="0"/>
                    <a:pt x="21600" y="0"/>
                  </a:cubicBezTo>
                  <a:close/>
                </a:path>
              </a:pathLst>
            </a:custGeom>
            <a:solidFill>
              <a:srgbClr val="5B9BD5"/>
            </a:solidFill>
            <a:ln w="12700" cap="flat">
              <a:noFill/>
              <a:miter lim="400000"/>
            </a:ln>
            <a:effectLst/>
          </p:spPr>
          <p:txBody>
            <a:bodyPr wrap="square" lIns="50800" tIns="50800" rIns="50800" bIns="50800" numCol="1" anchor="ctr">
              <a:noAutofit/>
            </a:bodyPr>
            <a:lstStyle/>
            <a:p>
              <a:pPr>
                <a:spcBef>
                  <a:spcPts val="4500"/>
                </a:spcBef>
                <a:defRPr sz="2500">
                  <a:latin typeface="Aller Light"/>
                  <a:ea typeface="Aller Light"/>
                  <a:cs typeface="Aller Light"/>
                  <a:sym typeface="Aller Light"/>
                </a:defRPr>
              </a:pPr>
              <a:endParaRPr sz="3335">
                <a:solidFill>
                  <a:schemeClr val="bg1"/>
                </a:solidFill>
                <a:cs typeface="+mn-ea"/>
                <a:sym typeface="+mn-lt"/>
              </a:endParaRPr>
            </a:p>
          </p:txBody>
        </p:sp>
      </p:grpSp>
      <p:grpSp>
        <p:nvGrpSpPr>
          <p:cNvPr id="15" name="Group 18"/>
          <p:cNvGrpSpPr/>
          <p:nvPr/>
        </p:nvGrpSpPr>
        <p:grpSpPr>
          <a:xfrm>
            <a:off x="1545761" y="1796819"/>
            <a:ext cx="3853815" cy="860072"/>
            <a:chOff x="1545760" y="2152648"/>
            <a:chExt cx="3853814" cy="860072"/>
          </a:xfrm>
        </p:grpSpPr>
        <p:sp>
          <p:nvSpPr>
            <p:cNvPr id="16" name="Shape 542"/>
            <p:cNvSpPr/>
            <p:nvPr/>
          </p:nvSpPr>
          <p:spPr>
            <a:xfrm>
              <a:off x="1545760" y="2152648"/>
              <a:ext cx="3344236" cy="64438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cubicBezTo>
                    <a:pt x="21600" y="0"/>
                    <a:pt x="0" y="0"/>
                    <a:pt x="0" y="0"/>
                  </a:cubicBezTo>
                  <a:close/>
                </a:path>
              </a:pathLst>
            </a:custGeom>
            <a:noFill/>
            <a:ln w="12700" cap="flat">
              <a:solidFill>
                <a:srgbClr val="5B9BD5"/>
              </a:solidFill>
              <a:miter lim="400000"/>
            </a:ln>
            <a:effectLst/>
          </p:spPr>
          <p:txBody>
            <a:bodyPr wrap="square" lIns="50800" tIns="50800" rIns="50800" bIns="50800" numCol="1" anchor="ctr">
              <a:noAutofit/>
            </a:bodyPr>
            <a:lstStyle/>
            <a:p>
              <a:pPr>
                <a:spcBef>
                  <a:spcPts val="4500"/>
                </a:spcBef>
                <a:defRPr sz="2500">
                  <a:latin typeface="Aller Light"/>
                  <a:ea typeface="Aller Light"/>
                  <a:cs typeface="Aller Light"/>
                  <a:sym typeface="Aller Light"/>
                </a:defRPr>
              </a:pPr>
              <a:endParaRPr sz="3335">
                <a:solidFill>
                  <a:schemeClr val="bg1"/>
                </a:solidFill>
                <a:cs typeface="+mn-ea"/>
                <a:sym typeface="+mn-lt"/>
              </a:endParaRPr>
            </a:p>
          </p:txBody>
        </p:sp>
        <p:sp>
          <p:nvSpPr>
            <p:cNvPr id="17" name="Shape 543"/>
            <p:cNvSpPr/>
            <p:nvPr/>
          </p:nvSpPr>
          <p:spPr>
            <a:xfrm>
              <a:off x="4883415" y="2152648"/>
              <a:ext cx="516159" cy="86007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19997"/>
                  </a:lnTo>
                  <a:lnTo>
                    <a:pt x="18808" y="21600"/>
                  </a:lnTo>
                  <a:lnTo>
                    <a:pt x="0" y="16183"/>
                  </a:lnTo>
                  <a:cubicBezTo>
                    <a:pt x="0" y="16183"/>
                    <a:pt x="0" y="0"/>
                    <a:pt x="0" y="0"/>
                  </a:cubicBezTo>
                  <a:close/>
                </a:path>
              </a:pathLst>
            </a:custGeom>
            <a:solidFill>
              <a:srgbClr val="5B9BD5"/>
            </a:solidFill>
            <a:ln w="12700" cap="flat">
              <a:noFill/>
              <a:miter lim="400000"/>
            </a:ln>
            <a:effectLst/>
          </p:spPr>
          <p:txBody>
            <a:bodyPr wrap="square" lIns="50800" tIns="50800" rIns="50800" bIns="50800" numCol="1" anchor="ctr">
              <a:noAutofit/>
            </a:bodyPr>
            <a:lstStyle/>
            <a:p>
              <a:pPr>
                <a:spcBef>
                  <a:spcPts val="4500"/>
                </a:spcBef>
                <a:defRPr sz="2500">
                  <a:latin typeface="Aller Light"/>
                  <a:ea typeface="Aller Light"/>
                  <a:cs typeface="Aller Light"/>
                  <a:sym typeface="Aller Light"/>
                </a:defRPr>
              </a:pPr>
              <a:endParaRPr sz="3335">
                <a:solidFill>
                  <a:schemeClr val="bg1"/>
                </a:solidFill>
                <a:cs typeface="+mn-ea"/>
                <a:sym typeface="+mn-lt"/>
              </a:endParaRPr>
            </a:p>
          </p:txBody>
        </p:sp>
      </p:grpSp>
      <p:grpSp>
        <p:nvGrpSpPr>
          <p:cNvPr id="18" name="Group 21"/>
          <p:cNvGrpSpPr/>
          <p:nvPr/>
        </p:nvGrpSpPr>
        <p:grpSpPr>
          <a:xfrm>
            <a:off x="6760061" y="4490235"/>
            <a:ext cx="3869841" cy="860072"/>
            <a:chOff x="6760059" y="4457519"/>
            <a:chExt cx="3869841" cy="860072"/>
          </a:xfrm>
        </p:grpSpPr>
        <p:sp>
          <p:nvSpPr>
            <p:cNvPr id="19" name="Shape 545"/>
            <p:cNvSpPr/>
            <p:nvPr/>
          </p:nvSpPr>
          <p:spPr>
            <a:xfrm>
              <a:off x="7276450" y="4671632"/>
              <a:ext cx="3353450" cy="64437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0"/>
                  </a:lnTo>
                  <a:lnTo>
                    <a:pt x="0" y="0"/>
                  </a:lnTo>
                  <a:lnTo>
                    <a:pt x="0" y="21600"/>
                  </a:lnTo>
                  <a:cubicBezTo>
                    <a:pt x="0" y="21600"/>
                    <a:pt x="21600" y="21600"/>
                    <a:pt x="21600" y="21600"/>
                  </a:cubicBezTo>
                  <a:close/>
                </a:path>
              </a:pathLst>
            </a:custGeom>
            <a:noFill/>
            <a:ln w="12700" cap="flat">
              <a:solidFill>
                <a:srgbClr val="5B9BD5"/>
              </a:solidFill>
              <a:miter lim="400000"/>
            </a:ln>
            <a:effectLst/>
          </p:spPr>
          <p:txBody>
            <a:bodyPr wrap="square" lIns="50800" tIns="50800" rIns="50800" bIns="50800" numCol="1" anchor="ctr">
              <a:noAutofit/>
            </a:bodyPr>
            <a:lstStyle/>
            <a:p>
              <a:pPr>
                <a:spcBef>
                  <a:spcPts val="4500"/>
                </a:spcBef>
                <a:defRPr sz="2500">
                  <a:latin typeface="Aller Light"/>
                  <a:ea typeface="Aller Light"/>
                  <a:cs typeface="Aller Light"/>
                  <a:sym typeface="Aller Light"/>
                </a:defRPr>
              </a:pPr>
              <a:endParaRPr sz="3335">
                <a:solidFill>
                  <a:schemeClr val="bg1"/>
                </a:solidFill>
                <a:cs typeface="+mn-ea"/>
                <a:sym typeface="+mn-lt"/>
              </a:endParaRPr>
            </a:p>
          </p:txBody>
        </p:sp>
        <p:sp>
          <p:nvSpPr>
            <p:cNvPr id="20" name="Shape 546"/>
            <p:cNvSpPr/>
            <p:nvPr/>
          </p:nvSpPr>
          <p:spPr>
            <a:xfrm>
              <a:off x="6760059" y="4457519"/>
              <a:ext cx="516158" cy="860072"/>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1603"/>
                  </a:lnTo>
                  <a:lnTo>
                    <a:pt x="2791" y="0"/>
                  </a:lnTo>
                  <a:lnTo>
                    <a:pt x="21600" y="5417"/>
                  </a:lnTo>
                  <a:cubicBezTo>
                    <a:pt x="21600" y="5417"/>
                    <a:pt x="21600" y="21600"/>
                    <a:pt x="21600" y="21600"/>
                  </a:cubicBezTo>
                  <a:close/>
                </a:path>
              </a:pathLst>
            </a:custGeom>
            <a:solidFill>
              <a:srgbClr val="5B9BD5"/>
            </a:solidFill>
            <a:ln w="12700" cap="flat">
              <a:noFill/>
              <a:miter lim="400000"/>
            </a:ln>
            <a:effectLst/>
          </p:spPr>
          <p:txBody>
            <a:bodyPr wrap="square" lIns="50800" tIns="50800" rIns="50800" bIns="50800" numCol="1" anchor="ctr">
              <a:noAutofit/>
            </a:bodyPr>
            <a:lstStyle/>
            <a:p>
              <a:pPr>
                <a:spcBef>
                  <a:spcPts val="4500"/>
                </a:spcBef>
                <a:defRPr sz="2500">
                  <a:latin typeface="Aller Light"/>
                  <a:ea typeface="Aller Light"/>
                  <a:cs typeface="Aller Light"/>
                  <a:sym typeface="Aller Light"/>
                </a:defRPr>
              </a:pPr>
              <a:endParaRPr sz="3335">
                <a:solidFill>
                  <a:schemeClr val="bg1"/>
                </a:solidFill>
                <a:cs typeface="+mn-ea"/>
                <a:sym typeface="+mn-lt"/>
              </a:endParaRPr>
            </a:p>
          </p:txBody>
        </p:sp>
      </p:grpSp>
      <p:grpSp>
        <p:nvGrpSpPr>
          <p:cNvPr id="21" name="Group 24"/>
          <p:cNvGrpSpPr/>
          <p:nvPr/>
        </p:nvGrpSpPr>
        <p:grpSpPr>
          <a:xfrm>
            <a:off x="1545760" y="4490235"/>
            <a:ext cx="3853808" cy="860072"/>
            <a:chOff x="1545760" y="4457519"/>
            <a:chExt cx="3853808" cy="860072"/>
          </a:xfrm>
        </p:grpSpPr>
        <p:sp>
          <p:nvSpPr>
            <p:cNvPr id="22" name="Shape 548"/>
            <p:cNvSpPr/>
            <p:nvPr/>
          </p:nvSpPr>
          <p:spPr>
            <a:xfrm>
              <a:off x="1545760" y="4671632"/>
              <a:ext cx="3336278" cy="64437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0"/>
                  </a:lnTo>
                  <a:lnTo>
                    <a:pt x="21600" y="0"/>
                  </a:lnTo>
                  <a:lnTo>
                    <a:pt x="21600" y="21600"/>
                  </a:lnTo>
                  <a:cubicBezTo>
                    <a:pt x="21600" y="21600"/>
                    <a:pt x="0" y="21600"/>
                    <a:pt x="0" y="21600"/>
                  </a:cubicBezTo>
                  <a:close/>
                </a:path>
              </a:pathLst>
            </a:custGeom>
            <a:noFill/>
            <a:ln w="12700" cap="flat">
              <a:solidFill>
                <a:srgbClr val="5B9BD5"/>
              </a:solidFill>
              <a:miter lim="400000"/>
            </a:ln>
            <a:effectLst/>
          </p:spPr>
          <p:txBody>
            <a:bodyPr wrap="square" lIns="50800" tIns="50800" rIns="50800" bIns="50800" numCol="1" anchor="ctr">
              <a:noAutofit/>
            </a:bodyPr>
            <a:lstStyle/>
            <a:p>
              <a:pPr>
                <a:spcBef>
                  <a:spcPts val="4500"/>
                </a:spcBef>
                <a:defRPr sz="2500">
                  <a:latin typeface="Aller Light"/>
                  <a:ea typeface="Aller Light"/>
                  <a:cs typeface="Aller Light"/>
                  <a:sym typeface="Aller Light"/>
                </a:defRPr>
              </a:pPr>
              <a:endParaRPr sz="3335">
                <a:solidFill>
                  <a:schemeClr val="bg1"/>
                </a:solidFill>
                <a:cs typeface="+mn-ea"/>
                <a:sym typeface="+mn-lt"/>
              </a:endParaRPr>
            </a:p>
          </p:txBody>
        </p:sp>
        <p:sp>
          <p:nvSpPr>
            <p:cNvPr id="23" name="Shape 549"/>
            <p:cNvSpPr/>
            <p:nvPr/>
          </p:nvSpPr>
          <p:spPr>
            <a:xfrm>
              <a:off x="4883415" y="4457519"/>
              <a:ext cx="516153" cy="860072"/>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1603"/>
                  </a:lnTo>
                  <a:lnTo>
                    <a:pt x="18808" y="0"/>
                  </a:lnTo>
                  <a:lnTo>
                    <a:pt x="0" y="5417"/>
                  </a:lnTo>
                  <a:cubicBezTo>
                    <a:pt x="0" y="5417"/>
                    <a:pt x="0" y="21600"/>
                    <a:pt x="0" y="21600"/>
                  </a:cubicBezTo>
                  <a:close/>
                </a:path>
              </a:pathLst>
            </a:custGeom>
            <a:solidFill>
              <a:srgbClr val="5B9BD5"/>
            </a:solidFill>
            <a:ln w="12700" cap="flat">
              <a:noFill/>
              <a:miter lim="400000"/>
            </a:ln>
            <a:effectLst/>
          </p:spPr>
          <p:txBody>
            <a:bodyPr wrap="square" lIns="50800" tIns="50800" rIns="50800" bIns="50800" numCol="1" anchor="ctr">
              <a:noAutofit/>
            </a:bodyPr>
            <a:lstStyle/>
            <a:p>
              <a:pPr>
                <a:spcBef>
                  <a:spcPts val="4500"/>
                </a:spcBef>
                <a:defRPr sz="2500">
                  <a:latin typeface="Aller Light"/>
                  <a:ea typeface="Aller Light"/>
                  <a:cs typeface="Aller Light"/>
                  <a:sym typeface="Aller Light"/>
                </a:defRPr>
              </a:pPr>
              <a:endParaRPr sz="3335">
                <a:solidFill>
                  <a:schemeClr val="bg1"/>
                </a:solidFill>
                <a:cs typeface="+mn-ea"/>
                <a:sym typeface="+mn-lt"/>
              </a:endParaRPr>
            </a:p>
          </p:txBody>
        </p:sp>
      </p:grpSp>
      <p:sp>
        <p:nvSpPr>
          <p:cNvPr id="32" name="Text Placeholder 12"/>
          <p:cNvSpPr txBox="1"/>
          <p:nvPr/>
        </p:nvSpPr>
        <p:spPr>
          <a:xfrm>
            <a:off x="2000251" y="1978359"/>
            <a:ext cx="2612245" cy="382903"/>
          </a:xfrm>
          <a:prstGeom prst="rect">
            <a:avLst/>
          </a:prstGeom>
        </p:spPr>
        <p:txBody>
          <a:bodyPr lIns="0" rIns="0">
            <a:normAutofit/>
          </a:bodyPr>
          <a:lstStyle>
            <a:lvl1pPr marL="0" indent="0" algn="l" defTabSz="914400" rtl="0" eaLnBrk="1" latinLnBrk="0" hangingPunct="1">
              <a:spcBef>
                <a:spcPct val="20000"/>
              </a:spcBef>
              <a:buFont typeface="Arial" panose="020B0604020202020204" pitchFamily="34" charset="0"/>
              <a:buNone/>
              <a:defRPr sz="1400" b="0" kern="1200" baseline="0">
                <a:solidFill>
                  <a:schemeClr val="accent1"/>
                </a:solidFill>
                <a:latin typeface="U.S. 101" pitchFamily="2" charset="0"/>
                <a:ea typeface="Roboto" pitchFamily="2" charset="0"/>
                <a:cs typeface="+mn-cs"/>
              </a:defRPr>
            </a:lvl1pPr>
            <a:lvl2pPr marL="3429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1600" b="1" dirty="0">
                <a:solidFill>
                  <a:schemeClr val="bg1"/>
                </a:solidFill>
                <a:latin typeface="+mn-lt"/>
                <a:ea typeface="+mn-ea"/>
                <a:cs typeface="+mn-ea"/>
                <a:sym typeface="+mn-lt"/>
              </a:rPr>
              <a:t>点击输入标题内容</a:t>
            </a:r>
            <a:endParaRPr lang="en-GB" altLang="zh-CN" sz="1600" b="1" dirty="0">
              <a:solidFill>
                <a:schemeClr val="bg1"/>
              </a:solidFill>
              <a:latin typeface="+mn-lt"/>
              <a:ea typeface="+mn-ea"/>
              <a:cs typeface="+mn-ea"/>
              <a:sym typeface="+mn-lt"/>
            </a:endParaRPr>
          </a:p>
        </p:txBody>
      </p:sp>
      <p:sp>
        <p:nvSpPr>
          <p:cNvPr id="34" name="Text Placeholder 12"/>
          <p:cNvSpPr txBox="1"/>
          <p:nvPr/>
        </p:nvSpPr>
        <p:spPr>
          <a:xfrm>
            <a:off x="2000251" y="3401574"/>
            <a:ext cx="2612245" cy="382903"/>
          </a:xfrm>
          <a:prstGeom prst="rect">
            <a:avLst/>
          </a:prstGeom>
        </p:spPr>
        <p:txBody>
          <a:bodyPr lIns="0" rIns="0">
            <a:normAutofit/>
          </a:bodyPr>
          <a:lstStyle>
            <a:lvl1pPr marL="0" indent="0" algn="l" defTabSz="914400" rtl="0" eaLnBrk="1" latinLnBrk="0" hangingPunct="1">
              <a:spcBef>
                <a:spcPct val="20000"/>
              </a:spcBef>
              <a:buFont typeface="Arial" panose="020B0604020202020204" pitchFamily="34" charset="0"/>
              <a:buNone/>
              <a:defRPr sz="1400" b="0" kern="1200" baseline="0">
                <a:solidFill>
                  <a:schemeClr val="accent1"/>
                </a:solidFill>
                <a:latin typeface="U.S. 101" pitchFamily="2" charset="0"/>
                <a:ea typeface="Roboto" pitchFamily="2" charset="0"/>
                <a:cs typeface="+mn-cs"/>
              </a:defRPr>
            </a:lvl1pPr>
            <a:lvl2pPr marL="3429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1600" b="1" dirty="0">
                <a:solidFill>
                  <a:schemeClr val="bg1"/>
                </a:solidFill>
                <a:latin typeface="+mn-lt"/>
                <a:ea typeface="+mn-ea"/>
                <a:cs typeface="+mn-ea"/>
                <a:sym typeface="+mn-lt"/>
              </a:rPr>
              <a:t>点击输入标题内容</a:t>
            </a:r>
            <a:endParaRPr lang="en-GB" altLang="zh-CN" sz="1600" b="1" dirty="0">
              <a:solidFill>
                <a:schemeClr val="bg1"/>
              </a:solidFill>
              <a:latin typeface="+mn-lt"/>
              <a:ea typeface="+mn-ea"/>
              <a:cs typeface="+mn-ea"/>
              <a:sym typeface="+mn-lt"/>
            </a:endParaRPr>
          </a:p>
        </p:txBody>
      </p:sp>
      <p:sp>
        <p:nvSpPr>
          <p:cNvPr id="35" name="Text Placeholder 12"/>
          <p:cNvSpPr txBox="1"/>
          <p:nvPr/>
        </p:nvSpPr>
        <p:spPr>
          <a:xfrm>
            <a:off x="2000250" y="4882215"/>
            <a:ext cx="2612245" cy="382903"/>
          </a:xfrm>
          <a:prstGeom prst="rect">
            <a:avLst/>
          </a:prstGeom>
        </p:spPr>
        <p:txBody>
          <a:bodyPr lIns="0" rIns="0">
            <a:normAutofit/>
          </a:bodyPr>
          <a:lstStyle>
            <a:lvl1pPr marL="0" indent="0" algn="l" defTabSz="914400" rtl="0" eaLnBrk="1" latinLnBrk="0" hangingPunct="1">
              <a:spcBef>
                <a:spcPct val="20000"/>
              </a:spcBef>
              <a:buFont typeface="Arial" panose="020B0604020202020204" pitchFamily="34" charset="0"/>
              <a:buNone/>
              <a:defRPr sz="1400" b="0" kern="1200" baseline="0">
                <a:solidFill>
                  <a:schemeClr val="accent1"/>
                </a:solidFill>
                <a:latin typeface="U.S. 101" pitchFamily="2" charset="0"/>
                <a:ea typeface="Roboto" pitchFamily="2" charset="0"/>
                <a:cs typeface="+mn-cs"/>
              </a:defRPr>
            </a:lvl1pPr>
            <a:lvl2pPr marL="3429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1600" b="1" dirty="0">
                <a:solidFill>
                  <a:schemeClr val="bg1"/>
                </a:solidFill>
                <a:latin typeface="+mn-lt"/>
                <a:ea typeface="+mn-ea"/>
                <a:cs typeface="+mn-ea"/>
                <a:sym typeface="+mn-lt"/>
              </a:rPr>
              <a:t>点击输入标题内容</a:t>
            </a:r>
            <a:endParaRPr lang="en-GB" altLang="zh-CN" sz="1600" b="1" dirty="0">
              <a:solidFill>
                <a:schemeClr val="bg1"/>
              </a:solidFill>
              <a:latin typeface="+mn-lt"/>
              <a:ea typeface="+mn-ea"/>
              <a:cs typeface="+mn-ea"/>
              <a:sym typeface="+mn-lt"/>
            </a:endParaRPr>
          </a:p>
        </p:txBody>
      </p:sp>
      <p:sp>
        <p:nvSpPr>
          <p:cNvPr id="36" name="Text Placeholder 12"/>
          <p:cNvSpPr txBox="1"/>
          <p:nvPr/>
        </p:nvSpPr>
        <p:spPr>
          <a:xfrm>
            <a:off x="7546936" y="1978359"/>
            <a:ext cx="2612245" cy="382903"/>
          </a:xfrm>
          <a:prstGeom prst="rect">
            <a:avLst/>
          </a:prstGeom>
        </p:spPr>
        <p:txBody>
          <a:bodyPr lIns="0" rIns="0">
            <a:normAutofit/>
          </a:bodyPr>
          <a:lstStyle>
            <a:lvl1pPr marL="0" indent="0" algn="r" defTabSz="914400" rtl="0" eaLnBrk="1" latinLnBrk="0" hangingPunct="1">
              <a:spcBef>
                <a:spcPct val="20000"/>
              </a:spcBef>
              <a:buFont typeface="Arial" panose="020B0604020202020204" pitchFamily="34" charset="0"/>
              <a:buNone/>
              <a:defRPr sz="1400" b="0" kern="1200" baseline="0">
                <a:solidFill>
                  <a:schemeClr val="accent1"/>
                </a:solidFill>
                <a:latin typeface="U.S. 101" pitchFamily="2" charset="0"/>
                <a:ea typeface="Roboto" pitchFamily="2" charset="0"/>
                <a:cs typeface="+mn-cs"/>
              </a:defRPr>
            </a:lvl1pPr>
            <a:lvl2pPr marL="3429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1600" b="1" dirty="0">
                <a:solidFill>
                  <a:schemeClr val="bg1"/>
                </a:solidFill>
                <a:latin typeface="+mn-lt"/>
                <a:ea typeface="+mn-ea"/>
                <a:cs typeface="+mn-ea"/>
                <a:sym typeface="+mn-lt"/>
              </a:rPr>
              <a:t>点击输入标题内容</a:t>
            </a:r>
            <a:endParaRPr lang="en-GB" altLang="zh-CN" sz="1600" b="1" dirty="0">
              <a:solidFill>
                <a:schemeClr val="bg1"/>
              </a:solidFill>
              <a:latin typeface="+mn-lt"/>
              <a:ea typeface="+mn-ea"/>
              <a:cs typeface="+mn-ea"/>
              <a:sym typeface="+mn-lt"/>
            </a:endParaRPr>
          </a:p>
        </p:txBody>
      </p:sp>
      <p:sp>
        <p:nvSpPr>
          <p:cNvPr id="37" name="Text Placeholder 12"/>
          <p:cNvSpPr txBox="1"/>
          <p:nvPr/>
        </p:nvSpPr>
        <p:spPr>
          <a:xfrm>
            <a:off x="7546936" y="3401574"/>
            <a:ext cx="2612245" cy="382903"/>
          </a:xfrm>
          <a:prstGeom prst="rect">
            <a:avLst/>
          </a:prstGeom>
        </p:spPr>
        <p:txBody>
          <a:bodyPr lIns="0" rIns="0">
            <a:normAutofit/>
          </a:bodyPr>
          <a:lstStyle>
            <a:lvl1pPr marL="0" indent="0" algn="r" defTabSz="914400" rtl="0" eaLnBrk="1" latinLnBrk="0" hangingPunct="1">
              <a:spcBef>
                <a:spcPct val="20000"/>
              </a:spcBef>
              <a:buFont typeface="Arial" panose="020B0604020202020204" pitchFamily="34" charset="0"/>
              <a:buNone/>
              <a:defRPr sz="1400" b="0" kern="1200" baseline="0">
                <a:solidFill>
                  <a:schemeClr val="accent1"/>
                </a:solidFill>
                <a:latin typeface="U.S. 101" pitchFamily="2" charset="0"/>
                <a:ea typeface="Roboto" pitchFamily="2" charset="0"/>
                <a:cs typeface="+mn-cs"/>
              </a:defRPr>
            </a:lvl1pPr>
            <a:lvl2pPr marL="3429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1600" b="1" dirty="0">
                <a:solidFill>
                  <a:schemeClr val="bg1"/>
                </a:solidFill>
                <a:latin typeface="+mn-lt"/>
                <a:ea typeface="+mn-ea"/>
                <a:cs typeface="+mn-ea"/>
                <a:sym typeface="+mn-lt"/>
              </a:rPr>
              <a:t>点击输入标题内容</a:t>
            </a:r>
            <a:endParaRPr lang="en-GB" altLang="zh-CN" sz="1600" b="1" dirty="0">
              <a:solidFill>
                <a:schemeClr val="bg1"/>
              </a:solidFill>
              <a:latin typeface="+mn-lt"/>
              <a:ea typeface="+mn-ea"/>
              <a:cs typeface="+mn-ea"/>
              <a:sym typeface="+mn-lt"/>
            </a:endParaRPr>
          </a:p>
        </p:txBody>
      </p:sp>
      <p:sp>
        <p:nvSpPr>
          <p:cNvPr id="38" name="Text Placeholder 12"/>
          <p:cNvSpPr txBox="1"/>
          <p:nvPr/>
        </p:nvSpPr>
        <p:spPr>
          <a:xfrm>
            <a:off x="7546935" y="4882215"/>
            <a:ext cx="2612245" cy="382903"/>
          </a:xfrm>
          <a:prstGeom prst="rect">
            <a:avLst/>
          </a:prstGeom>
        </p:spPr>
        <p:txBody>
          <a:bodyPr lIns="0" rIns="0">
            <a:normAutofit/>
          </a:bodyPr>
          <a:lstStyle>
            <a:lvl1pPr marL="0" indent="0" algn="r" defTabSz="914400" rtl="0" eaLnBrk="1" latinLnBrk="0" hangingPunct="1">
              <a:spcBef>
                <a:spcPct val="20000"/>
              </a:spcBef>
              <a:buFont typeface="Arial" panose="020B0604020202020204" pitchFamily="34" charset="0"/>
              <a:buNone/>
              <a:defRPr sz="1400" b="0" kern="1200" baseline="0">
                <a:solidFill>
                  <a:schemeClr val="accent1"/>
                </a:solidFill>
                <a:latin typeface="U.S. 101" pitchFamily="2" charset="0"/>
                <a:ea typeface="Roboto" pitchFamily="2" charset="0"/>
                <a:cs typeface="+mn-cs"/>
              </a:defRPr>
            </a:lvl1pPr>
            <a:lvl2pPr marL="3429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1600" b="1" dirty="0">
                <a:solidFill>
                  <a:schemeClr val="bg1"/>
                </a:solidFill>
                <a:latin typeface="+mn-lt"/>
                <a:ea typeface="+mn-ea"/>
                <a:cs typeface="+mn-ea"/>
                <a:sym typeface="+mn-lt"/>
              </a:rPr>
              <a:t>点击输入标题内容</a:t>
            </a:r>
            <a:endParaRPr lang="en-GB" altLang="zh-CN" sz="1600" b="1" dirty="0">
              <a:solidFill>
                <a:schemeClr val="bg1"/>
              </a:solidFill>
              <a:latin typeface="+mn-lt"/>
              <a:ea typeface="+mn-ea"/>
              <a:cs typeface="+mn-ea"/>
              <a:sym typeface="+mn-lt"/>
            </a:endParaRPr>
          </a:p>
        </p:txBody>
      </p:sp>
      <p:sp>
        <p:nvSpPr>
          <p:cNvPr id="39" name="Text Placeholder 12"/>
          <p:cNvSpPr txBox="1"/>
          <p:nvPr/>
        </p:nvSpPr>
        <p:spPr>
          <a:xfrm>
            <a:off x="2000249" y="2620902"/>
            <a:ext cx="2367561" cy="165252"/>
          </a:xfrm>
          <a:prstGeom prst="rect">
            <a:avLst/>
          </a:prstGeom>
        </p:spPr>
        <p:txBody>
          <a:bodyPr lIns="0" rIns="0" anchor="ctr">
            <a:noAutofit/>
          </a:bodyPr>
          <a:lstStyle>
            <a:lvl1pPr marL="0" indent="0" algn="l" defTabSz="914400" rtl="0" eaLnBrk="1" latinLnBrk="0" hangingPunct="1">
              <a:spcBef>
                <a:spcPct val="20000"/>
              </a:spcBef>
              <a:buFont typeface="Arial" panose="020B0604020202020204" pitchFamily="34" charset="0"/>
              <a:buNone/>
              <a:defRPr sz="800" b="0" kern="1200" baseline="0">
                <a:solidFill>
                  <a:sysClr val="windowText" lastClr="000000"/>
                </a:solidFill>
                <a:latin typeface="Aller Light" panose="02000503000000020004" pitchFamily="2" charset="0"/>
                <a:ea typeface="Roboto" pitchFamily="2" charset="0"/>
                <a:cs typeface="+mn-cs"/>
              </a:defRPr>
            </a:lvl1pPr>
            <a:lvl2pPr marL="3429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150000"/>
              </a:lnSpc>
            </a:pPr>
            <a:r>
              <a:rPr lang="zh-CN" altLang="en-US" sz="1335" dirty="0">
                <a:solidFill>
                  <a:schemeClr val="bg1">
                    <a:lumMod val="75000"/>
                  </a:schemeClr>
                </a:solidFill>
                <a:latin typeface="+mn-lt"/>
                <a:ea typeface="+mn-ea"/>
                <a:cs typeface="+mn-ea"/>
                <a:sym typeface="+mn-lt"/>
              </a:rPr>
              <a:t>点击输入本栏的具体文字简明扼要的说明分项内容。</a:t>
            </a:r>
            <a:endParaRPr lang="en-US" altLang="zh-CN" sz="1335" dirty="0">
              <a:solidFill>
                <a:schemeClr val="bg1">
                  <a:lumMod val="75000"/>
                </a:schemeClr>
              </a:solidFill>
              <a:latin typeface="+mn-lt"/>
              <a:ea typeface="+mn-ea"/>
              <a:cs typeface="+mn-ea"/>
              <a:sym typeface="+mn-lt"/>
            </a:endParaRPr>
          </a:p>
        </p:txBody>
      </p:sp>
      <p:sp>
        <p:nvSpPr>
          <p:cNvPr id="40" name="Text Placeholder 12"/>
          <p:cNvSpPr txBox="1"/>
          <p:nvPr/>
        </p:nvSpPr>
        <p:spPr>
          <a:xfrm>
            <a:off x="2000248" y="4051262"/>
            <a:ext cx="2367561" cy="165252"/>
          </a:xfrm>
          <a:prstGeom prst="rect">
            <a:avLst/>
          </a:prstGeom>
        </p:spPr>
        <p:txBody>
          <a:bodyPr lIns="0" rIns="0" anchor="ctr">
            <a:noAutofit/>
          </a:bodyPr>
          <a:lstStyle>
            <a:lvl1pPr marL="0" indent="0" algn="l" defTabSz="914400" rtl="0" eaLnBrk="1" latinLnBrk="0" hangingPunct="1">
              <a:spcBef>
                <a:spcPct val="20000"/>
              </a:spcBef>
              <a:buFont typeface="Arial" panose="020B0604020202020204" pitchFamily="34" charset="0"/>
              <a:buNone/>
              <a:defRPr sz="800" b="0" kern="1200" baseline="0">
                <a:solidFill>
                  <a:sysClr val="windowText" lastClr="000000"/>
                </a:solidFill>
                <a:latin typeface="Aller Light" panose="02000503000000020004" pitchFamily="2" charset="0"/>
                <a:ea typeface="Roboto" pitchFamily="2" charset="0"/>
                <a:cs typeface="+mn-cs"/>
              </a:defRPr>
            </a:lvl1pPr>
            <a:lvl2pPr marL="3429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150000"/>
              </a:lnSpc>
            </a:pPr>
            <a:r>
              <a:rPr lang="zh-CN" altLang="en-US" sz="1335" dirty="0">
                <a:solidFill>
                  <a:schemeClr val="bg1">
                    <a:lumMod val="75000"/>
                  </a:schemeClr>
                </a:solidFill>
                <a:latin typeface="+mn-lt"/>
                <a:ea typeface="+mn-ea"/>
                <a:cs typeface="+mn-ea"/>
                <a:sym typeface="+mn-lt"/>
              </a:rPr>
              <a:t>点击输入本栏的具体文字简明扼要的说明分项内容。</a:t>
            </a:r>
            <a:endParaRPr lang="en-US" altLang="zh-CN" sz="1335" dirty="0">
              <a:solidFill>
                <a:schemeClr val="bg1">
                  <a:lumMod val="75000"/>
                </a:schemeClr>
              </a:solidFill>
              <a:latin typeface="+mn-lt"/>
              <a:ea typeface="+mn-ea"/>
              <a:cs typeface="+mn-ea"/>
              <a:sym typeface="+mn-lt"/>
            </a:endParaRPr>
          </a:p>
        </p:txBody>
      </p:sp>
      <p:sp>
        <p:nvSpPr>
          <p:cNvPr id="41" name="Text Placeholder 12"/>
          <p:cNvSpPr txBox="1"/>
          <p:nvPr/>
        </p:nvSpPr>
        <p:spPr>
          <a:xfrm>
            <a:off x="2000248" y="5568005"/>
            <a:ext cx="2367561" cy="165252"/>
          </a:xfrm>
          <a:prstGeom prst="rect">
            <a:avLst/>
          </a:prstGeom>
        </p:spPr>
        <p:txBody>
          <a:bodyPr lIns="0" rIns="0" anchor="ctr">
            <a:noAutofit/>
          </a:bodyPr>
          <a:lstStyle>
            <a:lvl1pPr marL="0" indent="0" algn="l" defTabSz="914400" rtl="0" eaLnBrk="1" latinLnBrk="0" hangingPunct="1">
              <a:spcBef>
                <a:spcPct val="20000"/>
              </a:spcBef>
              <a:buFont typeface="Arial" panose="020B0604020202020204" pitchFamily="34" charset="0"/>
              <a:buNone/>
              <a:defRPr sz="800" b="0" kern="1200" baseline="0">
                <a:solidFill>
                  <a:sysClr val="windowText" lastClr="000000"/>
                </a:solidFill>
                <a:latin typeface="Aller Light" panose="02000503000000020004" pitchFamily="2" charset="0"/>
                <a:ea typeface="Roboto" pitchFamily="2" charset="0"/>
                <a:cs typeface="+mn-cs"/>
              </a:defRPr>
            </a:lvl1pPr>
            <a:lvl2pPr marL="3429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150000"/>
              </a:lnSpc>
            </a:pPr>
            <a:r>
              <a:rPr lang="zh-CN" altLang="en-US" sz="1335" dirty="0">
                <a:solidFill>
                  <a:schemeClr val="bg1">
                    <a:lumMod val="75000"/>
                  </a:schemeClr>
                </a:solidFill>
                <a:latin typeface="+mn-lt"/>
                <a:ea typeface="+mn-ea"/>
                <a:cs typeface="+mn-ea"/>
                <a:sym typeface="+mn-lt"/>
              </a:rPr>
              <a:t>点击输入本栏的具体文字简明扼要的说明分项内容。</a:t>
            </a:r>
            <a:endParaRPr lang="en-US" altLang="zh-CN" sz="1335" dirty="0">
              <a:solidFill>
                <a:schemeClr val="bg1">
                  <a:lumMod val="75000"/>
                </a:schemeClr>
              </a:solidFill>
              <a:latin typeface="+mn-lt"/>
              <a:ea typeface="+mn-ea"/>
              <a:cs typeface="+mn-ea"/>
              <a:sym typeface="+mn-lt"/>
            </a:endParaRPr>
          </a:p>
        </p:txBody>
      </p:sp>
      <p:sp>
        <p:nvSpPr>
          <p:cNvPr id="42" name="Text Placeholder 12"/>
          <p:cNvSpPr txBox="1"/>
          <p:nvPr/>
        </p:nvSpPr>
        <p:spPr>
          <a:xfrm>
            <a:off x="7920204" y="2625075"/>
            <a:ext cx="2243224" cy="161079"/>
          </a:xfrm>
          <a:prstGeom prst="rect">
            <a:avLst/>
          </a:prstGeom>
        </p:spPr>
        <p:txBody>
          <a:bodyPr lIns="0" rIns="0" anchor="ctr">
            <a:noAutofit/>
          </a:bodyPr>
          <a:lstStyle>
            <a:lvl1pPr marL="0" indent="0" algn="r" defTabSz="914400" rtl="0" eaLnBrk="1" latinLnBrk="0" hangingPunct="1">
              <a:spcBef>
                <a:spcPct val="20000"/>
              </a:spcBef>
              <a:buFont typeface="Arial" panose="020B0604020202020204" pitchFamily="34" charset="0"/>
              <a:buNone/>
              <a:defRPr sz="800" b="0" kern="1200" baseline="0">
                <a:solidFill>
                  <a:sysClr val="windowText" lastClr="000000"/>
                </a:solidFill>
                <a:latin typeface="Aller Light" panose="02000503000000020004" pitchFamily="2" charset="0"/>
                <a:ea typeface="Roboto" pitchFamily="2" charset="0"/>
                <a:cs typeface="+mn-cs"/>
              </a:defRPr>
            </a:lvl1pPr>
            <a:lvl2pPr marL="3429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150000"/>
              </a:lnSpc>
            </a:pPr>
            <a:r>
              <a:rPr lang="zh-CN" altLang="en-US" sz="1335" dirty="0">
                <a:solidFill>
                  <a:schemeClr val="bg1">
                    <a:lumMod val="75000"/>
                  </a:schemeClr>
                </a:solidFill>
                <a:latin typeface="+mn-lt"/>
                <a:ea typeface="+mn-ea"/>
                <a:cs typeface="+mn-ea"/>
                <a:sym typeface="+mn-lt"/>
              </a:rPr>
              <a:t>点击输入本栏的具体文字简明扼要的说明分项内容</a:t>
            </a:r>
            <a:endParaRPr lang="en-US" altLang="zh-CN" sz="1335" dirty="0">
              <a:solidFill>
                <a:schemeClr val="bg1">
                  <a:lumMod val="75000"/>
                </a:schemeClr>
              </a:solidFill>
              <a:latin typeface="+mn-lt"/>
              <a:ea typeface="+mn-ea"/>
              <a:cs typeface="+mn-ea"/>
              <a:sym typeface="+mn-lt"/>
            </a:endParaRPr>
          </a:p>
        </p:txBody>
      </p:sp>
      <p:sp>
        <p:nvSpPr>
          <p:cNvPr id="43" name="Text Placeholder 12"/>
          <p:cNvSpPr txBox="1"/>
          <p:nvPr/>
        </p:nvSpPr>
        <p:spPr>
          <a:xfrm>
            <a:off x="7920203" y="4055435"/>
            <a:ext cx="2243224" cy="161079"/>
          </a:xfrm>
          <a:prstGeom prst="rect">
            <a:avLst/>
          </a:prstGeom>
        </p:spPr>
        <p:txBody>
          <a:bodyPr lIns="0" rIns="0" anchor="ctr">
            <a:noAutofit/>
          </a:bodyPr>
          <a:lstStyle>
            <a:lvl1pPr marL="0" indent="0" algn="r" defTabSz="914400" rtl="0" eaLnBrk="1" latinLnBrk="0" hangingPunct="1">
              <a:spcBef>
                <a:spcPct val="20000"/>
              </a:spcBef>
              <a:buFont typeface="Arial" panose="020B0604020202020204" pitchFamily="34" charset="0"/>
              <a:buNone/>
              <a:defRPr sz="800" b="0" kern="1200" baseline="0">
                <a:solidFill>
                  <a:sysClr val="windowText" lastClr="000000"/>
                </a:solidFill>
                <a:latin typeface="Aller Light" panose="02000503000000020004" pitchFamily="2" charset="0"/>
                <a:ea typeface="Roboto" pitchFamily="2" charset="0"/>
                <a:cs typeface="+mn-cs"/>
              </a:defRPr>
            </a:lvl1pPr>
            <a:lvl2pPr marL="3429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150000"/>
              </a:lnSpc>
            </a:pPr>
            <a:r>
              <a:rPr lang="zh-CN" altLang="en-US" sz="1335" dirty="0">
                <a:solidFill>
                  <a:schemeClr val="bg1">
                    <a:lumMod val="75000"/>
                  </a:schemeClr>
                </a:solidFill>
                <a:latin typeface="+mn-lt"/>
                <a:ea typeface="+mn-ea"/>
                <a:cs typeface="+mn-ea"/>
                <a:sym typeface="+mn-lt"/>
              </a:rPr>
              <a:t>点击输入本栏的具体文字简明扼要的说明分项内容</a:t>
            </a:r>
            <a:endParaRPr lang="en-US" altLang="zh-CN" sz="1335" dirty="0">
              <a:solidFill>
                <a:schemeClr val="bg1">
                  <a:lumMod val="75000"/>
                </a:schemeClr>
              </a:solidFill>
              <a:latin typeface="+mn-lt"/>
              <a:ea typeface="+mn-ea"/>
              <a:cs typeface="+mn-ea"/>
              <a:sym typeface="+mn-lt"/>
            </a:endParaRPr>
          </a:p>
        </p:txBody>
      </p:sp>
      <p:sp>
        <p:nvSpPr>
          <p:cNvPr id="44" name="Text Placeholder 12"/>
          <p:cNvSpPr txBox="1"/>
          <p:nvPr/>
        </p:nvSpPr>
        <p:spPr>
          <a:xfrm>
            <a:off x="7920203" y="5572178"/>
            <a:ext cx="2243224" cy="161079"/>
          </a:xfrm>
          <a:prstGeom prst="rect">
            <a:avLst/>
          </a:prstGeom>
        </p:spPr>
        <p:txBody>
          <a:bodyPr lIns="0" rIns="0" anchor="ctr">
            <a:noAutofit/>
          </a:bodyPr>
          <a:lstStyle>
            <a:lvl1pPr marL="0" indent="0" algn="r" defTabSz="914400" rtl="0" eaLnBrk="1" latinLnBrk="0" hangingPunct="1">
              <a:spcBef>
                <a:spcPct val="20000"/>
              </a:spcBef>
              <a:buFont typeface="Arial" panose="020B0604020202020204" pitchFamily="34" charset="0"/>
              <a:buNone/>
              <a:defRPr sz="800" b="0" kern="1200" baseline="0">
                <a:solidFill>
                  <a:sysClr val="windowText" lastClr="000000"/>
                </a:solidFill>
                <a:latin typeface="Aller Light" panose="02000503000000020004" pitchFamily="2" charset="0"/>
                <a:ea typeface="Roboto" pitchFamily="2" charset="0"/>
                <a:cs typeface="+mn-cs"/>
              </a:defRPr>
            </a:lvl1pPr>
            <a:lvl2pPr marL="3429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150000"/>
              </a:lnSpc>
            </a:pPr>
            <a:r>
              <a:rPr lang="zh-CN" altLang="en-US" sz="1335" dirty="0">
                <a:solidFill>
                  <a:schemeClr val="bg1">
                    <a:lumMod val="75000"/>
                  </a:schemeClr>
                </a:solidFill>
                <a:latin typeface="+mn-lt"/>
                <a:ea typeface="+mn-ea"/>
                <a:cs typeface="+mn-ea"/>
                <a:sym typeface="+mn-lt"/>
              </a:rPr>
              <a:t>点击输入本栏的具体文字简明扼要的说明分项内容</a:t>
            </a:r>
            <a:endParaRPr lang="en-US" altLang="zh-CN" sz="1335" dirty="0">
              <a:solidFill>
                <a:schemeClr val="bg1">
                  <a:lumMod val="75000"/>
                </a:schemeClr>
              </a:solidFill>
              <a:latin typeface="+mn-lt"/>
              <a:ea typeface="+mn-ea"/>
              <a:cs typeface="+mn-ea"/>
              <a:sym typeface="+mn-lt"/>
            </a:endParaRPr>
          </a:p>
        </p:txBody>
      </p:sp>
      <p:grpSp>
        <p:nvGrpSpPr>
          <p:cNvPr id="52" name="组合 51"/>
          <p:cNvGrpSpPr/>
          <p:nvPr/>
        </p:nvGrpSpPr>
        <p:grpSpPr>
          <a:xfrm>
            <a:off x="4755866" y="2237223"/>
            <a:ext cx="2663929" cy="2663928"/>
            <a:chOff x="3566899" y="1605909"/>
            <a:chExt cx="1997947" cy="1997946"/>
          </a:xfrm>
        </p:grpSpPr>
        <p:sp>
          <p:nvSpPr>
            <p:cNvPr id="30" name="Shape 551"/>
            <p:cNvSpPr/>
            <p:nvPr/>
          </p:nvSpPr>
          <p:spPr>
            <a:xfrm>
              <a:off x="3566899" y="1605909"/>
              <a:ext cx="1997947" cy="199794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76200">
              <a:solidFill>
                <a:srgbClr val="5B9BD5"/>
              </a:solidFill>
              <a:miter lim="400000"/>
            </a:ln>
          </p:spPr>
          <p:txBody>
            <a:bodyPr lIns="50800" tIns="50800" rIns="50800" bIns="50800" anchor="ctr"/>
            <a:lstStyle/>
            <a:p>
              <a:pPr>
                <a:spcBef>
                  <a:spcPts val="4500"/>
                </a:spcBef>
                <a:defRPr sz="2500">
                  <a:latin typeface="Aller Light"/>
                  <a:ea typeface="Aller Light"/>
                  <a:cs typeface="Aller Light"/>
                  <a:sym typeface="Aller Light"/>
                </a:defRPr>
              </a:pPr>
              <a:endParaRPr sz="3335">
                <a:solidFill>
                  <a:srgbClr val="5B9BD5"/>
                </a:solidFill>
                <a:cs typeface="+mn-ea"/>
                <a:sym typeface="+mn-lt"/>
              </a:endParaRPr>
            </a:p>
          </p:txBody>
        </p:sp>
        <p:sp>
          <p:nvSpPr>
            <p:cNvPr id="45" name="椭圆 44"/>
            <p:cNvSpPr/>
            <p:nvPr/>
          </p:nvSpPr>
          <p:spPr>
            <a:xfrm>
              <a:off x="3699991" y="1747171"/>
              <a:ext cx="1728790" cy="1728790"/>
            </a:xfrm>
            <a:prstGeom prst="ellipse">
              <a:avLst/>
            </a:prstGeom>
            <a:noFill/>
            <a:ln w="76200">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665" b="1" dirty="0">
                  <a:solidFill>
                    <a:srgbClr val="5B9BD5"/>
                  </a:solidFill>
                  <a:cs typeface="+mn-ea"/>
                  <a:sym typeface="+mn-lt"/>
                </a:rPr>
                <a:t>点击输入标题内容</a:t>
              </a:r>
            </a:p>
          </p:txBody>
        </p:sp>
      </p:grpSp>
      <p:sp>
        <p:nvSpPr>
          <p:cNvPr id="2" name="文本占位符 1"/>
          <p:cNvSpPr>
            <a:spLocks noGrp="1"/>
          </p:cNvSpPr>
          <p:nvPr>
            <p:ph type="body" sz="quarter" idx="10"/>
          </p:nvPr>
        </p:nvSpPr>
        <p:spPr/>
        <p:txBody>
          <a:bodyPr/>
          <a:lstStyle/>
          <a:p>
            <a:r>
              <a:rPr lang="zh-CN" altLang="en-US" dirty="0">
                <a:cs typeface="+mn-ea"/>
                <a:sym typeface="+mn-lt"/>
              </a:rPr>
              <a:t>绪论</a:t>
            </a: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 calcmode="lin" valueType="num">
                                      <p:cBhvr>
                                        <p:cTn id="7" dur="500" fill="hold"/>
                                        <p:tgtEl>
                                          <p:spTgt spid="52"/>
                                        </p:tgtEl>
                                        <p:attrNameLst>
                                          <p:attrName>ppt_w</p:attrName>
                                        </p:attrNameLst>
                                      </p:cBhvr>
                                      <p:tavLst>
                                        <p:tav tm="0">
                                          <p:val>
                                            <p:fltVal val="0"/>
                                          </p:val>
                                        </p:tav>
                                        <p:tav tm="100000">
                                          <p:val>
                                            <p:strVal val="#ppt_w"/>
                                          </p:val>
                                        </p:tav>
                                      </p:tavLst>
                                    </p:anim>
                                    <p:anim calcmode="lin" valueType="num">
                                      <p:cBhvr>
                                        <p:cTn id="8" dur="500" fill="hold"/>
                                        <p:tgtEl>
                                          <p:spTgt spid="52"/>
                                        </p:tgtEl>
                                        <p:attrNameLst>
                                          <p:attrName>ppt_h</p:attrName>
                                        </p:attrNameLst>
                                      </p:cBhvr>
                                      <p:tavLst>
                                        <p:tav tm="0">
                                          <p:val>
                                            <p:fltVal val="0"/>
                                          </p:val>
                                        </p:tav>
                                        <p:tav tm="100000">
                                          <p:val>
                                            <p:strVal val="#ppt_h"/>
                                          </p:val>
                                        </p:tav>
                                      </p:tavLst>
                                    </p:anim>
                                    <p:animEffect transition="in" filter="fade">
                                      <p:cBhvr>
                                        <p:cTn id="9" dur="500"/>
                                        <p:tgtEl>
                                          <p:spTgt spid="52"/>
                                        </p:tgtEl>
                                      </p:cBhvr>
                                    </p:animEffect>
                                  </p:childTnLst>
                                </p:cTn>
                              </p:par>
                            </p:childTnLst>
                          </p:cTn>
                        </p:par>
                        <p:par>
                          <p:cTn id="10" fill="hold">
                            <p:stCondLst>
                              <p:cond delay="500"/>
                            </p:stCondLst>
                            <p:childTnLst>
                              <p:par>
                                <p:cTn id="11" presetID="22" presetClass="entr" presetSubtype="2" fill="hold"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ipe(right)">
                                      <p:cBhvr>
                                        <p:cTn id="13" dur="500"/>
                                        <p:tgtEl>
                                          <p:spTgt spid="15"/>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32">
                                            <p:txEl>
                                              <p:pRg st="0" end="0"/>
                                            </p:txEl>
                                          </p:spTgt>
                                        </p:tgtEl>
                                        <p:attrNameLst>
                                          <p:attrName>style.visibility</p:attrName>
                                        </p:attrNameLst>
                                      </p:cBhvr>
                                      <p:to>
                                        <p:strVal val="visible"/>
                                      </p:to>
                                    </p:set>
                                    <p:animEffect transition="in" filter="fade">
                                      <p:cBhvr>
                                        <p:cTn id="17" dur="500"/>
                                        <p:tgtEl>
                                          <p:spTgt spid="32">
                                            <p:txEl>
                                              <p:pRg st="0" end="0"/>
                                            </p:txEl>
                                          </p:spTgt>
                                        </p:tgtEl>
                                      </p:cBhvr>
                                    </p:animEffect>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39">
                                            <p:txEl>
                                              <p:pRg st="0" end="0"/>
                                            </p:txEl>
                                          </p:spTgt>
                                        </p:tgtEl>
                                        <p:attrNameLst>
                                          <p:attrName>style.visibility</p:attrName>
                                        </p:attrNameLst>
                                      </p:cBhvr>
                                      <p:to>
                                        <p:strVal val="visible"/>
                                      </p:to>
                                    </p:set>
                                    <p:animEffect transition="in" filter="fade">
                                      <p:cBhvr>
                                        <p:cTn id="21" dur="500"/>
                                        <p:tgtEl>
                                          <p:spTgt spid="39">
                                            <p:txEl>
                                              <p:pRg st="0" end="0"/>
                                            </p:txEl>
                                          </p:spTgt>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10" presetClass="entr" presetSubtype="0" fill="hold" grpId="0" nodeType="afterEffect">
                                  <p:stCondLst>
                                    <p:cond delay="0"/>
                                  </p:stCondLst>
                                  <p:childTnLst>
                                    <p:set>
                                      <p:cBhvr>
                                        <p:cTn id="28" dur="1" fill="hold">
                                          <p:stCondLst>
                                            <p:cond delay="0"/>
                                          </p:stCondLst>
                                        </p:cTn>
                                        <p:tgtEl>
                                          <p:spTgt spid="34">
                                            <p:txEl>
                                              <p:pRg st="0" end="0"/>
                                            </p:txEl>
                                          </p:spTgt>
                                        </p:tgtEl>
                                        <p:attrNameLst>
                                          <p:attrName>style.visibility</p:attrName>
                                        </p:attrNameLst>
                                      </p:cBhvr>
                                      <p:to>
                                        <p:strVal val="visible"/>
                                      </p:to>
                                    </p:set>
                                    <p:animEffect transition="in" filter="fade">
                                      <p:cBhvr>
                                        <p:cTn id="29" dur="500"/>
                                        <p:tgtEl>
                                          <p:spTgt spid="34">
                                            <p:txEl>
                                              <p:pRg st="0" end="0"/>
                                            </p:txEl>
                                          </p:spTgt>
                                        </p:tgtEl>
                                      </p:cBhvr>
                                    </p:animEffect>
                                  </p:childTnLst>
                                </p:cTn>
                              </p:par>
                            </p:childTnLst>
                          </p:cTn>
                        </p:par>
                        <p:par>
                          <p:cTn id="30" fill="hold">
                            <p:stCondLst>
                              <p:cond delay="3000"/>
                            </p:stCondLst>
                            <p:childTnLst>
                              <p:par>
                                <p:cTn id="31" presetID="10" presetClass="entr" presetSubtype="0" fill="hold" grpId="0" nodeType="afterEffect">
                                  <p:stCondLst>
                                    <p:cond delay="0"/>
                                  </p:stCondLst>
                                  <p:childTnLst>
                                    <p:set>
                                      <p:cBhvr>
                                        <p:cTn id="32" dur="1" fill="hold">
                                          <p:stCondLst>
                                            <p:cond delay="0"/>
                                          </p:stCondLst>
                                        </p:cTn>
                                        <p:tgtEl>
                                          <p:spTgt spid="40">
                                            <p:txEl>
                                              <p:pRg st="0" end="0"/>
                                            </p:txEl>
                                          </p:spTgt>
                                        </p:tgtEl>
                                        <p:attrNameLst>
                                          <p:attrName>style.visibility</p:attrName>
                                        </p:attrNameLst>
                                      </p:cBhvr>
                                      <p:to>
                                        <p:strVal val="visible"/>
                                      </p:to>
                                    </p:set>
                                    <p:animEffect transition="in" filter="fade">
                                      <p:cBhvr>
                                        <p:cTn id="33" dur="500"/>
                                        <p:tgtEl>
                                          <p:spTgt spid="40">
                                            <p:txEl>
                                              <p:pRg st="0" end="0"/>
                                            </p:txEl>
                                          </p:spTgt>
                                        </p:tgtEl>
                                      </p:cBhvr>
                                    </p:animEffect>
                                  </p:childTnLst>
                                </p:cTn>
                              </p:par>
                            </p:childTnLst>
                          </p:cTn>
                        </p:par>
                        <p:par>
                          <p:cTn id="34" fill="hold">
                            <p:stCondLst>
                              <p:cond delay="3500"/>
                            </p:stCondLst>
                            <p:childTnLst>
                              <p:par>
                                <p:cTn id="35" presetID="22" presetClass="entr" presetSubtype="2" fill="hold"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right)">
                                      <p:cBhvr>
                                        <p:cTn id="37" dur="500"/>
                                        <p:tgtEl>
                                          <p:spTgt spid="21"/>
                                        </p:tgtEl>
                                      </p:cBhvr>
                                    </p:animEffect>
                                  </p:childTnLst>
                                </p:cTn>
                              </p:par>
                            </p:childTnLst>
                          </p:cTn>
                        </p:par>
                        <p:par>
                          <p:cTn id="38" fill="hold">
                            <p:stCondLst>
                              <p:cond delay="4000"/>
                            </p:stCondLst>
                            <p:childTnLst>
                              <p:par>
                                <p:cTn id="39" presetID="10" presetClass="entr" presetSubtype="0" fill="hold" grpId="0" nodeType="afterEffect">
                                  <p:stCondLst>
                                    <p:cond delay="0"/>
                                  </p:stCondLst>
                                  <p:childTnLst>
                                    <p:set>
                                      <p:cBhvr>
                                        <p:cTn id="40" dur="1" fill="hold">
                                          <p:stCondLst>
                                            <p:cond delay="0"/>
                                          </p:stCondLst>
                                        </p:cTn>
                                        <p:tgtEl>
                                          <p:spTgt spid="35">
                                            <p:txEl>
                                              <p:pRg st="0" end="0"/>
                                            </p:txEl>
                                          </p:spTgt>
                                        </p:tgtEl>
                                        <p:attrNameLst>
                                          <p:attrName>style.visibility</p:attrName>
                                        </p:attrNameLst>
                                      </p:cBhvr>
                                      <p:to>
                                        <p:strVal val="visible"/>
                                      </p:to>
                                    </p:set>
                                    <p:animEffect transition="in" filter="fade">
                                      <p:cBhvr>
                                        <p:cTn id="41" dur="500"/>
                                        <p:tgtEl>
                                          <p:spTgt spid="35">
                                            <p:txEl>
                                              <p:pRg st="0" end="0"/>
                                            </p:txEl>
                                          </p:spTgt>
                                        </p:tgtEl>
                                      </p:cBhvr>
                                    </p:animEffect>
                                  </p:childTnLst>
                                </p:cTn>
                              </p:par>
                            </p:childTnLst>
                          </p:cTn>
                        </p:par>
                        <p:par>
                          <p:cTn id="42" fill="hold">
                            <p:stCondLst>
                              <p:cond delay="4500"/>
                            </p:stCondLst>
                            <p:childTnLst>
                              <p:par>
                                <p:cTn id="43" presetID="10" presetClass="entr" presetSubtype="0" fill="hold" grpId="0" nodeType="afterEffect">
                                  <p:stCondLst>
                                    <p:cond delay="0"/>
                                  </p:stCondLst>
                                  <p:childTnLst>
                                    <p:set>
                                      <p:cBhvr>
                                        <p:cTn id="44" dur="1" fill="hold">
                                          <p:stCondLst>
                                            <p:cond delay="0"/>
                                          </p:stCondLst>
                                        </p:cTn>
                                        <p:tgtEl>
                                          <p:spTgt spid="41">
                                            <p:txEl>
                                              <p:pRg st="0" end="0"/>
                                            </p:txEl>
                                          </p:spTgt>
                                        </p:tgtEl>
                                        <p:attrNameLst>
                                          <p:attrName>style.visibility</p:attrName>
                                        </p:attrNameLst>
                                      </p:cBhvr>
                                      <p:to>
                                        <p:strVal val="visible"/>
                                      </p:to>
                                    </p:set>
                                    <p:animEffect transition="in" filter="fade">
                                      <p:cBhvr>
                                        <p:cTn id="45" dur="500"/>
                                        <p:tgtEl>
                                          <p:spTgt spid="41">
                                            <p:txEl>
                                              <p:pRg st="0" end="0"/>
                                            </p:txEl>
                                          </p:spTgt>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left)">
                                      <p:cBhvr>
                                        <p:cTn id="49" dur="500"/>
                                        <p:tgtEl>
                                          <p:spTgt spid="12"/>
                                        </p:tgtEl>
                                      </p:cBhvr>
                                    </p:animEffect>
                                  </p:childTnLst>
                                </p:cTn>
                              </p:par>
                            </p:childTnLst>
                          </p:cTn>
                        </p:par>
                        <p:par>
                          <p:cTn id="50" fill="hold">
                            <p:stCondLst>
                              <p:cond delay="5500"/>
                            </p:stCondLst>
                            <p:childTnLst>
                              <p:par>
                                <p:cTn id="51" presetID="10" presetClass="entr" presetSubtype="0" fill="hold" grpId="0" nodeType="afterEffect">
                                  <p:stCondLst>
                                    <p:cond delay="0"/>
                                  </p:stCondLst>
                                  <p:childTnLst>
                                    <p:set>
                                      <p:cBhvr>
                                        <p:cTn id="52" dur="1" fill="hold">
                                          <p:stCondLst>
                                            <p:cond delay="0"/>
                                          </p:stCondLst>
                                        </p:cTn>
                                        <p:tgtEl>
                                          <p:spTgt spid="36">
                                            <p:txEl>
                                              <p:pRg st="0" end="0"/>
                                            </p:txEl>
                                          </p:spTgt>
                                        </p:tgtEl>
                                        <p:attrNameLst>
                                          <p:attrName>style.visibility</p:attrName>
                                        </p:attrNameLst>
                                      </p:cBhvr>
                                      <p:to>
                                        <p:strVal val="visible"/>
                                      </p:to>
                                    </p:set>
                                    <p:animEffect transition="in" filter="fade">
                                      <p:cBhvr>
                                        <p:cTn id="53" dur="500"/>
                                        <p:tgtEl>
                                          <p:spTgt spid="36">
                                            <p:txEl>
                                              <p:pRg st="0" end="0"/>
                                            </p:txEl>
                                          </p:spTgt>
                                        </p:tgtEl>
                                      </p:cBhvr>
                                    </p:animEffect>
                                  </p:childTnLst>
                                </p:cTn>
                              </p:par>
                            </p:childTnLst>
                          </p:cTn>
                        </p:par>
                        <p:par>
                          <p:cTn id="54" fill="hold">
                            <p:stCondLst>
                              <p:cond delay="6000"/>
                            </p:stCondLst>
                            <p:childTnLst>
                              <p:par>
                                <p:cTn id="55" presetID="10" presetClass="entr" presetSubtype="0" fill="hold" grpId="0" nodeType="afterEffect">
                                  <p:stCondLst>
                                    <p:cond delay="0"/>
                                  </p:stCondLst>
                                  <p:childTnLst>
                                    <p:set>
                                      <p:cBhvr>
                                        <p:cTn id="56" dur="1" fill="hold">
                                          <p:stCondLst>
                                            <p:cond delay="0"/>
                                          </p:stCondLst>
                                        </p:cTn>
                                        <p:tgtEl>
                                          <p:spTgt spid="42">
                                            <p:txEl>
                                              <p:pRg st="0" end="0"/>
                                            </p:txEl>
                                          </p:spTgt>
                                        </p:tgtEl>
                                        <p:attrNameLst>
                                          <p:attrName>style.visibility</p:attrName>
                                        </p:attrNameLst>
                                      </p:cBhvr>
                                      <p:to>
                                        <p:strVal val="visible"/>
                                      </p:to>
                                    </p:set>
                                    <p:animEffect transition="in" filter="fade">
                                      <p:cBhvr>
                                        <p:cTn id="57" dur="500"/>
                                        <p:tgtEl>
                                          <p:spTgt spid="42">
                                            <p:txEl>
                                              <p:pRg st="0" end="0"/>
                                            </p:txEl>
                                          </p:spTgt>
                                        </p:tgtEl>
                                      </p:cBhvr>
                                    </p:animEffect>
                                  </p:childTnLst>
                                </p:cTn>
                              </p:par>
                            </p:childTnLst>
                          </p:cTn>
                        </p:par>
                        <p:par>
                          <p:cTn id="58" fill="hold">
                            <p:stCondLst>
                              <p:cond delay="6500"/>
                            </p:stCondLst>
                            <p:childTnLst>
                              <p:par>
                                <p:cTn id="59" presetID="22" presetClass="entr" presetSubtype="8" fill="hold" nodeType="afterEffect">
                                  <p:stCondLst>
                                    <p:cond delay="0"/>
                                  </p:stCondLst>
                                  <p:childTnLst>
                                    <p:set>
                                      <p:cBhvr>
                                        <p:cTn id="60" dur="1" fill="hold">
                                          <p:stCondLst>
                                            <p:cond delay="0"/>
                                          </p:stCondLst>
                                        </p:cTn>
                                        <p:tgtEl>
                                          <p:spTgt spid="6"/>
                                        </p:tgtEl>
                                        <p:attrNameLst>
                                          <p:attrName>style.visibility</p:attrName>
                                        </p:attrNameLst>
                                      </p:cBhvr>
                                      <p:to>
                                        <p:strVal val="visible"/>
                                      </p:to>
                                    </p:set>
                                    <p:animEffect transition="in" filter="wipe(left)">
                                      <p:cBhvr>
                                        <p:cTn id="61" dur="500"/>
                                        <p:tgtEl>
                                          <p:spTgt spid="6"/>
                                        </p:tgtEl>
                                      </p:cBhvr>
                                    </p:animEffect>
                                  </p:childTnLst>
                                </p:cTn>
                              </p:par>
                            </p:childTnLst>
                          </p:cTn>
                        </p:par>
                        <p:par>
                          <p:cTn id="62" fill="hold">
                            <p:stCondLst>
                              <p:cond delay="7000"/>
                            </p:stCondLst>
                            <p:childTnLst>
                              <p:par>
                                <p:cTn id="63" presetID="10" presetClass="entr" presetSubtype="0" fill="hold" grpId="0" nodeType="afterEffect">
                                  <p:stCondLst>
                                    <p:cond delay="0"/>
                                  </p:stCondLst>
                                  <p:childTnLst>
                                    <p:set>
                                      <p:cBhvr>
                                        <p:cTn id="64" dur="1" fill="hold">
                                          <p:stCondLst>
                                            <p:cond delay="0"/>
                                          </p:stCondLst>
                                        </p:cTn>
                                        <p:tgtEl>
                                          <p:spTgt spid="37">
                                            <p:txEl>
                                              <p:pRg st="0" end="0"/>
                                            </p:txEl>
                                          </p:spTgt>
                                        </p:tgtEl>
                                        <p:attrNameLst>
                                          <p:attrName>style.visibility</p:attrName>
                                        </p:attrNameLst>
                                      </p:cBhvr>
                                      <p:to>
                                        <p:strVal val="visible"/>
                                      </p:to>
                                    </p:set>
                                    <p:animEffect transition="in" filter="fade">
                                      <p:cBhvr>
                                        <p:cTn id="65" dur="500"/>
                                        <p:tgtEl>
                                          <p:spTgt spid="37">
                                            <p:txEl>
                                              <p:pRg st="0" end="0"/>
                                            </p:txEl>
                                          </p:spTgt>
                                        </p:tgtEl>
                                      </p:cBhvr>
                                    </p:animEffect>
                                  </p:childTnLst>
                                </p:cTn>
                              </p:par>
                            </p:childTnLst>
                          </p:cTn>
                        </p:par>
                        <p:par>
                          <p:cTn id="66" fill="hold">
                            <p:stCondLst>
                              <p:cond delay="7500"/>
                            </p:stCondLst>
                            <p:childTnLst>
                              <p:par>
                                <p:cTn id="67" presetID="10" presetClass="entr" presetSubtype="0" fill="hold" grpId="0" nodeType="afterEffect">
                                  <p:stCondLst>
                                    <p:cond delay="0"/>
                                  </p:stCondLst>
                                  <p:childTnLst>
                                    <p:set>
                                      <p:cBhvr>
                                        <p:cTn id="68" dur="1" fill="hold">
                                          <p:stCondLst>
                                            <p:cond delay="0"/>
                                          </p:stCondLst>
                                        </p:cTn>
                                        <p:tgtEl>
                                          <p:spTgt spid="43">
                                            <p:txEl>
                                              <p:pRg st="0" end="0"/>
                                            </p:txEl>
                                          </p:spTgt>
                                        </p:tgtEl>
                                        <p:attrNameLst>
                                          <p:attrName>style.visibility</p:attrName>
                                        </p:attrNameLst>
                                      </p:cBhvr>
                                      <p:to>
                                        <p:strVal val="visible"/>
                                      </p:to>
                                    </p:set>
                                    <p:animEffect transition="in" filter="fade">
                                      <p:cBhvr>
                                        <p:cTn id="69" dur="500"/>
                                        <p:tgtEl>
                                          <p:spTgt spid="43">
                                            <p:txEl>
                                              <p:pRg st="0" end="0"/>
                                            </p:txEl>
                                          </p:spTgt>
                                        </p:tgtEl>
                                      </p:cBhvr>
                                    </p:animEffect>
                                  </p:childTnLst>
                                </p:cTn>
                              </p:par>
                            </p:childTnLst>
                          </p:cTn>
                        </p:par>
                        <p:par>
                          <p:cTn id="70" fill="hold">
                            <p:stCondLst>
                              <p:cond delay="8000"/>
                            </p:stCondLst>
                            <p:childTnLst>
                              <p:par>
                                <p:cTn id="71" presetID="22" presetClass="entr" presetSubtype="8" fill="hold"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wipe(left)">
                                      <p:cBhvr>
                                        <p:cTn id="73" dur="500"/>
                                        <p:tgtEl>
                                          <p:spTgt spid="18"/>
                                        </p:tgtEl>
                                      </p:cBhvr>
                                    </p:animEffect>
                                  </p:childTnLst>
                                </p:cTn>
                              </p:par>
                            </p:childTnLst>
                          </p:cTn>
                        </p:par>
                        <p:par>
                          <p:cTn id="74" fill="hold">
                            <p:stCondLst>
                              <p:cond delay="8500"/>
                            </p:stCondLst>
                            <p:childTnLst>
                              <p:par>
                                <p:cTn id="75" presetID="10" presetClass="entr" presetSubtype="0" fill="hold" grpId="0" nodeType="afterEffect">
                                  <p:stCondLst>
                                    <p:cond delay="0"/>
                                  </p:stCondLst>
                                  <p:childTnLst>
                                    <p:set>
                                      <p:cBhvr>
                                        <p:cTn id="76" dur="1" fill="hold">
                                          <p:stCondLst>
                                            <p:cond delay="0"/>
                                          </p:stCondLst>
                                        </p:cTn>
                                        <p:tgtEl>
                                          <p:spTgt spid="38">
                                            <p:txEl>
                                              <p:pRg st="0" end="0"/>
                                            </p:txEl>
                                          </p:spTgt>
                                        </p:tgtEl>
                                        <p:attrNameLst>
                                          <p:attrName>style.visibility</p:attrName>
                                        </p:attrNameLst>
                                      </p:cBhvr>
                                      <p:to>
                                        <p:strVal val="visible"/>
                                      </p:to>
                                    </p:set>
                                    <p:animEffect transition="in" filter="fade">
                                      <p:cBhvr>
                                        <p:cTn id="77" dur="500"/>
                                        <p:tgtEl>
                                          <p:spTgt spid="38">
                                            <p:txEl>
                                              <p:pRg st="0" end="0"/>
                                            </p:txEl>
                                          </p:spTgt>
                                        </p:tgtEl>
                                      </p:cBhvr>
                                    </p:animEffect>
                                  </p:childTnLst>
                                </p:cTn>
                              </p:par>
                            </p:childTnLst>
                          </p:cTn>
                        </p:par>
                        <p:par>
                          <p:cTn id="78" fill="hold">
                            <p:stCondLst>
                              <p:cond delay="9000"/>
                            </p:stCondLst>
                            <p:childTnLst>
                              <p:par>
                                <p:cTn id="79" presetID="10" presetClass="entr" presetSubtype="0" fill="hold" grpId="0" nodeType="afterEffect">
                                  <p:stCondLst>
                                    <p:cond delay="0"/>
                                  </p:stCondLst>
                                  <p:childTnLst>
                                    <p:set>
                                      <p:cBhvr>
                                        <p:cTn id="80" dur="1" fill="hold">
                                          <p:stCondLst>
                                            <p:cond delay="0"/>
                                          </p:stCondLst>
                                        </p:cTn>
                                        <p:tgtEl>
                                          <p:spTgt spid="44">
                                            <p:txEl>
                                              <p:pRg st="0" end="0"/>
                                            </p:txEl>
                                          </p:spTgt>
                                        </p:tgtEl>
                                        <p:attrNameLst>
                                          <p:attrName>style.visibility</p:attrName>
                                        </p:attrNameLst>
                                      </p:cBhvr>
                                      <p:to>
                                        <p:strVal val="visible"/>
                                      </p:to>
                                    </p:set>
                                    <p:animEffect transition="in" filter="fade">
                                      <p:cBhvr>
                                        <p:cTn id="81" dur="500"/>
                                        <p:tgtEl>
                                          <p:spTgt spid="4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build="p">
        <p:tmplLst>
          <p:tmpl lvl="1">
            <p:tnLst>
              <p:par>
                <p:cTn presetID="10" presetClass="entr" presetSubtype="0" fill="hold" nodeType="afterEffect">
                  <p:stCondLst>
                    <p:cond delay="0"/>
                  </p:stCondLst>
                  <p:childTnLst>
                    <p:set>
                      <p:cBhvr>
                        <p:cTn dur="1" fill="hold">
                          <p:stCondLst>
                            <p:cond delay="0"/>
                          </p:stCondLst>
                        </p:cTn>
                        <p:tgtEl>
                          <p:spTgt spid="32"/>
                        </p:tgtEl>
                        <p:attrNameLst>
                          <p:attrName>style.visibility</p:attrName>
                        </p:attrNameLst>
                      </p:cBhvr>
                      <p:to>
                        <p:strVal val="visible"/>
                      </p:to>
                    </p:set>
                    <p:animEffect transition="in" filter="fade">
                      <p:cBhvr>
                        <p:cTn dur="500"/>
                        <p:tgtEl>
                          <p:spTgt spid="32"/>
                        </p:tgtEl>
                      </p:cBhvr>
                    </p:animEffect>
                  </p:childTnLst>
                </p:cTn>
              </p:par>
            </p:tnLst>
          </p:tmpl>
        </p:tmplLst>
      </p:bldP>
      <p:bldP spid="34" grpId="0" build="p">
        <p:tmplLst>
          <p:tmpl lvl="1">
            <p:tnLst>
              <p:par>
                <p:cTn presetID="10" presetClass="entr" presetSubtype="0" fill="hold" nodeType="afterEffect">
                  <p:stCondLst>
                    <p:cond delay="0"/>
                  </p:stCondLst>
                  <p:childTnLst>
                    <p:set>
                      <p:cBhvr>
                        <p:cTn dur="1" fill="hold">
                          <p:stCondLst>
                            <p:cond delay="0"/>
                          </p:stCondLst>
                        </p:cTn>
                        <p:tgtEl>
                          <p:spTgt spid="34"/>
                        </p:tgtEl>
                        <p:attrNameLst>
                          <p:attrName>style.visibility</p:attrName>
                        </p:attrNameLst>
                      </p:cBhvr>
                      <p:to>
                        <p:strVal val="visible"/>
                      </p:to>
                    </p:set>
                    <p:animEffect transition="in" filter="fade">
                      <p:cBhvr>
                        <p:cTn dur="500"/>
                        <p:tgtEl>
                          <p:spTgt spid="34"/>
                        </p:tgtEl>
                      </p:cBhvr>
                    </p:animEffect>
                  </p:childTnLst>
                </p:cTn>
              </p:par>
            </p:tnLst>
          </p:tmpl>
        </p:tmplLst>
      </p:bldP>
      <p:bldP spid="35" grpId="0" build="p">
        <p:tmplLst>
          <p:tmpl lvl="1">
            <p:tnLst>
              <p:par>
                <p:cTn presetID="10" presetClass="entr" presetSubtype="0" fill="hold" nodeType="afterEffect">
                  <p:stCondLst>
                    <p:cond delay="0"/>
                  </p:st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10" presetClass="entr" presetSubtype="0" fill="hold" nodeType="afterEffect">
                  <p:stCondLst>
                    <p:cond delay="0"/>
                  </p:stCondLst>
                  <p:childTnLst>
                    <p:set>
                      <p:cBhvr>
                        <p:cTn dur="1" fill="hold">
                          <p:stCondLst>
                            <p:cond delay="0"/>
                          </p:stCondLst>
                        </p:cTn>
                        <p:tgtEl>
                          <p:spTgt spid="36"/>
                        </p:tgtEl>
                        <p:attrNameLst>
                          <p:attrName>style.visibility</p:attrName>
                        </p:attrNameLst>
                      </p:cBhvr>
                      <p:to>
                        <p:strVal val="visible"/>
                      </p:to>
                    </p:set>
                    <p:animEffect transition="in" filter="fade">
                      <p:cBhvr>
                        <p:cTn dur="500"/>
                        <p:tgtEl>
                          <p:spTgt spid="36"/>
                        </p:tgtEl>
                      </p:cBhvr>
                    </p:animEffect>
                  </p:childTnLst>
                </p:cTn>
              </p:par>
            </p:tnLst>
          </p:tmpl>
        </p:tmplLst>
      </p:bldP>
      <p:bldP spid="37" grpId="0" build="p">
        <p:tmplLst>
          <p:tmpl lvl="1">
            <p:tnLst>
              <p:par>
                <p:cTn presetID="10" presetClass="entr" presetSubtype="0" fill="hold" nodeType="afterEffect">
                  <p:stCondLst>
                    <p:cond delay="0"/>
                  </p:st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build="p">
        <p:tmplLst>
          <p:tmpl lvl="1">
            <p:tnLst>
              <p:par>
                <p:cTn presetID="10" presetClass="entr" presetSubtype="0" fill="hold" nodeType="afterEffect">
                  <p:stCondLst>
                    <p:cond delay="0"/>
                  </p:st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39" grpId="0" build="p">
        <p:tmplLst>
          <p:tmpl lvl="1">
            <p:tnLst>
              <p:par>
                <p:cTn presetID="10" presetClass="entr" presetSubtype="0" fill="hold" nodeType="afterEffect">
                  <p:stCondLst>
                    <p:cond delay="0"/>
                  </p:st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10" presetClass="entr" presetSubtype="0" fill="hold" nodeType="afterEffect">
                  <p:stCondLst>
                    <p:cond delay="0"/>
                  </p:st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P spid="41" grpId="0" build="p">
        <p:tmplLst>
          <p:tmpl lvl="1">
            <p:tnLst>
              <p:par>
                <p:cTn presetID="10" presetClass="entr" presetSubtype="0" fill="hold" nodeType="afterEffect">
                  <p:stCondLst>
                    <p:cond delay="0"/>
                  </p:st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build="p">
        <p:tmplLst>
          <p:tmpl lvl="1">
            <p:tnLst>
              <p:par>
                <p:cTn presetID="10" presetClass="entr" presetSubtype="0" fill="hold" nodeType="afterEffect">
                  <p:stCondLst>
                    <p:cond delay="0"/>
                  </p:stCondLst>
                  <p:childTnLst>
                    <p:set>
                      <p:cBhvr>
                        <p:cTn dur="1" fill="hold">
                          <p:stCondLst>
                            <p:cond delay="0"/>
                          </p:stCondLst>
                        </p:cTn>
                        <p:tgtEl>
                          <p:spTgt spid="42"/>
                        </p:tgtEl>
                        <p:attrNameLst>
                          <p:attrName>style.visibility</p:attrName>
                        </p:attrNameLst>
                      </p:cBhvr>
                      <p:to>
                        <p:strVal val="visible"/>
                      </p:to>
                    </p:set>
                    <p:animEffect transition="in" filter="fade">
                      <p:cBhvr>
                        <p:cTn dur="500"/>
                        <p:tgtEl>
                          <p:spTgt spid="42"/>
                        </p:tgtEl>
                      </p:cBhvr>
                    </p:animEffect>
                  </p:childTnLst>
                </p:cTn>
              </p:par>
            </p:tnLst>
          </p:tmpl>
        </p:tmplLst>
      </p:bldP>
      <p:bldP spid="43" grpId="0" build="p">
        <p:tmplLst>
          <p:tmpl lvl="1">
            <p:tnLst>
              <p:par>
                <p:cTn presetID="10" presetClass="entr" presetSubtype="0" fill="hold" nodeType="afterEffect">
                  <p:stCondLst>
                    <p:cond delay="0"/>
                  </p:st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10" presetClass="entr" presetSubtype="0" fill="hold" nodeType="afterEffect">
                  <p:stCondLst>
                    <p:cond delay="0"/>
                  </p:stCondLst>
                  <p:childTnLst>
                    <p:set>
                      <p:cBhvr>
                        <p:cTn dur="1" fill="hold">
                          <p:stCondLst>
                            <p:cond delay="0"/>
                          </p:stCondLst>
                        </p:cTn>
                        <p:tgtEl>
                          <p:spTgt spid="44"/>
                        </p:tgtEl>
                        <p:attrNameLst>
                          <p:attrName>style.visibility</p:attrName>
                        </p:attrNameLst>
                      </p:cBhvr>
                      <p:to>
                        <p:strVal val="visible"/>
                      </p:to>
                    </p:set>
                    <p:animEffect transition="in" filter="fade">
                      <p:cBhvr>
                        <p:cTn dur="500"/>
                        <p:tgtEl>
                          <p:spTgt spid="44"/>
                        </p:tgtEl>
                      </p:cBhvr>
                    </p:animEffect>
                  </p:childTnLst>
                </p:cTn>
              </p:par>
            </p:tnLst>
          </p:tmpl>
        </p:tmplLst>
      </p:b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5"/>
          <p:cNvSpPr/>
          <p:nvPr/>
        </p:nvSpPr>
        <p:spPr bwMode="auto">
          <a:xfrm>
            <a:off x="1295467" y="2948947"/>
            <a:ext cx="1973063" cy="1778935"/>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noFill/>
          <a:ln w="19050" cap="flat">
            <a:solidFill>
              <a:srgbClr val="5B9BD5"/>
            </a:solidFill>
            <a:prstDash val="solid"/>
            <a:miter lim="800000"/>
          </a:ln>
        </p:spPr>
        <p:txBody>
          <a:bodyPr vert="horz" wrap="square" lIns="121920" tIns="60960" rIns="121920" bIns="60960" numCol="1" anchor="t" anchorCtr="0" compatLnSpc="1"/>
          <a:lstStyle/>
          <a:p>
            <a:endParaRPr lang="zh-CN" altLang="en-US" sz="2400">
              <a:cs typeface="+mn-ea"/>
              <a:sym typeface="+mn-lt"/>
            </a:endParaRPr>
          </a:p>
        </p:txBody>
      </p:sp>
      <p:sp>
        <p:nvSpPr>
          <p:cNvPr id="3" name="TextBox 2"/>
          <p:cNvSpPr txBox="1"/>
          <p:nvPr/>
        </p:nvSpPr>
        <p:spPr>
          <a:xfrm>
            <a:off x="1676207" y="3263898"/>
            <a:ext cx="1211581" cy="1148904"/>
          </a:xfrm>
          <a:prstGeom prst="rect">
            <a:avLst/>
          </a:prstGeom>
          <a:noFill/>
        </p:spPr>
        <p:txBody>
          <a:bodyPr wrap="square" lIns="0" tIns="0" rIns="0" bIns="0" rtlCol="0">
            <a:spAutoFit/>
          </a:bodyPr>
          <a:lstStyle>
            <a:defPPr>
              <a:defRPr lang="zh-CN"/>
            </a:defPPr>
            <a:lvl1pPr>
              <a:defRPr sz="2200">
                <a:solidFill>
                  <a:schemeClr val="bg1"/>
                </a:solidFill>
                <a:latin typeface="微软雅黑" panose="020B0503020204020204" pitchFamily="34" charset="-122"/>
                <a:ea typeface="微软雅黑" panose="020B0503020204020204" pitchFamily="34" charset="-122"/>
              </a:defRPr>
            </a:lvl1pPr>
          </a:lstStyle>
          <a:p>
            <a:pPr algn="ctr"/>
            <a:r>
              <a:rPr lang="zh-CN" altLang="en-US" sz="3735" b="1" dirty="0">
                <a:latin typeface="+mn-lt"/>
                <a:ea typeface="+mn-ea"/>
                <a:cs typeface="+mn-ea"/>
                <a:sym typeface="+mn-lt"/>
              </a:rPr>
              <a:t>添加标题</a:t>
            </a:r>
          </a:p>
        </p:txBody>
      </p:sp>
      <p:sp>
        <p:nvSpPr>
          <p:cNvPr id="4" name="圆角矩形 3"/>
          <p:cNvSpPr/>
          <p:nvPr/>
        </p:nvSpPr>
        <p:spPr>
          <a:xfrm>
            <a:off x="4475323" y="1673097"/>
            <a:ext cx="5972069" cy="602247"/>
          </a:xfrm>
          <a:prstGeom prst="roundRect">
            <a:avLst>
              <a:gd name="adj" fmla="val 20638"/>
            </a:avLst>
          </a:prstGeom>
          <a:noFill/>
          <a:ln w="19050">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cs typeface="+mn-ea"/>
              <a:sym typeface="+mn-lt"/>
            </a:endParaRPr>
          </a:p>
        </p:txBody>
      </p:sp>
      <p:sp>
        <p:nvSpPr>
          <p:cNvPr id="5" name="Freeform 5"/>
          <p:cNvSpPr/>
          <p:nvPr/>
        </p:nvSpPr>
        <p:spPr bwMode="auto">
          <a:xfrm>
            <a:off x="3534624" y="1780905"/>
            <a:ext cx="730021" cy="4144372"/>
          </a:xfrm>
          <a:custGeom>
            <a:avLst/>
            <a:gdLst>
              <a:gd name="T0" fmla="*/ 1999 w 3544"/>
              <a:gd name="T1" fmla="*/ 9150 h 14563"/>
              <a:gd name="T2" fmla="*/ 1999 w 3544"/>
              <a:gd name="T3" fmla="*/ 12306 h 14563"/>
              <a:gd name="T4" fmla="*/ 2353 w 3544"/>
              <a:gd name="T5" fmla="*/ 13628 h 14563"/>
              <a:gd name="T6" fmla="*/ 3544 w 3544"/>
              <a:gd name="T7" fmla="*/ 14112 h 14563"/>
              <a:gd name="T8" fmla="*/ 3544 w 3544"/>
              <a:gd name="T9" fmla="*/ 14563 h 14563"/>
              <a:gd name="T10" fmla="*/ 1933 w 3544"/>
              <a:gd name="T11" fmla="*/ 14016 h 14563"/>
              <a:gd name="T12" fmla="*/ 1419 w 3544"/>
              <a:gd name="T13" fmla="*/ 12050 h 14563"/>
              <a:gd name="T14" fmla="*/ 1419 w 3544"/>
              <a:gd name="T15" fmla="*/ 9279 h 14563"/>
              <a:gd name="T16" fmla="*/ 1160 w 3544"/>
              <a:gd name="T17" fmla="*/ 8022 h 14563"/>
              <a:gd name="T18" fmla="*/ 0 w 3544"/>
              <a:gd name="T19" fmla="*/ 7475 h 14563"/>
              <a:gd name="T20" fmla="*/ 0 w 3544"/>
              <a:gd name="T21" fmla="*/ 7088 h 14563"/>
              <a:gd name="T22" fmla="*/ 1127 w 3544"/>
              <a:gd name="T23" fmla="*/ 6571 h 14563"/>
              <a:gd name="T24" fmla="*/ 1419 w 3544"/>
              <a:gd name="T25" fmla="*/ 5284 h 14563"/>
              <a:gd name="T26" fmla="*/ 1419 w 3544"/>
              <a:gd name="T27" fmla="*/ 2513 h 14563"/>
              <a:gd name="T28" fmla="*/ 1933 w 3544"/>
              <a:gd name="T29" fmla="*/ 547 h 14563"/>
              <a:gd name="T30" fmla="*/ 3544 w 3544"/>
              <a:gd name="T31" fmla="*/ 0 h 14563"/>
              <a:gd name="T32" fmla="*/ 3544 w 3544"/>
              <a:gd name="T33" fmla="*/ 451 h 14563"/>
              <a:gd name="T34" fmla="*/ 2353 w 3544"/>
              <a:gd name="T35" fmla="*/ 902 h 14563"/>
              <a:gd name="T36" fmla="*/ 1999 w 3544"/>
              <a:gd name="T37" fmla="*/ 2254 h 14563"/>
              <a:gd name="T38" fmla="*/ 1999 w 3544"/>
              <a:gd name="T39" fmla="*/ 5413 h 14563"/>
              <a:gd name="T40" fmla="*/ 580 w 3544"/>
              <a:gd name="T41" fmla="*/ 7275 h 14563"/>
              <a:gd name="T42" fmla="*/ 580 w 3544"/>
              <a:gd name="T43" fmla="*/ 7304 h 14563"/>
              <a:gd name="T44" fmla="*/ 1999 w 3544"/>
              <a:gd name="T45" fmla="*/ 9150 h 14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544" h="14563">
                <a:moveTo>
                  <a:pt x="1999" y="9150"/>
                </a:moveTo>
                <a:lnTo>
                  <a:pt x="1999" y="12306"/>
                </a:lnTo>
                <a:cubicBezTo>
                  <a:pt x="1999" y="12867"/>
                  <a:pt x="2117" y="13306"/>
                  <a:pt x="2353" y="13628"/>
                </a:cubicBezTo>
                <a:cubicBezTo>
                  <a:pt x="2590" y="13950"/>
                  <a:pt x="2986" y="14112"/>
                  <a:pt x="3544" y="14112"/>
                </a:cubicBezTo>
                <a:lnTo>
                  <a:pt x="3544" y="14563"/>
                </a:lnTo>
                <a:cubicBezTo>
                  <a:pt x="2815" y="14563"/>
                  <a:pt x="2276" y="14379"/>
                  <a:pt x="1933" y="14016"/>
                </a:cubicBezTo>
                <a:cubicBezTo>
                  <a:pt x="1589" y="13650"/>
                  <a:pt x="1419" y="12993"/>
                  <a:pt x="1419" y="12050"/>
                </a:cubicBezTo>
                <a:lnTo>
                  <a:pt x="1419" y="9279"/>
                </a:lnTo>
                <a:cubicBezTo>
                  <a:pt x="1419" y="8762"/>
                  <a:pt x="1333" y="8344"/>
                  <a:pt x="1160" y="8022"/>
                </a:cubicBezTo>
                <a:cubicBezTo>
                  <a:pt x="990" y="7701"/>
                  <a:pt x="602" y="7516"/>
                  <a:pt x="0" y="7475"/>
                </a:cubicBezTo>
                <a:lnTo>
                  <a:pt x="0" y="7088"/>
                </a:lnTo>
                <a:cubicBezTo>
                  <a:pt x="558" y="7002"/>
                  <a:pt x="935" y="6829"/>
                  <a:pt x="1127" y="6571"/>
                </a:cubicBezTo>
                <a:cubicBezTo>
                  <a:pt x="1322" y="6315"/>
                  <a:pt x="1419" y="5883"/>
                  <a:pt x="1419" y="5284"/>
                </a:cubicBezTo>
                <a:lnTo>
                  <a:pt x="1419" y="2513"/>
                </a:lnTo>
                <a:cubicBezTo>
                  <a:pt x="1419" y="1567"/>
                  <a:pt x="1589" y="913"/>
                  <a:pt x="1933" y="547"/>
                </a:cubicBezTo>
                <a:cubicBezTo>
                  <a:pt x="2276" y="181"/>
                  <a:pt x="2815" y="0"/>
                  <a:pt x="3544" y="0"/>
                </a:cubicBezTo>
                <a:lnTo>
                  <a:pt x="3544" y="451"/>
                </a:lnTo>
                <a:cubicBezTo>
                  <a:pt x="2986" y="451"/>
                  <a:pt x="2590" y="602"/>
                  <a:pt x="2353" y="902"/>
                </a:cubicBezTo>
                <a:cubicBezTo>
                  <a:pt x="2117" y="1201"/>
                  <a:pt x="1999" y="1652"/>
                  <a:pt x="1999" y="2254"/>
                </a:cubicBezTo>
                <a:lnTo>
                  <a:pt x="1999" y="5413"/>
                </a:lnTo>
                <a:cubicBezTo>
                  <a:pt x="1999" y="6265"/>
                  <a:pt x="1592" y="7275"/>
                  <a:pt x="580" y="7275"/>
                </a:cubicBezTo>
                <a:lnTo>
                  <a:pt x="580" y="7304"/>
                </a:lnTo>
                <a:cubicBezTo>
                  <a:pt x="1565" y="7304"/>
                  <a:pt x="1999" y="8309"/>
                  <a:pt x="1999" y="9150"/>
                </a:cubicBezTo>
                <a:close/>
              </a:path>
            </a:pathLst>
          </a:custGeom>
          <a:solidFill>
            <a:schemeClr val="accent1"/>
          </a:solidFill>
          <a:ln>
            <a:noFill/>
          </a:ln>
        </p:spPr>
        <p:txBody>
          <a:bodyPr vert="horz" wrap="square" lIns="121920" tIns="60960" rIns="121920" bIns="60960" numCol="1" anchor="t" anchorCtr="0" compatLnSpc="1"/>
          <a:lstStyle/>
          <a:p>
            <a:endParaRPr lang="zh-CN" altLang="en-US" sz="2400">
              <a:solidFill>
                <a:schemeClr val="bg1"/>
              </a:solidFill>
              <a:cs typeface="+mn-ea"/>
              <a:sym typeface="+mn-lt"/>
            </a:endParaRPr>
          </a:p>
        </p:txBody>
      </p:sp>
      <p:sp>
        <p:nvSpPr>
          <p:cNvPr id="6" name="圆角矩形 5"/>
          <p:cNvSpPr/>
          <p:nvPr/>
        </p:nvSpPr>
        <p:spPr>
          <a:xfrm>
            <a:off x="4475323" y="2582461"/>
            <a:ext cx="5972069" cy="602247"/>
          </a:xfrm>
          <a:prstGeom prst="roundRect">
            <a:avLst>
              <a:gd name="adj" fmla="val 25274"/>
            </a:avLst>
          </a:prstGeom>
          <a:noFill/>
          <a:ln w="19050">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cs typeface="+mn-ea"/>
              <a:sym typeface="+mn-lt"/>
            </a:endParaRPr>
          </a:p>
        </p:txBody>
      </p:sp>
      <p:sp>
        <p:nvSpPr>
          <p:cNvPr id="7" name="圆角矩形 6"/>
          <p:cNvSpPr/>
          <p:nvPr/>
        </p:nvSpPr>
        <p:spPr>
          <a:xfrm>
            <a:off x="4475323" y="3523482"/>
            <a:ext cx="5972069" cy="602247"/>
          </a:xfrm>
          <a:prstGeom prst="roundRect">
            <a:avLst>
              <a:gd name="adj" fmla="val 25274"/>
            </a:avLst>
          </a:prstGeom>
          <a:noFill/>
          <a:ln w="19050">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cs typeface="+mn-ea"/>
              <a:sym typeface="+mn-lt"/>
            </a:endParaRPr>
          </a:p>
        </p:txBody>
      </p:sp>
      <p:sp>
        <p:nvSpPr>
          <p:cNvPr id="8" name="圆角矩形 7"/>
          <p:cNvSpPr/>
          <p:nvPr/>
        </p:nvSpPr>
        <p:spPr>
          <a:xfrm>
            <a:off x="4475323" y="4474282"/>
            <a:ext cx="5972069" cy="602247"/>
          </a:xfrm>
          <a:prstGeom prst="roundRect">
            <a:avLst>
              <a:gd name="adj" fmla="val 26820"/>
            </a:avLst>
          </a:prstGeom>
          <a:noFill/>
          <a:ln w="19050">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cs typeface="+mn-ea"/>
              <a:sym typeface="+mn-lt"/>
            </a:endParaRPr>
          </a:p>
        </p:txBody>
      </p:sp>
      <p:sp>
        <p:nvSpPr>
          <p:cNvPr id="9" name="TextBox 8"/>
          <p:cNvSpPr txBox="1"/>
          <p:nvPr/>
        </p:nvSpPr>
        <p:spPr>
          <a:xfrm>
            <a:off x="4900005" y="1833289"/>
            <a:ext cx="5011339" cy="270459"/>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nSpc>
                <a:spcPct val="120000"/>
              </a:lnSpc>
            </a:pPr>
            <a:r>
              <a:rPr lang="zh-CN" altLang="en-US" sz="1600" dirty="0">
                <a:solidFill>
                  <a:schemeClr val="bg1"/>
                </a:solidFill>
                <a:latin typeface="+mn-lt"/>
                <a:ea typeface="+mn-ea"/>
                <a:cs typeface="+mn-ea"/>
                <a:sym typeface="+mn-lt"/>
              </a:rPr>
              <a:t>点击输入本栏的具体文字，简明扼要的说明分项内容。</a:t>
            </a:r>
            <a:endParaRPr lang="en-US" altLang="zh-CN" sz="1600" dirty="0">
              <a:solidFill>
                <a:schemeClr val="bg1"/>
              </a:solidFill>
              <a:latin typeface="+mn-lt"/>
              <a:ea typeface="+mn-ea"/>
              <a:cs typeface="+mn-ea"/>
              <a:sym typeface="+mn-lt"/>
            </a:endParaRPr>
          </a:p>
        </p:txBody>
      </p:sp>
      <p:sp>
        <p:nvSpPr>
          <p:cNvPr id="10" name="TextBox 9"/>
          <p:cNvSpPr txBox="1"/>
          <p:nvPr/>
        </p:nvSpPr>
        <p:spPr>
          <a:xfrm>
            <a:off x="4900005" y="2735215"/>
            <a:ext cx="5011339" cy="270459"/>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nSpc>
                <a:spcPct val="120000"/>
              </a:lnSpc>
            </a:pPr>
            <a:r>
              <a:rPr lang="zh-CN" altLang="en-US" sz="1600" dirty="0">
                <a:solidFill>
                  <a:schemeClr val="bg1"/>
                </a:solidFill>
                <a:latin typeface="+mn-lt"/>
                <a:ea typeface="+mn-ea"/>
                <a:cs typeface="+mn-ea"/>
                <a:sym typeface="+mn-lt"/>
              </a:rPr>
              <a:t>点击输入本栏的具体文字，简明扼要的说明分项内容。</a:t>
            </a:r>
            <a:endParaRPr lang="en-US" altLang="zh-CN" sz="1600" dirty="0">
              <a:solidFill>
                <a:schemeClr val="bg1"/>
              </a:solidFill>
              <a:latin typeface="+mn-lt"/>
              <a:ea typeface="+mn-ea"/>
              <a:cs typeface="+mn-ea"/>
              <a:sym typeface="+mn-lt"/>
            </a:endParaRPr>
          </a:p>
        </p:txBody>
      </p:sp>
      <p:sp>
        <p:nvSpPr>
          <p:cNvPr id="11" name="TextBox 10"/>
          <p:cNvSpPr txBox="1"/>
          <p:nvPr/>
        </p:nvSpPr>
        <p:spPr>
          <a:xfrm>
            <a:off x="4900005" y="3676237"/>
            <a:ext cx="5011339" cy="270459"/>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nSpc>
                <a:spcPct val="120000"/>
              </a:lnSpc>
            </a:pPr>
            <a:r>
              <a:rPr lang="zh-CN" altLang="en-US" sz="1600" dirty="0">
                <a:solidFill>
                  <a:schemeClr val="bg1"/>
                </a:solidFill>
                <a:latin typeface="+mn-lt"/>
                <a:ea typeface="+mn-ea"/>
                <a:cs typeface="+mn-ea"/>
                <a:sym typeface="+mn-lt"/>
              </a:rPr>
              <a:t>点击输入本栏的具体文字，简明扼要的说明分项内容。</a:t>
            </a:r>
            <a:endParaRPr lang="en-US" altLang="zh-CN" sz="1600" dirty="0">
              <a:solidFill>
                <a:schemeClr val="bg1"/>
              </a:solidFill>
              <a:latin typeface="+mn-lt"/>
              <a:ea typeface="+mn-ea"/>
              <a:cs typeface="+mn-ea"/>
              <a:sym typeface="+mn-lt"/>
            </a:endParaRPr>
          </a:p>
        </p:txBody>
      </p:sp>
      <p:sp>
        <p:nvSpPr>
          <p:cNvPr id="12" name="TextBox 11"/>
          <p:cNvSpPr txBox="1"/>
          <p:nvPr/>
        </p:nvSpPr>
        <p:spPr>
          <a:xfrm>
            <a:off x="4900005" y="4627037"/>
            <a:ext cx="5011339" cy="270459"/>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nSpc>
                <a:spcPct val="120000"/>
              </a:lnSpc>
            </a:pPr>
            <a:r>
              <a:rPr lang="zh-CN" altLang="en-US" sz="1600" dirty="0">
                <a:solidFill>
                  <a:schemeClr val="bg1"/>
                </a:solidFill>
                <a:latin typeface="+mn-lt"/>
                <a:ea typeface="+mn-ea"/>
                <a:cs typeface="+mn-ea"/>
                <a:sym typeface="+mn-lt"/>
              </a:rPr>
              <a:t>点击输入本栏的具体文字，简明扼要的说明分项内容。</a:t>
            </a:r>
            <a:endParaRPr lang="en-US" altLang="zh-CN" sz="1600" dirty="0">
              <a:solidFill>
                <a:schemeClr val="bg1"/>
              </a:solidFill>
              <a:latin typeface="+mn-lt"/>
              <a:ea typeface="+mn-ea"/>
              <a:cs typeface="+mn-ea"/>
              <a:sym typeface="+mn-lt"/>
            </a:endParaRPr>
          </a:p>
        </p:txBody>
      </p:sp>
      <p:sp>
        <p:nvSpPr>
          <p:cNvPr id="13" name="圆角矩形 12"/>
          <p:cNvSpPr/>
          <p:nvPr/>
        </p:nvSpPr>
        <p:spPr>
          <a:xfrm>
            <a:off x="4490642" y="5419042"/>
            <a:ext cx="5972069" cy="602247"/>
          </a:xfrm>
          <a:prstGeom prst="roundRect">
            <a:avLst>
              <a:gd name="adj" fmla="val 26820"/>
            </a:avLst>
          </a:prstGeom>
          <a:noFill/>
          <a:ln w="19050">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cs typeface="+mn-ea"/>
              <a:sym typeface="+mn-lt"/>
            </a:endParaRPr>
          </a:p>
        </p:txBody>
      </p:sp>
      <p:sp>
        <p:nvSpPr>
          <p:cNvPr id="14" name="TextBox 13"/>
          <p:cNvSpPr txBox="1"/>
          <p:nvPr/>
        </p:nvSpPr>
        <p:spPr>
          <a:xfrm>
            <a:off x="4915324" y="5571797"/>
            <a:ext cx="5011339" cy="270459"/>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nSpc>
                <a:spcPct val="120000"/>
              </a:lnSpc>
            </a:pPr>
            <a:r>
              <a:rPr lang="zh-CN" altLang="en-US" sz="1600" dirty="0">
                <a:solidFill>
                  <a:schemeClr val="bg1"/>
                </a:solidFill>
                <a:latin typeface="+mn-lt"/>
                <a:ea typeface="+mn-ea"/>
                <a:cs typeface="+mn-ea"/>
                <a:sym typeface="+mn-lt"/>
              </a:rPr>
              <a:t>点击输入本栏的具体文字，简明扼要的说明分项内容。</a:t>
            </a:r>
            <a:endParaRPr lang="en-US" altLang="zh-CN" sz="1600" dirty="0">
              <a:solidFill>
                <a:schemeClr val="bg1"/>
              </a:solidFill>
              <a:latin typeface="+mn-lt"/>
              <a:ea typeface="+mn-ea"/>
              <a:cs typeface="+mn-ea"/>
              <a:sym typeface="+mn-lt"/>
            </a:endParaRPr>
          </a:p>
        </p:txBody>
      </p:sp>
      <p:sp>
        <p:nvSpPr>
          <p:cNvPr id="15" name="文本占位符 14"/>
          <p:cNvSpPr>
            <a:spLocks noGrp="1"/>
          </p:cNvSpPr>
          <p:nvPr>
            <p:ph type="body" sz="quarter" idx="10"/>
          </p:nvPr>
        </p:nvSpPr>
        <p:spPr/>
        <p:txBody>
          <a:bodyPr/>
          <a:lstStyle/>
          <a:p>
            <a:r>
              <a:rPr lang="zh-CN" altLang="en-US" b="1" dirty="0">
                <a:solidFill>
                  <a:schemeClr val="bg1"/>
                </a:solidFill>
                <a:cs typeface="+mn-ea"/>
                <a:sym typeface="+mn-lt"/>
              </a:rPr>
              <a:t>绪论</a:t>
            </a: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anim calcmode="lin" valueType="num">
                                      <p:cBhvr>
                                        <p:cTn id="8" dur="2000" fill="hold"/>
                                        <p:tgtEl>
                                          <p:spTgt spid="3"/>
                                        </p:tgtEl>
                                        <p:attrNameLst>
                                          <p:attrName>ppt_w</p:attrName>
                                        </p:attrNameLst>
                                      </p:cBhvr>
                                      <p:tavLst>
                                        <p:tav tm="0" fmla="#ppt_w*sin(2.5*pi*$)">
                                          <p:val>
                                            <p:fltVal val="0"/>
                                          </p:val>
                                        </p:tav>
                                        <p:tav tm="100000">
                                          <p:val>
                                            <p:fltVal val="1"/>
                                          </p:val>
                                        </p:tav>
                                      </p:tavLst>
                                    </p:anim>
                                    <p:anim calcmode="lin" valueType="num">
                                      <p:cBhvr>
                                        <p:cTn id="9" dur="2000" fill="hold"/>
                                        <p:tgtEl>
                                          <p:spTgt spid="3"/>
                                        </p:tgtEl>
                                        <p:attrNameLst>
                                          <p:attrName>ppt_h</p:attrName>
                                        </p:attrNameLst>
                                      </p:cBhvr>
                                      <p:tavLst>
                                        <p:tav tm="0">
                                          <p:val>
                                            <p:strVal val="#ppt_h"/>
                                          </p:val>
                                        </p:tav>
                                        <p:tav tm="100000">
                                          <p:val>
                                            <p:strVal val="#ppt_h"/>
                                          </p:val>
                                        </p:tav>
                                      </p:tavLst>
                                    </p:anim>
                                  </p:childTnLst>
                                </p:cTn>
                              </p:par>
                              <p:par>
                                <p:cTn id="10" presetID="45"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2000"/>
                                        <p:tgtEl>
                                          <p:spTgt spid="2"/>
                                        </p:tgtEl>
                                      </p:cBhvr>
                                    </p:animEffect>
                                    <p:anim calcmode="lin" valueType="num">
                                      <p:cBhvr>
                                        <p:cTn id="13" dur="2000" fill="hold"/>
                                        <p:tgtEl>
                                          <p:spTgt spid="2"/>
                                        </p:tgtEl>
                                        <p:attrNameLst>
                                          <p:attrName>ppt_w</p:attrName>
                                        </p:attrNameLst>
                                      </p:cBhvr>
                                      <p:tavLst>
                                        <p:tav tm="0" fmla="#ppt_w*sin(2.5*pi*$)">
                                          <p:val>
                                            <p:fltVal val="0"/>
                                          </p:val>
                                        </p:tav>
                                        <p:tav tm="100000">
                                          <p:val>
                                            <p:fltVal val="1"/>
                                          </p:val>
                                        </p:tav>
                                      </p:tavLst>
                                    </p:anim>
                                    <p:anim calcmode="lin" valueType="num">
                                      <p:cBhvr>
                                        <p:cTn id="14" dur="2000" fill="hold"/>
                                        <p:tgtEl>
                                          <p:spTgt spid="2"/>
                                        </p:tgtEl>
                                        <p:attrNameLst>
                                          <p:attrName>ppt_h</p:attrName>
                                        </p:attrNameLst>
                                      </p:cBhvr>
                                      <p:tavLst>
                                        <p:tav tm="0">
                                          <p:val>
                                            <p:strVal val="#ppt_h"/>
                                          </p:val>
                                        </p:tav>
                                        <p:tav tm="100000">
                                          <p:val>
                                            <p:strVal val="#ppt_h"/>
                                          </p:val>
                                        </p:tav>
                                      </p:tavLst>
                                    </p:anim>
                                  </p:childTnLst>
                                </p:cTn>
                              </p:par>
                            </p:childTnLst>
                          </p:cTn>
                        </p:par>
                        <p:par>
                          <p:cTn id="15" fill="hold">
                            <p:stCondLst>
                              <p:cond delay="2000"/>
                            </p:stCondLst>
                            <p:childTnLst>
                              <p:par>
                                <p:cTn id="16" presetID="16" presetClass="entr" presetSubtype="42"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arn(outHorizontal)">
                                      <p:cBhvr>
                                        <p:cTn id="18" dur="500"/>
                                        <p:tgtEl>
                                          <p:spTgt spid="5"/>
                                        </p:tgtEl>
                                      </p:cBhvr>
                                    </p:animEffect>
                                  </p:childTnLst>
                                </p:cTn>
                              </p:par>
                            </p:childTnLst>
                          </p:cTn>
                        </p:par>
                        <p:par>
                          <p:cTn id="19" fill="hold">
                            <p:stCondLst>
                              <p:cond delay="2500"/>
                            </p:stCondLst>
                            <p:childTnLst>
                              <p:par>
                                <p:cTn id="20" presetID="22" presetClass="entr" presetSubtype="8"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ipe(left)">
                                      <p:cBhvr>
                                        <p:cTn id="25" dur="500"/>
                                        <p:tgtEl>
                                          <p:spTgt spid="4"/>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ipe(left)">
                                      <p:cBhvr>
                                        <p:cTn id="29" dur="500"/>
                                        <p:tgtEl>
                                          <p:spTgt spid="6"/>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left)">
                                      <p:cBhvr>
                                        <p:cTn id="32" dur="500"/>
                                        <p:tgtEl>
                                          <p:spTgt spid="10"/>
                                        </p:tgtEl>
                                      </p:cBhvr>
                                    </p:animEffect>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wipe(left)">
                                      <p:cBhvr>
                                        <p:cTn id="36" dur="500"/>
                                        <p:tgtEl>
                                          <p:spTgt spid="7"/>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wipe(left)">
                                      <p:cBhvr>
                                        <p:cTn id="39" dur="500"/>
                                        <p:tgtEl>
                                          <p:spTgt spid="11"/>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wipe(left)">
                                      <p:cBhvr>
                                        <p:cTn id="43" dur="500"/>
                                        <p:tgtEl>
                                          <p:spTgt spid="8"/>
                                        </p:tgtEl>
                                      </p:cBhvr>
                                    </p:animEffect>
                                  </p:childTnLst>
                                </p:cTn>
                              </p:par>
                              <p:par>
                                <p:cTn id="44" presetID="22" presetClass="entr" presetSubtype="8"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wipe(left)">
                                      <p:cBhvr>
                                        <p:cTn id="46" dur="500"/>
                                        <p:tgtEl>
                                          <p:spTgt spid="12"/>
                                        </p:tgtEl>
                                      </p:cBhvr>
                                    </p:animEffect>
                                  </p:childTnLst>
                                </p:cTn>
                              </p:par>
                            </p:childTnLst>
                          </p:cTn>
                        </p:par>
                        <p:par>
                          <p:cTn id="47" fill="hold">
                            <p:stCondLst>
                              <p:cond delay="4500"/>
                            </p:stCondLst>
                            <p:childTnLst>
                              <p:par>
                                <p:cTn id="48" presetID="22" presetClass="entr" presetSubtype="8" fill="hold" grpId="0" nodeType="afterEffect">
                                  <p:stCondLst>
                                    <p:cond delay="0"/>
                                  </p:stCondLst>
                                  <p:childTnLst>
                                    <p:set>
                                      <p:cBhvr>
                                        <p:cTn id="49" dur="1" fill="hold">
                                          <p:stCondLst>
                                            <p:cond delay="0"/>
                                          </p:stCondLst>
                                        </p:cTn>
                                        <p:tgtEl>
                                          <p:spTgt spid="13"/>
                                        </p:tgtEl>
                                        <p:attrNameLst>
                                          <p:attrName>style.visibility</p:attrName>
                                        </p:attrNameLst>
                                      </p:cBhvr>
                                      <p:to>
                                        <p:strVal val="visible"/>
                                      </p:to>
                                    </p:set>
                                    <p:animEffect transition="in" filter="wipe(left)">
                                      <p:cBhvr>
                                        <p:cTn id="50" dur="500"/>
                                        <p:tgtEl>
                                          <p:spTgt spid="13"/>
                                        </p:tgtEl>
                                      </p:cBhvr>
                                    </p:animEffect>
                                  </p:childTnLst>
                                </p:cTn>
                              </p:par>
                              <p:par>
                                <p:cTn id="51" presetID="22" presetClass="entr" presetSubtype="8" fill="hold" grpId="0" nodeType="with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left)">
                                      <p:cBhvr>
                                        <p:cTn id="5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animBg="1"/>
      <p:bldP spid="5" grpId="0" animBg="1"/>
      <p:bldP spid="6" grpId="0" animBg="1"/>
      <p:bldP spid="7" grpId="0" animBg="1"/>
      <p:bldP spid="8" grpId="0" animBg="1"/>
      <p:bldP spid="9" grpId="0"/>
      <p:bldP spid="10" grpId="0"/>
      <p:bldP spid="11" grpId="0"/>
      <p:bldP spid="12" grpId="0"/>
      <p:bldP spid="13" grpId="0" animBg="1"/>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TextBox 86"/>
          <p:cNvSpPr txBox="1"/>
          <p:nvPr/>
        </p:nvSpPr>
        <p:spPr>
          <a:xfrm>
            <a:off x="14146653" y="8510119"/>
            <a:ext cx="1107996" cy="461665"/>
          </a:xfrm>
          <a:prstGeom prst="rect">
            <a:avLst/>
          </a:prstGeom>
          <a:noFill/>
        </p:spPr>
        <p:txBody>
          <a:bodyPr wrap="none" rtlCol="0">
            <a:spAutoFit/>
          </a:bodyPr>
          <a:lstStyle/>
          <a:p>
            <a:r>
              <a:rPr lang="zh-CN" altLang="en-US" sz="2400" dirty="0">
                <a:cs typeface="+mn-ea"/>
                <a:sym typeface="+mn-lt"/>
              </a:rPr>
              <a:t>延时符</a:t>
            </a:r>
          </a:p>
        </p:txBody>
      </p:sp>
      <p:grpSp>
        <p:nvGrpSpPr>
          <p:cNvPr id="50" name="Group 8"/>
          <p:cNvGrpSpPr/>
          <p:nvPr/>
        </p:nvGrpSpPr>
        <p:grpSpPr>
          <a:xfrm>
            <a:off x="874440" y="1371213"/>
            <a:ext cx="1440160" cy="1368153"/>
            <a:chOff x="874440" y="1371212"/>
            <a:chExt cx="1440160" cy="1368152"/>
          </a:xfrm>
          <a:solidFill>
            <a:srgbClr val="5B9BD5"/>
          </a:solidFill>
        </p:grpSpPr>
        <p:sp>
          <p:nvSpPr>
            <p:cNvPr id="51" name="矩形 22"/>
            <p:cNvSpPr/>
            <p:nvPr/>
          </p:nvSpPr>
          <p:spPr>
            <a:xfrm>
              <a:off x="874440" y="1371212"/>
              <a:ext cx="1440160" cy="1368152"/>
            </a:xfrm>
            <a:prstGeom prst="rect">
              <a:avLst/>
            </a:prstGeom>
            <a:grpFill/>
            <a:ln w="25400" cap="flat" cmpd="sng" algn="ctr">
              <a:solidFill>
                <a:schemeClr val="bg1"/>
              </a:solidFill>
              <a:prstDash val="solid"/>
            </a:ln>
            <a:effectLst/>
          </p:spPr>
          <p:txBody>
            <a:bodyPr rtlCol="0" anchor="ctr"/>
            <a:lstStyle/>
            <a:p>
              <a:pPr algn="ctr" defTabSz="913765">
                <a:defRPr/>
              </a:pPr>
              <a:endParaRPr lang="en-US" kern="0">
                <a:solidFill>
                  <a:schemeClr val="bg1"/>
                </a:solidFill>
                <a:cs typeface="+mn-ea"/>
                <a:sym typeface="+mn-lt"/>
              </a:endParaRPr>
            </a:p>
          </p:txBody>
        </p:sp>
        <p:sp>
          <p:nvSpPr>
            <p:cNvPr id="52" name="TextBox 19"/>
            <p:cNvSpPr txBox="1"/>
            <p:nvPr/>
          </p:nvSpPr>
          <p:spPr>
            <a:xfrm flipH="1">
              <a:off x="1123396" y="1676723"/>
              <a:ext cx="942247" cy="683264"/>
            </a:xfrm>
            <a:prstGeom prst="rect">
              <a:avLst/>
            </a:prstGeom>
            <a:grpFill/>
            <a:ln>
              <a:noFill/>
            </a:ln>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anose="020B0503020202020204" pitchFamily="34" charset="0"/>
                  <a:ea typeface="微软雅黑" panose="020B0503020204020204" pitchFamily="34" charset="-122"/>
                </a:defRPr>
              </a:lvl1pPr>
            </a:lstStyle>
            <a:p>
              <a:pPr algn="ctr" defTabSz="913765">
                <a:defRPr/>
              </a:pPr>
              <a:r>
                <a:rPr lang="en-US" altLang="zh-CN" sz="4800" dirty="0">
                  <a:solidFill>
                    <a:schemeClr val="bg1"/>
                  </a:solidFill>
                  <a:latin typeface="+mn-lt"/>
                  <a:ea typeface="+mn-ea"/>
                  <a:cs typeface="+mn-ea"/>
                  <a:sym typeface="+mn-lt"/>
                </a:rPr>
                <a:t>01</a:t>
              </a:r>
              <a:endParaRPr lang="zh-CN" altLang="en-US" sz="4800" dirty="0">
                <a:solidFill>
                  <a:schemeClr val="bg1"/>
                </a:solidFill>
                <a:latin typeface="+mn-lt"/>
                <a:ea typeface="+mn-ea"/>
                <a:cs typeface="+mn-ea"/>
                <a:sym typeface="+mn-lt"/>
              </a:endParaRPr>
            </a:p>
          </p:txBody>
        </p:sp>
      </p:grpSp>
      <p:grpSp>
        <p:nvGrpSpPr>
          <p:cNvPr id="53" name="Group 11"/>
          <p:cNvGrpSpPr/>
          <p:nvPr/>
        </p:nvGrpSpPr>
        <p:grpSpPr>
          <a:xfrm>
            <a:off x="1226128" y="2519934"/>
            <a:ext cx="1440160" cy="1368152"/>
            <a:chOff x="1443616" y="2470434"/>
            <a:chExt cx="1440160" cy="1368152"/>
          </a:xfrm>
          <a:solidFill>
            <a:srgbClr val="5B9BD5"/>
          </a:solidFill>
        </p:grpSpPr>
        <p:sp>
          <p:nvSpPr>
            <p:cNvPr id="54" name="矩形 25"/>
            <p:cNvSpPr/>
            <p:nvPr/>
          </p:nvSpPr>
          <p:spPr>
            <a:xfrm>
              <a:off x="1443616" y="2470434"/>
              <a:ext cx="1440160" cy="1368152"/>
            </a:xfrm>
            <a:prstGeom prst="rect">
              <a:avLst/>
            </a:prstGeom>
            <a:grpFill/>
            <a:ln w="25400" cap="flat" cmpd="sng" algn="ctr">
              <a:solidFill>
                <a:schemeClr val="bg1"/>
              </a:solidFill>
              <a:prstDash val="solid"/>
            </a:ln>
            <a:effectLst>
              <a:outerShdw dist="114300" algn="l" rotWithShape="0">
                <a:sysClr val="window" lastClr="FFFFFF">
                  <a:alpha val="80000"/>
                </a:sysClr>
              </a:outerShdw>
            </a:effectLst>
          </p:spPr>
          <p:txBody>
            <a:bodyPr rtlCol="0" anchor="ctr"/>
            <a:lstStyle/>
            <a:p>
              <a:pPr algn="ctr" defTabSz="913765">
                <a:defRPr/>
              </a:pPr>
              <a:endParaRPr lang="en-US" kern="0">
                <a:solidFill>
                  <a:schemeClr val="bg1"/>
                </a:solidFill>
                <a:cs typeface="+mn-ea"/>
                <a:sym typeface="+mn-lt"/>
              </a:endParaRPr>
            </a:p>
          </p:txBody>
        </p:sp>
        <p:sp>
          <p:nvSpPr>
            <p:cNvPr id="55" name="TextBox 20"/>
            <p:cNvSpPr txBox="1"/>
            <p:nvPr/>
          </p:nvSpPr>
          <p:spPr>
            <a:xfrm flipH="1">
              <a:off x="1555444" y="2865492"/>
              <a:ext cx="942247" cy="683264"/>
            </a:xfrm>
            <a:prstGeom prst="rect">
              <a:avLst/>
            </a:prstGeom>
            <a:grpFill/>
            <a:ln>
              <a:noFill/>
            </a:ln>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anose="020B0503020202020204" pitchFamily="34" charset="0"/>
                  <a:ea typeface="微软雅黑" panose="020B0503020204020204" pitchFamily="34" charset="-122"/>
                </a:defRPr>
              </a:lvl1pPr>
            </a:lstStyle>
            <a:p>
              <a:pPr algn="ctr" defTabSz="913765">
                <a:defRPr/>
              </a:pPr>
              <a:r>
                <a:rPr lang="en-US" altLang="zh-CN" sz="4800" dirty="0">
                  <a:solidFill>
                    <a:schemeClr val="bg1"/>
                  </a:solidFill>
                  <a:latin typeface="+mn-lt"/>
                  <a:ea typeface="+mn-ea"/>
                  <a:cs typeface="+mn-ea"/>
                  <a:sym typeface="+mn-lt"/>
                </a:rPr>
                <a:t>02</a:t>
              </a:r>
              <a:endParaRPr lang="zh-CN" altLang="en-US" sz="4800" dirty="0">
                <a:solidFill>
                  <a:schemeClr val="bg1"/>
                </a:solidFill>
                <a:latin typeface="+mn-lt"/>
                <a:ea typeface="+mn-ea"/>
                <a:cs typeface="+mn-ea"/>
                <a:sym typeface="+mn-lt"/>
              </a:endParaRPr>
            </a:p>
          </p:txBody>
        </p:sp>
      </p:grpSp>
      <p:grpSp>
        <p:nvGrpSpPr>
          <p:cNvPr id="56" name="Group 14"/>
          <p:cNvGrpSpPr/>
          <p:nvPr/>
        </p:nvGrpSpPr>
        <p:grpSpPr>
          <a:xfrm>
            <a:off x="874440" y="3675471"/>
            <a:ext cx="1440160" cy="1368153"/>
            <a:chOff x="874440" y="3675468"/>
            <a:chExt cx="1440160" cy="1368152"/>
          </a:xfrm>
          <a:solidFill>
            <a:srgbClr val="5B9BD5"/>
          </a:solidFill>
        </p:grpSpPr>
        <p:sp>
          <p:nvSpPr>
            <p:cNvPr id="57" name="矩形 28"/>
            <p:cNvSpPr/>
            <p:nvPr/>
          </p:nvSpPr>
          <p:spPr>
            <a:xfrm>
              <a:off x="874440" y="3675468"/>
              <a:ext cx="1440160" cy="1368152"/>
            </a:xfrm>
            <a:prstGeom prst="rect">
              <a:avLst/>
            </a:prstGeom>
            <a:grpFill/>
            <a:ln w="25400" cap="flat" cmpd="sng" algn="ctr">
              <a:solidFill>
                <a:schemeClr val="bg1"/>
              </a:solidFill>
              <a:prstDash val="solid"/>
            </a:ln>
            <a:effectLst/>
          </p:spPr>
          <p:txBody>
            <a:bodyPr rtlCol="0" anchor="ctr"/>
            <a:lstStyle/>
            <a:p>
              <a:pPr algn="ctr" defTabSz="913765">
                <a:defRPr/>
              </a:pPr>
              <a:endParaRPr lang="en-US" kern="0">
                <a:solidFill>
                  <a:schemeClr val="bg1"/>
                </a:solidFill>
                <a:cs typeface="+mn-ea"/>
                <a:sym typeface="+mn-lt"/>
              </a:endParaRPr>
            </a:p>
          </p:txBody>
        </p:sp>
        <p:sp>
          <p:nvSpPr>
            <p:cNvPr id="58" name="TextBox 21"/>
            <p:cNvSpPr txBox="1"/>
            <p:nvPr/>
          </p:nvSpPr>
          <p:spPr>
            <a:xfrm flipH="1">
              <a:off x="1084320" y="4001699"/>
              <a:ext cx="942247" cy="683264"/>
            </a:xfrm>
            <a:prstGeom prst="rect">
              <a:avLst/>
            </a:prstGeom>
            <a:grpFill/>
            <a:ln>
              <a:noFill/>
            </a:ln>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anose="020B0503020202020204" pitchFamily="34" charset="0"/>
                  <a:ea typeface="微软雅黑" panose="020B0503020204020204" pitchFamily="34" charset="-122"/>
                </a:defRPr>
              </a:lvl1pPr>
            </a:lstStyle>
            <a:p>
              <a:pPr algn="ctr" defTabSz="913765">
                <a:defRPr/>
              </a:pPr>
              <a:r>
                <a:rPr lang="en-US" altLang="zh-CN" sz="4800" dirty="0">
                  <a:solidFill>
                    <a:schemeClr val="bg1"/>
                  </a:solidFill>
                  <a:latin typeface="+mn-lt"/>
                  <a:ea typeface="+mn-ea"/>
                  <a:cs typeface="+mn-ea"/>
                  <a:sym typeface="+mn-lt"/>
                </a:rPr>
                <a:t>03</a:t>
              </a:r>
              <a:endParaRPr lang="zh-CN" altLang="en-US" sz="4800" dirty="0">
                <a:solidFill>
                  <a:schemeClr val="bg1"/>
                </a:solidFill>
                <a:latin typeface="+mn-lt"/>
                <a:ea typeface="+mn-ea"/>
                <a:cs typeface="+mn-ea"/>
                <a:sym typeface="+mn-lt"/>
              </a:endParaRPr>
            </a:p>
          </p:txBody>
        </p:sp>
      </p:grpSp>
      <p:grpSp>
        <p:nvGrpSpPr>
          <p:cNvPr id="59" name="Group 17"/>
          <p:cNvGrpSpPr/>
          <p:nvPr/>
        </p:nvGrpSpPr>
        <p:grpSpPr>
          <a:xfrm>
            <a:off x="1306488" y="4827599"/>
            <a:ext cx="1440160" cy="1368153"/>
            <a:chOff x="1306488" y="4827596"/>
            <a:chExt cx="1440160" cy="1368152"/>
          </a:xfrm>
          <a:solidFill>
            <a:srgbClr val="5B9BD5"/>
          </a:solidFill>
        </p:grpSpPr>
        <p:sp>
          <p:nvSpPr>
            <p:cNvPr id="60" name="矩形 31"/>
            <p:cNvSpPr/>
            <p:nvPr/>
          </p:nvSpPr>
          <p:spPr>
            <a:xfrm>
              <a:off x="1306488" y="4827596"/>
              <a:ext cx="1440160" cy="1368152"/>
            </a:xfrm>
            <a:prstGeom prst="rect">
              <a:avLst/>
            </a:prstGeom>
            <a:grpFill/>
            <a:ln w="25400" cap="flat" cmpd="sng" algn="ctr">
              <a:solidFill>
                <a:schemeClr val="bg1"/>
              </a:solidFill>
              <a:prstDash val="solid"/>
            </a:ln>
            <a:effectLst/>
          </p:spPr>
          <p:txBody>
            <a:bodyPr rtlCol="0" anchor="ctr"/>
            <a:lstStyle/>
            <a:p>
              <a:pPr algn="ctr" defTabSz="913765">
                <a:defRPr/>
              </a:pPr>
              <a:endParaRPr lang="en-US" kern="0">
                <a:solidFill>
                  <a:schemeClr val="bg1"/>
                </a:solidFill>
                <a:cs typeface="+mn-ea"/>
                <a:sym typeface="+mn-lt"/>
              </a:endParaRPr>
            </a:p>
          </p:txBody>
        </p:sp>
        <p:sp>
          <p:nvSpPr>
            <p:cNvPr id="61" name="TextBox 22"/>
            <p:cNvSpPr txBox="1"/>
            <p:nvPr/>
          </p:nvSpPr>
          <p:spPr>
            <a:xfrm flipH="1">
              <a:off x="1516368" y="5190467"/>
              <a:ext cx="942247" cy="683264"/>
            </a:xfrm>
            <a:prstGeom prst="rect">
              <a:avLst/>
            </a:prstGeom>
            <a:grpFill/>
            <a:ln>
              <a:noFill/>
            </a:ln>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anose="020B0503020202020204" pitchFamily="34" charset="0"/>
                  <a:ea typeface="微软雅黑" panose="020B0503020204020204" pitchFamily="34" charset="-122"/>
                </a:defRPr>
              </a:lvl1pPr>
            </a:lstStyle>
            <a:p>
              <a:pPr algn="ctr" defTabSz="913765">
                <a:defRPr/>
              </a:pPr>
              <a:r>
                <a:rPr lang="en-US" altLang="zh-CN" sz="4800" dirty="0">
                  <a:solidFill>
                    <a:schemeClr val="bg1"/>
                  </a:solidFill>
                  <a:latin typeface="+mn-lt"/>
                  <a:ea typeface="+mn-ea"/>
                  <a:cs typeface="+mn-ea"/>
                  <a:sym typeface="+mn-lt"/>
                </a:rPr>
                <a:t>04</a:t>
              </a:r>
              <a:endParaRPr lang="zh-CN" altLang="en-US" sz="4800" dirty="0">
                <a:solidFill>
                  <a:schemeClr val="bg1"/>
                </a:solidFill>
                <a:latin typeface="+mn-lt"/>
                <a:ea typeface="+mn-ea"/>
                <a:cs typeface="+mn-ea"/>
                <a:sym typeface="+mn-lt"/>
              </a:endParaRPr>
            </a:p>
          </p:txBody>
        </p:sp>
      </p:grpSp>
      <p:grpSp>
        <p:nvGrpSpPr>
          <p:cNvPr id="62" name="Group 3"/>
          <p:cNvGrpSpPr/>
          <p:nvPr/>
        </p:nvGrpSpPr>
        <p:grpSpPr>
          <a:xfrm>
            <a:off x="3178696" y="1439355"/>
            <a:ext cx="4464496" cy="1368152"/>
            <a:chOff x="3178696" y="1439355"/>
            <a:chExt cx="4464496" cy="1368152"/>
          </a:xfrm>
        </p:grpSpPr>
        <p:sp>
          <p:nvSpPr>
            <p:cNvPr id="63" name="矩形 24"/>
            <p:cNvSpPr/>
            <p:nvPr/>
          </p:nvSpPr>
          <p:spPr>
            <a:xfrm>
              <a:off x="3178696" y="1439355"/>
              <a:ext cx="4464496" cy="1368152"/>
            </a:xfrm>
            <a:prstGeom prst="rect">
              <a:avLst/>
            </a:prstGeom>
            <a:noFill/>
            <a:ln w="25400" cap="flat" cmpd="sng" algn="ctr">
              <a:solidFill>
                <a:srgbClr val="5B9BD5"/>
              </a:solidFill>
              <a:prstDash val="solid"/>
            </a:ln>
            <a:effectLst/>
          </p:spPr>
          <p:txBody>
            <a:bodyPr rtlCol="0" anchor="ctr"/>
            <a:lstStyle/>
            <a:p>
              <a:pPr algn="ctr" defTabSz="913765">
                <a:lnSpc>
                  <a:spcPct val="150000"/>
                </a:lnSpc>
                <a:defRPr/>
              </a:pPr>
              <a:endParaRPr lang="en-US" sz="1600" kern="0">
                <a:solidFill>
                  <a:schemeClr val="bg1"/>
                </a:solidFill>
                <a:cs typeface="+mn-ea"/>
                <a:sym typeface="+mn-lt"/>
              </a:endParaRPr>
            </a:p>
          </p:txBody>
        </p:sp>
        <p:sp>
          <p:nvSpPr>
            <p:cNvPr id="64" name="Rectangle 28"/>
            <p:cNvSpPr/>
            <p:nvPr/>
          </p:nvSpPr>
          <p:spPr>
            <a:xfrm>
              <a:off x="3450024" y="1649023"/>
              <a:ext cx="3921839" cy="645160"/>
            </a:xfrm>
            <a:prstGeom prst="rect">
              <a:avLst/>
            </a:prstGeom>
          </p:spPr>
          <p:txBody>
            <a:bodyPr wrap="square">
              <a:spAutoFit/>
            </a:bodyPr>
            <a:lstStyle/>
            <a:p>
              <a:pPr>
                <a:lnSpc>
                  <a:spcPct val="150000"/>
                </a:lnSpc>
              </a:pPr>
              <a:r>
                <a:rPr sz="1200" dirty="0">
                  <a:solidFill>
                    <a:schemeClr val="bg1"/>
                  </a:solidFill>
                  <a:cs typeface="+mn-ea"/>
                  <a:sym typeface="+mn-lt"/>
                </a:rPr>
                <a:t>单击此处添加您的文字内容。本模板的所有素材和逻辑图表，均可自由编辑替换和移动。</a:t>
              </a:r>
            </a:p>
          </p:txBody>
        </p:sp>
      </p:grpSp>
      <p:grpSp>
        <p:nvGrpSpPr>
          <p:cNvPr id="65" name="Group 4"/>
          <p:cNvGrpSpPr/>
          <p:nvPr/>
        </p:nvGrpSpPr>
        <p:grpSpPr>
          <a:xfrm>
            <a:off x="3610744" y="2523341"/>
            <a:ext cx="4464496" cy="1368153"/>
            <a:chOff x="3610744" y="2523340"/>
            <a:chExt cx="4464496" cy="1368152"/>
          </a:xfrm>
        </p:grpSpPr>
        <p:sp>
          <p:nvSpPr>
            <p:cNvPr id="66" name="矩形 27"/>
            <p:cNvSpPr/>
            <p:nvPr/>
          </p:nvSpPr>
          <p:spPr>
            <a:xfrm>
              <a:off x="3610744" y="2523340"/>
              <a:ext cx="4464496" cy="1368152"/>
            </a:xfrm>
            <a:prstGeom prst="rect">
              <a:avLst/>
            </a:prstGeom>
            <a:noFill/>
            <a:ln w="25400" cap="flat" cmpd="sng" algn="ctr">
              <a:solidFill>
                <a:srgbClr val="5B9BD5"/>
              </a:solidFill>
              <a:prstDash val="solid"/>
            </a:ln>
            <a:effectLst/>
          </p:spPr>
          <p:txBody>
            <a:bodyPr rtlCol="0" anchor="ctr"/>
            <a:lstStyle/>
            <a:p>
              <a:pPr algn="ctr" defTabSz="913765">
                <a:lnSpc>
                  <a:spcPct val="150000"/>
                </a:lnSpc>
                <a:defRPr/>
              </a:pPr>
              <a:endParaRPr lang="en-US" sz="1600" kern="0">
                <a:solidFill>
                  <a:schemeClr val="bg1"/>
                </a:solidFill>
                <a:cs typeface="+mn-ea"/>
                <a:sym typeface="+mn-lt"/>
              </a:endParaRPr>
            </a:p>
          </p:txBody>
        </p:sp>
        <p:sp>
          <p:nvSpPr>
            <p:cNvPr id="67" name="Rectangle 29"/>
            <p:cNvSpPr/>
            <p:nvPr/>
          </p:nvSpPr>
          <p:spPr>
            <a:xfrm>
              <a:off x="3882072" y="2807507"/>
              <a:ext cx="3921839" cy="645160"/>
            </a:xfrm>
            <a:prstGeom prst="rect">
              <a:avLst/>
            </a:prstGeom>
          </p:spPr>
          <p:txBody>
            <a:bodyPr wrap="square">
              <a:spAutoFit/>
            </a:bodyPr>
            <a:lstStyle/>
            <a:p>
              <a:pPr>
                <a:lnSpc>
                  <a:spcPct val="150000"/>
                </a:lnSpc>
              </a:pPr>
              <a:r>
                <a:rPr sz="1200" dirty="0">
                  <a:solidFill>
                    <a:schemeClr val="bg1"/>
                  </a:solidFill>
                  <a:cs typeface="+mn-ea"/>
                  <a:sym typeface="+mn-lt"/>
                </a:rPr>
                <a:t>单击此处添加您的文字内容。本模板的所有素材和逻辑图表，均可自由编辑替换和移动。</a:t>
              </a:r>
            </a:p>
          </p:txBody>
        </p:sp>
      </p:grpSp>
      <p:grpSp>
        <p:nvGrpSpPr>
          <p:cNvPr id="68" name="Group 5"/>
          <p:cNvGrpSpPr/>
          <p:nvPr/>
        </p:nvGrpSpPr>
        <p:grpSpPr>
          <a:xfrm>
            <a:off x="3178696" y="3675467"/>
            <a:ext cx="4464496" cy="1368152"/>
            <a:chOff x="3178696" y="3675468"/>
            <a:chExt cx="4464496" cy="1368152"/>
          </a:xfrm>
        </p:grpSpPr>
        <p:sp>
          <p:nvSpPr>
            <p:cNvPr id="69" name="矩形 30"/>
            <p:cNvSpPr/>
            <p:nvPr/>
          </p:nvSpPr>
          <p:spPr>
            <a:xfrm>
              <a:off x="3178696" y="3675468"/>
              <a:ext cx="4464496" cy="1368152"/>
            </a:xfrm>
            <a:prstGeom prst="rect">
              <a:avLst/>
            </a:prstGeom>
            <a:noFill/>
            <a:ln w="25400" cap="flat" cmpd="sng" algn="ctr">
              <a:solidFill>
                <a:srgbClr val="5B9BD5"/>
              </a:solidFill>
              <a:prstDash val="solid"/>
            </a:ln>
            <a:effectLst/>
          </p:spPr>
          <p:txBody>
            <a:bodyPr rtlCol="0" anchor="ctr"/>
            <a:lstStyle/>
            <a:p>
              <a:pPr algn="ctr" defTabSz="913765">
                <a:lnSpc>
                  <a:spcPct val="150000"/>
                </a:lnSpc>
                <a:defRPr/>
              </a:pPr>
              <a:endParaRPr lang="en-US" sz="1600" kern="0">
                <a:solidFill>
                  <a:schemeClr val="bg1"/>
                </a:solidFill>
                <a:cs typeface="+mn-ea"/>
                <a:sym typeface="+mn-lt"/>
              </a:endParaRPr>
            </a:p>
          </p:txBody>
        </p:sp>
        <p:sp>
          <p:nvSpPr>
            <p:cNvPr id="70" name="Rectangle 30"/>
            <p:cNvSpPr/>
            <p:nvPr/>
          </p:nvSpPr>
          <p:spPr>
            <a:xfrm>
              <a:off x="3450023" y="3939724"/>
              <a:ext cx="3921839" cy="645160"/>
            </a:xfrm>
            <a:prstGeom prst="rect">
              <a:avLst/>
            </a:prstGeom>
          </p:spPr>
          <p:txBody>
            <a:bodyPr wrap="square">
              <a:spAutoFit/>
            </a:bodyPr>
            <a:lstStyle/>
            <a:p>
              <a:pPr>
                <a:lnSpc>
                  <a:spcPct val="150000"/>
                </a:lnSpc>
              </a:pPr>
              <a:r>
                <a:rPr sz="1200" dirty="0">
                  <a:solidFill>
                    <a:schemeClr val="bg1"/>
                  </a:solidFill>
                  <a:cs typeface="+mn-ea"/>
                  <a:sym typeface="+mn-lt"/>
                </a:rPr>
                <a:t>单击此处添加您的文字内容。本模板的所有素材和逻辑图表，均可自由编辑替换和移动。</a:t>
              </a:r>
            </a:p>
          </p:txBody>
        </p:sp>
      </p:grpSp>
      <p:grpSp>
        <p:nvGrpSpPr>
          <p:cNvPr id="71" name="Group 6"/>
          <p:cNvGrpSpPr/>
          <p:nvPr/>
        </p:nvGrpSpPr>
        <p:grpSpPr>
          <a:xfrm>
            <a:off x="3610744" y="4827597"/>
            <a:ext cx="4464496" cy="1368152"/>
            <a:chOff x="3610744" y="4827596"/>
            <a:chExt cx="4464496" cy="1368152"/>
          </a:xfrm>
        </p:grpSpPr>
        <p:sp>
          <p:nvSpPr>
            <p:cNvPr id="72" name="矩形 33"/>
            <p:cNvSpPr/>
            <p:nvPr/>
          </p:nvSpPr>
          <p:spPr>
            <a:xfrm>
              <a:off x="3610744" y="4827596"/>
              <a:ext cx="4464496" cy="1368152"/>
            </a:xfrm>
            <a:prstGeom prst="rect">
              <a:avLst/>
            </a:prstGeom>
            <a:noFill/>
            <a:ln w="25400" cap="flat" cmpd="sng" algn="ctr">
              <a:solidFill>
                <a:srgbClr val="5B9BD5"/>
              </a:solidFill>
              <a:prstDash val="solid"/>
            </a:ln>
            <a:effectLst/>
          </p:spPr>
          <p:txBody>
            <a:bodyPr rtlCol="0" anchor="ctr"/>
            <a:lstStyle/>
            <a:p>
              <a:pPr algn="ctr" defTabSz="913765">
                <a:lnSpc>
                  <a:spcPct val="150000"/>
                </a:lnSpc>
                <a:defRPr/>
              </a:pPr>
              <a:endParaRPr lang="en-US" sz="1600" kern="0">
                <a:solidFill>
                  <a:schemeClr val="bg1"/>
                </a:solidFill>
                <a:cs typeface="+mn-ea"/>
                <a:sym typeface="+mn-lt"/>
              </a:endParaRPr>
            </a:p>
          </p:txBody>
        </p:sp>
        <p:sp>
          <p:nvSpPr>
            <p:cNvPr id="73" name="Rectangle 31"/>
            <p:cNvSpPr/>
            <p:nvPr/>
          </p:nvSpPr>
          <p:spPr>
            <a:xfrm>
              <a:off x="3882072" y="5200949"/>
              <a:ext cx="3921839" cy="645160"/>
            </a:xfrm>
            <a:prstGeom prst="rect">
              <a:avLst/>
            </a:prstGeom>
          </p:spPr>
          <p:txBody>
            <a:bodyPr wrap="square">
              <a:spAutoFit/>
            </a:bodyPr>
            <a:lstStyle/>
            <a:p>
              <a:pPr>
                <a:lnSpc>
                  <a:spcPct val="150000"/>
                </a:lnSpc>
              </a:pPr>
              <a:r>
                <a:rPr sz="1200" dirty="0">
                  <a:solidFill>
                    <a:schemeClr val="bg1"/>
                  </a:solidFill>
                  <a:cs typeface="+mn-ea"/>
                  <a:sym typeface="+mn-lt"/>
                </a:rPr>
                <a:t>单击此处添加您的文字内容。本模板的所有素材和逻辑图表，均可自由编辑替换和移动。</a:t>
              </a:r>
            </a:p>
          </p:txBody>
        </p:sp>
      </p:grpSp>
      <p:sp>
        <p:nvSpPr>
          <p:cNvPr id="74" name="Rectangle 34"/>
          <p:cNvSpPr/>
          <p:nvPr/>
        </p:nvSpPr>
        <p:spPr>
          <a:xfrm>
            <a:off x="8346569" y="2606471"/>
            <a:ext cx="3640747" cy="953135"/>
          </a:xfrm>
          <a:prstGeom prst="rect">
            <a:avLst/>
          </a:prstGeom>
        </p:spPr>
        <p:txBody>
          <a:bodyPr wrap="square">
            <a:spAutoFit/>
          </a:bodyPr>
          <a:lstStyle/>
          <a:p>
            <a:pPr>
              <a:lnSpc>
                <a:spcPct val="200000"/>
              </a:lnSpc>
            </a:pPr>
            <a:r>
              <a:rPr sz="1400" dirty="0">
                <a:solidFill>
                  <a:schemeClr val="bg1"/>
                </a:solidFill>
                <a:cs typeface="+mn-ea"/>
                <a:sym typeface="+mn-lt"/>
              </a:rPr>
              <a:t>单击此处添加您的文字内容。本模板的所有素材和逻辑图表，均可自由编辑替换和移动。</a:t>
            </a:r>
          </a:p>
        </p:txBody>
      </p:sp>
      <p:sp>
        <p:nvSpPr>
          <p:cNvPr id="75" name="Rectangle 35"/>
          <p:cNvSpPr/>
          <p:nvPr/>
        </p:nvSpPr>
        <p:spPr>
          <a:xfrm>
            <a:off x="8346568" y="4120290"/>
            <a:ext cx="3639720" cy="457176"/>
          </a:xfrm>
          <a:prstGeom prst="rect">
            <a:avLst/>
          </a:prstGeom>
        </p:spPr>
        <p:txBody>
          <a:bodyPr wrap="square">
            <a:spAutoFit/>
          </a:bodyPr>
          <a:lstStyle/>
          <a:p>
            <a:pPr>
              <a:lnSpc>
                <a:spcPct val="200000"/>
              </a:lnSpc>
            </a:pPr>
            <a:r>
              <a:rPr sz="1400" dirty="0">
                <a:solidFill>
                  <a:schemeClr val="bg1"/>
                </a:solidFill>
                <a:cs typeface="+mn-ea"/>
                <a:sym typeface="+mn-lt"/>
              </a:rPr>
              <a:t>。</a:t>
            </a:r>
          </a:p>
        </p:txBody>
      </p:sp>
      <p:sp>
        <p:nvSpPr>
          <p:cNvPr id="76" name="TextBox 36"/>
          <p:cNvSpPr txBox="1"/>
          <p:nvPr/>
        </p:nvSpPr>
        <p:spPr>
          <a:xfrm>
            <a:off x="8351631" y="2092453"/>
            <a:ext cx="1415772" cy="461665"/>
          </a:xfrm>
          <a:prstGeom prst="rect">
            <a:avLst/>
          </a:prstGeom>
          <a:noFill/>
        </p:spPr>
        <p:txBody>
          <a:bodyPr wrap="none" rtlCol="0">
            <a:spAutoFit/>
          </a:bodyPr>
          <a:lstStyle/>
          <a:p>
            <a:r>
              <a:rPr lang="zh-CN" altLang="en-US" sz="2400" dirty="0">
                <a:solidFill>
                  <a:schemeClr val="bg1"/>
                </a:solidFill>
                <a:cs typeface="+mn-ea"/>
                <a:sym typeface="+mn-lt"/>
              </a:rPr>
              <a:t>输入标题</a:t>
            </a:r>
            <a:endParaRPr lang="en-GB" sz="2400" dirty="0">
              <a:solidFill>
                <a:schemeClr val="bg1"/>
              </a:solidFill>
              <a:cs typeface="+mn-ea"/>
              <a:sym typeface="+mn-lt"/>
            </a:endParaRPr>
          </a:p>
        </p:txBody>
      </p:sp>
      <p:sp>
        <p:nvSpPr>
          <p:cNvPr id="2" name="文本占位符 1"/>
          <p:cNvSpPr>
            <a:spLocks noGrp="1"/>
          </p:cNvSpPr>
          <p:nvPr>
            <p:ph type="body" sz="quarter" idx="10"/>
          </p:nvPr>
        </p:nvSpPr>
        <p:spPr/>
        <p:txBody>
          <a:bodyPr/>
          <a:lstStyle/>
          <a:p>
            <a:r>
              <a:rPr lang="zh-CN" altLang="en-US" b="1" dirty="0">
                <a:solidFill>
                  <a:schemeClr val="bg1"/>
                </a:solidFill>
                <a:cs typeface="+mn-ea"/>
                <a:sym typeface="+mn-lt"/>
              </a:rPr>
              <a:t>绪论</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fade">
                                      <p:cBhvr>
                                        <p:cTn id="7" dur="2000"/>
                                        <p:tgtEl>
                                          <p:spTgt spid="87"/>
                                        </p:tgtEl>
                                      </p:cBhvr>
                                    </p:animEffect>
                                  </p:childTnLst>
                                </p:cTn>
                              </p:par>
                            </p:childTnLst>
                          </p:cTn>
                        </p:par>
                        <p:par>
                          <p:cTn id="8" fill="hold">
                            <p:stCondLst>
                              <p:cond delay="2000"/>
                            </p:stCondLst>
                            <p:childTnLst>
                              <p:par>
                                <p:cTn id="9" presetID="2" presetClass="entr" presetSubtype="8"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500" fill="hold"/>
                                        <p:tgtEl>
                                          <p:spTgt spid="62"/>
                                        </p:tgtEl>
                                        <p:attrNameLst>
                                          <p:attrName>ppt_x</p:attrName>
                                        </p:attrNameLst>
                                      </p:cBhvr>
                                      <p:tavLst>
                                        <p:tav tm="0">
                                          <p:val>
                                            <p:strVal val="0-#ppt_w/2"/>
                                          </p:val>
                                        </p:tav>
                                        <p:tav tm="100000">
                                          <p:val>
                                            <p:strVal val="#ppt_x"/>
                                          </p:val>
                                        </p:tav>
                                      </p:tavLst>
                                    </p:anim>
                                    <p:anim calcmode="lin" valueType="num">
                                      <p:cBhvr additive="base">
                                        <p:cTn id="12" dur="500" fill="hold"/>
                                        <p:tgtEl>
                                          <p:spTgt spid="62"/>
                                        </p:tgtEl>
                                        <p:attrNameLst>
                                          <p:attrName>ppt_y</p:attrName>
                                        </p:attrNameLst>
                                      </p:cBhvr>
                                      <p:tavLst>
                                        <p:tav tm="0">
                                          <p:val>
                                            <p:strVal val="#ppt_y"/>
                                          </p:val>
                                        </p:tav>
                                        <p:tav tm="100000">
                                          <p:val>
                                            <p:strVal val="#ppt_y"/>
                                          </p:val>
                                        </p:tav>
                                      </p:tavLst>
                                    </p:anim>
                                  </p:childTnLst>
                                </p:cTn>
                              </p:par>
                            </p:childTnLst>
                          </p:cTn>
                        </p:par>
                        <p:par>
                          <p:cTn id="13" fill="hold">
                            <p:stCondLst>
                              <p:cond delay="2500"/>
                            </p:stCondLst>
                            <p:childTnLst>
                              <p:par>
                                <p:cTn id="14" presetID="2" presetClass="entr" presetSubtype="8" fill="hold" nodeType="afterEffect">
                                  <p:stCondLst>
                                    <p:cond delay="0"/>
                                  </p:stCondLst>
                                  <p:childTnLst>
                                    <p:set>
                                      <p:cBhvr>
                                        <p:cTn id="15" dur="1" fill="hold">
                                          <p:stCondLst>
                                            <p:cond delay="0"/>
                                          </p:stCondLst>
                                        </p:cTn>
                                        <p:tgtEl>
                                          <p:spTgt spid="50"/>
                                        </p:tgtEl>
                                        <p:attrNameLst>
                                          <p:attrName>style.visibility</p:attrName>
                                        </p:attrNameLst>
                                      </p:cBhvr>
                                      <p:to>
                                        <p:strVal val="visible"/>
                                      </p:to>
                                    </p:set>
                                    <p:anim calcmode="lin" valueType="num">
                                      <p:cBhvr additive="base">
                                        <p:cTn id="16" dur="500" fill="hold"/>
                                        <p:tgtEl>
                                          <p:spTgt spid="50"/>
                                        </p:tgtEl>
                                        <p:attrNameLst>
                                          <p:attrName>ppt_x</p:attrName>
                                        </p:attrNameLst>
                                      </p:cBhvr>
                                      <p:tavLst>
                                        <p:tav tm="0">
                                          <p:val>
                                            <p:strVal val="0-#ppt_w/2"/>
                                          </p:val>
                                        </p:tav>
                                        <p:tav tm="100000">
                                          <p:val>
                                            <p:strVal val="#ppt_x"/>
                                          </p:val>
                                        </p:tav>
                                      </p:tavLst>
                                    </p:anim>
                                    <p:anim calcmode="lin" valueType="num">
                                      <p:cBhvr additive="base">
                                        <p:cTn id="17" dur="500" fill="hold"/>
                                        <p:tgtEl>
                                          <p:spTgt spid="50"/>
                                        </p:tgtEl>
                                        <p:attrNameLst>
                                          <p:attrName>ppt_y</p:attrName>
                                        </p:attrNameLst>
                                      </p:cBhvr>
                                      <p:tavLst>
                                        <p:tav tm="0">
                                          <p:val>
                                            <p:strVal val="#ppt_y"/>
                                          </p:val>
                                        </p:tav>
                                        <p:tav tm="100000">
                                          <p:val>
                                            <p:strVal val="#ppt_y"/>
                                          </p:val>
                                        </p:tav>
                                      </p:tavLst>
                                    </p:anim>
                                  </p:childTnLst>
                                </p:cTn>
                              </p:par>
                            </p:childTnLst>
                          </p:cTn>
                        </p:par>
                        <p:par>
                          <p:cTn id="18" fill="hold">
                            <p:stCondLst>
                              <p:cond delay="3000"/>
                            </p:stCondLst>
                            <p:childTnLst>
                              <p:par>
                                <p:cTn id="19" presetID="2" presetClass="entr" presetSubtype="8" fill="hold" nodeType="afterEffect">
                                  <p:stCondLst>
                                    <p:cond delay="0"/>
                                  </p:stCondLst>
                                  <p:childTnLst>
                                    <p:set>
                                      <p:cBhvr>
                                        <p:cTn id="20" dur="1" fill="hold">
                                          <p:stCondLst>
                                            <p:cond delay="0"/>
                                          </p:stCondLst>
                                        </p:cTn>
                                        <p:tgtEl>
                                          <p:spTgt spid="65"/>
                                        </p:tgtEl>
                                        <p:attrNameLst>
                                          <p:attrName>style.visibility</p:attrName>
                                        </p:attrNameLst>
                                      </p:cBhvr>
                                      <p:to>
                                        <p:strVal val="visible"/>
                                      </p:to>
                                    </p:set>
                                    <p:anim calcmode="lin" valueType="num">
                                      <p:cBhvr additive="base">
                                        <p:cTn id="21" dur="500" fill="hold"/>
                                        <p:tgtEl>
                                          <p:spTgt spid="65"/>
                                        </p:tgtEl>
                                        <p:attrNameLst>
                                          <p:attrName>ppt_x</p:attrName>
                                        </p:attrNameLst>
                                      </p:cBhvr>
                                      <p:tavLst>
                                        <p:tav tm="0">
                                          <p:val>
                                            <p:strVal val="0-#ppt_w/2"/>
                                          </p:val>
                                        </p:tav>
                                        <p:tav tm="100000">
                                          <p:val>
                                            <p:strVal val="#ppt_x"/>
                                          </p:val>
                                        </p:tav>
                                      </p:tavLst>
                                    </p:anim>
                                    <p:anim calcmode="lin" valueType="num">
                                      <p:cBhvr additive="base">
                                        <p:cTn id="22" dur="500" fill="hold"/>
                                        <p:tgtEl>
                                          <p:spTgt spid="65"/>
                                        </p:tgtEl>
                                        <p:attrNameLst>
                                          <p:attrName>ppt_y</p:attrName>
                                        </p:attrNameLst>
                                      </p:cBhvr>
                                      <p:tavLst>
                                        <p:tav tm="0">
                                          <p:val>
                                            <p:strVal val="#ppt_y"/>
                                          </p:val>
                                        </p:tav>
                                        <p:tav tm="100000">
                                          <p:val>
                                            <p:strVal val="#ppt_y"/>
                                          </p:val>
                                        </p:tav>
                                      </p:tavLst>
                                    </p:anim>
                                  </p:childTnLst>
                                </p:cTn>
                              </p:par>
                            </p:childTnLst>
                          </p:cTn>
                        </p:par>
                        <p:par>
                          <p:cTn id="23" fill="hold">
                            <p:stCondLst>
                              <p:cond delay="3500"/>
                            </p:stCondLst>
                            <p:childTnLst>
                              <p:par>
                                <p:cTn id="24" presetID="2" presetClass="entr" presetSubtype="8" fill="hold" nodeType="afterEffect">
                                  <p:stCondLst>
                                    <p:cond delay="0"/>
                                  </p:stCondLst>
                                  <p:childTnLst>
                                    <p:set>
                                      <p:cBhvr>
                                        <p:cTn id="25" dur="1" fill="hold">
                                          <p:stCondLst>
                                            <p:cond delay="0"/>
                                          </p:stCondLst>
                                        </p:cTn>
                                        <p:tgtEl>
                                          <p:spTgt spid="53"/>
                                        </p:tgtEl>
                                        <p:attrNameLst>
                                          <p:attrName>style.visibility</p:attrName>
                                        </p:attrNameLst>
                                      </p:cBhvr>
                                      <p:to>
                                        <p:strVal val="visible"/>
                                      </p:to>
                                    </p:set>
                                    <p:anim calcmode="lin" valueType="num">
                                      <p:cBhvr additive="base">
                                        <p:cTn id="26" dur="500" fill="hold"/>
                                        <p:tgtEl>
                                          <p:spTgt spid="53"/>
                                        </p:tgtEl>
                                        <p:attrNameLst>
                                          <p:attrName>ppt_x</p:attrName>
                                        </p:attrNameLst>
                                      </p:cBhvr>
                                      <p:tavLst>
                                        <p:tav tm="0">
                                          <p:val>
                                            <p:strVal val="0-#ppt_w/2"/>
                                          </p:val>
                                        </p:tav>
                                        <p:tav tm="100000">
                                          <p:val>
                                            <p:strVal val="#ppt_x"/>
                                          </p:val>
                                        </p:tav>
                                      </p:tavLst>
                                    </p:anim>
                                    <p:anim calcmode="lin" valueType="num">
                                      <p:cBhvr additive="base">
                                        <p:cTn id="27" dur="500" fill="hold"/>
                                        <p:tgtEl>
                                          <p:spTgt spid="53"/>
                                        </p:tgtEl>
                                        <p:attrNameLst>
                                          <p:attrName>ppt_y</p:attrName>
                                        </p:attrNameLst>
                                      </p:cBhvr>
                                      <p:tavLst>
                                        <p:tav tm="0">
                                          <p:val>
                                            <p:strVal val="#ppt_y"/>
                                          </p:val>
                                        </p:tav>
                                        <p:tav tm="100000">
                                          <p:val>
                                            <p:strVal val="#ppt_y"/>
                                          </p:val>
                                        </p:tav>
                                      </p:tavLst>
                                    </p:anim>
                                  </p:childTnLst>
                                </p:cTn>
                              </p:par>
                            </p:childTnLst>
                          </p:cTn>
                        </p:par>
                        <p:par>
                          <p:cTn id="28" fill="hold">
                            <p:stCondLst>
                              <p:cond delay="4000"/>
                            </p:stCondLst>
                            <p:childTnLst>
                              <p:par>
                                <p:cTn id="29" presetID="2" presetClass="entr" presetSubtype="8" fill="hold" nodeType="afterEffect">
                                  <p:stCondLst>
                                    <p:cond delay="0"/>
                                  </p:stCondLst>
                                  <p:childTnLst>
                                    <p:set>
                                      <p:cBhvr>
                                        <p:cTn id="30" dur="1" fill="hold">
                                          <p:stCondLst>
                                            <p:cond delay="0"/>
                                          </p:stCondLst>
                                        </p:cTn>
                                        <p:tgtEl>
                                          <p:spTgt spid="68"/>
                                        </p:tgtEl>
                                        <p:attrNameLst>
                                          <p:attrName>style.visibility</p:attrName>
                                        </p:attrNameLst>
                                      </p:cBhvr>
                                      <p:to>
                                        <p:strVal val="visible"/>
                                      </p:to>
                                    </p:set>
                                    <p:anim calcmode="lin" valueType="num">
                                      <p:cBhvr additive="base">
                                        <p:cTn id="31" dur="500" fill="hold"/>
                                        <p:tgtEl>
                                          <p:spTgt spid="68"/>
                                        </p:tgtEl>
                                        <p:attrNameLst>
                                          <p:attrName>ppt_x</p:attrName>
                                        </p:attrNameLst>
                                      </p:cBhvr>
                                      <p:tavLst>
                                        <p:tav tm="0">
                                          <p:val>
                                            <p:strVal val="0-#ppt_w/2"/>
                                          </p:val>
                                        </p:tav>
                                        <p:tav tm="100000">
                                          <p:val>
                                            <p:strVal val="#ppt_x"/>
                                          </p:val>
                                        </p:tav>
                                      </p:tavLst>
                                    </p:anim>
                                    <p:anim calcmode="lin" valueType="num">
                                      <p:cBhvr additive="base">
                                        <p:cTn id="32" dur="500" fill="hold"/>
                                        <p:tgtEl>
                                          <p:spTgt spid="68"/>
                                        </p:tgtEl>
                                        <p:attrNameLst>
                                          <p:attrName>ppt_y</p:attrName>
                                        </p:attrNameLst>
                                      </p:cBhvr>
                                      <p:tavLst>
                                        <p:tav tm="0">
                                          <p:val>
                                            <p:strVal val="#ppt_y"/>
                                          </p:val>
                                        </p:tav>
                                        <p:tav tm="100000">
                                          <p:val>
                                            <p:strVal val="#ppt_y"/>
                                          </p:val>
                                        </p:tav>
                                      </p:tavLst>
                                    </p:anim>
                                  </p:childTnLst>
                                </p:cTn>
                              </p:par>
                            </p:childTnLst>
                          </p:cTn>
                        </p:par>
                        <p:par>
                          <p:cTn id="33" fill="hold">
                            <p:stCondLst>
                              <p:cond delay="4500"/>
                            </p:stCondLst>
                            <p:childTnLst>
                              <p:par>
                                <p:cTn id="34" presetID="2" presetClass="entr" presetSubtype="8" fill="hold" nodeType="afterEffect">
                                  <p:stCondLst>
                                    <p:cond delay="0"/>
                                  </p:stCondLst>
                                  <p:childTnLst>
                                    <p:set>
                                      <p:cBhvr>
                                        <p:cTn id="35" dur="1" fill="hold">
                                          <p:stCondLst>
                                            <p:cond delay="0"/>
                                          </p:stCondLst>
                                        </p:cTn>
                                        <p:tgtEl>
                                          <p:spTgt spid="56"/>
                                        </p:tgtEl>
                                        <p:attrNameLst>
                                          <p:attrName>style.visibility</p:attrName>
                                        </p:attrNameLst>
                                      </p:cBhvr>
                                      <p:to>
                                        <p:strVal val="visible"/>
                                      </p:to>
                                    </p:set>
                                    <p:anim calcmode="lin" valueType="num">
                                      <p:cBhvr additive="base">
                                        <p:cTn id="36" dur="500" fill="hold"/>
                                        <p:tgtEl>
                                          <p:spTgt spid="56"/>
                                        </p:tgtEl>
                                        <p:attrNameLst>
                                          <p:attrName>ppt_x</p:attrName>
                                        </p:attrNameLst>
                                      </p:cBhvr>
                                      <p:tavLst>
                                        <p:tav tm="0">
                                          <p:val>
                                            <p:strVal val="0-#ppt_w/2"/>
                                          </p:val>
                                        </p:tav>
                                        <p:tav tm="100000">
                                          <p:val>
                                            <p:strVal val="#ppt_x"/>
                                          </p:val>
                                        </p:tav>
                                      </p:tavLst>
                                    </p:anim>
                                    <p:anim calcmode="lin" valueType="num">
                                      <p:cBhvr additive="base">
                                        <p:cTn id="37" dur="500" fill="hold"/>
                                        <p:tgtEl>
                                          <p:spTgt spid="56"/>
                                        </p:tgtEl>
                                        <p:attrNameLst>
                                          <p:attrName>ppt_y</p:attrName>
                                        </p:attrNameLst>
                                      </p:cBhvr>
                                      <p:tavLst>
                                        <p:tav tm="0">
                                          <p:val>
                                            <p:strVal val="#ppt_y"/>
                                          </p:val>
                                        </p:tav>
                                        <p:tav tm="100000">
                                          <p:val>
                                            <p:strVal val="#ppt_y"/>
                                          </p:val>
                                        </p:tav>
                                      </p:tavLst>
                                    </p:anim>
                                  </p:childTnLst>
                                </p:cTn>
                              </p:par>
                            </p:childTnLst>
                          </p:cTn>
                        </p:par>
                        <p:par>
                          <p:cTn id="38" fill="hold">
                            <p:stCondLst>
                              <p:cond delay="5000"/>
                            </p:stCondLst>
                            <p:childTnLst>
                              <p:par>
                                <p:cTn id="39" presetID="2" presetClass="entr" presetSubtype="8"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0-#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500"/>
                            </p:stCondLst>
                            <p:childTnLst>
                              <p:par>
                                <p:cTn id="44" presetID="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 calcmode="lin" valueType="num">
                                      <p:cBhvr additive="base">
                                        <p:cTn id="46" dur="500" fill="hold"/>
                                        <p:tgtEl>
                                          <p:spTgt spid="59"/>
                                        </p:tgtEl>
                                        <p:attrNameLst>
                                          <p:attrName>ppt_x</p:attrName>
                                        </p:attrNameLst>
                                      </p:cBhvr>
                                      <p:tavLst>
                                        <p:tav tm="0">
                                          <p:val>
                                            <p:strVal val="0-#ppt_w/2"/>
                                          </p:val>
                                        </p:tav>
                                        <p:tav tm="100000">
                                          <p:val>
                                            <p:strVal val="#ppt_x"/>
                                          </p:val>
                                        </p:tav>
                                      </p:tavLst>
                                    </p:anim>
                                    <p:anim calcmode="lin" valueType="num">
                                      <p:cBhvr additive="base">
                                        <p:cTn id="47" dur="500" fill="hold"/>
                                        <p:tgtEl>
                                          <p:spTgt spid="59"/>
                                        </p:tgtEl>
                                        <p:attrNameLst>
                                          <p:attrName>ppt_y</p:attrName>
                                        </p:attrNameLst>
                                      </p:cBhvr>
                                      <p:tavLst>
                                        <p:tav tm="0">
                                          <p:val>
                                            <p:strVal val="#ppt_y"/>
                                          </p:val>
                                        </p:tav>
                                        <p:tav tm="100000">
                                          <p:val>
                                            <p:strVal val="#ppt_y"/>
                                          </p:val>
                                        </p:tav>
                                      </p:tavLst>
                                    </p:anim>
                                  </p:childTnLst>
                                </p:cTn>
                              </p:par>
                            </p:childTnLst>
                          </p:cTn>
                        </p:par>
                        <p:par>
                          <p:cTn id="48" fill="hold">
                            <p:stCondLst>
                              <p:cond delay="6000"/>
                            </p:stCondLst>
                            <p:childTnLst>
                              <p:par>
                                <p:cTn id="49" presetID="16" presetClass="entr" presetSubtype="21" fill="hold" grpId="0" nodeType="afterEffect">
                                  <p:stCondLst>
                                    <p:cond delay="0"/>
                                  </p:stCondLst>
                                  <p:childTnLst>
                                    <p:set>
                                      <p:cBhvr>
                                        <p:cTn id="50" dur="1" fill="hold">
                                          <p:stCondLst>
                                            <p:cond delay="0"/>
                                          </p:stCondLst>
                                        </p:cTn>
                                        <p:tgtEl>
                                          <p:spTgt spid="76"/>
                                        </p:tgtEl>
                                        <p:attrNameLst>
                                          <p:attrName>style.visibility</p:attrName>
                                        </p:attrNameLst>
                                      </p:cBhvr>
                                      <p:to>
                                        <p:strVal val="visible"/>
                                      </p:to>
                                    </p:set>
                                    <p:animEffect transition="in" filter="barn(inVertical)">
                                      <p:cBhvr>
                                        <p:cTn id="51" dur="500"/>
                                        <p:tgtEl>
                                          <p:spTgt spid="76"/>
                                        </p:tgtEl>
                                      </p:cBhvr>
                                    </p:animEffect>
                                  </p:childTnLst>
                                </p:cTn>
                              </p:par>
                            </p:childTnLst>
                          </p:cTn>
                        </p:par>
                        <p:par>
                          <p:cTn id="52" fill="hold">
                            <p:stCondLst>
                              <p:cond delay="6500"/>
                            </p:stCondLst>
                            <p:childTnLst>
                              <p:par>
                                <p:cTn id="53" presetID="10" presetClass="entr" presetSubtype="0" fill="hold" grpId="0" nodeType="after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fade">
                                      <p:cBhvr>
                                        <p:cTn id="55" dur="500"/>
                                        <p:tgtEl>
                                          <p:spTgt spid="74"/>
                                        </p:tgtEl>
                                      </p:cBhvr>
                                    </p:animEffect>
                                  </p:childTnLst>
                                </p:cTn>
                              </p:par>
                            </p:childTnLst>
                          </p:cTn>
                        </p:par>
                        <p:par>
                          <p:cTn id="56" fill="hold">
                            <p:stCondLst>
                              <p:cond delay="7000"/>
                            </p:stCondLst>
                            <p:childTnLst>
                              <p:par>
                                <p:cTn id="57" presetID="10" presetClass="entr" presetSubtype="0" fill="hold" grpId="0" nodeType="afterEffect">
                                  <p:stCondLst>
                                    <p:cond delay="0"/>
                                  </p:stCondLst>
                                  <p:childTnLst>
                                    <p:set>
                                      <p:cBhvr>
                                        <p:cTn id="58" dur="1" fill="hold">
                                          <p:stCondLst>
                                            <p:cond delay="0"/>
                                          </p:stCondLst>
                                        </p:cTn>
                                        <p:tgtEl>
                                          <p:spTgt spid="75"/>
                                        </p:tgtEl>
                                        <p:attrNameLst>
                                          <p:attrName>style.visibility</p:attrName>
                                        </p:attrNameLst>
                                      </p:cBhvr>
                                      <p:to>
                                        <p:strVal val="visible"/>
                                      </p:to>
                                    </p:set>
                                    <p:animEffect transition="in" filter="fade">
                                      <p:cBhvr>
                                        <p:cTn id="5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0"/>
      <p:bldP spid="74" grpId="0"/>
      <p:bldP spid="75" grpId="0"/>
      <p:bldP spid="7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Line 33"/>
          <p:cNvSpPr>
            <a:spLocks noChangeShapeType="1"/>
          </p:cNvSpPr>
          <p:nvPr/>
        </p:nvSpPr>
        <p:spPr bwMode="auto">
          <a:xfrm flipH="1" flipV="1">
            <a:off x="4041849" y="3146365"/>
            <a:ext cx="1797051" cy="0"/>
          </a:xfrm>
          <a:prstGeom prst="line">
            <a:avLst/>
          </a:prstGeom>
          <a:noFill/>
          <a:ln w="19050">
            <a:solidFill>
              <a:schemeClr val="bg1">
                <a:lumMod val="50000"/>
              </a:schemeClr>
            </a:solidFill>
            <a:prstDash val="sysDot"/>
            <a:round/>
          </a:ln>
          <a:effec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da-DK" sz="1200" kern="0">
              <a:solidFill>
                <a:schemeClr val="bg1"/>
              </a:solidFill>
              <a:cs typeface="+mn-ea"/>
              <a:sym typeface="+mn-lt"/>
            </a:endParaRPr>
          </a:p>
        </p:txBody>
      </p:sp>
      <p:sp>
        <p:nvSpPr>
          <p:cNvPr id="53" name="Line 33"/>
          <p:cNvSpPr>
            <a:spLocks noChangeShapeType="1"/>
          </p:cNvSpPr>
          <p:nvPr/>
        </p:nvSpPr>
        <p:spPr bwMode="auto">
          <a:xfrm flipH="1">
            <a:off x="4914975" y="4368304"/>
            <a:ext cx="1787525" cy="0"/>
          </a:xfrm>
          <a:prstGeom prst="line">
            <a:avLst/>
          </a:prstGeom>
          <a:noFill/>
          <a:ln w="19050">
            <a:solidFill>
              <a:schemeClr val="bg1">
                <a:lumMod val="50000"/>
              </a:schemeClr>
            </a:solidFill>
            <a:prstDash val="sysDot"/>
            <a:round/>
          </a:ln>
          <a:effec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da-DK" sz="1200" kern="0">
              <a:solidFill>
                <a:schemeClr val="bg1"/>
              </a:solidFill>
              <a:cs typeface="+mn-ea"/>
              <a:sym typeface="+mn-lt"/>
            </a:endParaRPr>
          </a:p>
        </p:txBody>
      </p:sp>
      <p:sp>
        <p:nvSpPr>
          <p:cNvPr id="54" name="Line 33"/>
          <p:cNvSpPr>
            <a:spLocks noChangeShapeType="1"/>
          </p:cNvSpPr>
          <p:nvPr/>
        </p:nvSpPr>
        <p:spPr bwMode="auto">
          <a:xfrm flipH="1">
            <a:off x="5190978" y="5523463"/>
            <a:ext cx="2465609" cy="0"/>
          </a:xfrm>
          <a:prstGeom prst="line">
            <a:avLst/>
          </a:prstGeom>
          <a:noFill/>
          <a:ln w="19050">
            <a:solidFill>
              <a:schemeClr val="bg1">
                <a:lumMod val="50000"/>
              </a:schemeClr>
            </a:solidFill>
            <a:prstDash val="sysDot"/>
            <a:round/>
          </a:ln>
          <a:effec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da-DK" sz="1200" kern="0">
              <a:solidFill>
                <a:sysClr val="windowText" lastClr="000000"/>
              </a:solidFill>
              <a:cs typeface="+mn-ea"/>
              <a:sym typeface="+mn-lt"/>
            </a:endParaRPr>
          </a:p>
        </p:txBody>
      </p:sp>
      <p:grpSp>
        <p:nvGrpSpPr>
          <p:cNvPr id="55" name="Group 36"/>
          <p:cNvGrpSpPr/>
          <p:nvPr/>
        </p:nvGrpSpPr>
        <p:grpSpPr>
          <a:xfrm>
            <a:off x="5684375" y="2255341"/>
            <a:ext cx="4660116" cy="4225929"/>
            <a:chOff x="5723012" y="2321378"/>
            <a:chExt cx="4660116" cy="4225929"/>
          </a:xfrm>
        </p:grpSpPr>
        <p:grpSp>
          <p:nvGrpSpPr>
            <p:cNvPr id="56" name="Group 8"/>
            <p:cNvGrpSpPr/>
            <p:nvPr/>
          </p:nvGrpSpPr>
          <p:grpSpPr bwMode="auto">
            <a:xfrm>
              <a:off x="5723012" y="2321378"/>
              <a:ext cx="2425700" cy="3163886"/>
              <a:chOff x="944562" y="687387"/>
              <a:chExt cx="2451101" cy="3228975"/>
            </a:xfrm>
          </p:grpSpPr>
          <p:sp>
            <p:nvSpPr>
              <p:cNvPr id="82" name="Freeform 44"/>
              <p:cNvSpPr/>
              <p:nvPr/>
            </p:nvSpPr>
            <p:spPr bwMode="auto">
              <a:xfrm>
                <a:off x="986269" y="721411"/>
                <a:ext cx="2367687" cy="469846"/>
              </a:xfrm>
              <a:custGeom>
                <a:avLst/>
                <a:gdLst/>
                <a:ahLst/>
                <a:cxnLst>
                  <a:cxn ang="0">
                    <a:pos x="1492" y="77"/>
                  </a:cxn>
                  <a:cxn ang="0">
                    <a:pos x="1276" y="0"/>
                  </a:cxn>
                  <a:cxn ang="0">
                    <a:pos x="0" y="180"/>
                  </a:cxn>
                  <a:cxn ang="0">
                    <a:pos x="129" y="296"/>
                  </a:cxn>
                  <a:cxn ang="0">
                    <a:pos x="1492" y="77"/>
                  </a:cxn>
                </a:cxnLst>
                <a:rect l="0" t="0" r="r" b="b"/>
                <a:pathLst>
                  <a:path w="1492" h="296">
                    <a:moveTo>
                      <a:pt x="1492" y="77"/>
                    </a:moveTo>
                    <a:lnTo>
                      <a:pt x="1276" y="0"/>
                    </a:lnTo>
                    <a:lnTo>
                      <a:pt x="0" y="180"/>
                    </a:lnTo>
                    <a:lnTo>
                      <a:pt x="129" y="296"/>
                    </a:lnTo>
                    <a:lnTo>
                      <a:pt x="1492" y="77"/>
                    </a:lnTo>
                    <a:close/>
                  </a:path>
                </a:pathLst>
              </a:custGeom>
              <a:gradFill>
                <a:gsLst>
                  <a:gs pos="0">
                    <a:schemeClr val="bg1">
                      <a:lumMod val="85000"/>
                    </a:schemeClr>
                  </a:gs>
                  <a:gs pos="93000">
                    <a:schemeClr val="bg1">
                      <a:lumMod val="95000"/>
                    </a:schemeClr>
                  </a:gs>
                </a:gsLst>
                <a:lin ang="30000" scaled="0"/>
              </a:gradFill>
              <a:ln w="9525">
                <a:no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6565" fontAlgn="base">
                  <a:spcBef>
                    <a:spcPct val="0"/>
                  </a:spcBef>
                  <a:spcAft>
                    <a:spcPct val="0"/>
                  </a:spcAft>
                  <a:defRPr/>
                </a:pPr>
                <a:endParaRPr lang="en-US">
                  <a:solidFill>
                    <a:prstClr val="black"/>
                  </a:solidFill>
                  <a:cs typeface="+mn-ea"/>
                  <a:sym typeface="+mn-lt"/>
                </a:endParaRPr>
              </a:p>
            </p:txBody>
          </p:sp>
          <p:sp>
            <p:nvSpPr>
              <p:cNvPr id="83" name="Freeform 10"/>
              <p:cNvSpPr/>
              <p:nvPr/>
            </p:nvSpPr>
            <p:spPr bwMode="auto">
              <a:xfrm>
                <a:off x="944562" y="969294"/>
                <a:ext cx="503695" cy="2947068"/>
              </a:xfrm>
              <a:custGeom>
                <a:avLst/>
                <a:gdLst>
                  <a:gd name="T0" fmla="*/ 0 w 317"/>
                  <a:gd name="T1" fmla="*/ 0 h 1856"/>
                  <a:gd name="T2" fmla="*/ 0 w 317"/>
                  <a:gd name="T3" fmla="*/ 2147483647 h 1856"/>
                  <a:gd name="T4" fmla="*/ 0 w 317"/>
                  <a:gd name="T5" fmla="*/ 2147483647 h 1856"/>
                  <a:gd name="T6" fmla="*/ 2147483647 w 317"/>
                  <a:gd name="T7" fmla="*/ 2147483647 h 1856"/>
                  <a:gd name="T8" fmla="*/ 2147483647 w 317"/>
                  <a:gd name="T9" fmla="*/ 2147483647 h 1856"/>
                  <a:gd name="T10" fmla="*/ 2147483647 w 317"/>
                  <a:gd name="T11" fmla="*/ 2147483647 h 1856"/>
                  <a:gd name="T12" fmla="*/ 2147483647 w 317"/>
                  <a:gd name="T13" fmla="*/ 2147483647 h 1856"/>
                  <a:gd name="T14" fmla="*/ 2147483647 w 317"/>
                  <a:gd name="T15" fmla="*/ 2147483647 h 1856"/>
                  <a:gd name="T16" fmla="*/ 2147483647 w 317"/>
                  <a:gd name="T17" fmla="*/ 2147483647 h 1856"/>
                  <a:gd name="T18" fmla="*/ 2147483647 w 317"/>
                  <a:gd name="T19" fmla="*/ 2147483647 h 1856"/>
                  <a:gd name="T20" fmla="*/ 2147483647 w 317"/>
                  <a:gd name="T21" fmla="*/ 2147483647 h 1856"/>
                  <a:gd name="T22" fmla="*/ 2147483647 w 317"/>
                  <a:gd name="T23" fmla="*/ 2147483647 h 1856"/>
                  <a:gd name="T24" fmla="*/ 2147483647 w 317"/>
                  <a:gd name="T25" fmla="*/ 2147483647 h 1856"/>
                  <a:gd name="T26" fmla="*/ 2147483647 w 317"/>
                  <a:gd name="T27" fmla="*/ 2147483647 h 1856"/>
                  <a:gd name="T28" fmla="*/ 2147483647 w 317"/>
                  <a:gd name="T29" fmla="*/ 2147483647 h 1856"/>
                  <a:gd name="T30" fmla="*/ 2147483647 w 317"/>
                  <a:gd name="T31" fmla="*/ 2147483647 h 1856"/>
                  <a:gd name="T32" fmla="*/ 2147483647 w 317"/>
                  <a:gd name="T33" fmla="*/ 2147483647 h 1856"/>
                  <a:gd name="T34" fmla="*/ 2147483647 w 317"/>
                  <a:gd name="T35" fmla="*/ 2147483647 h 1856"/>
                  <a:gd name="T36" fmla="*/ 2147483647 w 317"/>
                  <a:gd name="T37" fmla="*/ 2147483647 h 1856"/>
                  <a:gd name="T38" fmla="*/ 2147483647 w 317"/>
                  <a:gd name="T39" fmla="*/ 2147483647 h 1856"/>
                  <a:gd name="T40" fmla="*/ 2147483647 w 317"/>
                  <a:gd name="T41" fmla="*/ 2147483647 h 1856"/>
                  <a:gd name="T42" fmla="*/ 2147483647 w 317"/>
                  <a:gd name="T43" fmla="*/ 2147483647 h 1856"/>
                  <a:gd name="T44" fmla="*/ 2147483647 w 317"/>
                  <a:gd name="T45" fmla="*/ 2147483647 h 1856"/>
                  <a:gd name="T46" fmla="*/ 2147483647 w 317"/>
                  <a:gd name="T47" fmla="*/ 2147483647 h 1856"/>
                  <a:gd name="T48" fmla="*/ 2147483647 w 317"/>
                  <a:gd name="T49" fmla="*/ 2147483647 h 1856"/>
                  <a:gd name="T50" fmla="*/ 2147483647 w 317"/>
                  <a:gd name="T51" fmla="*/ 2147483647 h 1856"/>
                  <a:gd name="T52" fmla="*/ 2147483647 w 317"/>
                  <a:gd name="T53" fmla="*/ 2147483647 h 1856"/>
                  <a:gd name="T54" fmla="*/ 2147483647 w 317"/>
                  <a:gd name="T55" fmla="*/ 2147483647 h 1856"/>
                  <a:gd name="T56" fmla="*/ 0 w 317"/>
                  <a:gd name="T57" fmla="*/ 0 h 1856"/>
                  <a:gd name="T58" fmla="*/ 0 w 317"/>
                  <a:gd name="T59" fmla="*/ 0 h 185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17"/>
                  <a:gd name="T91" fmla="*/ 0 h 1856"/>
                  <a:gd name="T92" fmla="*/ 317 w 317"/>
                  <a:gd name="T93" fmla="*/ 1856 h 185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17" h="1856">
                    <a:moveTo>
                      <a:pt x="0" y="0"/>
                    </a:moveTo>
                    <a:lnTo>
                      <a:pt x="0" y="1722"/>
                    </a:lnTo>
                    <a:lnTo>
                      <a:pt x="3" y="1730"/>
                    </a:lnTo>
                    <a:lnTo>
                      <a:pt x="10" y="1748"/>
                    </a:lnTo>
                    <a:lnTo>
                      <a:pt x="26" y="1771"/>
                    </a:lnTo>
                    <a:lnTo>
                      <a:pt x="39" y="1786"/>
                    </a:lnTo>
                    <a:lnTo>
                      <a:pt x="54" y="1799"/>
                    </a:lnTo>
                    <a:lnTo>
                      <a:pt x="72" y="1812"/>
                    </a:lnTo>
                    <a:lnTo>
                      <a:pt x="93" y="1825"/>
                    </a:lnTo>
                    <a:lnTo>
                      <a:pt x="119" y="1835"/>
                    </a:lnTo>
                    <a:lnTo>
                      <a:pt x="149" y="1846"/>
                    </a:lnTo>
                    <a:lnTo>
                      <a:pt x="183" y="1851"/>
                    </a:lnTo>
                    <a:lnTo>
                      <a:pt x="224" y="1856"/>
                    </a:lnTo>
                    <a:lnTo>
                      <a:pt x="268" y="1853"/>
                    </a:lnTo>
                    <a:lnTo>
                      <a:pt x="317" y="1851"/>
                    </a:lnTo>
                    <a:lnTo>
                      <a:pt x="317" y="82"/>
                    </a:lnTo>
                    <a:lnTo>
                      <a:pt x="289" y="88"/>
                    </a:lnTo>
                    <a:lnTo>
                      <a:pt x="255" y="93"/>
                    </a:lnTo>
                    <a:lnTo>
                      <a:pt x="214" y="93"/>
                    </a:lnTo>
                    <a:lnTo>
                      <a:pt x="188" y="90"/>
                    </a:lnTo>
                    <a:lnTo>
                      <a:pt x="165" y="88"/>
                    </a:lnTo>
                    <a:lnTo>
                      <a:pt x="137" y="80"/>
                    </a:lnTo>
                    <a:lnTo>
                      <a:pt x="111" y="72"/>
                    </a:lnTo>
                    <a:lnTo>
                      <a:pt x="82" y="59"/>
                    </a:lnTo>
                    <a:lnTo>
                      <a:pt x="57" y="44"/>
                    </a:lnTo>
                    <a:lnTo>
                      <a:pt x="28" y="23"/>
                    </a:lnTo>
                    <a:lnTo>
                      <a:pt x="0" y="0"/>
                    </a:lnTo>
                    <a:close/>
                  </a:path>
                </a:pathLst>
              </a:custGeom>
              <a:solidFill>
                <a:srgbClr val="5B9BD5"/>
              </a:solidFill>
              <a:ln w="9525">
                <a:solidFill>
                  <a:schemeClr val="bg1"/>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6565" fontAlgn="base">
                  <a:spcBef>
                    <a:spcPct val="0"/>
                  </a:spcBef>
                  <a:spcAft>
                    <a:spcPct val="0"/>
                  </a:spcAft>
                  <a:defRPr/>
                </a:pPr>
                <a:endParaRPr lang="en-US">
                  <a:solidFill>
                    <a:prstClr val="black"/>
                  </a:solidFill>
                  <a:cs typeface="+mn-ea"/>
                  <a:sym typeface="+mn-lt"/>
                </a:endParaRPr>
              </a:p>
            </p:txBody>
          </p:sp>
          <p:sp>
            <p:nvSpPr>
              <p:cNvPr id="84" name="Freeform 11"/>
              <p:cNvSpPr/>
              <p:nvPr/>
            </p:nvSpPr>
            <p:spPr bwMode="auto">
              <a:xfrm>
                <a:off x="1448257" y="838062"/>
                <a:ext cx="1947406" cy="3070199"/>
              </a:xfrm>
              <a:custGeom>
                <a:avLst/>
                <a:gdLst>
                  <a:gd name="T0" fmla="*/ 0 w 1227"/>
                  <a:gd name="T1" fmla="*/ 2147483647 h 1934"/>
                  <a:gd name="T2" fmla="*/ 2147483647 w 1227"/>
                  <a:gd name="T3" fmla="*/ 0 h 1934"/>
                  <a:gd name="T4" fmla="*/ 2147483647 w 1227"/>
                  <a:gd name="T5" fmla="*/ 2147483647 h 1934"/>
                  <a:gd name="T6" fmla="*/ 0 w 1227"/>
                  <a:gd name="T7" fmla="*/ 2147483647 h 1934"/>
                  <a:gd name="T8" fmla="*/ 0 w 1227"/>
                  <a:gd name="T9" fmla="*/ 2147483647 h 1934"/>
                  <a:gd name="T10" fmla="*/ 0 60000 65536"/>
                  <a:gd name="T11" fmla="*/ 0 60000 65536"/>
                  <a:gd name="T12" fmla="*/ 0 60000 65536"/>
                  <a:gd name="T13" fmla="*/ 0 60000 65536"/>
                  <a:gd name="T14" fmla="*/ 0 60000 65536"/>
                  <a:gd name="T15" fmla="*/ 0 w 1227"/>
                  <a:gd name="T16" fmla="*/ 0 h 1934"/>
                  <a:gd name="T17" fmla="*/ 1227 w 1227"/>
                  <a:gd name="T18" fmla="*/ 1934 h 1934"/>
                </a:gdLst>
                <a:ahLst/>
                <a:cxnLst>
                  <a:cxn ang="T10">
                    <a:pos x="T0" y="T1"/>
                  </a:cxn>
                  <a:cxn ang="T11">
                    <a:pos x="T2" y="T3"/>
                  </a:cxn>
                  <a:cxn ang="T12">
                    <a:pos x="T4" y="T5"/>
                  </a:cxn>
                  <a:cxn ang="T13">
                    <a:pos x="T6" y="T7"/>
                  </a:cxn>
                  <a:cxn ang="T14">
                    <a:pos x="T8" y="T9"/>
                  </a:cxn>
                </a:cxnLst>
                <a:rect l="T15" t="T16" r="T17" b="T18"/>
                <a:pathLst>
                  <a:path w="1227" h="1934">
                    <a:moveTo>
                      <a:pt x="0" y="165"/>
                    </a:moveTo>
                    <a:lnTo>
                      <a:pt x="1227" y="0"/>
                    </a:lnTo>
                    <a:lnTo>
                      <a:pt x="1227" y="1686"/>
                    </a:lnTo>
                    <a:lnTo>
                      <a:pt x="0" y="1934"/>
                    </a:lnTo>
                    <a:lnTo>
                      <a:pt x="0" y="165"/>
                    </a:lnTo>
                    <a:close/>
                  </a:path>
                </a:pathLst>
              </a:custGeom>
              <a:gradFill rotWithShape="1">
                <a:gsLst>
                  <a:gs pos="0">
                    <a:schemeClr val="tx1">
                      <a:lumMod val="75000"/>
                      <a:lumOff val="25000"/>
                    </a:schemeClr>
                  </a:gs>
                  <a:gs pos="8000">
                    <a:schemeClr val="tx1">
                      <a:lumMod val="75000"/>
                      <a:lumOff val="25000"/>
                    </a:schemeClr>
                  </a:gs>
                  <a:gs pos="55000">
                    <a:schemeClr val="bg1">
                      <a:lumMod val="85000"/>
                    </a:schemeClr>
                  </a:gs>
                  <a:gs pos="100000">
                    <a:schemeClr val="tx1">
                      <a:lumMod val="75000"/>
                      <a:lumOff val="25000"/>
                    </a:schemeClr>
                  </a:gs>
                </a:gsLst>
                <a:lin ang="19200000"/>
              </a:gradFill>
              <a:ln w="9525">
                <a:solidFill>
                  <a:schemeClr val="tx1">
                    <a:lumMod val="85000"/>
                    <a:lumOff val="15000"/>
                  </a:schemeClr>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6565" fontAlgn="base">
                  <a:spcBef>
                    <a:spcPct val="0"/>
                  </a:spcBef>
                  <a:spcAft>
                    <a:spcPct val="0"/>
                  </a:spcAft>
                  <a:defRPr/>
                </a:pPr>
                <a:endParaRPr lang="en-US">
                  <a:solidFill>
                    <a:prstClr val="black"/>
                  </a:solidFill>
                  <a:cs typeface="+mn-ea"/>
                  <a:sym typeface="+mn-lt"/>
                </a:endParaRPr>
              </a:p>
            </p:txBody>
          </p:sp>
          <p:sp>
            <p:nvSpPr>
              <p:cNvPr id="85" name="Freeform 12"/>
              <p:cNvSpPr/>
              <p:nvPr/>
            </p:nvSpPr>
            <p:spPr bwMode="auto">
              <a:xfrm>
                <a:off x="944562" y="687387"/>
                <a:ext cx="2067715" cy="319172"/>
              </a:xfrm>
              <a:custGeom>
                <a:avLst/>
                <a:gdLst>
                  <a:gd name="T0" fmla="*/ 0 w 1302"/>
                  <a:gd name="T1" fmla="*/ 2147483647 h 201"/>
                  <a:gd name="T2" fmla="*/ 2147483647 w 1302"/>
                  <a:gd name="T3" fmla="*/ 0 h 201"/>
                  <a:gd name="T4" fmla="*/ 2147483647 w 1302"/>
                  <a:gd name="T5" fmla="*/ 2147483647 h 201"/>
                  <a:gd name="T6" fmla="*/ 2147483647 w 1302"/>
                  <a:gd name="T7" fmla="*/ 2147483647 h 201"/>
                  <a:gd name="T8" fmla="*/ 0 w 1302"/>
                  <a:gd name="T9" fmla="*/ 2147483647 h 201"/>
                  <a:gd name="T10" fmla="*/ 0 60000 65536"/>
                  <a:gd name="T11" fmla="*/ 0 60000 65536"/>
                  <a:gd name="T12" fmla="*/ 0 60000 65536"/>
                  <a:gd name="T13" fmla="*/ 0 60000 65536"/>
                  <a:gd name="T14" fmla="*/ 0 60000 65536"/>
                  <a:gd name="T15" fmla="*/ 0 w 1302"/>
                  <a:gd name="T16" fmla="*/ 0 h 201"/>
                  <a:gd name="T17" fmla="*/ 1302 w 1302"/>
                  <a:gd name="T18" fmla="*/ 201 h 201"/>
                </a:gdLst>
                <a:ahLst/>
                <a:cxnLst>
                  <a:cxn ang="T10">
                    <a:pos x="T0" y="T1"/>
                  </a:cxn>
                  <a:cxn ang="T11">
                    <a:pos x="T2" y="T3"/>
                  </a:cxn>
                  <a:cxn ang="T12">
                    <a:pos x="T4" y="T5"/>
                  </a:cxn>
                  <a:cxn ang="T13">
                    <a:pos x="T6" y="T7"/>
                  </a:cxn>
                  <a:cxn ang="T14">
                    <a:pos x="T8" y="T9"/>
                  </a:cxn>
                </a:cxnLst>
                <a:rect l="T15" t="T16" r="T17" b="T18"/>
                <a:pathLst>
                  <a:path w="1302" h="201">
                    <a:moveTo>
                      <a:pt x="0" y="178"/>
                    </a:moveTo>
                    <a:lnTo>
                      <a:pt x="1302" y="0"/>
                    </a:lnTo>
                    <a:lnTo>
                      <a:pt x="1302" y="21"/>
                    </a:lnTo>
                    <a:lnTo>
                      <a:pt x="26" y="201"/>
                    </a:lnTo>
                    <a:lnTo>
                      <a:pt x="0" y="178"/>
                    </a:lnTo>
                    <a:close/>
                  </a:path>
                </a:pathLst>
              </a:custGeom>
              <a:solidFill>
                <a:srgbClr val="5B9BD5"/>
              </a:solidFill>
              <a:ln w="9525">
                <a:solidFill>
                  <a:srgbClr val="5B9BD5"/>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6565" fontAlgn="base">
                  <a:spcBef>
                    <a:spcPct val="0"/>
                  </a:spcBef>
                  <a:spcAft>
                    <a:spcPct val="0"/>
                  </a:spcAft>
                  <a:defRPr/>
                </a:pPr>
                <a:endParaRPr lang="en-US">
                  <a:solidFill>
                    <a:prstClr val="black"/>
                  </a:solidFill>
                  <a:cs typeface="+mn-ea"/>
                  <a:sym typeface="+mn-lt"/>
                </a:endParaRPr>
              </a:p>
            </p:txBody>
          </p:sp>
          <p:pic>
            <p:nvPicPr>
              <p:cNvPr id="86" name="Picture 13"/>
              <p:cNvPicPr>
                <a:picLocks noChangeAspect="1" noChangeArrowheads="1"/>
              </p:cNvPicPr>
              <p:nvPr/>
            </p:nvPicPr>
            <p:blipFill>
              <a:blip r:embed="rId3" cstate="print"/>
              <a:srcRect/>
              <a:stretch>
                <a:fillRect/>
              </a:stretch>
            </p:blipFill>
            <p:spPr bwMode="auto">
              <a:xfrm>
                <a:off x="2994025" y="700087"/>
                <a:ext cx="36513" cy="36513"/>
              </a:xfrm>
              <a:prstGeom prst="rect">
                <a:avLst/>
              </a:prstGeom>
              <a:noFill/>
              <a:ln w="9525">
                <a:noFill/>
                <a:miter lim="800000"/>
                <a:headEnd/>
                <a:tailEnd/>
              </a:ln>
            </p:spPr>
          </p:pic>
        </p:grpSp>
        <p:grpSp>
          <p:nvGrpSpPr>
            <p:cNvPr id="57" name="Group 8"/>
            <p:cNvGrpSpPr/>
            <p:nvPr/>
          </p:nvGrpSpPr>
          <p:grpSpPr bwMode="auto">
            <a:xfrm>
              <a:off x="6072262" y="2462666"/>
              <a:ext cx="2509837" cy="3271837"/>
              <a:chOff x="944562" y="687387"/>
              <a:chExt cx="2451101" cy="3228975"/>
            </a:xfrm>
          </p:grpSpPr>
          <p:sp>
            <p:nvSpPr>
              <p:cNvPr id="77" name="Freeform 9"/>
              <p:cNvSpPr/>
              <p:nvPr/>
            </p:nvSpPr>
            <p:spPr bwMode="auto">
              <a:xfrm>
                <a:off x="986421" y="720287"/>
                <a:ext cx="2367383" cy="470011"/>
              </a:xfrm>
              <a:custGeom>
                <a:avLst/>
                <a:gdLst/>
                <a:ahLst/>
                <a:cxnLst>
                  <a:cxn ang="0">
                    <a:pos x="1492" y="77"/>
                  </a:cxn>
                  <a:cxn ang="0">
                    <a:pos x="1276" y="0"/>
                  </a:cxn>
                  <a:cxn ang="0">
                    <a:pos x="0" y="180"/>
                  </a:cxn>
                  <a:cxn ang="0">
                    <a:pos x="129" y="296"/>
                  </a:cxn>
                  <a:cxn ang="0">
                    <a:pos x="1492" y="77"/>
                  </a:cxn>
                </a:cxnLst>
                <a:rect l="0" t="0" r="r" b="b"/>
                <a:pathLst>
                  <a:path w="1492" h="296">
                    <a:moveTo>
                      <a:pt x="1492" y="77"/>
                    </a:moveTo>
                    <a:lnTo>
                      <a:pt x="1276" y="0"/>
                    </a:lnTo>
                    <a:lnTo>
                      <a:pt x="0" y="180"/>
                    </a:lnTo>
                    <a:lnTo>
                      <a:pt x="129" y="296"/>
                    </a:lnTo>
                    <a:lnTo>
                      <a:pt x="1492" y="77"/>
                    </a:lnTo>
                    <a:close/>
                  </a:path>
                </a:pathLst>
              </a:custGeom>
              <a:gradFill>
                <a:gsLst>
                  <a:gs pos="0">
                    <a:schemeClr val="bg1">
                      <a:lumMod val="85000"/>
                    </a:schemeClr>
                  </a:gs>
                  <a:gs pos="93000">
                    <a:schemeClr val="bg1">
                      <a:lumMod val="95000"/>
                    </a:schemeClr>
                  </a:gs>
                </a:gsLst>
                <a:lin ang="30000" scaled="0"/>
              </a:gradFill>
              <a:ln w="9525">
                <a:no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6565" fontAlgn="base">
                  <a:spcBef>
                    <a:spcPct val="0"/>
                  </a:spcBef>
                  <a:spcAft>
                    <a:spcPct val="0"/>
                  </a:spcAft>
                  <a:defRPr/>
                </a:pPr>
                <a:endParaRPr lang="en-US">
                  <a:solidFill>
                    <a:prstClr val="black"/>
                  </a:solidFill>
                  <a:cs typeface="+mn-ea"/>
                  <a:sym typeface="+mn-lt"/>
                </a:endParaRPr>
              </a:p>
            </p:txBody>
          </p:sp>
          <p:sp>
            <p:nvSpPr>
              <p:cNvPr id="78" name="Freeform 10"/>
              <p:cNvSpPr/>
              <p:nvPr/>
            </p:nvSpPr>
            <p:spPr bwMode="auto">
              <a:xfrm>
                <a:off x="944562" y="969962"/>
                <a:ext cx="503238" cy="2946400"/>
              </a:xfrm>
              <a:custGeom>
                <a:avLst/>
                <a:gdLst>
                  <a:gd name="T0" fmla="*/ 0 w 317"/>
                  <a:gd name="T1" fmla="*/ 0 h 1856"/>
                  <a:gd name="T2" fmla="*/ 0 w 317"/>
                  <a:gd name="T3" fmla="*/ 2147483647 h 1856"/>
                  <a:gd name="T4" fmla="*/ 0 w 317"/>
                  <a:gd name="T5" fmla="*/ 2147483647 h 1856"/>
                  <a:gd name="T6" fmla="*/ 2147483647 w 317"/>
                  <a:gd name="T7" fmla="*/ 2147483647 h 1856"/>
                  <a:gd name="T8" fmla="*/ 2147483647 w 317"/>
                  <a:gd name="T9" fmla="*/ 2147483647 h 1856"/>
                  <a:gd name="T10" fmla="*/ 2147483647 w 317"/>
                  <a:gd name="T11" fmla="*/ 2147483647 h 1856"/>
                  <a:gd name="T12" fmla="*/ 2147483647 w 317"/>
                  <a:gd name="T13" fmla="*/ 2147483647 h 1856"/>
                  <a:gd name="T14" fmla="*/ 2147483647 w 317"/>
                  <a:gd name="T15" fmla="*/ 2147483647 h 1856"/>
                  <a:gd name="T16" fmla="*/ 2147483647 w 317"/>
                  <a:gd name="T17" fmla="*/ 2147483647 h 1856"/>
                  <a:gd name="T18" fmla="*/ 2147483647 w 317"/>
                  <a:gd name="T19" fmla="*/ 2147483647 h 1856"/>
                  <a:gd name="T20" fmla="*/ 2147483647 w 317"/>
                  <a:gd name="T21" fmla="*/ 2147483647 h 1856"/>
                  <a:gd name="T22" fmla="*/ 2147483647 w 317"/>
                  <a:gd name="T23" fmla="*/ 2147483647 h 1856"/>
                  <a:gd name="T24" fmla="*/ 2147483647 w 317"/>
                  <a:gd name="T25" fmla="*/ 2147483647 h 1856"/>
                  <a:gd name="T26" fmla="*/ 2147483647 w 317"/>
                  <a:gd name="T27" fmla="*/ 2147483647 h 1856"/>
                  <a:gd name="T28" fmla="*/ 2147483647 w 317"/>
                  <a:gd name="T29" fmla="*/ 2147483647 h 1856"/>
                  <a:gd name="T30" fmla="*/ 2147483647 w 317"/>
                  <a:gd name="T31" fmla="*/ 2147483647 h 1856"/>
                  <a:gd name="T32" fmla="*/ 2147483647 w 317"/>
                  <a:gd name="T33" fmla="*/ 2147483647 h 1856"/>
                  <a:gd name="T34" fmla="*/ 2147483647 w 317"/>
                  <a:gd name="T35" fmla="*/ 2147483647 h 1856"/>
                  <a:gd name="T36" fmla="*/ 2147483647 w 317"/>
                  <a:gd name="T37" fmla="*/ 2147483647 h 1856"/>
                  <a:gd name="T38" fmla="*/ 2147483647 w 317"/>
                  <a:gd name="T39" fmla="*/ 2147483647 h 1856"/>
                  <a:gd name="T40" fmla="*/ 2147483647 w 317"/>
                  <a:gd name="T41" fmla="*/ 2147483647 h 1856"/>
                  <a:gd name="T42" fmla="*/ 2147483647 w 317"/>
                  <a:gd name="T43" fmla="*/ 2147483647 h 1856"/>
                  <a:gd name="T44" fmla="*/ 2147483647 w 317"/>
                  <a:gd name="T45" fmla="*/ 2147483647 h 1856"/>
                  <a:gd name="T46" fmla="*/ 2147483647 w 317"/>
                  <a:gd name="T47" fmla="*/ 2147483647 h 1856"/>
                  <a:gd name="T48" fmla="*/ 2147483647 w 317"/>
                  <a:gd name="T49" fmla="*/ 2147483647 h 1856"/>
                  <a:gd name="T50" fmla="*/ 2147483647 w 317"/>
                  <a:gd name="T51" fmla="*/ 2147483647 h 1856"/>
                  <a:gd name="T52" fmla="*/ 2147483647 w 317"/>
                  <a:gd name="T53" fmla="*/ 2147483647 h 1856"/>
                  <a:gd name="T54" fmla="*/ 2147483647 w 317"/>
                  <a:gd name="T55" fmla="*/ 2147483647 h 1856"/>
                  <a:gd name="T56" fmla="*/ 0 w 317"/>
                  <a:gd name="T57" fmla="*/ 0 h 1856"/>
                  <a:gd name="T58" fmla="*/ 0 w 317"/>
                  <a:gd name="T59" fmla="*/ 0 h 185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17"/>
                  <a:gd name="T91" fmla="*/ 0 h 1856"/>
                  <a:gd name="T92" fmla="*/ 317 w 317"/>
                  <a:gd name="T93" fmla="*/ 1856 h 185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17" h="1856">
                    <a:moveTo>
                      <a:pt x="0" y="0"/>
                    </a:moveTo>
                    <a:lnTo>
                      <a:pt x="0" y="1722"/>
                    </a:lnTo>
                    <a:lnTo>
                      <a:pt x="3" y="1730"/>
                    </a:lnTo>
                    <a:lnTo>
                      <a:pt x="10" y="1748"/>
                    </a:lnTo>
                    <a:lnTo>
                      <a:pt x="26" y="1771"/>
                    </a:lnTo>
                    <a:lnTo>
                      <a:pt x="39" y="1786"/>
                    </a:lnTo>
                    <a:lnTo>
                      <a:pt x="54" y="1799"/>
                    </a:lnTo>
                    <a:lnTo>
                      <a:pt x="72" y="1812"/>
                    </a:lnTo>
                    <a:lnTo>
                      <a:pt x="93" y="1825"/>
                    </a:lnTo>
                    <a:lnTo>
                      <a:pt x="119" y="1835"/>
                    </a:lnTo>
                    <a:lnTo>
                      <a:pt x="149" y="1846"/>
                    </a:lnTo>
                    <a:lnTo>
                      <a:pt x="183" y="1851"/>
                    </a:lnTo>
                    <a:lnTo>
                      <a:pt x="224" y="1856"/>
                    </a:lnTo>
                    <a:lnTo>
                      <a:pt x="268" y="1853"/>
                    </a:lnTo>
                    <a:lnTo>
                      <a:pt x="317" y="1851"/>
                    </a:lnTo>
                    <a:lnTo>
                      <a:pt x="317" y="82"/>
                    </a:lnTo>
                    <a:lnTo>
                      <a:pt x="289" y="88"/>
                    </a:lnTo>
                    <a:lnTo>
                      <a:pt x="255" y="93"/>
                    </a:lnTo>
                    <a:lnTo>
                      <a:pt x="214" y="93"/>
                    </a:lnTo>
                    <a:lnTo>
                      <a:pt x="188" y="90"/>
                    </a:lnTo>
                    <a:lnTo>
                      <a:pt x="165" y="88"/>
                    </a:lnTo>
                    <a:lnTo>
                      <a:pt x="137" y="80"/>
                    </a:lnTo>
                    <a:lnTo>
                      <a:pt x="111" y="72"/>
                    </a:lnTo>
                    <a:lnTo>
                      <a:pt x="82" y="59"/>
                    </a:lnTo>
                    <a:lnTo>
                      <a:pt x="57" y="44"/>
                    </a:lnTo>
                    <a:lnTo>
                      <a:pt x="28" y="23"/>
                    </a:lnTo>
                    <a:lnTo>
                      <a:pt x="0" y="0"/>
                    </a:lnTo>
                    <a:close/>
                  </a:path>
                </a:pathLst>
              </a:custGeom>
              <a:solidFill>
                <a:srgbClr val="5B9BD5"/>
              </a:solidFill>
              <a:ln w="9525">
                <a:solidFill>
                  <a:schemeClr val="bg1"/>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6565" fontAlgn="base">
                  <a:spcBef>
                    <a:spcPct val="0"/>
                  </a:spcBef>
                  <a:spcAft>
                    <a:spcPct val="0"/>
                  </a:spcAft>
                </a:pPr>
                <a:endParaRPr lang="zh-CN" altLang="en-US">
                  <a:solidFill>
                    <a:prstClr val="black"/>
                  </a:solidFill>
                  <a:cs typeface="+mn-ea"/>
                  <a:sym typeface="+mn-lt"/>
                </a:endParaRPr>
              </a:p>
            </p:txBody>
          </p:sp>
          <p:sp>
            <p:nvSpPr>
              <p:cNvPr id="79" name="Freeform 11"/>
              <p:cNvSpPr/>
              <p:nvPr/>
            </p:nvSpPr>
            <p:spPr bwMode="auto">
              <a:xfrm>
                <a:off x="1447800" y="838200"/>
                <a:ext cx="1947863" cy="3070225"/>
              </a:xfrm>
              <a:custGeom>
                <a:avLst/>
                <a:gdLst>
                  <a:gd name="T0" fmla="*/ 0 w 1227"/>
                  <a:gd name="T1" fmla="*/ 2147483647 h 1934"/>
                  <a:gd name="T2" fmla="*/ 2147483647 w 1227"/>
                  <a:gd name="T3" fmla="*/ 0 h 1934"/>
                  <a:gd name="T4" fmla="*/ 2147483647 w 1227"/>
                  <a:gd name="T5" fmla="*/ 2147483647 h 1934"/>
                  <a:gd name="T6" fmla="*/ 0 w 1227"/>
                  <a:gd name="T7" fmla="*/ 2147483647 h 1934"/>
                  <a:gd name="T8" fmla="*/ 0 w 1227"/>
                  <a:gd name="T9" fmla="*/ 2147483647 h 1934"/>
                  <a:gd name="T10" fmla="*/ 0 60000 65536"/>
                  <a:gd name="T11" fmla="*/ 0 60000 65536"/>
                  <a:gd name="T12" fmla="*/ 0 60000 65536"/>
                  <a:gd name="T13" fmla="*/ 0 60000 65536"/>
                  <a:gd name="T14" fmla="*/ 0 60000 65536"/>
                  <a:gd name="T15" fmla="*/ 0 w 1227"/>
                  <a:gd name="T16" fmla="*/ 0 h 1934"/>
                  <a:gd name="T17" fmla="*/ 1227 w 1227"/>
                  <a:gd name="T18" fmla="*/ 1934 h 1934"/>
                </a:gdLst>
                <a:ahLst/>
                <a:cxnLst>
                  <a:cxn ang="T10">
                    <a:pos x="T0" y="T1"/>
                  </a:cxn>
                  <a:cxn ang="T11">
                    <a:pos x="T2" y="T3"/>
                  </a:cxn>
                  <a:cxn ang="T12">
                    <a:pos x="T4" y="T5"/>
                  </a:cxn>
                  <a:cxn ang="T13">
                    <a:pos x="T6" y="T7"/>
                  </a:cxn>
                  <a:cxn ang="T14">
                    <a:pos x="T8" y="T9"/>
                  </a:cxn>
                </a:cxnLst>
                <a:rect l="T15" t="T16" r="T17" b="T18"/>
                <a:pathLst>
                  <a:path w="1227" h="1934">
                    <a:moveTo>
                      <a:pt x="0" y="165"/>
                    </a:moveTo>
                    <a:lnTo>
                      <a:pt x="1227" y="0"/>
                    </a:lnTo>
                    <a:lnTo>
                      <a:pt x="1227" y="1686"/>
                    </a:lnTo>
                    <a:lnTo>
                      <a:pt x="0" y="1934"/>
                    </a:lnTo>
                    <a:lnTo>
                      <a:pt x="0" y="165"/>
                    </a:lnTo>
                    <a:close/>
                  </a:path>
                </a:pathLst>
              </a:custGeom>
              <a:gradFill rotWithShape="1">
                <a:gsLst>
                  <a:gs pos="0">
                    <a:srgbClr val="2A6F0C"/>
                  </a:gs>
                  <a:gs pos="7001">
                    <a:srgbClr val="2A6F0C"/>
                  </a:gs>
                  <a:gs pos="55000">
                    <a:srgbClr val="77D729"/>
                  </a:gs>
                  <a:gs pos="100000">
                    <a:srgbClr val="2A6F0C"/>
                  </a:gs>
                </a:gsLst>
                <a:lin ang="19200000"/>
              </a:gradFill>
              <a:ln w="9525">
                <a:solidFill>
                  <a:srgbClr val="2A6F0C"/>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6565" fontAlgn="base">
                  <a:spcBef>
                    <a:spcPct val="0"/>
                  </a:spcBef>
                  <a:spcAft>
                    <a:spcPct val="0"/>
                  </a:spcAft>
                </a:pPr>
                <a:endParaRPr lang="zh-CN" altLang="en-US">
                  <a:solidFill>
                    <a:prstClr val="black"/>
                  </a:solidFill>
                  <a:cs typeface="+mn-ea"/>
                  <a:sym typeface="+mn-lt"/>
                </a:endParaRPr>
              </a:p>
            </p:txBody>
          </p:sp>
          <p:sp>
            <p:nvSpPr>
              <p:cNvPr id="80" name="Freeform 12"/>
              <p:cNvSpPr/>
              <p:nvPr/>
            </p:nvSpPr>
            <p:spPr bwMode="auto">
              <a:xfrm>
                <a:off x="944562" y="687387"/>
                <a:ext cx="2066925" cy="319088"/>
              </a:xfrm>
              <a:custGeom>
                <a:avLst/>
                <a:gdLst>
                  <a:gd name="T0" fmla="*/ 0 w 1302"/>
                  <a:gd name="T1" fmla="*/ 2147483647 h 201"/>
                  <a:gd name="T2" fmla="*/ 2147483647 w 1302"/>
                  <a:gd name="T3" fmla="*/ 0 h 201"/>
                  <a:gd name="T4" fmla="*/ 2147483647 w 1302"/>
                  <a:gd name="T5" fmla="*/ 2147483647 h 201"/>
                  <a:gd name="T6" fmla="*/ 2147483647 w 1302"/>
                  <a:gd name="T7" fmla="*/ 2147483647 h 201"/>
                  <a:gd name="T8" fmla="*/ 0 w 1302"/>
                  <a:gd name="T9" fmla="*/ 2147483647 h 201"/>
                  <a:gd name="T10" fmla="*/ 0 60000 65536"/>
                  <a:gd name="T11" fmla="*/ 0 60000 65536"/>
                  <a:gd name="T12" fmla="*/ 0 60000 65536"/>
                  <a:gd name="T13" fmla="*/ 0 60000 65536"/>
                  <a:gd name="T14" fmla="*/ 0 60000 65536"/>
                  <a:gd name="T15" fmla="*/ 0 w 1302"/>
                  <a:gd name="T16" fmla="*/ 0 h 201"/>
                  <a:gd name="T17" fmla="*/ 1302 w 1302"/>
                  <a:gd name="T18" fmla="*/ 201 h 201"/>
                </a:gdLst>
                <a:ahLst/>
                <a:cxnLst>
                  <a:cxn ang="T10">
                    <a:pos x="T0" y="T1"/>
                  </a:cxn>
                  <a:cxn ang="T11">
                    <a:pos x="T2" y="T3"/>
                  </a:cxn>
                  <a:cxn ang="T12">
                    <a:pos x="T4" y="T5"/>
                  </a:cxn>
                  <a:cxn ang="T13">
                    <a:pos x="T6" y="T7"/>
                  </a:cxn>
                  <a:cxn ang="T14">
                    <a:pos x="T8" y="T9"/>
                  </a:cxn>
                </a:cxnLst>
                <a:rect l="T15" t="T16" r="T17" b="T18"/>
                <a:pathLst>
                  <a:path w="1302" h="201">
                    <a:moveTo>
                      <a:pt x="0" y="178"/>
                    </a:moveTo>
                    <a:lnTo>
                      <a:pt x="1302" y="0"/>
                    </a:lnTo>
                    <a:lnTo>
                      <a:pt x="1302" y="21"/>
                    </a:lnTo>
                    <a:lnTo>
                      <a:pt x="26" y="201"/>
                    </a:lnTo>
                    <a:lnTo>
                      <a:pt x="0" y="178"/>
                    </a:lnTo>
                    <a:close/>
                  </a:path>
                </a:pathLst>
              </a:custGeom>
              <a:solidFill>
                <a:srgbClr val="5B9BD5"/>
              </a:solidFill>
              <a:ln w="9525">
                <a:solidFill>
                  <a:srgbClr val="5B9BD5"/>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6565" fontAlgn="base">
                  <a:spcBef>
                    <a:spcPct val="0"/>
                  </a:spcBef>
                  <a:spcAft>
                    <a:spcPct val="0"/>
                  </a:spcAft>
                </a:pPr>
                <a:endParaRPr lang="zh-CN" altLang="en-US">
                  <a:solidFill>
                    <a:prstClr val="black"/>
                  </a:solidFill>
                  <a:cs typeface="+mn-ea"/>
                  <a:sym typeface="+mn-lt"/>
                </a:endParaRPr>
              </a:p>
            </p:txBody>
          </p:sp>
          <p:pic>
            <p:nvPicPr>
              <p:cNvPr id="81" name="Picture 13"/>
              <p:cNvPicPr>
                <a:picLocks noChangeAspect="1" noChangeArrowheads="1"/>
              </p:cNvPicPr>
              <p:nvPr/>
            </p:nvPicPr>
            <p:blipFill>
              <a:blip r:embed="rId3" cstate="print"/>
              <a:srcRect/>
              <a:stretch>
                <a:fillRect/>
              </a:stretch>
            </p:blipFill>
            <p:spPr bwMode="auto">
              <a:xfrm>
                <a:off x="2994025" y="700087"/>
                <a:ext cx="36513" cy="36513"/>
              </a:xfrm>
              <a:prstGeom prst="rect">
                <a:avLst/>
              </a:prstGeom>
              <a:noFill/>
              <a:ln w="9525">
                <a:noFill/>
                <a:miter lim="800000"/>
                <a:headEnd/>
                <a:tailEnd/>
              </a:ln>
            </p:spPr>
          </p:pic>
        </p:grpSp>
        <p:grpSp>
          <p:nvGrpSpPr>
            <p:cNvPr id="58" name="Group 14"/>
            <p:cNvGrpSpPr/>
            <p:nvPr/>
          </p:nvGrpSpPr>
          <p:grpSpPr bwMode="auto">
            <a:xfrm>
              <a:off x="6473898" y="2588078"/>
              <a:ext cx="2578099" cy="3360737"/>
              <a:chOff x="944562" y="687387"/>
              <a:chExt cx="2451101" cy="3228975"/>
            </a:xfrm>
          </p:grpSpPr>
          <p:sp>
            <p:nvSpPr>
              <p:cNvPr id="72" name="Freeform 9"/>
              <p:cNvSpPr/>
              <p:nvPr/>
            </p:nvSpPr>
            <p:spPr bwMode="auto">
              <a:xfrm>
                <a:off x="985314" y="720943"/>
                <a:ext cx="2369599" cy="469780"/>
              </a:xfrm>
              <a:custGeom>
                <a:avLst/>
                <a:gdLst/>
                <a:ahLst/>
                <a:cxnLst>
                  <a:cxn ang="0">
                    <a:pos x="1492" y="77"/>
                  </a:cxn>
                  <a:cxn ang="0">
                    <a:pos x="1276" y="0"/>
                  </a:cxn>
                  <a:cxn ang="0">
                    <a:pos x="0" y="180"/>
                  </a:cxn>
                  <a:cxn ang="0">
                    <a:pos x="129" y="296"/>
                  </a:cxn>
                  <a:cxn ang="0">
                    <a:pos x="1492" y="77"/>
                  </a:cxn>
                </a:cxnLst>
                <a:rect l="0" t="0" r="r" b="b"/>
                <a:pathLst>
                  <a:path w="1492" h="296">
                    <a:moveTo>
                      <a:pt x="1492" y="77"/>
                    </a:moveTo>
                    <a:lnTo>
                      <a:pt x="1276" y="0"/>
                    </a:lnTo>
                    <a:lnTo>
                      <a:pt x="0" y="180"/>
                    </a:lnTo>
                    <a:lnTo>
                      <a:pt x="129" y="296"/>
                    </a:lnTo>
                    <a:lnTo>
                      <a:pt x="1492" y="77"/>
                    </a:lnTo>
                    <a:close/>
                  </a:path>
                </a:pathLst>
              </a:custGeom>
              <a:gradFill>
                <a:gsLst>
                  <a:gs pos="0">
                    <a:schemeClr val="bg1">
                      <a:lumMod val="85000"/>
                    </a:schemeClr>
                  </a:gs>
                  <a:gs pos="93000">
                    <a:schemeClr val="bg1">
                      <a:lumMod val="95000"/>
                    </a:schemeClr>
                  </a:gs>
                </a:gsLst>
                <a:lin ang="30000" scaled="0"/>
              </a:gradFill>
              <a:ln w="9525">
                <a:no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6565" fontAlgn="base">
                  <a:spcBef>
                    <a:spcPct val="0"/>
                  </a:spcBef>
                  <a:spcAft>
                    <a:spcPct val="0"/>
                  </a:spcAft>
                  <a:defRPr/>
                </a:pPr>
                <a:endParaRPr lang="en-US">
                  <a:solidFill>
                    <a:prstClr val="black"/>
                  </a:solidFill>
                  <a:cs typeface="+mn-ea"/>
                  <a:sym typeface="+mn-lt"/>
                </a:endParaRPr>
              </a:p>
            </p:txBody>
          </p:sp>
          <p:sp>
            <p:nvSpPr>
              <p:cNvPr id="73" name="Freeform 10"/>
              <p:cNvSpPr/>
              <p:nvPr/>
            </p:nvSpPr>
            <p:spPr bwMode="auto">
              <a:xfrm>
                <a:off x="944562" y="969962"/>
                <a:ext cx="503238" cy="2946400"/>
              </a:xfrm>
              <a:custGeom>
                <a:avLst/>
                <a:gdLst>
                  <a:gd name="T0" fmla="*/ 0 w 317"/>
                  <a:gd name="T1" fmla="*/ 0 h 1856"/>
                  <a:gd name="T2" fmla="*/ 0 w 317"/>
                  <a:gd name="T3" fmla="*/ 2147483647 h 1856"/>
                  <a:gd name="T4" fmla="*/ 0 w 317"/>
                  <a:gd name="T5" fmla="*/ 2147483647 h 1856"/>
                  <a:gd name="T6" fmla="*/ 2147483647 w 317"/>
                  <a:gd name="T7" fmla="*/ 2147483647 h 1856"/>
                  <a:gd name="T8" fmla="*/ 2147483647 w 317"/>
                  <a:gd name="T9" fmla="*/ 2147483647 h 1856"/>
                  <a:gd name="T10" fmla="*/ 2147483647 w 317"/>
                  <a:gd name="T11" fmla="*/ 2147483647 h 1856"/>
                  <a:gd name="T12" fmla="*/ 2147483647 w 317"/>
                  <a:gd name="T13" fmla="*/ 2147483647 h 1856"/>
                  <a:gd name="T14" fmla="*/ 2147483647 w 317"/>
                  <a:gd name="T15" fmla="*/ 2147483647 h 1856"/>
                  <a:gd name="T16" fmla="*/ 2147483647 w 317"/>
                  <a:gd name="T17" fmla="*/ 2147483647 h 1856"/>
                  <a:gd name="T18" fmla="*/ 2147483647 w 317"/>
                  <a:gd name="T19" fmla="*/ 2147483647 h 1856"/>
                  <a:gd name="T20" fmla="*/ 2147483647 w 317"/>
                  <a:gd name="T21" fmla="*/ 2147483647 h 1856"/>
                  <a:gd name="T22" fmla="*/ 2147483647 w 317"/>
                  <a:gd name="T23" fmla="*/ 2147483647 h 1856"/>
                  <a:gd name="T24" fmla="*/ 2147483647 w 317"/>
                  <a:gd name="T25" fmla="*/ 2147483647 h 1856"/>
                  <a:gd name="T26" fmla="*/ 2147483647 w 317"/>
                  <a:gd name="T27" fmla="*/ 2147483647 h 1856"/>
                  <a:gd name="T28" fmla="*/ 2147483647 w 317"/>
                  <a:gd name="T29" fmla="*/ 2147483647 h 1856"/>
                  <a:gd name="T30" fmla="*/ 2147483647 w 317"/>
                  <a:gd name="T31" fmla="*/ 2147483647 h 1856"/>
                  <a:gd name="T32" fmla="*/ 2147483647 w 317"/>
                  <a:gd name="T33" fmla="*/ 2147483647 h 1856"/>
                  <a:gd name="T34" fmla="*/ 2147483647 w 317"/>
                  <a:gd name="T35" fmla="*/ 2147483647 h 1856"/>
                  <a:gd name="T36" fmla="*/ 2147483647 w 317"/>
                  <a:gd name="T37" fmla="*/ 2147483647 h 1856"/>
                  <a:gd name="T38" fmla="*/ 2147483647 w 317"/>
                  <a:gd name="T39" fmla="*/ 2147483647 h 1856"/>
                  <a:gd name="T40" fmla="*/ 2147483647 w 317"/>
                  <a:gd name="T41" fmla="*/ 2147483647 h 1856"/>
                  <a:gd name="T42" fmla="*/ 2147483647 w 317"/>
                  <a:gd name="T43" fmla="*/ 2147483647 h 1856"/>
                  <a:gd name="T44" fmla="*/ 2147483647 w 317"/>
                  <a:gd name="T45" fmla="*/ 2147483647 h 1856"/>
                  <a:gd name="T46" fmla="*/ 2147483647 w 317"/>
                  <a:gd name="T47" fmla="*/ 2147483647 h 1856"/>
                  <a:gd name="T48" fmla="*/ 2147483647 w 317"/>
                  <a:gd name="T49" fmla="*/ 2147483647 h 1856"/>
                  <a:gd name="T50" fmla="*/ 2147483647 w 317"/>
                  <a:gd name="T51" fmla="*/ 2147483647 h 1856"/>
                  <a:gd name="T52" fmla="*/ 2147483647 w 317"/>
                  <a:gd name="T53" fmla="*/ 2147483647 h 1856"/>
                  <a:gd name="T54" fmla="*/ 2147483647 w 317"/>
                  <a:gd name="T55" fmla="*/ 2147483647 h 1856"/>
                  <a:gd name="T56" fmla="*/ 0 w 317"/>
                  <a:gd name="T57" fmla="*/ 0 h 1856"/>
                  <a:gd name="T58" fmla="*/ 0 w 317"/>
                  <a:gd name="T59" fmla="*/ 0 h 185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17"/>
                  <a:gd name="T91" fmla="*/ 0 h 1856"/>
                  <a:gd name="T92" fmla="*/ 317 w 317"/>
                  <a:gd name="T93" fmla="*/ 1856 h 185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17" h="1856">
                    <a:moveTo>
                      <a:pt x="0" y="0"/>
                    </a:moveTo>
                    <a:lnTo>
                      <a:pt x="0" y="1722"/>
                    </a:lnTo>
                    <a:lnTo>
                      <a:pt x="3" y="1730"/>
                    </a:lnTo>
                    <a:lnTo>
                      <a:pt x="10" y="1748"/>
                    </a:lnTo>
                    <a:lnTo>
                      <a:pt x="26" y="1771"/>
                    </a:lnTo>
                    <a:lnTo>
                      <a:pt x="39" y="1786"/>
                    </a:lnTo>
                    <a:lnTo>
                      <a:pt x="54" y="1799"/>
                    </a:lnTo>
                    <a:lnTo>
                      <a:pt x="72" y="1812"/>
                    </a:lnTo>
                    <a:lnTo>
                      <a:pt x="93" y="1825"/>
                    </a:lnTo>
                    <a:lnTo>
                      <a:pt x="119" y="1835"/>
                    </a:lnTo>
                    <a:lnTo>
                      <a:pt x="149" y="1846"/>
                    </a:lnTo>
                    <a:lnTo>
                      <a:pt x="183" y="1851"/>
                    </a:lnTo>
                    <a:lnTo>
                      <a:pt x="224" y="1856"/>
                    </a:lnTo>
                    <a:lnTo>
                      <a:pt x="268" y="1853"/>
                    </a:lnTo>
                    <a:lnTo>
                      <a:pt x="317" y="1851"/>
                    </a:lnTo>
                    <a:lnTo>
                      <a:pt x="317" y="82"/>
                    </a:lnTo>
                    <a:lnTo>
                      <a:pt x="289" y="88"/>
                    </a:lnTo>
                    <a:lnTo>
                      <a:pt x="255" y="93"/>
                    </a:lnTo>
                    <a:lnTo>
                      <a:pt x="214" y="93"/>
                    </a:lnTo>
                    <a:lnTo>
                      <a:pt x="188" y="90"/>
                    </a:lnTo>
                    <a:lnTo>
                      <a:pt x="165" y="88"/>
                    </a:lnTo>
                    <a:lnTo>
                      <a:pt x="137" y="80"/>
                    </a:lnTo>
                    <a:lnTo>
                      <a:pt x="111" y="72"/>
                    </a:lnTo>
                    <a:lnTo>
                      <a:pt x="82" y="59"/>
                    </a:lnTo>
                    <a:lnTo>
                      <a:pt x="57" y="44"/>
                    </a:lnTo>
                    <a:lnTo>
                      <a:pt x="28" y="23"/>
                    </a:lnTo>
                    <a:lnTo>
                      <a:pt x="0" y="0"/>
                    </a:lnTo>
                    <a:close/>
                  </a:path>
                </a:pathLst>
              </a:custGeom>
              <a:solidFill>
                <a:srgbClr val="5B9BD5"/>
              </a:solidFill>
              <a:ln w="9525">
                <a:solidFill>
                  <a:schemeClr val="bg1"/>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6565" fontAlgn="base">
                  <a:spcBef>
                    <a:spcPct val="0"/>
                  </a:spcBef>
                  <a:spcAft>
                    <a:spcPct val="0"/>
                  </a:spcAft>
                </a:pPr>
                <a:endParaRPr lang="zh-CN" altLang="en-US">
                  <a:solidFill>
                    <a:prstClr val="black"/>
                  </a:solidFill>
                  <a:cs typeface="+mn-ea"/>
                  <a:sym typeface="+mn-lt"/>
                </a:endParaRPr>
              </a:p>
            </p:txBody>
          </p:sp>
          <p:sp>
            <p:nvSpPr>
              <p:cNvPr id="74" name="Freeform 11"/>
              <p:cNvSpPr/>
              <p:nvPr/>
            </p:nvSpPr>
            <p:spPr bwMode="auto">
              <a:xfrm>
                <a:off x="1447800" y="838200"/>
                <a:ext cx="1947863" cy="3070225"/>
              </a:xfrm>
              <a:custGeom>
                <a:avLst/>
                <a:gdLst>
                  <a:gd name="T0" fmla="*/ 0 w 1227"/>
                  <a:gd name="T1" fmla="*/ 2147483647 h 1934"/>
                  <a:gd name="T2" fmla="*/ 2147483647 w 1227"/>
                  <a:gd name="T3" fmla="*/ 0 h 1934"/>
                  <a:gd name="T4" fmla="*/ 2147483647 w 1227"/>
                  <a:gd name="T5" fmla="*/ 2147483647 h 1934"/>
                  <a:gd name="T6" fmla="*/ 0 w 1227"/>
                  <a:gd name="T7" fmla="*/ 2147483647 h 1934"/>
                  <a:gd name="T8" fmla="*/ 0 w 1227"/>
                  <a:gd name="T9" fmla="*/ 2147483647 h 1934"/>
                  <a:gd name="T10" fmla="*/ 0 60000 65536"/>
                  <a:gd name="T11" fmla="*/ 0 60000 65536"/>
                  <a:gd name="T12" fmla="*/ 0 60000 65536"/>
                  <a:gd name="T13" fmla="*/ 0 60000 65536"/>
                  <a:gd name="T14" fmla="*/ 0 60000 65536"/>
                  <a:gd name="T15" fmla="*/ 0 w 1227"/>
                  <a:gd name="T16" fmla="*/ 0 h 1934"/>
                  <a:gd name="T17" fmla="*/ 1227 w 1227"/>
                  <a:gd name="T18" fmla="*/ 1934 h 1934"/>
                </a:gdLst>
                <a:ahLst/>
                <a:cxnLst>
                  <a:cxn ang="T10">
                    <a:pos x="T0" y="T1"/>
                  </a:cxn>
                  <a:cxn ang="T11">
                    <a:pos x="T2" y="T3"/>
                  </a:cxn>
                  <a:cxn ang="T12">
                    <a:pos x="T4" y="T5"/>
                  </a:cxn>
                  <a:cxn ang="T13">
                    <a:pos x="T6" y="T7"/>
                  </a:cxn>
                  <a:cxn ang="T14">
                    <a:pos x="T8" y="T9"/>
                  </a:cxn>
                </a:cxnLst>
                <a:rect l="T15" t="T16" r="T17" b="T18"/>
                <a:pathLst>
                  <a:path w="1227" h="1934">
                    <a:moveTo>
                      <a:pt x="0" y="165"/>
                    </a:moveTo>
                    <a:lnTo>
                      <a:pt x="1227" y="0"/>
                    </a:lnTo>
                    <a:lnTo>
                      <a:pt x="1227" y="1686"/>
                    </a:lnTo>
                    <a:lnTo>
                      <a:pt x="0" y="1934"/>
                    </a:lnTo>
                    <a:lnTo>
                      <a:pt x="0" y="165"/>
                    </a:lnTo>
                    <a:close/>
                  </a:path>
                </a:pathLst>
              </a:custGeom>
              <a:gradFill rotWithShape="1">
                <a:gsLst>
                  <a:gs pos="0">
                    <a:srgbClr val="D09E00"/>
                  </a:gs>
                  <a:gs pos="7001">
                    <a:srgbClr val="D09E00"/>
                  </a:gs>
                  <a:gs pos="55000">
                    <a:srgbClr val="FFFF00"/>
                  </a:gs>
                  <a:gs pos="100000">
                    <a:srgbClr val="FFC000"/>
                  </a:gs>
                </a:gsLst>
                <a:lin ang="19200000"/>
              </a:gradFill>
              <a:ln w="9525">
                <a:solidFill>
                  <a:srgbClr val="D09E0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6565" fontAlgn="base">
                  <a:spcBef>
                    <a:spcPct val="0"/>
                  </a:spcBef>
                  <a:spcAft>
                    <a:spcPct val="0"/>
                  </a:spcAft>
                </a:pPr>
                <a:endParaRPr lang="zh-CN" altLang="en-US">
                  <a:solidFill>
                    <a:prstClr val="black"/>
                  </a:solidFill>
                  <a:cs typeface="+mn-ea"/>
                  <a:sym typeface="+mn-lt"/>
                </a:endParaRPr>
              </a:p>
            </p:txBody>
          </p:sp>
          <p:sp>
            <p:nvSpPr>
              <p:cNvPr id="75" name="Freeform 12"/>
              <p:cNvSpPr/>
              <p:nvPr/>
            </p:nvSpPr>
            <p:spPr bwMode="auto">
              <a:xfrm>
                <a:off x="944562" y="687387"/>
                <a:ext cx="2066925" cy="319088"/>
              </a:xfrm>
              <a:custGeom>
                <a:avLst/>
                <a:gdLst>
                  <a:gd name="T0" fmla="*/ 0 w 1302"/>
                  <a:gd name="T1" fmla="*/ 2147483647 h 201"/>
                  <a:gd name="T2" fmla="*/ 2147483647 w 1302"/>
                  <a:gd name="T3" fmla="*/ 0 h 201"/>
                  <a:gd name="T4" fmla="*/ 2147483647 w 1302"/>
                  <a:gd name="T5" fmla="*/ 2147483647 h 201"/>
                  <a:gd name="T6" fmla="*/ 2147483647 w 1302"/>
                  <a:gd name="T7" fmla="*/ 2147483647 h 201"/>
                  <a:gd name="T8" fmla="*/ 0 w 1302"/>
                  <a:gd name="T9" fmla="*/ 2147483647 h 201"/>
                  <a:gd name="T10" fmla="*/ 0 60000 65536"/>
                  <a:gd name="T11" fmla="*/ 0 60000 65536"/>
                  <a:gd name="T12" fmla="*/ 0 60000 65536"/>
                  <a:gd name="T13" fmla="*/ 0 60000 65536"/>
                  <a:gd name="T14" fmla="*/ 0 60000 65536"/>
                  <a:gd name="T15" fmla="*/ 0 w 1302"/>
                  <a:gd name="T16" fmla="*/ 0 h 201"/>
                  <a:gd name="T17" fmla="*/ 1302 w 1302"/>
                  <a:gd name="T18" fmla="*/ 201 h 201"/>
                </a:gdLst>
                <a:ahLst/>
                <a:cxnLst>
                  <a:cxn ang="T10">
                    <a:pos x="T0" y="T1"/>
                  </a:cxn>
                  <a:cxn ang="T11">
                    <a:pos x="T2" y="T3"/>
                  </a:cxn>
                  <a:cxn ang="T12">
                    <a:pos x="T4" y="T5"/>
                  </a:cxn>
                  <a:cxn ang="T13">
                    <a:pos x="T6" y="T7"/>
                  </a:cxn>
                  <a:cxn ang="T14">
                    <a:pos x="T8" y="T9"/>
                  </a:cxn>
                </a:cxnLst>
                <a:rect l="T15" t="T16" r="T17" b="T18"/>
                <a:pathLst>
                  <a:path w="1302" h="201">
                    <a:moveTo>
                      <a:pt x="0" y="178"/>
                    </a:moveTo>
                    <a:lnTo>
                      <a:pt x="1302" y="0"/>
                    </a:lnTo>
                    <a:lnTo>
                      <a:pt x="1302" y="21"/>
                    </a:lnTo>
                    <a:lnTo>
                      <a:pt x="26" y="201"/>
                    </a:lnTo>
                    <a:lnTo>
                      <a:pt x="0" y="178"/>
                    </a:lnTo>
                    <a:close/>
                  </a:path>
                </a:pathLst>
              </a:custGeom>
              <a:solidFill>
                <a:srgbClr val="5B9BD5"/>
              </a:solidFill>
              <a:ln w="9525">
                <a:solidFill>
                  <a:srgbClr val="5B9BD5"/>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6565" fontAlgn="base">
                  <a:spcBef>
                    <a:spcPct val="0"/>
                  </a:spcBef>
                  <a:spcAft>
                    <a:spcPct val="0"/>
                  </a:spcAft>
                </a:pPr>
                <a:endParaRPr lang="zh-CN" altLang="en-US">
                  <a:solidFill>
                    <a:prstClr val="black"/>
                  </a:solidFill>
                  <a:cs typeface="+mn-ea"/>
                  <a:sym typeface="+mn-lt"/>
                </a:endParaRPr>
              </a:p>
            </p:txBody>
          </p:sp>
          <p:pic>
            <p:nvPicPr>
              <p:cNvPr id="76" name="Picture 13"/>
              <p:cNvPicPr>
                <a:picLocks noChangeAspect="1" noChangeArrowheads="1"/>
              </p:cNvPicPr>
              <p:nvPr/>
            </p:nvPicPr>
            <p:blipFill>
              <a:blip r:embed="rId3" cstate="print"/>
              <a:srcRect/>
              <a:stretch>
                <a:fillRect/>
              </a:stretch>
            </p:blipFill>
            <p:spPr bwMode="auto">
              <a:xfrm>
                <a:off x="2994025" y="700087"/>
                <a:ext cx="36513" cy="36513"/>
              </a:xfrm>
              <a:prstGeom prst="rect">
                <a:avLst/>
              </a:prstGeom>
              <a:noFill/>
              <a:ln w="9525">
                <a:noFill/>
                <a:miter lim="800000"/>
                <a:headEnd/>
                <a:tailEnd/>
              </a:ln>
            </p:spPr>
          </p:pic>
        </p:grpSp>
        <p:grpSp>
          <p:nvGrpSpPr>
            <p:cNvPr id="59" name="Group 14"/>
            <p:cNvGrpSpPr/>
            <p:nvPr/>
          </p:nvGrpSpPr>
          <p:grpSpPr bwMode="auto">
            <a:xfrm>
              <a:off x="6959674" y="2702378"/>
              <a:ext cx="2693988" cy="3548065"/>
              <a:chOff x="944562" y="687387"/>
              <a:chExt cx="2451101" cy="3228975"/>
            </a:xfrm>
          </p:grpSpPr>
          <p:sp>
            <p:nvSpPr>
              <p:cNvPr id="67" name="Freeform 9"/>
              <p:cNvSpPr/>
              <p:nvPr/>
            </p:nvSpPr>
            <p:spPr bwMode="auto">
              <a:xfrm>
                <a:off x="986449" y="720616"/>
                <a:ext cx="2367326" cy="469537"/>
              </a:xfrm>
              <a:custGeom>
                <a:avLst/>
                <a:gdLst/>
                <a:ahLst/>
                <a:cxnLst>
                  <a:cxn ang="0">
                    <a:pos x="1492" y="77"/>
                  </a:cxn>
                  <a:cxn ang="0">
                    <a:pos x="1276" y="0"/>
                  </a:cxn>
                  <a:cxn ang="0">
                    <a:pos x="0" y="180"/>
                  </a:cxn>
                  <a:cxn ang="0">
                    <a:pos x="129" y="296"/>
                  </a:cxn>
                  <a:cxn ang="0">
                    <a:pos x="1492" y="77"/>
                  </a:cxn>
                </a:cxnLst>
                <a:rect l="0" t="0" r="r" b="b"/>
                <a:pathLst>
                  <a:path w="1492" h="296">
                    <a:moveTo>
                      <a:pt x="1492" y="77"/>
                    </a:moveTo>
                    <a:lnTo>
                      <a:pt x="1276" y="0"/>
                    </a:lnTo>
                    <a:lnTo>
                      <a:pt x="0" y="180"/>
                    </a:lnTo>
                    <a:lnTo>
                      <a:pt x="129" y="296"/>
                    </a:lnTo>
                    <a:lnTo>
                      <a:pt x="1492" y="77"/>
                    </a:lnTo>
                    <a:close/>
                  </a:path>
                </a:pathLst>
              </a:custGeom>
              <a:gradFill>
                <a:gsLst>
                  <a:gs pos="0">
                    <a:schemeClr val="bg1">
                      <a:lumMod val="85000"/>
                    </a:schemeClr>
                  </a:gs>
                  <a:gs pos="93000">
                    <a:schemeClr val="bg1">
                      <a:lumMod val="95000"/>
                    </a:schemeClr>
                  </a:gs>
                </a:gsLst>
                <a:lin ang="30000" scaled="0"/>
              </a:gradFill>
              <a:ln w="9525">
                <a:no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6565" fontAlgn="base">
                  <a:spcBef>
                    <a:spcPct val="0"/>
                  </a:spcBef>
                  <a:spcAft>
                    <a:spcPct val="0"/>
                  </a:spcAft>
                  <a:defRPr/>
                </a:pPr>
                <a:endParaRPr lang="en-US">
                  <a:solidFill>
                    <a:prstClr val="black"/>
                  </a:solidFill>
                  <a:cs typeface="+mn-ea"/>
                  <a:sym typeface="+mn-lt"/>
                </a:endParaRPr>
              </a:p>
            </p:txBody>
          </p:sp>
          <p:sp>
            <p:nvSpPr>
              <p:cNvPr id="68" name="Freeform 10"/>
              <p:cNvSpPr/>
              <p:nvPr/>
            </p:nvSpPr>
            <p:spPr bwMode="auto">
              <a:xfrm>
                <a:off x="944562" y="969962"/>
                <a:ext cx="503238" cy="2946400"/>
              </a:xfrm>
              <a:custGeom>
                <a:avLst/>
                <a:gdLst>
                  <a:gd name="T0" fmla="*/ 0 w 317"/>
                  <a:gd name="T1" fmla="*/ 0 h 1856"/>
                  <a:gd name="T2" fmla="*/ 0 w 317"/>
                  <a:gd name="T3" fmla="*/ 2147483647 h 1856"/>
                  <a:gd name="T4" fmla="*/ 0 w 317"/>
                  <a:gd name="T5" fmla="*/ 2147483647 h 1856"/>
                  <a:gd name="T6" fmla="*/ 2147483647 w 317"/>
                  <a:gd name="T7" fmla="*/ 2147483647 h 1856"/>
                  <a:gd name="T8" fmla="*/ 2147483647 w 317"/>
                  <a:gd name="T9" fmla="*/ 2147483647 h 1856"/>
                  <a:gd name="T10" fmla="*/ 2147483647 w 317"/>
                  <a:gd name="T11" fmla="*/ 2147483647 h 1856"/>
                  <a:gd name="T12" fmla="*/ 2147483647 w 317"/>
                  <a:gd name="T13" fmla="*/ 2147483647 h 1856"/>
                  <a:gd name="T14" fmla="*/ 2147483647 w 317"/>
                  <a:gd name="T15" fmla="*/ 2147483647 h 1856"/>
                  <a:gd name="T16" fmla="*/ 2147483647 w 317"/>
                  <a:gd name="T17" fmla="*/ 2147483647 h 1856"/>
                  <a:gd name="T18" fmla="*/ 2147483647 w 317"/>
                  <a:gd name="T19" fmla="*/ 2147483647 h 1856"/>
                  <a:gd name="T20" fmla="*/ 2147483647 w 317"/>
                  <a:gd name="T21" fmla="*/ 2147483647 h 1856"/>
                  <a:gd name="T22" fmla="*/ 2147483647 w 317"/>
                  <a:gd name="T23" fmla="*/ 2147483647 h 1856"/>
                  <a:gd name="T24" fmla="*/ 2147483647 w 317"/>
                  <a:gd name="T25" fmla="*/ 2147483647 h 1856"/>
                  <a:gd name="T26" fmla="*/ 2147483647 w 317"/>
                  <a:gd name="T27" fmla="*/ 2147483647 h 1856"/>
                  <a:gd name="T28" fmla="*/ 2147483647 w 317"/>
                  <a:gd name="T29" fmla="*/ 2147483647 h 1856"/>
                  <a:gd name="T30" fmla="*/ 2147483647 w 317"/>
                  <a:gd name="T31" fmla="*/ 2147483647 h 1856"/>
                  <a:gd name="T32" fmla="*/ 2147483647 w 317"/>
                  <a:gd name="T33" fmla="*/ 2147483647 h 1856"/>
                  <a:gd name="T34" fmla="*/ 2147483647 w 317"/>
                  <a:gd name="T35" fmla="*/ 2147483647 h 1856"/>
                  <a:gd name="T36" fmla="*/ 2147483647 w 317"/>
                  <a:gd name="T37" fmla="*/ 2147483647 h 1856"/>
                  <a:gd name="T38" fmla="*/ 2147483647 w 317"/>
                  <a:gd name="T39" fmla="*/ 2147483647 h 1856"/>
                  <a:gd name="T40" fmla="*/ 2147483647 w 317"/>
                  <a:gd name="T41" fmla="*/ 2147483647 h 1856"/>
                  <a:gd name="T42" fmla="*/ 2147483647 w 317"/>
                  <a:gd name="T43" fmla="*/ 2147483647 h 1856"/>
                  <a:gd name="T44" fmla="*/ 2147483647 w 317"/>
                  <a:gd name="T45" fmla="*/ 2147483647 h 1856"/>
                  <a:gd name="T46" fmla="*/ 2147483647 w 317"/>
                  <a:gd name="T47" fmla="*/ 2147483647 h 1856"/>
                  <a:gd name="T48" fmla="*/ 2147483647 w 317"/>
                  <a:gd name="T49" fmla="*/ 2147483647 h 1856"/>
                  <a:gd name="T50" fmla="*/ 2147483647 w 317"/>
                  <a:gd name="T51" fmla="*/ 2147483647 h 1856"/>
                  <a:gd name="T52" fmla="*/ 2147483647 w 317"/>
                  <a:gd name="T53" fmla="*/ 2147483647 h 1856"/>
                  <a:gd name="T54" fmla="*/ 2147483647 w 317"/>
                  <a:gd name="T55" fmla="*/ 2147483647 h 1856"/>
                  <a:gd name="T56" fmla="*/ 0 w 317"/>
                  <a:gd name="T57" fmla="*/ 0 h 1856"/>
                  <a:gd name="T58" fmla="*/ 0 w 317"/>
                  <a:gd name="T59" fmla="*/ 0 h 185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17"/>
                  <a:gd name="T91" fmla="*/ 0 h 1856"/>
                  <a:gd name="T92" fmla="*/ 317 w 317"/>
                  <a:gd name="T93" fmla="*/ 1856 h 185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17" h="1856">
                    <a:moveTo>
                      <a:pt x="0" y="0"/>
                    </a:moveTo>
                    <a:lnTo>
                      <a:pt x="0" y="1722"/>
                    </a:lnTo>
                    <a:lnTo>
                      <a:pt x="3" y="1730"/>
                    </a:lnTo>
                    <a:lnTo>
                      <a:pt x="10" y="1748"/>
                    </a:lnTo>
                    <a:lnTo>
                      <a:pt x="26" y="1771"/>
                    </a:lnTo>
                    <a:lnTo>
                      <a:pt x="39" y="1786"/>
                    </a:lnTo>
                    <a:lnTo>
                      <a:pt x="54" y="1799"/>
                    </a:lnTo>
                    <a:lnTo>
                      <a:pt x="72" y="1812"/>
                    </a:lnTo>
                    <a:lnTo>
                      <a:pt x="93" y="1825"/>
                    </a:lnTo>
                    <a:lnTo>
                      <a:pt x="119" y="1835"/>
                    </a:lnTo>
                    <a:lnTo>
                      <a:pt x="149" y="1846"/>
                    </a:lnTo>
                    <a:lnTo>
                      <a:pt x="183" y="1851"/>
                    </a:lnTo>
                    <a:lnTo>
                      <a:pt x="224" y="1856"/>
                    </a:lnTo>
                    <a:lnTo>
                      <a:pt x="268" y="1853"/>
                    </a:lnTo>
                    <a:lnTo>
                      <a:pt x="317" y="1851"/>
                    </a:lnTo>
                    <a:lnTo>
                      <a:pt x="317" y="82"/>
                    </a:lnTo>
                    <a:lnTo>
                      <a:pt x="289" y="88"/>
                    </a:lnTo>
                    <a:lnTo>
                      <a:pt x="255" y="93"/>
                    </a:lnTo>
                    <a:lnTo>
                      <a:pt x="214" y="93"/>
                    </a:lnTo>
                    <a:lnTo>
                      <a:pt x="188" y="90"/>
                    </a:lnTo>
                    <a:lnTo>
                      <a:pt x="165" y="88"/>
                    </a:lnTo>
                    <a:lnTo>
                      <a:pt x="137" y="80"/>
                    </a:lnTo>
                    <a:lnTo>
                      <a:pt x="111" y="72"/>
                    </a:lnTo>
                    <a:lnTo>
                      <a:pt x="82" y="59"/>
                    </a:lnTo>
                    <a:lnTo>
                      <a:pt x="57" y="44"/>
                    </a:lnTo>
                    <a:lnTo>
                      <a:pt x="28" y="23"/>
                    </a:lnTo>
                    <a:lnTo>
                      <a:pt x="0" y="0"/>
                    </a:lnTo>
                    <a:close/>
                  </a:path>
                </a:pathLst>
              </a:custGeom>
              <a:solidFill>
                <a:srgbClr val="5B9BD5"/>
              </a:solidFill>
              <a:ln w="9525">
                <a:solidFill>
                  <a:schemeClr val="bg1"/>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6565" fontAlgn="base">
                  <a:spcBef>
                    <a:spcPct val="0"/>
                  </a:spcBef>
                  <a:spcAft>
                    <a:spcPct val="0"/>
                  </a:spcAft>
                </a:pPr>
                <a:endParaRPr lang="zh-CN" altLang="en-US">
                  <a:solidFill>
                    <a:prstClr val="black"/>
                  </a:solidFill>
                  <a:cs typeface="+mn-ea"/>
                  <a:sym typeface="+mn-lt"/>
                </a:endParaRPr>
              </a:p>
            </p:txBody>
          </p:sp>
          <p:sp>
            <p:nvSpPr>
              <p:cNvPr id="69" name="Freeform 11"/>
              <p:cNvSpPr/>
              <p:nvPr/>
            </p:nvSpPr>
            <p:spPr bwMode="auto">
              <a:xfrm>
                <a:off x="1447800" y="838200"/>
                <a:ext cx="1947863" cy="3070225"/>
              </a:xfrm>
              <a:custGeom>
                <a:avLst/>
                <a:gdLst>
                  <a:gd name="T0" fmla="*/ 0 w 1227"/>
                  <a:gd name="T1" fmla="*/ 2147483647 h 1934"/>
                  <a:gd name="T2" fmla="*/ 2147483647 w 1227"/>
                  <a:gd name="T3" fmla="*/ 0 h 1934"/>
                  <a:gd name="T4" fmla="*/ 2147483647 w 1227"/>
                  <a:gd name="T5" fmla="*/ 2147483647 h 1934"/>
                  <a:gd name="T6" fmla="*/ 0 w 1227"/>
                  <a:gd name="T7" fmla="*/ 2147483647 h 1934"/>
                  <a:gd name="T8" fmla="*/ 0 w 1227"/>
                  <a:gd name="T9" fmla="*/ 2147483647 h 1934"/>
                  <a:gd name="T10" fmla="*/ 0 60000 65536"/>
                  <a:gd name="T11" fmla="*/ 0 60000 65536"/>
                  <a:gd name="T12" fmla="*/ 0 60000 65536"/>
                  <a:gd name="T13" fmla="*/ 0 60000 65536"/>
                  <a:gd name="T14" fmla="*/ 0 60000 65536"/>
                  <a:gd name="T15" fmla="*/ 0 w 1227"/>
                  <a:gd name="T16" fmla="*/ 0 h 1934"/>
                  <a:gd name="T17" fmla="*/ 1227 w 1227"/>
                  <a:gd name="T18" fmla="*/ 1934 h 1934"/>
                </a:gdLst>
                <a:ahLst/>
                <a:cxnLst>
                  <a:cxn ang="T10">
                    <a:pos x="T0" y="T1"/>
                  </a:cxn>
                  <a:cxn ang="T11">
                    <a:pos x="T2" y="T3"/>
                  </a:cxn>
                  <a:cxn ang="T12">
                    <a:pos x="T4" y="T5"/>
                  </a:cxn>
                  <a:cxn ang="T13">
                    <a:pos x="T6" y="T7"/>
                  </a:cxn>
                  <a:cxn ang="T14">
                    <a:pos x="T8" y="T9"/>
                  </a:cxn>
                </a:cxnLst>
                <a:rect l="T15" t="T16" r="T17" b="T18"/>
                <a:pathLst>
                  <a:path w="1227" h="1934">
                    <a:moveTo>
                      <a:pt x="0" y="165"/>
                    </a:moveTo>
                    <a:lnTo>
                      <a:pt x="1227" y="0"/>
                    </a:lnTo>
                    <a:lnTo>
                      <a:pt x="1227" y="1686"/>
                    </a:lnTo>
                    <a:lnTo>
                      <a:pt x="0" y="1934"/>
                    </a:lnTo>
                    <a:lnTo>
                      <a:pt x="0" y="165"/>
                    </a:lnTo>
                    <a:close/>
                  </a:path>
                </a:pathLst>
              </a:custGeom>
              <a:gradFill rotWithShape="1">
                <a:gsLst>
                  <a:gs pos="0">
                    <a:srgbClr val="006D68"/>
                  </a:gs>
                  <a:gs pos="7001">
                    <a:srgbClr val="006D68"/>
                  </a:gs>
                  <a:gs pos="55000">
                    <a:srgbClr val="00F0E8"/>
                  </a:gs>
                  <a:gs pos="100000">
                    <a:srgbClr val="006D68"/>
                  </a:gs>
                </a:gsLst>
                <a:lin ang="19200000"/>
              </a:gradFill>
              <a:ln w="9525">
                <a:solidFill>
                  <a:srgbClr val="006D68"/>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6565" fontAlgn="base">
                  <a:spcBef>
                    <a:spcPct val="0"/>
                  </a:spcBef>
                  <a:spcAft>
                    <a:spcPct val="0"/>
                  </a:spcAft>
                </a:pPr>
                <a:endParaRPr lang="zh-CN" altLang="en-US">
                  <a:solidFill>
                    <a:prstClr val="black"/>
                  </a:solidFill>
                  <a:cs typeface="+mn-ea"/>
                  <a:sym typeface="+mn-lt"/>
                </a:endParaRPr>
              </a:p>
            </p:txBody>
          </p:sp>
          <p:sp>
            <p:nvSpPr>
              <p:cNvPr id="70" name="Freeform 12"/>
              <p:cNvSpPr/>
              <p:nvPr/>
            </p:nvSpPr>
            <p:spPr bwMode="auto">
              <a:xfrm>
                <a:off x="944562" y="687387"/>
                <a:ext cx="2066925" cy="319088"/>
              </a:xfrm>
              <a:custGeom>
                <a:avLst/>
                <a:gdLst>
                  <a:gd name="T0" fmla="*/ 0 w 1302"/>
                  <a:gd name="T1" fmla="*/ 2147483647 h 201"/>
                  <a:gd name="T2" fmla="*/ 2147483647 w 1302"/>
                  <a:gd name="T3" fmla="*/ 0 h 201"/>
                  <a:gd name="T4" fmla="*/ 2147483647 w 1302"/>
                  <a:gd name="T5" fmla="*/ 2147483647 h 201"/>
                  <a:gd name="T6" fmla="*/ 2147483647 w 1302"/>
                  <a:gd name="T7" fmla="*/ 2147483647 h 201"/>
                  <a:gd name="T8" fmla="*/ 0 w 1302"/>
                  <a:gd name="T9" fmla="*/ 2147483647 h 201"/>
                  <a:gd name="T10" fmla="*/ 0 60000 65536"/>
                  <a:gd name="T11" fmla="*/ 0 60000 65536"/>
                  <a:gd name="T12" fmla="*/ 0 60000 65536"/>
                  <a:gd name="T13" fmla="*/ 0 60000 65536"/>
                  <a:gd name="T14" fmla="*/ 0 60000 65536"/>
                  <a:gd name="T15" fmla="*/ 0 w 1302"/>
                  <a:gd name="T16" fmla="*/ 0 h 201"/>
                  <a:gd name="T17" fmla="*/ 1302 w 1302"/>
                  <a:gd name="T18" fmla="*/ 201 h 201"/>
                </a:gdLst>
                <a:ahLst/>
                <a:cxnLst>
                  <a:cxn ang="T10">
                    <a:pos x="T0" y="T1"/>
                  </a:cxn>
                  <a:cxn ang="T11">
                    <a:pos x="T2" y="T3"/>
                  </a:cxn>
                  <a:cxn ang="T12">
                    <a:pos x="T4" y="T5"/>
                  </a:cxn>
                  <a:cxn ang="T13">
                    <a:pos x="T6" y="T7"/>
                  </a:cxn>
                  <a:cxn ang="T14">
                    <a:pos x="T8" y="T9"/>
                  </a:cxn>
                </a:cxnLst>
                <a:rect l="T15" t="T16" r="T17" b="T18"/>
                <a:pathLst>
                  <a:path w="1302" h="201">
                    <a:moveTo>
                      <a:pt x="0" y="178"/>
                    </a:moveTo>
                    <a:lnTo>
                      <a:pt x="1302" y="0"/>
                    </a:lnTo>
                    <a:lnTo>
                      <a:pt x="1302" y="21"/>
                    </a:lnTo>
                    <a:lnTo>
                      <a:pt x="26" y="201"/>
                    </a:lnTo>
                    <a:lnTo>
                      <a:pt x="0" y="178"/>
                    </a:lnTo>
                    <a:close/>
                  </a:path>
                </a:pathLst>
              </a:custGeom>
              <a:solidFill>
                <a:srgbClr val="5B9BD5"/>
              </a:solidFill>
              <a:ln w="9525">
                <a:solidFill>
                  <a:schemeClr val="bg1"/>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6565" fontAlgn="base">
                  <a:spcBef>
                    <a:spcPct val="0"/>
                  </a:spcBef>
                  <a:spcAft>
                    <a:spcPct val="0"/>
                  </a:spcAft>
                </a:pPr>
                <a:endParaRPr lang="zh-CN" altLang="en-US">
                  <a:solidFill>
                    <a:prstClr val="black"/>
                  </a:solidFill>
                  <a:cs typeface="+mn-ea"/>
                  <a:sym typeface="+mn-lt"/>
                </a:endParaRPr>
              </a:p>
            </p:txBody>
          </p:sp>
          <p:pic>
            <p:nvPicPr>
              <p:cNvPr id="71" name="Picture 13"/>
              <p:cNvPicPr>
                <a:picLocks noChangeAspect="1" noChangeArrowheads="1"/>
              </p:cNvPicPr>
              <p:nvPr/>
            </p:nvPicPr>
            <p:blipFill>
              <a:blip r:embed="rId3" cstate="print"/>
              <a:srcRect/>
              <a:stretch>
                <a:fillRect/>
              </a:stretch>
            </p:blipFill>
            <p:spPr bwMode="auto">
              <a:xfrm>
                <a:off x="2994025" y="700087"/>
                <a:ext cx="36513" cy="36513"/>
              </a:xfrm>
              <a:prstGeom prst="rect">
                <a:avLst/>
              </a:prstGeom>
              <a:noFill/>
              <a:ln w="9525">
                <a:noFill/>
                <a:miter lim="800000"/>
                <a:headEnd/>
                <a:tailEnd/>
              </a:ln>
            </p:spPr>
          </p:pic>
        </p:grpSp>
        <p:grpSp>
          <p:nvGrpSpPr>
            <p:cNvPr id="60" name="Group 14"/>
            <p:cNvGrpSpPr/>
            <p:nvPr/>
          </p:nvGrpSpPr>
          <p:grpSpPr bwMode="auto">
            <a:xfrm>
              <a:off x="7439099" y="2854779"/>
              <a:ext cx="2803525" cy="3692528"/>
              <a:chOff x="944562" y="687387"/>
              <a:chExt cx="2451101" cy="3228975"/>
            </a:xfrm>
          </p:grpSpPr>
          <p:sp>
            <p:nvSpPr>
              <p:cNvPr id="62" name="Freeform 9"/>
              <p:cNvSpPr/>
              <p:nvPr/>
            </p:nvSpPr>
            <p:spPr bwMode="auto">
              <a:xfrm>
                <a:off x="986200" y="720704"/>
                <a:ext cx="2367825" cy="470603"/>
              </a:xfrm>
              <a:custGeom>
                <a:avLst/>
                <a:gdLst/>
                <a:ahLst/>
                <a:cxnLst>
                  <a:cxn ang="0">
                    <a:pos x="1492" y="77"/>
                  </a:cxn>
                  <a:cxn ang="0">
                    <a:pos x="1276" y="0"/>
                  </a:cxn>
                  <a:cxn ang="0">
                    <a:pos x="0" y="180"/>
                  </a:cxn>
                  <a:cxn ang="0">
                    <a:pos x="129" y="296"/>
                  </a:cxn>
                  <a:cxn ang="0">
                    <a:pos x="1492" y="77"/>
                  </a:cxn>
                </a:cxnLst>
                <a:rect l="0" t="0" r="r" b="b"/>
                <a:pathLst>
                  <a:path w="1492" h="296">
                    <a:moveTo>
                      <a:pt x="1492" y="77"/>
                    </a:moveTo>
                    <a:lnTo>
                      <a:pt x="1276" y="0"/>
                    </a:lnTo>
                    <a:lnTo>
                      <a:pt x="0" y="180"/>
                    </a:lnTo>
                    <a:lnTo>
                      <a:pt x="129" y="296"/>
                    </a:lnTo>
                    <a:lnTo>
                      <a:pt x="1492" y="77"/>
                    </a:lnTo>
                    <a:close/>
                  </a:path>
                </a:pathLst>
              </a:custGeom>
              <a:gradFill>
                <a:gsLst>
                  <a:gs pos="0">
                    <a:schemeClr val="bg1">
                      <a:lumMod val="85000"/>
                    </a:schemeClr>
                  </a:gs>
                  <a:gs pos="93000">
                    <a:schemeClr val="bg1">
                      <a:lumMod val="95000"/>
                    </a:schemeClr>
                  </a:gs>
                </a:gsLst>
                <a:lin ang="30000" scaled="0"/>
              </a:gradFill>
              <a:ln w="9525">
                <a:no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6565" fontAlgn="base">
                  <a:spcBef>
                    <a:spcPct val="0"/>
                  </a:spcBef>
                  <a:spcAft>
                    <a:spcPct val="0"/>
                  </a:spcAft>
                  <a:defRPr/>
                </a:pPr>
                <a:endParaRPr lang="en-US">
                  <a:solidFill>
                    <a:prstClr val="black"/>
                  </a:solidFill>
                  <a:cs typeface="+mn-ea"/>
                  <a:sym typeface="+mn-lt"/>
                </a:endParaRPr>
              </a:p>
            </p:txBody>
          </p:sp>
          <p:sp>
            <p:nvSpPr>
              <p:cNvPr id="63" name="Freeform 10"/>
              <p:cNvSpPr/>
              <p:nvPr/>
            </p:nvSpPr>
            <p:spPr bwMode="auto">
              <a:xfrm>
                <a:off x="944562" y="969962"/>
                <a:ext cx="503238" cy="2946400"/>
              </a:xfrm>
              <a:custGeom>
                <a:avLst/>
                <a:gdLst>
                  <a:gd name="T0" fmla="*/ 0 w 317"/>
                  <a:gd name="T1" fmla="*/ 0 h 1856"/>
                  <a:gd name="T2" fmla="*/ 0 w 317"/>
                  <a:gd name="T3" fmla="*/ 2147483647 h 1856"/>
                  <a:gd name="T4" fmla="*/ 0 w 317"/>
                  <a:gd name="T5" fmla="*/ 2147483647 h 1856"/>
                  <a:gd name="T6" fmla="*/ 2147483647 w 317"/>
                  <a:gd name="T7" fmla="*/ 2147483647 h 1856"/>
                  <a:gd name="T8" fmla="*/ 2147483647 w 317"/>
                  <a:gd name="T9" fmla="*/ 2147483647 h 1856"/>
                  <a:gd name="T10" fmla="*/ 2147483647 w 317"/>
                  <a:gd name="T11" fmla="*/ 2147483647 h 1856"/>
                  <a:gd name="T12" fmla="*/ 2147483647 w 317"/>
                  <a:gd name="T13" fmla="*/ 2147483647 h 1856"/>
                  <a:gd name="T14" fmla="*/ 2147483647 w 317"/>
                  <a:gd name="T15" fmla="*/ 2147483647 h 1856"/>
                  <a:gd name="T16" fmla="*/ 2147483647 w 317"/>
                  <a:gd name="T17" fmla="*/ 2147483647 h 1856"/>
                  <a:gd name="T18" fmla="*/ 2147483647 w 317"/>
                  <a:gd name="T19" fmla="*/ 2147483647 h 1856"/>
                  <a:gd name="T20" fmla="*/ 2147483647 w 317"/>
                  <a:gd name="T21" fmla="*/ 2147483647 h 1856"/>
                  <a:gd name="T22" fmla="*/ 2147483647 w 317"/>
                  <a:gd name="T23" fmla="*/ 2147483647 h 1856"/>
                  <a:gd name="T24" fmla="*/ 2147483647 w 317"/>
                  <a:gd name="T25" fmla="*/ 2147483647 h 1856"/>
                  <a:gd name="T26" fmla="*/ 2147483647 w 317"/>
                  <a:gd name="T27" fmla="*/ 2147483647 h 1856"/>
                  <a:gd name="T28" fmla="*/ 2147483647 w 317"/>
                  <a:gd name="T29" fmla="*/ 2147483647 h 1856"/>
                  <a:gd name="T30" fmla="*/ 2147483647 w 317"/>
                  <a:gd name="T31" fmla="*/ 2147483647 h 1856"/>
                  <a:gd name="T32" fmla="*/ 2147483647 w 317"/>
                  <a:gd name="T33" fmla="*/ 2147483647 h 1856"/>
                  <a:gd name="T34" fmla="*/ 2147483647 w 317"/>
                  <a:gd name="T35" fmla="*/ 2147483647 h 1856"/>
                  <a:gd name="T36" fmla="*/ 2147483647 w 317"/>
                  <a:gd name="T37" fmla="*/ 2147483647 h 1856"/>
                  <a:gd name="T38" fmla="*/ 2147483647 w 317"/>
                  <a:gd name="T39" fmla="*/ 2147483647 h 1856"/>
                  <a:gd name="T40" fmla="*/ 2147483647 w 317"/>
                  <a:gd name="T41" fmla="*/ 2147483647 h 1856"/>
                  <a:gd name="T42" fmla="*/ 2147483647 w 317"/>
                  <a:gd name="T43" fmla="*/ 2147483647 h 1856"/>
                  <a:gd name="T44" fmla="*/ 2147483647 w 317"/>
                  <a:gd name="T45" fmla="*/ 2147483647 h 1856"/>
                  <a:gd name="T46" fmla="*/ 2147483647 w 317"/>
                  <a:gd name="T47" fmla="*/ 2147483647 h 1856"/>
                  <a:gd name="T48" fmla="*/ 2147483647 w 317"/>
                  <a:gd name="T49" fmla="*/ 2147483647 h 1856"/>
                  <a:gd name="T50" fmla="*/ 2147483647 w 317"/>
                  <a:gd name="T51" fmla="*/ 2147483647 h 1856"/>
                  <a:gd name="T52" fmla="*/ 2147483647 w 317"/>
                  <a:gd name="T53" fmla="*/ 2147483647 h 1856"/>
                  <a:gd name="T54" fmla="*/ 2147483647 w 317"/>
                  <a:gd name="T55" fmla="*/ 2147483647 h 1856"/>
                  <a:gd name="T56" fmla="*/ 0 w 317"/>
                  <a:gd name="T57" fmla="*/ 0 h 1856"/>
                  <a:gd name="T58" fmla="*/ 0 w 317"/>
                  <a:gd name="T59" fmla="*/ 0 h 185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17"/>
                  <a:gd name="T91" fmla="*/ 0 h 1856"/>
                  <a:gd name="T92" fmla="*/ 317 w 317"/>
                  <a:gd name="T93" fmla="*/ 1856 h 185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17" h="1856">
                    <a:moveTo>
                      <a:pt x="0" y="0"/>
                    </a:moveTo>
                    <a:lnTo>
                      <a:pt x="0" y="1722"/>
                    </a:lnTo>
                    <a:lnTo>
                      <a:pt x="3" y="1730"/>
                    </a:lnTo>
                    <a:lnTo>
                      <a:pt x="10" y="1748"/>
                    </a:lnTo>
                    <a:lnTo>
                      <a:pt x="26" y="1771"/>
                    </a:lnTo>
                    <a:lnTo>
                      <a:pt x="39" y="1786"/>
                    </a:lnTo>
                    <a:lnTo>
                      <a:pt x="54" y="1799"/>
                    </a:lnTo>
                    <a:lnTo>
                      <a:pt x="72" y="1812"/>
                    </a:lnTo>
                    <a:lnTo>
                      <a:pt x="93" y="1825"/>
                    </a:lnTo>
                    <a:lnTo>
                      <a:pt x="119" y="1835"/>
                    </a:lnTo>
                    <a:lnTo>
                      <a:pt x="149" y="1846"/>
                    </a:lnTo>
                    <a:lnTo>
                      <a:pt x="183" y="1851"/>
                    </a:lnTo>
                    <a:lnTo>
                      <a:pt x="224" y="1856"/>
                    </a:lnTo>
                    <a:lnTo>
                      <a:pt x="268" y="1853"/>
                    </a:lnTo>
                    <a:lnTo>
                      <a:pt x="317" y="1851"/>
                    </a:lnTo>
                    <a:lnTo>
                      <a:pt x="317" y="82"/>
                    </a:lnTo>
                    <a:lnTo>
                      <a:pt x="289" y="88"/>
                    </a:lnTo>
                    <a:lnTo>
                      <a:pt x="255" y="93"/>
                    </a:lnTo>
                    <a:lnTo>
                      <a:pt x="214" y="93"/>
                    </a:lnTo>
                    <a:lnTo>
                      <a:pt x="188" y="90"/>
                    </a:lnTo>
                    <a:lnTo>
                      <a:pt x="165" y="88"/>
                    </a:lnTo>
                    <a:lnTo>
                      <a:pt x="137" y="80"/>
                    </a:lnTo>
                    <a:lnTo>
                      <a:pt x="111" y="72"/>
                    </a:lnTo>
                    <a:lnTo>
                      <a:pt x="82" y="59"/>
                    </a:lnTo>
                    <a:lnTo>
                      <a:pt x="57" y="44"/>
                    </a:lnTo>
                    <a:lnTo>
                      <a:pt x="28" y="23"/>
                    </a:lnTo>
                    <a:lnTo>
                      <a:pt x="0" y="0"/>
                    </a:lnTo>
                    <a:close/>
                  </a:path>
                </a:pathLst>
              </a:custGeom>
              <a:solidFill>
                <a:srgbClr val="5B9BD5"/>
              </a:solidFill>
              <a:ln w="9525">
                <a:solidFill>
                  <a:schemeClr val="bg1"/>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6565" fontAlgn="base">
                  <a:spcBef>
                    <a:spcPct val="0"/>
                  </a:spcBef>
                  <a:spcAft>
                    <a:spcPct val="0"/>
                  </a:spcAft>
                </a:pPr>
                <a:endParaRPr lang="zh-CN" altLang="en-US">
                  <a:solidFill>
                    <a:prstClr val="black"/>
                  </a:solidFill>
                  <a:cs typeface="+mn-ea"/>
                  <a:sym typeface="+mn-lt"/>
                </a:endParaRPr>
              </a:p>
            </p:txBody>
          </p:sp>
          <p:sp>
            <p:nvSpPr>
              <p:cNvPr id="64" name="Freeform 11"/>
              <p:cNvSpPr/>
              <p:nvPr/>
            </p:nvSpPr>
            <p:spPr bwMode="auto">
              <a:xfrm>
                <a:off x="1447800" y="838200"/>
                <a:ext cx="1947863" cy="3070225"/>
              </a:xfrm>
              <a:custGeom>
                <a:avLst/>
                <a:gdLst>
                  <a:gd name="T0" fmla="*/ 0 w 1227"/>
                  <a:gd name="T1" fmla="*/ 2147483647 h 1934"/>
                  <a:gd name="T2" fmla="*/ 2147483647 w 1227"/>
                  <a:gd name="T3" fmla="*/ 0 h 1934"/>
                  <a:gd name="T4" fmla="*/ 2147483647 w 1227"/>
                  <a:gd name="T5" fmla="*/ 2147483647 h 1934"/>
                  <a:gd name="T6" fmla="*/ 0 w 1227"/>
                  <a:gd name="T7" fmla="*/ 2147483647 h 1934"/>
                  <a:gd name="T8" fmla="*/ 0 w 1227"/>
                  <a:gd name="T9" fmla="*/ 2147483647 h 1934"/>
                  <a:gd name="T10" fmla="*/ 0 60000 65536"/>
                  <a:gd name="T11" fmla="*/ 0 60000 65536"/>
                  <a:gd name="T12" fmla="*/ 0 60000 65536"/>
                  <a:gd name="T13" fmla="*/ 0 60000 65536"/>
                  <a:gd name="T14" fmla="*/ 0 60000 65536"/>
                  <a:gd name="T15" fmla="*/ 0 w 1227"/>
                  <a:gd name="T16" fmla="*/ 0 h 1934"/>
                  <a:gd name="T17" fmla="*/ 1227 w 1227"/>
                  <a:gd name="T18" fmla="*/ 1934 h 1934"/>
                </a:gdLst>
                <a:ahLst/>
                <a:cxnLst>
                  <a:cxn ang="T10">
                    <a:pos x="T0" y="T1"/>
                  </a:cxn>
                  <a:cxn ang="T11">
                    <a:pos x="T2" y="T3"/>
                  </a:cxn>
                  <a:cxn ang="T12">
                    <a:pos x="T4" y="T5"/>
                  </a:cxn>
                  <a:cxn ang="T13">
                    <a:pos x="T6" y="T7"/>
                  </a:cxn>
                  <a:cxn ang="T14">
                    <a:pos x="T8" y="T9"/>
                  </a:cxn>
                </a:cxnLst>
                <a:rect l="T15" t="T16" r="T17" b="T18"/>
                <a:pathLst>
                  <a:path w="1227" h="1934">
                    <a:moveTo>
                      <a:pt x="0" y="165"/>
                    </a:moveTo>
                    <a:lnTo>
                      <a:pt x="1227" y="0"/>
                    </a:lnTo>
                    <a:lnTo>
                      <a:pt x="1227" y="1686"/>
                    </a:lnTo>
                    <a:lnTo>
                      <a:pt x="0" y="1934"/>
                    </a:lnTo>
                    <a:lnTo>
                      <a:pt x="0" y="165"/>
                    </a:lnTo>
                    <a:close/>
                  </a:path>
                </a:pathLst>
              </a:custGeom>
              <a:solidFill>
                <a:srgbClr val="5B9BD5"/>
              </a:solidFill>
              <a:ln w="9525">
                <a:solidFill>
                  <a:schemeClr val="bg1"/>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6565" fontAlgn="base">
                  <a:spcBef>
                    <a:spcPct val="0"/>
                  </a:spcBef>
                  <a:spcAft>
                    <a:spcPct val="0"/>
                  </a:spcAft>
                </a:pPr>
                <a:endParaRPr lang="zh-CN" altLang="en-US">
                  <a:solidFill>
                    <a:prstClr val="black"/>
                  </a:solidFill>
                  <a:cs typeface="+mn-ea"/>
                  <a:sym typeface="+mn-lt"/>
                </a:endParaRPr>
              </a:p>
            </p:txBody>
          </p:sp>
          <p:sp>
            <p:nvSpPr>
              <p:cNvPr id="65" name="Freeform 12"/>
              <p:cNvSpPr/>
              <p:nvPr/>
            </p:nvSpPr>
            <p:spPr bwMode="auto">
              <a:xfrm>
                <a:off x="944562" y="687387"/>
                <a:ext cx="2066925" cy="319088"/>
              </a:xfrm>
              <a:custGeom>
                <a:avLst/>
                <a:gdLst>
                  <a:gd name="T0" fmla="*/ 0 w 1302"/>
                  <a:gd name="T1" fmla="*/ 2147483647 h 201"/>
                  <a:gd name="T2" fmla="*/ 2147483647 w 1302"/>
                  <a:gd name="T3" fmla="*/ 0 h 201"/>
                  <a:gd name="T4" fmla="*/ 2147483647 w 1302"/>
                  <a:gd name="T5" fmla="*/ 2147483647 h 201"/>
                  <a:gd name="T6" fmla="*/ 2147483647 w 1302"/>
                  <a:gd name="T7" fmla="*/ 2147483647 h 201"/>
                  <a:gd name="T8" fmla="*/ 0 w 1302"/>
                  <a:gd name="T9" fmla="*/ 2147483647 h 201"/>
                  <a:gd name="T10" fmla="*/ 0 60000 65536"/>
                  <a:gd name="T11" fmla="*/ 0 60000 65536"/>
                  <a:gd name="T12" fmla="*/ 0 60000 65536"/>
                  <a:gd name="T13" fmla="*/ 0 60000 65536"/>
                  <a:gd name="T14" fmla="*/ 0 60000 65536"/>
                  <a:gd name="T15" fmla="*/ 0 w 1302"/>
                  <a:gd name="T16" fmla="*/ 0 h 201"/>
                  <a:gd name="T17" fmla="*/ 1302 w 1302"/>
                  <a:gd name="T18" fmla="*/ 201 h 201"/>
                </a:gdLst>
                <a:ahLst/>
                <a:cxnLst>
                  <a:cxn ang="T10">
                    <a:pos x="T0" y="T1"/>
                  </a:cxn>
                  <a:cxn ang="T11">
                    <a:pos x="T2" y="T3"/>
                  </a:cxn>
                  <a:cxn ang="T12">
                    <a:pos x="T4" y="T5"/>
                  </a:cxn>
                  <a:cxn ang="T13">
                    <a:pos x="T6" y="T7"/>
                  </a:cxn>
                  <a:cxn ang="T14">
                    <a:pos x="T8" y="T9"/>
                  </a:cxn>
                </a:cxnLst>
                <a:rect l="T15" t="T16" r="T17" b="T18"/>
                <a:pathLst>
                  <a:path w="1302" h="201">
                    <a:moveTo>
                      <a:pt x="0" y="178"/>
                    </a:moveTo>
                    <a:lnTo>
                      <a:pt x="1302" y="0"/>
                    </a:lnTo>
                    <a:lnTo>
                      <a:pt x="1302" y="21"/>
                    </a:lnTo>
                    <a:lnTo>
                      <a:pt x="26" y="201"/>
                    </a:lnTo>
                    <a:lnTo>
                      <a:pt x="0" y="178"/>
                    </a:lnTo>
                    <a:close/>
                  </a:path>
                </a:pathLst>
              </a:custGeom>
              <a:solidFill>
                <a:srgbClr val="5B9BD5"/>
              </a:solidFill>
              <a:ln w="9525">
                <a:solidFill>
                  <a:srgbClr val="006D68"/>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6565" fontAlgn="base">
                  <a:spcBef>
                    <a:spcPct val="0"/>
                  </a:spcBef>
                  <a:spcAft>
                    <a:spcPct val="0"/>
                  </a:spcAft>
                </a:pPr>
                <a:endParaRPr lang="zh-CN" altLang="en-US">
                  <a:solidFill>
                    <a:prstClr val="black"/>
                  </a:solidFill>
                  <a:cs typeface="+mn-ea"/>
                  <a:sym typeface="+mn-lt"/>
                </a:endParaRPr>
              </a:p>
            </p:txBody>
          </p:sp>
          <p:pic>
            <p:nvPicPr>
              <p:cNvPr id="66" name="Picture 13"/>
              <p:cNvPicPr>
                <a:picLocks noChangeAspect="1" noChangeArrowheads="1"/>
              </p:cNvPicPr>
              <p:nvPr/>
            </p:nvPicPr>
            <p:blipFill>
              <a:blip r:embed="rId3" cstate="print"/>
              <a:srcRect/>
              <a:stretch>
                <a:fillRect/>
              </a:stretch>
            </p:blipFill>
            <p:spPr bwMode="auto">
              <a:xfrm>
                <a:off x="2994025" y="700087"/>
                <a:ext cx="36513" cy="36513"/>
              </a:xfrm>
              <a:prstGeom prst="rect">
                <a:avLst/>
              </a:prstGeom>
              <a:noFill/>
              <a:ln w="9525">
                <a:noFill/>
                <a:miter lim="800000"/>
                <a:headEnd/>
                <a:tailEnd/>
              </a:ln>
            </p:spPr>
          </p:pic>
        </p:grpSp>
        <p:sp>
          <p:nvSpPr>
            <p:cNvPr id="61" name="Rectangle 42"/>
            <p:cNvSpPr>
              <a:spLocks noChangeArrowheads="1"/>
            </p:cNvSpPr>
            <p:nvPr/>
          </p:nvSpPr>
          <p:spPr bwMode="auto">
            <a:xfrm>
              <a:off x="8050895" y="3283893"/>
              <a:ext cx="2332233" cy="2091690"/>
            </a:xfrm>
            <a:prstGeom prst="rect">
              <a:avLst/>
            </a:prstGeom>
            <a:noFill/>
            <a:ln w="9525">
              <a:noFill/>
              <a:miter lim="800000"/>
            </a:ln>
            <a:scene3d>
              <a:camera prst="orthographicFront">
                <a:rot lat="20520000" lon="1560000" rev="21594000"/>
              </a:camera>
              <a:lightRig rig="threePt" dir="t"/>
            </a:scene3d>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nSpc>
                  <a:spcPct val="130000"/>
                </a:lnSpc>
              </a:pPr>
              <a:r>
                <a:rPr lang="zh-CN" altLang="en-US" sz="2000" noProof="1">
                  <a:solidFill>
                    <a:schemeClr val="bg1"/>
                  </a:solidFill>
                  <a:cs typeface="+mn-ea"/>
                  <a:sym typeface="+mn-lt"/>
                </a:rPr>
                <a:t>单击此处添加您的文字内容。本模板的所有素材和逻辑图表，均可自由编辑替换和移动。</a:t>
              </a:r>
            </a:p>
          </p:txBody>
        </p:sp>
      </p:grpSp>
      <p:grpSp>
        <p:nvGrpSpPr>
          <p:cNvPr id="87" name="Group 49"/>
          <p:cNvGrpSpPr/>
          <p:nvPr/>
        </p:nvGrpSpPr>
        <p:grpSpPr>
          <a:xfrm>
            <a:off x="631525" y="2679403"/>
            <a:ext cx="3284547" cy="911544"/>
            <a:chOff x="618978" y="1947358"/>
            <a:chExt cx="3284547" cy="911543"/>
          </a:xfrm>
        </p:grpSpPr>
        <p:sp>
          <p:nvSpPr>
            <p:cNvPr id="136" name="TextBox 47"/>
            <p:cNvSpPr txBox="1"/>
            <p:nvPr/>
          </p:nvSpPr>
          <p:spPr>
            <a:xfrm>
              <a:off x="2689407" y="1947358"/>
              <a:ext cx="1210588" cy="400110"/>
            </a:xfrm>
            <a:prstGeom prst="rect">
              <a:avLst/>
            </a:prstGeom>
            <a:noFill/>
          </p:spPr>
          <p:txBody>
            <a:bodyPr wrap="none" rtlCol="0">
              <a:spAutoFit/>
            </a:bodyPr>
            <a:lstStyle/>
            <a:p>
              <a:pPr algn="r"/>
              <a:r>
                <a:rPr lang="zh-CN" altLang="en-US" sz="2000" b="1" dirty="0">
                  <a:solidFill>
                    <a:schemeClr val="bg1"/>
                  </a:solidFill>
                  <a:cs typeface="+mn-ea"/>
                  <a:sym typeface="+mn-lt"/>
                </a:rPr>
                <a:t>输入标题</a:t>
              </a:r>
              <a:endParaRPr lang="en-GB" sz="2000" b="1" dirty="0">
                <a:solidFill>
                  <a:schemeClr val="bg1"/>
                </a:solidFill>
                <a:cs typeface="+mn-ea"/>
                <a:sym typeface="+mn-lt"/>
              </a:endParaRPr>
            </a:p>
          </p:txBody>
        </p:sp>
        <p:sp>
          <p:nvSpPr>
            <p:cNvPr id="137" name="Rectangle 48"/>
            <p:cNvSpPr/>
            <p:nvPr/>
          </p:nvSpPr>
          <p:spPr>
            <a:xfrm>
              <a:off x="618978" y="2260097"/>
              <a:ext cx="3284547" cy="598804"/>
            </a:xfrm>
            <a:prstGeom prst="rect">
              <a:avLst/>
            </a:prstGeom>
          </p:spPr>
          <p:txBody>
            <a:bodyPr wrap="square">
              <a:spAutoFit/>
            </a:bodyPr>
            <a:lstStyle/>
            <a:p>
              <a:pPr>
                <a:lnSpc>
                  <a:spcPct val="150000"/>
                </a:lnSpc>
              </a:pPr>
              <a:r>
                <a:rPr sz="1100" dirty="0">
                  <a:solidFill>
                    <a:schemeClr val="bg1"/>
                  </a:solidFill>
                  <a:cs typeface="+mn-ea"/>
                  <a:sym typeface="+mn-lt"/>
                </a:rPr>
                <a:t>单击此处添加您的文字内容。本模板的所有素材和逻辑图表，均可自由编辑替换和移动。</a:t>
              </a:r>
            </a:p>
          </p:txBody>
        </p:sp>
      </p:grpSp>
      <p:grpSp>
        <p:nvGrpSpPr>
          <p:cNvPr id="138" name="Group 50"/>
          <p:cNvGrpSpPr/>
          <p:nvPr/>
        </p:nvGrpSpPr>
        <p:grpSpPr>
          <a:xfrm>
            <a:off x="1444369" y="3837843"/>
            <a:ext cx="3284547" cy="911544"/>
            <a:chOff x="618978" y="1947358"/>
            <a:chExt cx="3284547" cy="911543"/>
          </a:xfrm>
        </p:grpSpPr>
        <p:sp>
          <p:nvSpPr>
            <p:cNvPr id="139" name="TextBox 51"/>
            <p:cNvSpPr txBox="1"/>
            <p:nvPr/>
          </p:nvSpPr>
          <p:spPr>
            <a:xfrm>
              <a:off x="2689407" y="1947358"/>
              <a:ext cx="1210588" cy="400110"/>
            </a:xfrm>
            <a:prstGeom prst="rect">
              <a:avLst/>
            </a:prstGeom>
            <a:noFill/>
          </p:spPr>
          <p:txBody>
            <a:bodyPr wrap="none" rtlCol="0">
              <a:spAutoFit/>
            </a:bodyPr>
            <a:lstStyle/>
            <a:p>
              <a:pPr algn="r"/>
              <a:r>
                <a:rPr lang="zh-CN" altLang="en-US" sz="2000" b="1" dirty="0">
                  <a:solidFill>
                    <a:schemeClr val="bg1"/>
                  </a:solidFill>
                  <a:cs typeface="+mn-ea"/>
                  <a:sym typeface="+mn-lt"/>
                </a:rPr>
                <a:t>输入标题</a:t>
              </a:r>
              <a:endParaRPr lang="en-GB" sz="2000" b="1" dirty="0">
                <a:solidFill>
                  <a:schemeClr val="bg1"/>
                </a:solidFill>
                <a:cs typeface="+mn-ea"/>
                <a:sym typeface="+mn-lt"/>
              </a:endParaRPr>
            </a:p>
          </p:txBody>
        </p:sp>
        <p:sp>
          <p:nvSpPr>
            <p:cNvPr id="140" name="Rectangle 52"/>
            <p:cNvSpPr/>
            <p:nvPr/>
          </p:nvSpPr>
          <p:spPr>
            <a:xfrm>
              <a:off x="618978" y="2260097"/>
              <a:ext cx="3284547" cy="598804"/>
            </a:xfrm>
            <a:prstGeom prst="rect">
              <a:avLst/>
            </a:prstGeom>
          </p:spPr>
          <p:txBody>
            <a:bodyPr wrap="square">
              <a:spAutoFit/>
            </a:bodyPr>
            <a:lstStyle/>
            <a:p>
              <a:pPr>
                <a:lnSpc>
                  <a:spcPct val="150000"/>
                </a:lnSpc>
              </a:pPr>
              <a:r>
                <a:rPr sz="1100" dirty="0">
                  <a:solidFill>
                    <a:schemeClr val="bg1"/>
                  </a:solidFill>
                  <a:cs typeface="+mn-ea"/>
                  <a:sym typeface="+mn-lt"/>
                </a:rPr>
                <a:t>单击此处添加您的文字内容。本模板的所有素材和逻辑图表，均可自由编辑替换和移动。</a:t>
              </a:r>
            </a:p>
          </p:txBody>
        </p:sp>
      </p:grpSp>
      <p:grpSp>
        <p:nvGrpSpPr>
          <p:cNvPr id="141" name="Group 53"/>
          <p:cNvGrpSpPr/>
          <p:nvPr/>
        </p:nvGrpSpPr>
        <p:grpSpPr>
          <a:xfrm>
            <a:off x="1836677" y="4997765"/>
            <a:ext cx="3284547" cy="911544"/>
            <a:chOff x="618978" y="1947358"/>
            <a:chExt cx="3284547" cy="911543"/>
          </a:xfrm>
        </p:grpSpPr>
        <p:sp>
          <p:nvSpPr>
            <p:cNvPr id="142" name="TextBox 54"/>
            <p:cNvSpPr txBox="1"/>
            <p:nvPr/>
          </p:nvSpPr>
          <p:spPr>
            <a:xfrm>
              <a:off x="2689407" y="1947358"/>
              <a:ext cx="1210588" cy="400110"/>
            </a:xfrm>
            <a:prstGeom prst="rect">
              <a:avLst/>
            </a:prstGeom>
            <a:noFill/>
          </p:spPr>
          <p:txBody>
            <a:bodyPr wrap="none" rtlCol="0">
              <a:spAutoFit/>
            </a:bodyPr>
            <a:lstStyle/>
            <a:p>
              <a:pPr algn="r"/>
              <a:r>
                <a:rPr lang="zh-CN" altLang="en-US" sz="2000" b="1" dirty="0">
                  <a:solidFill>
                    <a:schemeClr val="bg1"/>
                  </a:solidFill>
                  <a:cs typeface="+mn-ea"/>
                  <a:sym typeface="+mn-lt"/>
                </a:rPr>
                <a:t>输入标题</a:t>
              </a:r>
              <a:endParaRPr lang="en-GB" sz="2000" b="1" dirty="0">
                <a:solidFill>
                  <a:schemeClr val="bg1"/>
                </a:solidFill>
                <a:cs typeface="+mn-ea"/>
                <a:sym typeface="+mn-lt"/>
              </a:endParaRPr>
            </a:p>
          </p:txBody>
        </p:sp>
        <p:sp>
          <p:nvSpPr>
            <p:cNvPr id="143" name="Rectangle 55"/>
            <p:cNvSpPr/>
            <p:nvPr/>
          </p:nvSpPr>
          <p:spPr>
            <a:xfrm>
              <a:off x="618978" y="2260097"/>
              <a:ext cx="3284547" cy="598804"/>
            </a:xfrm>
            <a:prstGeom prst="rect">
              <a:avLst/>
            </a:prstGeom>
          </p:spPr>
          <p:txBody>
            <a:bodyPr wrap="square">
              <a:spAutoFit/>
            </a:bodyPr>
            <a:lstStyle/>
            <a:p>
              <a:pPr>
                <a:lnSpc>
                  <a:spcPct val="150000"/>
                </a:lnSpc>
              </a:pPr>
              <a:r>
                <a:rPr sz="1100" dirty="0">
                  <a:solidFill>
                    <a:schemeClr val="bg1"/>
                  </a:solidFill>
                  <a:cs typeface="+mn-ea"/>
                  <a:sym typeface="+mn-lt"/>
                </a:rPr>
                <a:t>单击此处添加您的文字内容。本模板的所有素材和逻辑图表，均可自由编辑替换和移动。</a:t>
              </a:r>
            </a:p>
          </p:txBody>
        </p:sp>
      </p:grpSp>
      <p:sp>
        <p:nvSpPr>
          <p:cNvPr id="144" name="Rectangle 56"/>
          <p:cNvSpPr/>
          <p:nvPr/>
        </p:nvSpPr>
        <p:spPr>
          <a:xfrm>
            <a:off x="1256236" y="1410606"/>
            <a:ext cx="9679529" cy="414020"/>
          </a:xfrm>
          <a:prstGeom prst="rect">
            <a:avLst/>
          </a:prstGeom>
        </p:spPr>
        <p:txBody>
          <a:bodyPr wrap="square">
            <a:spAutoFit/>
          </a:bodyPr>
          <a:lstStyle/>
          <a:p>
            <a:pPr>
              <a:lnSpc>
                <a:spcPct val="150000"/>
              </a:lnSpc>
            </a:pPr>
            <a:r>
              <a:rPr sz="1400" dirty="0">
                <a:solidFill>
                  <a:schemeClr val="bg1"/>
                </a:solidFill>
                <a:cs typeface="+mn-ea"/>
                <a:sym typeface="+mn-lt"/>
              </a:rPr>
              <a:t>单击此处添加您的文字内容。本模板的所有素材和逻辑图表，均可自由编辑替换和移动。</a:t>
            </a:r>
          </a:p>
        </p:txBody>
      </p:sp>
      <p:sp>
        <p:nvSpPr>
          <p:cNvPr id="2" name="文本占位符 1"/>
          <p:cNvSpPr>
            <a:spLocks noGrp="1"/>
          </p:cNvSpPr>
          <p:nvPr>
            <p:ph type="body" sz="quarter" idx="10"/>
          </p:nvPr>
        </p:nvSpPr>
        <p:spPr/>
        <p:txBody>
          <a:bodyPr/>
          <a:lstStyle/>
          <a:p>
            <a:r>
              <a:rPr lang="zh-CN" altLang="en-US" b="1" dirty="0">
                <a:solidFill>
                  <a:schemeClr val="bg1"/>
                </a:solidFill>
                <a:cs typeface="+mn-ea"/>
                <a:sym typeface="+mn-lt"/>
              </a:rPr>
              <a:t>绪论</a:t>
            </a: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4"/>
                                        </p:tgtEl>
                                        <p:attrNameLst>
                                          <p:attrName>style.visibility</p:attrName>
                                        </p:attrNameLst>
                                      </p:cBhvr>
                                      <p:to>
                                        <p:strVal val="visible"/>
                                      </p:to>
                                    </p:set>
                                    <p:animEffect transition="in" filter="barn(inVertical)">
                                      <p:cBhvr>
                                        <p:cTn id="7" dur="500"/>
                                        <p:tgtEl>
                                          <p:spTgt spid="144"/>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55"/>
                                        </p:tgtEl>
                                        <p:attrNameLst>
                                          <p:attrName>style.visibility</p:attrName>
                                        </p:attrNameLst>
                                      </p:cBhvr>
                                      <p:to>
                                        <p:strVal val="visible"/>
                                      </p:to>
                                    </p:set>
                                    <p:anim calcmode="lin" valueType="num">
                                      <p:cBhvr>
                                        <p:cTn id="11" dur="1000" fill="hold"/>
                                        <p:tgtEl>
                                          <p:spTgt spid="55"/>
                                        </p:tgtEl>
                                        <p:attrNameLst>
                                          <p:attrName>ppt_w</p:attrName>
                                        </p:attrNameLst>
                                      </p:cBhvr>
                                      <p:tavLst>
                                        <p:tav tm="0">
                                          <p:val>
                                            <p:fltVal val="0"/>
                                          </p:val>
                                        </p:tav>
                                        <p:tav tm="100000">
                                          <p:val>
                                            <p:strVal val="#ppt_w"/>
                                          </p:val>
                                        </p:tav>
                                      </p:tavLst>
                                    </p:anim>
                                    <p:anim calcmode="lin" valueType="num">
                                      <p:cBhvr>
                                        <p:cTn id="12" dur="1000" fill="hold"/>
                                        <p:tgtEl>
                                          <p:spTgt spid="55"/>
                                        </p:tgtEl>
                                        <p:attrNameLst>
                                          <p:attrName>ppt_h</p:attrName>
                                        </p:attrNameLst>
                                      </p:cBhvr>
                                      <p:tavLst>
                                        <p:tav tm="0">
                                          <p:val>
                                            <p:fltVal val="0"/>
                                          </p:val>
                                        </p:tav>
                                        <p:tav tm="100000">
                                          <p:val>
                                            <p:strVal val="#ppt_h"/>
                                          </p:val>
                                        </p:tav>
                                      </p:tavLst>
                                    </p:anim>
                                    <p:anim calcmode="lin" valueType="num">
                                      <p:cBhvr>
                                        <p:cTn id="13" dur="1000" fill="hold"/>
                                        <p:tgtEl>
                                          <p:spTgt spid="55"/>
                                        </p:tgtEl>
                                        <p:attrNameLst>
                                          <p:attrName>style.rotation</p:attrName>
                                        </p:attrNameLst>
                                      </p:cBhvr>
                                      <p:tavLst>
                                        <p:tav tm="0">
                                          <p:val>
                                            <p:fltVal val="90"/>
                                          </p:val>
                                        </p:tav>
                                        <p:tav tm="100000">
                                          <p:val>
                                            <p:fltVal val="0"/>
                                          </p:val>
                                        </p:tav>
                                      </p:tavLst>
                                    </p:anim>
                                    <p:animEffect transition="in" filter="fade">
                                      <p:cBhvr>
                                        <p:cTn id="14" dur="1000"/>
                                        <p:tgtEl>
                                          <p:spTgt spid="55"/>
                                        </p:tgtEl>
                                      </p:cBhvr>
                                    </p:animEffect>
                                  </p:childTnLst>
                                </p:cTn>
                              </p:par>
                            </p:childTnLst>
                          </p:cTn>
                        </p:par>
                        <p:par>
                          <p:cTn id="15" fill="hold">
                            <p:stCondLst>
                              <p:cond delay="1500"/>
                            </p:stCondLst>
                            <p:childTnLst>
                              <p:par>
                                <p:cTn id="16" presetID="22" presetClass="entr" presetSubtype="2" fill="hold" grpId="0" nodeType="afterEffect">
                                  <p:stCondLst>
                                    <p:cond delay="0"/>
                                  </p:stCondLst>
                                  <p:childTnLst>
                                    <p:set>
                                      <p:cBhvr>
                                        <p:cTn id="17" dur="1" fill="hold">
                                          <p:stCondLst>
                                            <p:cond delay="0"/>
                                          </p:stCondLst>
                                        </p:cTn>
                                        <p:tgtEl>
                                          <p:spTgt spid="52"/>
                                        </p:tgtEl>
                                        <p:attrNameLst>
                                          <p:attrName>style.visibility</p:attrName>
                                        </p:attrNameLst>
                                      </p:cBhvr>
                                      <p:to>
                                        <p:strVal val="visible"/>
                                      </p:to>
                                    </p:set>
                                    <p:animEffect transition="in" filter="wipe(right)">
                                      <p:cBhvr>
                                        <p:cTn id="18" dur="500"/>
                                        <p:tgtEl>
                                          <p:spTgt spid="52"/>
                                        </p:tgtEl>
                                      </p:cBhvr>
                                    </p:animEffect>
                                  </p:childTnLst>
                                </p:cTn>
                              </p:par>
                            </p:childTnLst>
                          </p:cTn>
                        </p:par>
                        <p:par>
                          <p:cTn id="19" fill="hold">
                            <p:stCondLst>
                              <p:cond delay="2000"/>
                            </p:stCondLst>
                            <p:childTnLst>
                              <p:par>
                                <p:cTn id="20" presetID="22" presetClass="entr" presetSubtype="2" fill="hold" nodeType="afterEffect">
                                  <p:stCondLst>
                                    <p:cond delay="0"/>
                                  </p:stCondLst>
                                  <p:childTnLst>
                                    <p:set>
                                      <p:cBhvr>
                                        <p:cTn id="21" dur="1" fill="hold">
                                          <p:stCondLst>
                                            <p:cond delay="0"/>
                                          </p:stCondLst>
                                        </p:cTn>
                                        <p:tgtEl>
                                          <p:spTgt spid="87"/>
                                        </p:tgtEl>
                                        <p:attrNameLst>
                                          <p:attrName>style.visibility</p:attrName>
                                        </p:attrNameLst>
                                      </p:cBhvr>
                                      <p:to>
                                        <p:strVal val="visible"/>
                                      </p:to>
                                    </p:set>
                                    <p:animEffect transition="in" filter="wipe(right)">
                                      <p:cBhvr>
                                        <p:cTn id="22" dur="500"/>
                                        <p:tgtEl>
                                          <p:spTgt spid="87"/>
                                        </p:tgtEl>
                                      </p:cBhvr>
                                    </p:animEffect>
                                  </p:childTnLst>
                                </p:cTn>
                              </p:par>
                            </p:childTnLst>
                          </p:cTn>
                        </p:par>
                        <p:par>
                          <p:cTn id="23" fill="hold">
                            <p:stCondLst>
                              <p:cond delay="2500"/>
                            </p:stCondLst>
                            <p:childTnLst>
                              <p:par>
                                <p:cTn id="24" presetID="22" presetClass="entr" presetSubtype="2" fill="hold" grpId="0" nodeType="afterEffect">
                                  <p:stCondLst>
                                    <p:cond delay="0"/>
                                  </p:stCondLst>
                                  <p:childTnLst>
                                    <p:set>
                                      <p:cBhvr>
                                        <p:cTn id="25" dur="1" fill="hold">
                                          <p:stCondLst>
                                            <p:cond delay="0"/>
                                          </p:stCondLst>
                                        </p:cTn>
                                        <p:tgtEl>
                                          <p:spTgt spid="53"/>
                                        </p:tgtEl>
                                        <p:attrNameLst>
                                          <p:attrName>style.visibility</p:attrName>
                                        </p:attrNameLst>
                                      </p:cBhvr>
                                      <p:to>
                                        <p:strVal val="visible"/>
                                      </p:to>
                                    </p:set>
                                    <p:animEffect transition="in" filter="wipe(right)">
                                      <p:cBhvr>
                                        <p:cTn id="26" dur="500"/>
                                        <p:tgtEl>
                                          <p:spTgt spid="53"/>
                                        </p:tgtEl>
                                      </p:cBhvr>
                                    </p:animEffect>
                                  </p:childTnLst>
                                </p:cTn>
                              </p:par>
                            </p:childTnLst>
                          </p:cTn>
                        </p:par>
                        <p:par>
                          <p:cTn id="27" fill="hold">
                            <p:stCondLst>
                              <p:cond delay="3000"/>
                            </p:stCondLst>
                            <p:childTnLst>
                              <p:par>
                                <p:cTn id="28" presetID="22" presetClass="entr" presetSubtype="2"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Effect transition="in" filter="wipe(right)">
                                      <p:cBhvr>
                                        <p:cTn id="30" dur="500"/>
                                        <p:tgtEl>
                                          <p:spTgt spid="138"/>
                                        </p:tgtEl>
                                      </p:cBhvr>
                                    </p:animEffect>
                                  </p:childTnLst>
                                </p:cTn>
                              </p:par>
                            </p:childTnLst>
                          </p:cTn>
                        </p:par>
                        <p:par>
                          <p:cTn id="31" fill="hold">
                            <p:stCondLst>
                              <p:cond delay="3500"/>
                            </p:stCondLst>
                            <p:childTnLst>
                              <p:par>
                                <p:cTn id="32" presetID="22" presetClass="entr" presetSubtype="2" fill="hold" grpId="0" nodeType="afterEffect">
                                  <p:stCondLst>
                                    <p:cond delay="0"/>
                                  </p:stCondLst>
                                  <p:childTnLst>
                                    <p:set>
                                      <p:cBhvr>
                                        <p:cTn id="33" dur="1" fill="hold">
                                          <p:stCondLst>
                                            <p:cond delay="0"/>
                                          </p:stCondLst>
                                        </p:cTn>
                                        <p:tgtEl>
                                          <p:spTgt spid="54"/>
                                        </p:tgtEl>
                                        <p:attrNameLst>
                                          <p:attrName>style.visibility</p:attrName>
                                        </p:attrNameLst>
                                      </p:cBhvr>
                                      <p:to>
                                        <p:strVal val="visible"/>
                                      </p:to>
                                    </p:set>
                                    <p:animEffect transition="in" filter="wipe(right)">
                                      <p:cBhvr>
                                        <p:cTn id="34" dur="500"/>
                                        <p:tgtEl>
                                          <p:spTgt spid="54"/>
                                        </p:tgtEl>
                                      </p:cBhvr>
                                    </p:animEffect>
                                  </p:childTnLst>
                                </p:cTn>
                              </p:par>
                            </p:childTnLst>
                          </p:cTn>
                        </p:par>
                        <p:par>
                          <p:cTn id="35" fill="hold">
                            <p:stCondLst>
                              <p:cond delay="4000"/>
                            </p:stCondLst>
                            <p:childTnLst>
                              <p:par>
                                <p:cTn id="36" presetID="22" presetClass="entr" presetSubtype="2" fill="hold" nodeType="afterEffect">
                                  <p:stCondLst>
                                    <p:cond delay="0"/>
                                  </p:stCondLst>
                                  <p:childTnLst>
                                    <p:set>
                                      <p:cBhvr>
                                        <p:cTn id="37" dur="1" fill="hold">
                                          <p:stCondLst>
                                            <p:cond delay="0"/>
                                          </p:stCondLst>
                                        </p:cTn>
                                        <p:tgtEl>
                                          <p:spTgt spid="141"/>
                                        </p:tgtEl>
                                        <p:attrNameLst>
                                          <p:attrName>style.visibility</p:attrName>
                                        </p:attrNameLst>
                                      </p:cBhvr>
                                      <p:to>
                                        <p:strVal val="visible"/>
                                      </p:to>
                                    </p:set>
                                    <p:animEffect transition="in" filter="wipe(right)">
                                      <p:cBhvr>
                                        <p:cTn id="38" dur="500"/>
                                        <p:tgtEl>
                                          <p:spTgt spid="1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3" grpId="0" animBg="1"/>
      <p:bldP spid="54" grpId="0" animBg="1"/>
      <p:bldP spid="14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右箭头 29"/>
          <p:cNvSpPr>
            <a:spLocks noChangeArrowheads="1"/>
          </p:cNvSpPr>
          <p:nvPr/>
        </p:nvSpPr>
        <p:spPr bwMode="auto">
          <a:xfrm>
            <a:off x="4112686" y="2321985"/>
            <a:ext cx="4286248" cy="455082"/>
          </a:xfrm>
          <a:prstGeom prst="rightArrow">
            <a:avLst>
              <a:gd name="adj1" fmla="val 50000"/>
              <a:gd name="adj2" fmla="val 50092"/>
            </a:avLst>
          </a:prstGeom>
          <a:solidFill>
            <a:srgbClr val="5B9BD5"/>
          </a:solidFill>
          <a:ln>
            <a:noFill/>
          </a:ln>
          <a:effectLst>
            <a:outerShdw dist="38100" algn="l" rotWithShape="0">
              <a:srgbClr val="000000">
                <a:alpha val="39999"/>
              </a:srgbClr>
            </a:outerShdw>
          </a:effectLst>
        </p:spPr>
        <p:txBody>
          <a:bodyPr anchor="ctr"/>
          <a:lstStyle/>
          <a:p>
            <a:pPr>
              <a:lnSpc>
                <a:spcPct val="120000"/>
              </a:lnSpc>
              <a:defRPr/>
            </a:pPr>
            <a:endParaRPr lang="zh-CN" altLang="en-US" sz="2400" b="1" kern="0" dirty="0">
              <a:solidFill>
                <a:sysClr val="window" lastClr="FFFFFF"/>
              </a:solidFill>
              <a:cs typeface="+mn-ea"/>
              <a:sym typeface="+mn-lt"/>
            </a:endParaRPr>
          </a:p>
        </p:txBody>
      </p:sp>
      <p:sp>
        <p:nvSpPr>
          <p:cNvPr id="31" name="右箭头 30"/>
          <p:cNvSpPr>
            <a:spLocks noChangeArrowheads="1"/>
          </p:cNvSpPr>
          <p:nvPr/>
        </p:nvSpPr>
        <p:spPr bwMode="auto">
          <a:xfrm flipH="1">
            <a:off x="4032250" y="3064933"/>
            <a:ext cx="4366683" cy="370419"/>
          </a:xfrm>
          <a:prstGeom prst="rightArrow">
            <a:avLst>
              <a:gd name="adj1" fmla="val 50000"/>
              <a:gd name="adj2" fmla="val 50064"/>
            </a:avLst>
          </a:prstGeom>
          <a:solidFill>
            <a:srgbClr val="5B9BD5"/>
          </a:solidFill>
          <a:ln>
            <a:noFill/>
          </a:ln>
          <a:effectLst>
            <a:outerShdw dist="38100" algn="l" rotWithShape="0">
              <a:srgbClr val="000000">
                <a:alpha val="39999"/>
              </a:srgbClr>
            </a:outerShdw>
          </a:effectLst>
        </p:spPr>
        <p:txBody>
          <a:bodyPr anchor="ctr"/>
          <a:lstStyle/>
          <a:p>
            <a:pPr>
              <a:lnSpc>
                <a:spcPct val="120000"/>
              </a:lnSpc>
              <a:defRPr/>
            </a:pPr>
            <a:endParaRPr lang="zh-CN" altLang="en-US" sz="2400" b="1" kern="0" dirty="0">
              <a:solidFill>
                <a:sysClr val="window" lastClr="FFFFFF"/>
              </a:solidFill>
              <a:cs typeface="+mn-ea"/>
              <a:sym typeface="+mn-lt"/>
            </a:endParaRPr>
          </a:p>
        </p:txBody>
      </p:sp>
      <p:sp>
        <p:nvSpPr>
          <p:cNvPr id="32" name="椭圆 31"/>
          <p:cNvSpPr>
            <a:spLocks noChangeArrowheads="1"/>
          </p:cNvSpPr>
          <p:nvPr/>
        </p:nvSpPr>
        <p:spPr bwMode="auto">
          <a:xfrm>
            <a:off x="1642534" y="1703918"/>
            <a:ext cx="2389717" cy="2389716"/>
          </a:xfrm>
          <a:prstGeom prst="ellipse">
            <a:avLst/>
          </a:prstGeom>
          <a:noFill/>
          <a:ln>
            <a:solidFill>
              <a:srgbClr val="5B9BD5"/>
            </a:solidFill>
          </a:ln>
          <a:effectLst>
            <a:outerShdw dist="38100" algn="l" rotWithShape="0">
              <a:srgbClr val="000000">
                <a:alpha val="39999"/>
              </a:srgbClr>
            </a:outerShdw>
          </a:effectLst>
        </p:spPr>
        <p:txBody>
          <a:bodyPr anchor="ctr"/>
          <a:lstStyle/>
          <a:p>
            <a:pPr>
              <a:lnSpc>
                <a:spcPct val="120000"/>
              </a:lnSpc>
              <a:defRPr/>
            </a:pPr>
            <a:r>
              <a:rPr lang="zh-CN" altLang="en-US" sz="2400" b="1" kern="0" dirty="0">
                <a:solidFill>
                  <a:srgbClr val="FFFFFF"/>
                </a:solidFill>
                <a:cs typeface="+mn-ea"/>
                <a:sym typeface="+mn-lt"/>
              </a:rPr>
              <a:t>单击此处添加标题</a:t>
            </a:r>
          </a:p>
        </p:txBody>
      </p:sp>
      <p:sp>
        <p:nvSpPr>
          <p:cNvPr id="33" name="椭圆 32"/>
          <p:cNvSpPr>
            <a:spLocks noChangeArrowheads="1"/>
          </p:cNvSpPr>
          <p:nvPr/>
        </p:nvSpPr>
        <p:spPr bwMode="auto">
          <a:xfrm>
            <a:off x="8479368" y="1703918"/>
            <a:ext cx="2391833" cy="2389716"/>
          </a:xfrm>
          <a:prstGeom prst="ellipse">
            <a:avLst/>
          </a:prstGeom>
          <a:noFill/>
          <a:ln>
            <a:solidFill>
              <a:srgbClr val="5B9BD5"/>
            </a:solidFill>
          </a:ln>
          <a:effectLst>
            <a:outerShdw dist="38100" algn="l" rotWithShape="0">
              <a:srgbClr val="000000">
                <a:alpha val="39999"/>
              </a:srgbClr>
            </a:outerShdw>
          </a:effectLst>
        </p:spPr>
        <p:txBody>
          <a:bodyPr anchor="ctr"/>
          <a:lstStyle/>
          <a:p>
            <a:pPr>
              <a:lnSpc>
                <a:spcPct val="120000"/>
              </a:lnSpc>
              <a:defRPr/>
            </a:pPr>
            <a:r>
              <a:rPr lang="zh-CN" altLang="en-US" sz="2400" b="1" kern="0" dirty="0">
                <a:solidFill>
                  <a:srgbClr val="FFFFFF"/>
                </a:solidFill>
                <a:cs typeface="+mn-ea"/>
                <a:sym typeface="+mn-lt"/>
              </a:rPr>
              <a:t>单击此处添加标题</a:t>
            </a:r>
          </a:p>
        </p:txBody>
      </p:sp>
      <p:sp>
        <p:nvSpPr>
          <p:cNvPr id="34" name="矩形 33"/>
          <p:cNvSpPr/>
          <p:nvPr/>
        </p:nvSpPr>
        <p:spPr>
          <a:xfrm>
            <a:off x="5143501" y="2159001"/>
            <a:ext cx="1894417" cy="1564217"/>
          </a:xfrm>
          <a:prstGeom prst="rect">
            <a:avLst/>
          </a:prstGeom>
          <a:solidFill>
            <a:srgbClr val="5B9BD5"/>
          </a:solidFill>
          <a:ln w="3175" cap="flat" cmpd="sng" algn="ctr">
            <a:noFill/>
            <a:prstDash val="solid"/>
          </a:ln>
          <a:effectLst>
            <a:outerShdw blurRad="50800" dist="38100" sx="97000" sy="97000" algn="ctr" rotWithShape="0">
              <a:srgbClr val="000000">
                <a:alpha val="40000"/>
              </a:srgbClr>
            </a:outerShdw>
          </a:effectLst>
        </p:spPr>
        <p:txBody>
          <a:bodyPr anchor="ctr"/>
          <a:lstStyle/>
          <a:p>
            <a:pPr algn="ctr">
              <a:lnSpc>
                <a:spcPct val="120000"/>
              </a:lnSpc>
              <a:defRPr/>
            </a:pPr>
            <a:r>
              <a:rPr lang="zh-CN" altLang="en-US" sz="2400" b="1" kern="0" dirty="0">
                <a:solidFill>
                  <a:schemeClr val="bg1"/>
                </a:solidFill>
                <a:cs typeface="+mn-ea"/>
                <a:sym typeface="+mn-lt"/>
              </a:rPr>
              <a:t>理论基础及文献综述</a:t>
            </a:r>
          </a:p>
        </p:txBody>
      </p:sp>
      <p:sp>
        <p:nvSpPr>
          <p:cNvPr id="35" name="下箭头 34"/>
          <p:cNvSpPr>
            <a:spLocks noChangeArrowheads="1"/>
          </p:cNvSpPr>
          <p:nvPr/>
        </p:nvSpPr>
        <p:spPr bwMode="auto">
          <a:xfrm>
            <a:off x="5588001" y="4142318"/>
            <a:ext cx="1073151" cy="740833"/>
          </a:xfrm>
          <a:prstGeom prst="downArrow">
            <a:avLst>
              <a:gd name="adj1" fmla="val 50000"/>
              <a:gd name="adj2" fmla="val 50000"/>
            </a:avLst>
          </a:prstGeom>
          <a:noFill/>
          <a:ln>
            <a:solidFill>
              <a:srgbClr val="5B9BD5"/>
            </a:solidFill>
          </a:ln>
          <a:effectLst>
            <a:outerShdw dist="38100" algn="l" rotWithShape="0">
              <a:srgbClr val="000000">
                <a:alpha val="39999"/>
              </a:srgbClr>
            </a:outerShdw>
          </a:effectLst>
        </p:spPr>
        <p:txBody>
          <a:bodyPr anchor="ctr"/>
          <a:lstStyle/>
          <a:p>
            <a:pPr>
              <a:lnSpc>
                <a:spcPct val="120000"/>
              </a:lnSpc>
              <a:defRPr/>
            </a:pPr>
            <a:endParaRPr lang="zh-CN" altLang="en-US" sz="2400" b="1" kern="0" dirty="0">
              <a:solidFill>
                <a:schemeClr val="bg1"/>
              </a:solidFill>
              <a:cs typeface="+mn-ea"/>
              <a:sym typeface="+mn-lt"/>
            </a:endParaRPr>
          </a:p>
        </p:txBody>
      </p:sp>
      <p:sp>
        <p:nvSpPr>
          <p:cNvPr id="36" name="TextBox 35"/>
          <p:cNvSpPr txBox="1"/>
          <p:nvPr/>
        </p:nvSpPr>
        <p:spPr bwMode="auto">
          <a:xfrm>
            <a:off x="1725085" y="4345518"/>
            <a:ext cx="1976967" cy="1384995"/>
          </a:xfrm>
          <a:prstGeom prst="rect">
            <a:avLst/>
          </a:prstGeom>
          <a:noFill/>
        </p:spPr>
        <p:txBody>
          <a:bodyPr>
            <a:spAutoFit/>
          </a:bodyPr>
          <a:lstStyle/>
          <a:p>
            <a:pPr>
              <a:lnSpc>
                <a:spcPct val="150000"/>
              </a:lnSpc>
              <a:defRPr/>
            </a:pPr>
            <a:r>
              <a:rPr lang="zh-CN" altLang="en-US" sz="1400" kern="0" dirty="0">
                <a:solidFill>
                  <a:schemeClr val="tx1">
                    <a:lumMod val="50000"/>
                    <a:lumOff val="50000"/>
                  </a:schemeClr>
                </a:solidFill>
                <a:cs typeface="+mn-ea"/>
                <a:sym typeface="+mn-lt"/>
              </a:rPr>
              <a:t>单击此处添加段落文本单击此处添加段落文本单击此处添加段落文本单击此处添加段落文本</a:t>
            </a:r>
          </a:p>
        </p:txBody>
      </p:sp>
      <p:sp>
        <p:nvSpPr>
          <p:cNvPr id="37" name="TextBox 36"/>
          <p:cNvSpPr txBox="1"/>
          <p:nvPr/>
        </p:nvSpPr>
        <p:spPr bwMode="auto">
          <a:xfrm>
            <a:off x="8636001" y="4425952"/>
            <a:ext cx="1979084" cy="1384995"/>
          </a:xfrm>
          <a:prstGeom prst="rect">
            <a:avLst/>
          </a:prstGeom>
          <a:noFill/>
        </p:spPr>
        <p:txBody>
          <a:bodyPr>
            <a:spAutoFit/>
          </a:bodyPr>
          <a:lstStyle/>
          <a:p>
            <a:pPr>
              <a:lnSpc>
                <a:spcPct val="150000"/>
              </a:lnSpc>
              <a:defRPr/>
            </a:pPr>
            <a:r>
              <a:rPr lang="zh-CN" altLang="en-US" sz="1400" kern="0" dirty="0">
                <a:solidFill>
                  <a:schemeClr val="tx1">
                    <a:lumMod val="50000"/>
                    <a:lumOff val="50000"/>
                  </a:schemeClr>
                </a:solidFill>
                <a:cs typeface="+mn-ea"/>
                <a:sym typeface="+mn-lt"/>
              </a:rPr>
              <a:t>单击此处添加段落文本单击此处添加段落文本单击此处添加段落文本单击此处添加段落文本</a:t>
            </a:r>
          </a:p>
        </p:txBody>
      </p:sp>
      <p:sp>
        <p:nvSpPr>
          <p:cNvPr id="38" name="TextBox 19"/>
          <p:cNvSpPr txBox="1">
            <a:spLocks noChangeArrowheads="1"/>
          </p:cNvSpPr>
          <p:nvPr/>
        </p:nvSpPr>
        <p:spPr bwMode="auto">
          <a:xfrm>
            <a:off x="5408085" y="5124451"/>
            <a:ext cx="1500716" cy="939360"/>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20000"/>
              </a:lnSpc>
              <a:defRPr/>
            </a:pPr>
            <a:r>
              <a:rPr lang="zh-CN" altLang="en-US" sz="2400" b="1" kern="0" dirty="0">
                <a:solidFill>
                  <a:schemeClr val="tx1">
                    <a:lumMod val="50000"/>
                    <a:lumOff val="50000"/>
                  </a:schemeClr>
                </a:solidFill>
                <a:latin typeface="+mn-lt"/>
                <a:ea typeface="+mn-ea"/>
                <a:cs typeface="+mn-ea"/>
                <a:sym typeface="+mn-lt"/>
              </a:rPr>
              <a:t>单击此处添加标题</a:t>
            </a:r>
          </a:p>
        </p:txBody>
      </p:sp>
      <p:sp>
        <p:nvSpPr>
          <p:cNvPr id="2" name="文本占位符 1"/>
          <p:cNvSpPr>
            <a:spLocks noGrp="1"/>
          </p:cNvSpPr>
          <p:nvPr>
            <p:ph type="body" sz="quarter" idx="10"/>
          </p:nvPr>
        </p:nvSpPr>
        <p:spPr/>
        <p:txBody>
          <a:bodyPr/>
          <a:lstStyle/>
          <a:p>
            <a:endParaRPr lang="zh-CN" altLang="en-US">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 calcmode="lin" valueType="num">
                                      <p:cBhvr>
                                        <p:cTn id="9" dur="500" fill="hold"/>
                                        <p:tgtEl>
                                          <p:spTgt spid="32"/>
                                        </p:tgtEl>
                                        <p:attrNameLst>
                                          <p:attrName>style.rotation</p:attrName>
                                        </p:attrNameLst>
                                      </p:cBhvr>
                                      <p:tavLst>
                                        <p:tav tm="0">
                                          <p:val>
                                            <p:fltVal val="360"/>
                                          </p:val>
                                        </p:tav>
                                        <p:tav tm="100000">
                                          <p:val>
                                            <p:fltVal val="0"/>
                                          </p:val>
                                        </p:tav>
                                      </p:tavLst>
                                    </p:anim>
                                    <p:animEffect transition="in" filter="fade">
                                      <p:cBhvr>
                                        <p:cTn id="10" dur="500"/>
                                        <p:tgtEl>
                                          <p:spTgt spid="32"/>
                                        </p:tgtEl>
                                      </p:cBhvr>
                                    </p:animEffect>
                                  </p:childTnLst>
                                </p:cTn>
                              </p:par>
                              <p:par>
                                <p:cTn id="11" presetID="49" presetClass="entr" presetSubtype="0" decel="100000" fill="hold" grpId="0" nodeType="withEffect">
                                  <p:stCondLst>
                                    <p:cond delay="0"/>
                                  </p:stCondLst>
                                  <p:childTnLst>
                                    <p:set>
                                      <p:cBhvr>
                                        <p:cTn id="12" dur="1" fill="hold">
                                          <p:stCondLst>
                                            <p:cond delay="0"/>
                                          </p:stCondLst>
                                        </p:cTn>
                                        <p:tgtEl>
                                          <p:spTgt spid="33"/>
                                        </p:tgtEl>
                                        <p:attrNameLst>
                                          <p:attrName>style.visibility</p:attrName>
                                        </p:attrNameLst>
                                      </p:cBhvr>
                                      <p:to>
                                        <p:strVal val="visible"/>
                                      </p:to>
                                    </p:set>
                                    <p:anim calcmode="lin" valueType="num">
                                      <p:cBhvr>
                                        <p:cTn id="13" dur="500" fill="hold"/>
                                        <p:tgtEl>
                                          <p:spTgt spid="33"/>
                                        </p:tgtEl>
                                        <p:attrNameLst>
                                          <p:attrName>ppt_w</p:attrName>
                                        </p:attrNameLst>
                                      </p:cBhvr>
                                      <p:tavLst>
                                        <p:tav tm="0">
                                          <p:val>
                                            <p:fltVal val="0"/>
                                          </p:val>
                                        </p:tav>
                                        <p:tav tm="100000">
                                          <p:val>
                                            <p:strVal val="#ppt_w"/>
                                          </p:val>
                                        </p:tav>
                                      </p:tavLst>
                                    </p:anim>
                                    <p:anim calcmode="lin" valueType="num">
                                      <p:cBhvr>
                                        <p:cTn id="14" dur="500" fill="hold"/>
                                        <p:tgtEl>
                                          <p:spTgt spid="33"/>
                                        </p:tgtEl>
                                        <p:attrNameLst>
                                          <p:attrName>ppt_h</p:attrName>
                                        </p:attrNameLst>
                                      </p:cBhvr>
                                      <p:tavLst>
                                        <p:tav tm="0">
                                          <p:val>
                                            <p:fltVal val="0"/>
                                          </p:val>
                                        </p:tav>
                                        <p:tav tm="100000">
                                          <p:val>
                                            <p:strVal val="#ppt_h"/>
                                          </p:val>
                                        </p:tav>
                                      </p:tavLst>
                                    </p:anim>
                                    <p:anim calcmode="lin" valueType="num">
                                      <p:cBhvr>
                                        <p:cTn id="15" dur="500" fill="hold"/>
                                        <p:tgtEl>
                                          <p:spTgt spid="33"/>
                                        </p:tgtEl>
                                        <p:attrNameLst>
                                          <p:attrName>style.rotation</p:attrName>
                                        </p:attrNameLst>
                                      </p:cBhvr>
                                      <p:tavLst>
                                        <p:tav tm="0">
                                          <p:val>
                                            <p:fltVal val="360"/>
                                          </p:val>
                                        </p:tav>
                                        <p:tav tm="100000">
                                          <p:val>
                                            <p:fltVal val="0"/>
                                          </p:val>
                                        </p:tav>
                                      </p:tavLst>
                                    </p:anim>
                                    <p:animEffect transition="in" filter="fade">
                                      <p:cBhvr>
                                        <p:cTn id="16" dur="500"/>
                                        <p:tgtEl>
                                          <p:spTgt spid="33"/>
                                        </p:tgtEl>
                                      </p:cBhvr>
                                    </p:animEffect>
                                  </p:childTnLst>
                                </p:cTn>
                              </p:par>
                            </p:childTnLst>
                          </p:cTn>
                        </p:par>
                        <p:par>
                          <p:cTn id="17" fill="hold">
                            <p:stCondLst>
                              <p:cond delay="500"/>
                            </p:stCondLst>
                            <p:childTnLst>
                              <p:par>
                                <p:cTn id="18" presetID="12" presetClass="entr" presetSubtype="8" fill="hold" grpId="0" nodeType="afterEffect">
                                  <p:stCondLst>
                                    <p:cond delay="0"/>
                                  </p:stCondLst>
                                  <p:childTnLst>
                                    <p:set>
                                      <p:cBhvr>
                                        <p:cTn id="19" dur="1" fill="hold">
                                          <p:stCondLst>
                                            <p:cond delay="0"/>
                                          </p:stCondLst>
                                        </p:cTn>
                                        <p:tgtEl>
                                          <p:spTgt spid="30"/>
                                        </p:tgtEl>
                                        <p:attrNameLst>
                                          <p:attrName>style.visibility</p:attrName>
                                        </p:attrNameLst>
                                      </p:cBhvr>
                                      <p:to>
                                        <p:strVal val="visible"/>
                                      </p:to>
                                    </p:set>
                                    <p:animEffect transition="in" filter="slide(fromLeft)">
                                      <p:cBhvr>
                                        <p:cTn id="20" dur="500"/>
                                        <p:tgtEl>
                                          <p:spTgt spid="30"/>
                                        </p:tgtEl>
                                      </p:cBhvr>
                                    </p:animEffect>
                                  </p:childTnLst>
                                </p:cTn>
                              </p:par>
                              <p:par>
                                <p:cTn id="21" presetID="12" presetClass="entr" presetSubtype="2" fill="hold" grpId="0" nodeType="withEffect">
                                  <p:stCondLst>
                                    <p:cond delay="0"/>
                                  </p:stCondLst>
                                  <p:childTnLst>
                                    <p:set>
                                      <p:cBhvr>
                                        <p:cTn id="22" dur="1" fill="hold">
                                          <p:stCondLst>
                                            <p:cond delay="0"/>
                                          </p:stCondLst>
                                        </p:cTn>
                                        <p:tgtEl>
                                          <p:spTgt spid="31"/>
                                        </p:tgtEl>
                                        <p:attrNameLst>
                                          <p:attrName>style.visibility</p:attrName>
                                        </p:attrNameLst>
                                      </p:cBhvr>
                                      <p:to>
                                        <p:strVal val="visible"/>
                                      </p:to>
                                    </p:set>
                                    <p:animEffect transition="in" filter="slide(fromRight)">
                                      <p:cBhvr>
                                        <p:cTn id="23" dur="500"/>
                                        <p:tgtEl>
                                          <p:spTgt spid="31"/>
                                        </p:tgtEl>
                                      </p:cBhvr>
                                    </p:animEffect>
                                  </p:childTnLst>
                                </p:cTn>
                              </p:par>
                            </p:childTnLst>
                          </p:cTn>
                        </p:par>
                        <p:par>
                          <p:cTn id="24" fill="hold">
                            <p:stCondLst>
                              <p:cond delay="1000"/>
                            </p:stCondLst>
                            <p:childTnLst>
                              <p:par>
                                <p:cTn id="25" presetID="17" presetClass="entr" presetSubtype="1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 calcmode="lin" valueType="num">
                                      <p:cBhvr>
                                        <p:cTn id="27" dur="500" fill="hold"/>
                                        <p:tgtEl>
                                          <p:spTgt spid="34"/>
                                        </p:tgtEl>
                                        <p:attrNameLst>
                                          <p:attrName>ppt_w</p:attrName>
                                        </p:attrNameLst>
                                      </p:cBhvr>
                                      <p:tavLst>
                                        <p:tav tm="0">
                                          <p:val>
                                            <p:fltVal val="0"/>
                                          </p:val>
                                        </p:tav>
                                        <p:tav tm="100000">
                                          <p:val>
                                            <p:strVal val="#ppt_w"/>
                                          </p:val>
                                        </p:tav>
                                      </p:tavLst>
                                    </p:anim>
                                    <p:anim calcmode="lin" valueType="num">
                                      <p:cBhvr>
                                        <p:cTn id="28" dur="500" fill="hold"/>
                                        <p:tgtEl>
                                          <p:spTgt spid="34"/>
                                        </p:tgtEl>
                                        <p:attrNameLst>
                                          <p:attrName>ppt_h</p:attrName>
                                        </p:attrNameLst>
                                      </p:cBhvr>
                                      <p:tavLst>
                                        <p:tav tm="0">
                                          <p:val>
                                            <p:strVal val="#ppt_h"/>
                                          </p:val>
                                        </p:tav>
                                        <p:tav tm="100000">
                                          <p:val>
                                            <p:strVal val="#ppt_h"/>
                                          </p:val>
                                        </p:tav>
                                      </p:tavLst>
                                    </p:anim>
                                  </p:childTnLst>
                                </p:cTn>
                              </p:par>
                            </p:childTnLst>
                          </p:cTn>
                        </p:par>
                        <p:par>
                          <p:cTn id="29" fill="hold">
                            <p:stCondLst>
                              <p:cond delay="1500"/>
                            </p:stCondLst>
                            <p:childTnLst>
                              <p:par>
                                <p:cTn id="30" presetID="47" presetClass="entr" presetSubtype="0" fill="hold" grpId="0" nodeType="afterEffect">
                                  <p:stCondLst>
                                    <p:cond delay="0"/>
                                  </p:stCondLst>
                                  <p:childTnLst>
                                    <p:set>
                                      <p:cBhvr>
                                        <p:cTn id="31" dur="1" fill="hold">
                                          <p:stCondLst>
                                            <p:cond delay="0"/>
                                          </p:stCondLst>
                                        </p:cTn>
                                        <p:tgtEl>
                                          <p:spTgt spid="35"/>
                                        </p:tgtEl>
                                        <p:attrNameLst>
                                          <p:attrName>style.visibility</p:attrName>
                                        </p:attrNameLst>
                                      </p:cBhvr>
                                      <p:to>
                                        <p:strVal val="visible"/>
                                      </p:to>
                                    </p:set>
                                    <p:animEffect transition="in" filter="fade">
                                      <p:cBhvr>
                                        <p:cTn id="32" dur="1000"/>
                                        <p:tgtEl>
                                          <p:spTgt spid="35"/>
                                        </p:tgtEl>
                                      </p:cBhvr>
                                    </p:animEffect>
                                    <p:anim calcmode="lin" valueType="num">
                                      <p:cBhvr>
                                        <p:cTn id="33" dur="1000" fill="hold"/>
                                        <p:tgtEl>
                                          <p:spTgt spid="35"/>
                                        </p:tgtEl>
                                        <p:attrNameLst>
                                          <p:attrName>ppt_x</p:attrName>
                                        </p:attrNameLst>
                                      </p:cBhvr>
                                      <p:tavLst>
                                        <p:tav tm="0">
                                          <p:val>
                                            <p:strVal val="#ppt_x"/>
                                          </p:val>
                                        </p:tav>
                                        <p:tav tm="100000">
                                          <p:val>
                                            <p:strVal val="#ppt_x"/>
                                          </p:val>
                                        </p:tav>
                                      </p:tavLst>
                                    </p:anim>
                                    <p:anim calcmode="lin" valueType="num">
                                      <p:cBhvr>
                                        <p:cTn id="34" dur="1000" fill="hold"/>
                                        <p:tgtEl>
                                          <p:spTgt spid="35"/>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10" presetClass="entr" presetSubtype="0"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Effect transition="in" filter="fade">
                                      <p:cBhvr>
                                        <p:cTn id="38" dur="500"/>
                                        <p:tgtEl>
                                          <p:spTgt spid="38"/>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fade">
                                      <p:cBhvr>
                                        <p:cTn id="41" dur="500"/>
                                        <p:tgtEl>
                                          <p:spTgt spid="36"/>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37"/>
                                        </p:tgtEl>
                                        <p:attrNameLst>
                                          <p:attrName>style.visibility</p:attrName>
                                        </p:attrNameLst>
                                      </p:cBhvr>
                                      <p:to>
                                        <p:strVal val="visible"/>
                                      </p:to>
                                    </p:set>
                                    <p:animEffect transition="in" filter="fade">
                                      <p:cBhvr>
                                        <p:cTn id="44"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3" grpId="0" animBg="1"/>
      <p:bldP spid="34" grpId="0" animBg="1"/>
      <p:bldP spid="35" grpId="0" animBg="1"/>
      <p:bldP spid="36" grpId="0"/>
      <p:bldP spid="37" grpId="0"/>
      <p:bldP spid="3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圆角矩形 26"/>
          <p:cNvSpPr/>
          <p:nvPr/>
        </p:nvSpPr>
        <p:spPr>
          <a:xfrm>
            <a:off x="1198880" y="1664216"/>
            <a:ext cx="9794240" cy="1860795"/>
          </a:xfrm>
          <a:prstGeom prst="roundRect">
            <a:avLst>
              <a:gd name="adj" fmla="val 0"/>
            </a:avLst>
          </a:prstGeom>
          <a:noFill/>
          <a:ln w="3175">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sp>
        <p:nvSpPr>
          <p:cNvPr id="39" name="TextBox 38"/>
          <p:cNvSpPr txBox="1"/>
          <p:nvPr/>
        </p:nvSpPr>
        <p:spPr>
          <a:xfrm>
            <a:off x="1595500" y="1988840"/>
            <a:ext cx="9001000" cy="1181862"/>
          </a:xfrm>
          <a:prstGeom prst="rect">
            <a:avLst/>
          </a:prstGeom>
          <a:noFill/>
        </p:spPr>
        <p:txBody>
          <a:bodyPr wrap="square" lIns="0" tIns="0" rIns="0" bIns="0" rtlCol="0">
            <a:spAutoFit/>
          </a:bodyPr>
          <a:lstStyle/>
          <a:p>
            <a:pPr algn="just">
              <a:lnSpc>
                <a:spcPct val="120000"/>
              </a:lnSpc>
            </a:pPr>
            <a:r>
              <a:rPr lang="zh-CN" altLang="en-US" sz="1600" dirty="0">
                <a:solidFill>
                  <a:schemeClr val="bg1"/>
                </a:solidFill>
                <a:cs typeface="+mn-ea"/>
                <a:sym typeface="+mn-lt"/>
              </a:rPr>
              <a:t>写内容</a:t>
            </a:r>
            <a:r>
              <a:rPr lang="en-US" altLang="zh-CN" sz="1600" dirty="0">
                <a:solidFill>
                  <a:schemeClr val="bg1"/>
                </a:solidFill>
                <a:cs typeface="+mn-ea"/>
                <a:sym typeface="+mn-lt"/>
              </a:rPr>
              <a:t>……</a:t>
            </a:r>
            <a:r>
              <a:rPr lang="zh-CN" altLang="en-US" sz="1600" dirty="0">
                <a:solidFill>
                  <a:schemeClr val="bg1"/>
                </a:solidFill>
                <a:cs typeface="+mn-ea"/>
                <a:sym typeface="+mn-lt"/>
              </a:rPr>
              <a:t>点击输入本栏的具体文字，简明扼要的说明分项内容，此为概念图解，请根据您的具体内容酌情修改。写内容</a:t>
            </a:r>
            <a:r>
              <a:rPr lang="en-US" altLang="zh-CN" sz="1600" dirty="0">
                <a:solidFill>
                  <a:schemeClr val="bg1"/>
                </a:solidFill>
                <a:cs typeface="+mn-ea"/>
                <a:sym typeface="+mn-lt"/>
              </a:rPr>
              <a:t>……</a:t>
            </a:r>
            <a:r>
              <a:rPr lang="zh-CN" altLang="en-US" sz="1600" dirty="0">
                <a:solidFill>
                  <a:schemeClr val="bg1"/>
                </a:solidFill>
                <a:cs typeface="+mn-ea"/>
                <a:sym typeface="+mn-lt"/>
              </a:rPr>
              <a:t>点击输入本栏的具体文字，简明扼要的说明分项内容，此为概念图解，请根据您的具体内容酌情修改。写内容</a:t>
            </a:r>
            <a:r>
              <a:rPr lang="en-US" altLang="zh-CN" sz="1600" dirty="0">
                <a:solidFill>
                  <a:schemeClr val="bg1"/>
                </a:solidFill>
                <a:cs typeface="+mn-ea"/>
                <a:sym typeface="+mn-lt"/>
              </a:rPr>
              <a:t>……</a:t>
            </a:r>
            <a:r>
              <a:rPr lang="zh-CN" altLang="en-US" sz="1600" dirty="0">
                <a:solidFill>
                  <a:schemeClr val="bg1"/>
                </a:solidFill>
                <a:cs typeface="+mn-ea"/>
                <a:sym typeface="+mn-lt"/>
              </a:rPr>
              <a:t>点击输入本栏的具体文字，简明扼要的说明分项内容，此为概念图解，请根据您的具体内容酌情修改。</a:t>
            </a:r>
            <a:endParaRPr lang="en-US" altLang="zh-CN" sz="1600" dirty="0">
              <a:solidFill>
                <a:schemeClr val="bg1"/>
              </a:solidFill>
              <a:cs typeface="+mn-ea"/>
              <a:sym typeface="+mn-lt"/>
            </a:endParaRPr>
          </a:p>
        </p:txBody>
      </p:sp>
      <p:sp>
        <p:nvSpPr>
          <p:cNvPr id="40" name="矩形 93"/>
          <p:cNvSpPr/>
          <p:nvPr/>
        </p:nvSpPr>
        <p:spPr>
          <a:xfrm>
            <a:off x="1148656" y="1604797"/>
            <a:ext cx="384043" cy="384043"/>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sp>
        <p:nvSpPr>
          <p:cNvPr id="41" name="矩形 93"/>
          <p:cNvSpPr/>
          <p:nvPr/>
        </p:nvSpPr>
        <p:spPr>
          <a:xfrm rot="10800000">
            <a:off x="10661961" y="3200136"/>
            <a:ext cx="384043" cy="384043"/>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sp>
        <p:nvSpPr>
          <p:cNvPr id="42" name="Freeform 5"/>
          <p:cNvSpPr/>
          <p:nvPr/>
        </p:nvSpPr>
        <p:spPr bwMode="auto">
          <a:xfrm>
            <a:off x="4006635" y="4005065"/>
            <a:ext cx="1957317" cy="1764740"/>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5B9BD5">
              <a:alpha val="69804"/>
            </a:srgbClr>
          </a:solidFill>
          <a:ln w="9525" cap="flat">
            <a:noFill/>
            <a:prstDash val="solid"/>
            <a:miter lim="800000"/>
          </a:ln>
        </p:spPr>
        <p:txBody>
          <a:bodyPr vert="horz" wrap="square" lIns="121920" tIns="60960" rIns="121920" bIns="60960" numCol="1" anchor="t" anchorCtr="0" compatLnSpc="1"/>
          <a:lstStyle/>
          <a:p>
            <a:endParaRPr lang="zh-CN" altLang="en-US" sz="2400">
              <a:solidFill>
                <a:schemeClr val="bg1"/>
              </a:solidFill>
              <a:cs typeface="+mn-ea"/>
              <a:sym typeface="+mn-lt"/>
            </a:endParaRPr>
          </a:p>
        </p:txBody>
      </p:sp>
      <p:sp>
        <p:nvSpPr>
          <p:cNvPr id="43" name="TextBox 42"/>
          <p:cNvSpPr txBox="1"/>
          <p:nvPr/>
        </p:nvSpPr>
        <p:spPr>
          <a:xfrm>
            <a:off x="4317248" y="4514539"/>
            <a:ext cx="1292048" cy="738664"/>
          </a:xfrm>
          <a:prstGeom prst="rect">
            <a:avLst/>
          </a:prstGeom>
          <a:noFill/>
        </p:spPr>
        <p:txBody>
          <a:bodyPr wrap="square" lIns="0" tIns="0" rIns="0" bIns="0" rtlCol="0">
            <a:spAutoFit/>
          </a:bodyPr>
          <a:lstStyle>
            <a:defPPr>
              <a:defRPr lang="zh-CN"/>
            </a:defPPr>
            <a:lvl1pPr>
              <a:defRPr sz="2200">
                <a:solidFill>
                  <a:schemeClr val="bg1"/>
                </a:solidFill>
                <a:latin typeface="微软雅黑" panose="020B0503020204020204" pitchFamily="34" charset="-122"/>
                <a:ea typeface="微软雅黑" panose="020B0503020204020204" pitchFamily="34" charset="-122"/>
              </a:defRPr>
            </a:lvl1pPr>
          </a:lstStyle>
          <a:p>
            <a:pPr algn="ctr"/>
            <a:r>
              <a:rPr lang="zh-CN" altLang="en-US" sz="2400" b="1" dirty="0">
                <a:latin typeface="+mn-lt"/>
                <a:ea typeface="+mn-ea"/>
                <a:cs typeface="+mn-ea"/>
                <a:sym typeface="+mn-lt"/>
              </a:rPr>
              <a:t>添加</a:t>
            </a:r>
            <a:endParaRPr lang="en-US" altLang="zh-CN" sz="2400" b="1" dirty="0">
              <a:latin typeface="+mn-lt"/>
              <a:ea typeface="+mn-ea"/>
              <a:cs typeface="+mn-ea"/>
              <a:sym typeface="+mn-lt"/>
            </a:endParaRPr>
          </a:p>
          <a:p>
            <a:pPr algn="ctr"/>
            <a:r>
              <a:rPr lang="zh-CN" altLang="en-US" sz="2400" b="1" dirty="0">
                <a:latin typeface="+mn-lt"/>
                <a:ea typeface="+mn-ea"/>
                <a:cs typeface="+mn-ea"/>
                <a:sym typeface="+mn-lt"/>
              </a:rPr>
              <a:t>关键字</a:t>
            </a:r>
          </a:p>
        </p:txBody>
      </p:sp>
      <p:sp>
        <p:nvSpPr>
          <p:cNvPr id="44" name="Freeform 5"/>
          <p:cNvSpPr/>
          <p:nvPr/>
        </p:nvSpPr>
        <p:spPr bwMode="auto">
          <a:xfrm>
            <a:off x="1881232" y="4005065"/>
            <a:ext cx="1957317" cy="1764740"/>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5B9BD5">
              <a:alpha val="69804"/>
            </a:srgbClr>
          </a:solidFill>
          <a:ln w="9525" cap="flat">
            <a:noFill/>
            <a:prstDash val="solid"/>
            <a:miter lim="800000"/>
          </a:ln>
        </p:spPr>
        <p:txBody>
          <a:bodyPr vert="horz" wrap="square" lIns="121920" tIns="60960" rIns="121920" bIns="60960" numCol="1" anchor="t" anchorCtr="0" compatLnSpc="1"/>
          <a:lstStyle/>
          <a:p>
            <a:endParaRPr lang="zh-CN" altLang="en-US" sz="2400">
              <a:solidFill>
                <a:schemeClr val="bg1"/>
              </a:solidFill>
              <a:cs typeface="+mn-ea"/>
              <a:sym typeface="+mn-lt"/>
            </a:endParaRPr>
          </a:p>
        </p:txBody>
      </p:sp>
      <p:sp>
        <p:nvSpPr>
          <p:cNvPr id="45" name="Freeform 5"/>
          <p:cNvSpPr/>
          <p:nvPr/>
        </p:nvSpPr>
        <p:spPr bwMode="auto">
          <a:xfrm>
            <a:off x="6132038" y="4005065"/>
            <a:ext cx="1957317" cy="1764740"/>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5B9BD5">
              <a:alpha val="69804"/>
            </a:srgbClr>
          </a:solidFill>
          <a:ln w="9525" cap="flat">
            <a:noFill/>
            <a:prstDash val="solid"/>
            <a:miter lim="800000"/>
          </a:ln>
        </p:spPr>
        <p:txBody>
          <a:bodyPr vert="horz" wrap="square" lIns="121920" tIns="60960" rIns="121920" bIns="60960" numCol="1" anchor="t" anchorCtr="0" compatLnSpc="1"/>
          <a:lstStyle/>
          <a:p>
            <a:endParaRPr lang="zh-CN" altLang="en-US" sz="2400">
              <a:solidFill>
                <a:schemeClr val="bg1"/>
              </a:solidFill>
              <a:cs typeface="+mn-ea"/>
              <a:sym typeface="+mn-lt"/>
            </a:endParaRPr>
          </a:p>
        </p:txBody>
      </p:sp>
      <p:sp>
        <p:nvSpPr>
          <p:cNvPr id="46" name="Freeform 5"/>
          <p:cNvSpPr/>
          <p:nvPr/>
        </p:nvSpPr>
        <p:spPr bwMode="auto">
          <a:xfrm>
            <a:off x="8257440" y="4005065"/>
            <a:ext cx="1957317" cy="1764740"/>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5B9BD5">
              <a:alpha val="69804"/>
            </a:srgbClr>
          </a:solidFill>
          <a:ln w="9525" cap="flat">
            <a:noFill/>
            <a:prstDash val="solid"/>
            <a:miter lim="800000"/>
          </a:ln>
        </p:spPr>
        <p:txBody>
          <a:bodyPr vert="horz" wrap="square" lIns="121920" tIns="60960" rIns="121920" bIns="60960" numCol="1" anchor="t" anchorCtr="0" compatLnSpc="1"/>
          <a:lstStyle/>
          <a:p>
            <a:endParaRPr lang="zh-CN" altLang="en-US" sz="2400">
              <a:solidFill>
                <a:schemeClr val="bg1"/>
              </a:solidFill>
              <a:cs typeface="+mn-ea"/>
              <a:sym typeface="+mn-lt"/>
            </a:endParaRPr>
          </a:p>
        </p:txBody>
      </p:sp>
      <p:sp>
        <p:nvSpPr>
          <p:cNvPr id="47" name="TextBox 46"/>
          <p:cNvSpPr txBox="1"/>
          <p:nvPr/>
        </p:nvSpPr>
        <p:spPr>
          <a:xfrm>
            <a:off x="2213867" y="4514539"/>
            <a:ext cx="1292048" cy="738664"/>
          </a:xfrm>
          <a:prstGeom prst="rect">
            <a:avLst/>
          </a:prstGeom>
          <a:noFill/>
        </p:spPr>
        <p:txBody>
          <a:bodyPr wrap="square" lIns="0" tIns="0" rIns="0" bIns="0" rtlCol="0">
            <a:spAutoFit/>
          </a:bodyPr>
          <a:lstStyle>
            <a:defPPr>
              <a:defRPr lang="zh-CN"/>
            </a:defPPr>
            <a:lvl1pPr>
              <a:defRPr sz="2200">
                <a:solidFill>
                  <a:schemeClr val="bg1"/>
                </a:solidFill>
                <a:latin typeface="微软雅黑" panose="020B0503020204020204" pitchFamily="34" charset="-122"/>
                <a:ea typeface="微软雅黑" panose="020B0503020204020204" pitchFamily="34" charset="-122"/>
              </a:defRPr>
            </a:lvl1pPr>
          </a:lstStyle>
          <a:p>
            <a:pPr algn="ctr"/>
            <a:r>
              <a:rPr lang="zh-CN" altLang="en-US" sz="2400" b="1" dirty="0">
                <a:latin typeface="+mn-lt"/>
                <a:ea typeface="+mn-ea"/>
                <a:cs typeface="+mn-ea"/>
                <a:sym typeface="+mn-lt"/>
              </a:rPr>
              <a:t>添加</a:t>
            </a:r>
            <a:endParaRPr lang="en-US" altLang="zh-CN" sz="2400" b="1" dirty="0">
              <a:latin typeface="+mn-lt"/>
              <a:ea typeface="+mn-ea"/>
              <a:cs typeface="+mn-ea"/>
              <a:sym typeface="+mn-lt"/>
            </a:endParaRPr>
          </a:p>
          <a:p>
            <a:pPr algn="ctr"/>
            <a:r>
              <a:rPr lang="zh-CN" altLang="en-US" sz="2400" b="1" dirty="0">
                <a:latin typeface="+mn-lt"/>
                <a:ea typeface="+mn-ea"/>
                <a:cs typeface="+mn-ea"/>
                <a:sym typeface="+mn-lt"/>
              </a:rPr>
              <a:t>关键字</a:t>
            </a:r>
          </a:p>
        </p:txBody>
      </p:sp>
      <p:sp>
        <p:nvSpPr>
          <p:cNvPr id="48" name="TextBox 47"/>
          <p:cNvSpPr txBox="1"/>
          <p:nvPr/>
        </p:nvSpPr>
        <p:spPr>
          <a:xfrm>
            <a:off x="6464672" y="4514539"/>
            <a:ext cx="1292048" cy="738664"/>
          </a:xfrm>
          <a:prstGeom prst="rect">
            <a:avLst/>
          </a:prstGeom>
          <a:noFill/>
        </p:spPr>
        <p:txBody>
          <a:bodyPr wrap="square" lIns="0" tIns="0" rIns="0" bIns="0" rtlCol="0">
            <a:spAutoFit/>
          </a:bodyPr>
          <a:lstStyle>
            <a:defPPr>
              <a:defRPr lang="zh-CN"/>
            </a:defPPr>
            <a:lvl1pPr>
              <a:defRPr sz="2200">
                <a:solidFill>
                  <a:schemeClr val="bg1"/>
                </a:solidFill>
                <a:latin typeface="微软雅黑" panose="020B0503020204020204" pitchFamily="34" charset="-122"/>
                <a:ea typeface="微软雅黑" panose="020B0503020204020204" pitchFamily="34" charset="-122"/>
              </a:defRPr>
            </a:lvl1pPr>
          </a:lstStyle>
          <a:p>
            <a:pPr algn="ctr"/>
            <a:r>
              <a:rPr lang="zh-CN" altLang="en-US" sz="2400" b="1" dirty="0">
                <a:latin typeface="+mn-lt"/>
                <a:ea typeface="+mn-ea"/>
                <a:cs typeface="+mn-ea"/>
                <a:sym typeface="+mn-lt"/>
              </a:rPr>
              <a:t>添加</a:t>
            </a:r>
            <a:endParaRPr lang="en-US" altLang="zh-CN" sz="2400" b="1" dirty="0">
              <a:latin typeface="+mn-lt"/>
              <a:ea typeface="+mn-ea"/>
              <a:cs typeface="+mn-ea"/>
              <a:sym typeface="+mn-lt"/>
            </a:endParaRPr>
          </a:p>
          <a:p>
            <a:pPr algn="ctr"/>
            <a:r>
              <a:rPr lang="zh-CN" altLang="en-US" sz="2400" b="1" dirty="0">
                <a:latin typeface="+mn-lt"/>
                <a:ea typeface="+mn-ea"/>
                <a:cs typeface="+mn-ea"/>
                <a:sym typeface="+mn-lt"/>
              </a:rPr>
              <a:t>关键字</a:t>
            </a:r>
          </a:p>
        </p:txBody>
      </p:sp>
      <p:sp>
        <p:nvSpPr>
          <p:cNvPr id="49" name="TextBox 48"/>
          <p:cNvSpPr txBox="1"/>
          <p:nvPr/>
        </p:nvSpPr>
        <p:spPr>
          <a:xfrm>
            <a:off x="8590075" y="4514539"/>
            <a:ext cx="1292048" cy="738664"/>
          </a:xfrm>
          <a:prstGeom prst="rect">
            <a:avLst/>
          </a:prstGeom>
          <a:noFill/>
        </p:spPr>
        <p:txBody>
          <a:bodyPr wrap="square" lIns="0" tIns="0" rIns="0" bIns="0" rtlCol="0">
            <a:spAutoFit/>
          </a:bodyPr>
          <a:lstStyle>
            <a:defPPr>
              <a:defRPr lang="zh-CN"/>
            </a:defPPr>
            <a:lvl1pPr>
              <a:defRPr sz="2200">
                <a:solidFill>
                  <a:schemeClr val="bg1"/>
                </a:solidFill>
                <a:latin typeface="微软雅黑" panose="020B0503020204020204" pitchFamily="34" charset="-122"/>
                <a:ea typeface="微软雅黑" panose="020B0503020204020204" pitchFamily="34" charset="-122"/>
              </a:defRPr>
            </a:lvl1pPr>
          </a:lstStyle>
          <a:p>
            <a:pPr algn="ctr"/>
            <a:r>
              <a:rPr lang="zh-CN" altLang="en-US" sz="2400" b="1" dirty="0">
                <a:latin typeface="+mn-lt"/>
                <a:ea typeface="+mn-ea"/>
                <a:cs typeface="+mn-ea"/>
                <a:sym typeface="+mn-lt"/>
              </a:rPr>
              <a:t>添加</a:t>
            </a:r>
            <a:endParaRPr lang="en-US" altLang="zh-CN" sz="2400" b="1" dirty="0">
              <a:latin typeface="+mn-lt"/>
              <a:ea typeface="+mn-ea"/>
              <a:cs typeface="+mn-ea"/>
              <a:sym typeface="+mn-lt"/>
            </a:endParaRPr>
          </a:p>
          <a:p>
            <a:pPr algn="ctr"/>
            <a:r>
              <a:rPr lang="zh-CN" altLang="en-US" sz="2400" b="1" dirty="0">
                <a:latin typeface="+mn-lt"/>
                <a:ea typeface="+mn-ea"/>
                <a:cs typeface="+mn-ea"/>
                <a:sym typeface="+mn-lt"/>
              </a:rPr>
              <a:t>关键字</a:t>
            </a:r>
          </a:p>
        </p:txBody>
      </p:sp>
      <p:sp>
        <p:nvSpPr>
          <p:cNvPr id="2" name="文本占位符 1"/>
          <p:cNvSpPr>
            <a:spLocks noGrp="1"/>
          </p:cNvSpPr>
          <p:nvPr>
            <p:ph type="body" sz="quarter" idx="10"/>
          </p:nvPr>
        </p:nvSpPr>
        <p:spPr/>
        <p:txBody>
          <a:bodyPr/>
          <a:lstStyle/>
          <a:p>
            <a:r>
              <a:rPr lang="zh-CN" altLang="en-US" b="1" dirty="0">
                <a:solidFill>
                  <a:schemeClr val="bg1"/>
                </a:solidFill>
                <a:cs typeface="+mn-ea"/>
                <a:sym typeface="+mn-lt"/>
              </a:rPr>
              <a:t>绪论</a:t>
            </a: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p:cTn id="7" dur="500" fill="hold"/>
                                        <p:tgtEl>
                                          <p:spTgt spid="40"/>
                                        </p:tgtEl>
                                        <p:attrNameLst>
                                          <p:attrName>ppt_w</p:attrName>
                                        </p:attrNameLst>
                                      </p:cBhvr>
                                      <p:tavLst>
                                        <p:tav tm="0">
                                          <p:val>
                                            <p:fltVal val="0"/>
                                          </p:val>
                                        </p:tav>
                                        <p:tav tm="100000">
                                          <p:val>
                                            <p:strVal val="#ppt_w"/>
                                          </p:val>
                                        </p:tav>
                                      </p:tavLst>
                                    </p:anim>
                                    <p:anim calcmode="lin" valueType="num">
                                      <p:cBhvr>
                                        <p:cTn id="8" dur="500" fill="hold"/>
                                        <p:tgtEl>
                                          <p:spTgt spid="40"/>
                                        </p:tgtEl>
                                        <p:attrNameLst>
                                          <p:attrName>ppt_h</p:attrName>
                                        </p:attrNameLst>
                                      </p:cBhvr>
                                      <p:tavLst>
                                        <p:tav tm="0">
                                          <p:val>
                                            <p:fltVal val="0"/>
                                          </p:val>
                                        </p:tav>
                                        <p:tav tm="100000">
                                          <p:val>
                                            <p:strVal val="#ppt_h"/>
                                          </p:val>
                                        </p:tav>
                                      </p:tavLst>
                                    </p:anim>
                                    <p:animEffect transition="in" filter="fade">
                                      <p:cBhvr>
                                        <p:cTn id="9" dur="500"/>
                                        <p:tgtEl>
                                          <p:spTgt spid="40"/>
                                        </p:tgtEl>
                                      </p:cBhvr>
                                    </p:animEffect>
                                    <p:anim calcmode="lin" valueType="num">
                                      <p:cBhvr>
                                        <p:cTn id="10" dur="500" fill="hold"/>
                                        <p:tgtEl>
                                          <p:spTgt spid="40"/>
                                        </p:tgtEl>
                                        <p:attrNameLst>
                                          <p:attrName>ppt_x</p:attrName>
                                        </p:attrNameLst>
                                      </p:cBhvr>
                                      <p:tavLst>
                                        <p:tav tm="0">
                                          <p:val>
                                            <p:fltVal val="0.5"/>
                                          </p:val>
                                        </p:tav>
                                        <p:tav tm="100000">
                                          <p:val>
                                            <p:strVal val="#ppt_x"/>
                                          </p:val>
                                        </p:tav>
                                      </p:tavLst>
                                    </p:anim>
                                    <p:anim calcmode="lin" valueType="num">
                                      <p:cBhvr>
                                        <p:cTn id="11" dur="500" fill="hold"/>
                                        <p:tgtEl>
                                          <p:spTgt spid="40"/>
                                        </p:tgtEl>
                                        <p:attrNameLst>
                                          <p:attrName>ppt_y</p:attrName>
                                        </p:attrNameLst>
                                      </p:cBhvr>
                                      <p:tavLst>
                                        <p:tav tm="0">
                                          <p:val>
                                            <p:fltVal val="0.5"/>
                                          </p:val>
                                        </p:tav>
                                        <p:tav tm="100000">
                                          <p:val>
                                            <p:strVal val="#ppt_y"/>
                                          </p:val>
                                        </p:tav>
                                      </p:tavLst>
                                    </p:anim>
                                  </p:childTnLst>
                                </p:cTn>
                              </p:par>
                              <p:par>
                                <p:cTn id="12" presetID="53" presetClass="entr" presetSubtype="528" fill="hold" grpId="0" nodeType="withEffect">
                                  <p:stCondLst>
                                    <p:cond delay="0"/>
                                  </p:stCondLst>
                                  <p:childTnLst>
                                    <p:set>
                                      <p:cBhvr>
                                        <p:cTn id="13" dur="1" fill="hold">
                                          <p:stCondLst>
                                            <p:cond delay="0"/>
                                          </p:stCondLst>
                                        </p:cTn>
                                        <p:tgtEl>
                                          <p:spTgt spid="41"/>
                                        </p:tgtEl>
                                        <p:attrNameLst>
                                          <p:attrName>style.visibility</p:attrName>
                                        </p:attrNameLst>
                                      </p:cBhvr>
                                      <p:to>
                                        <p:strVal val="visible"/>
                                      </p:to>
                                    </p:set>
                                    <p:anim calcmode="lin" valueType="num">
                                      <p:cBhvr>
                                        <p:cTn id="14" dur="500" fill="hold"/>
                                        <p:tgtEl>
                                          <p:spTgt spid="41"/>
                                        </p:tgtEl>
                                        <p:attrNameLst>
                                          <p:attrName>ppt_w</p:attrName>
                                        </p:attrNameLst>
                                      </p:cBhvr>
                                      <p:tavLst>
                                        <p:tav tm="0">
                                          <p:val>
                                            <p:fltVal val="0"/>
                                          </p:val>
                                        </p:tav>
                                        <p:tav tm="100000">
                                          <p:val>
                                            <p:strVal val="#ppt_w"/>
                                          </p:val>
                                        </p:tav>
                                      </p:tavLst>
                                    </p:anim>
                                    <p:anim calcmode="lin" valueType="num">
                                      <p:cBhvr>
                                        <p:cTn id="15" dur="500" fill="hold"/>
                                        <p:tgtEl>
                                          <p:spTgt spid="41"/>
                                        </p:tgtEl>
                                        <p:attrNameLst>
                                          <p:attrName>ppt_h</p:attrName>
                                        </p:attrNameLst>
                                      </p:cBhvr>
                                      <p:tavLst>
                                        <p:tav tm="0">
                                          <p:val>
                                            <p:fltVal val="0"/>
                                          </p:val>
                                        </p:tav>
                                        <p:tav tm="100000">
                                          <p:val>
                                            <p:strVal val="#ppt_h"/>
                                          </p:val>
                                        </p:tav>
                                      </p:tavLst>
                                    </p:anim>
                                    <p:animEffect transition="in" filter="fade">
                                      <p:cBhvr>
                                        <p:cTn id="16" dur="500"/>
                                        <p:tgtEl>
                                          <p:spTgt spid="41"/>
                                        </p:tgtEl>
                                      </p:cBhvr>
                                    </p:animEffect>
                                    <p:anim calcmode="lin" valueType="num">
                                      <p:cBhvr>
                                        <p:cTn id="17" dur="500" fill="hold"/>
                                        <p:tgtEl>
                                          <p:spTgt spid="41"/>
                                        </p:tgtEl>
                                        <p:attrNameLst>
                                          <p:attrName>ppt_x</p:attrName>
                                        </p:attrNameLst>
                                      </p:cBhvr>
                                      <p:tavLst>
                                        <p:tav tm="0">
                                          <p:val>
                                            <p:fltVal val="0.5"/>
                                          </p:val>
                                        </p:tav>
                                        <p:tav tm="100000">
                                          <p:val>
                                            <p:strVal val="#ppt_x"/>
                                          </p:val>
                                        </p:tav>
                                      </p:tavLst>
                                    </p:anim>
                                    <p:anim calcmode="lin" valueType="num">
                                      <p:cBhvr>
                                        <p:cTn id="18" dur="500" fill="hold"/>
                                        <p:tgtEl>
                                          <p:spTgt spid="41"/>
                                        </p:tgtEl>
                                        <p:attrNameLst>
                                          <p:attrName>ppt_y</p:attrName>
                                        </p:attrNameLst>
                                      </p:cBhvr>
                                      <p:tavLst>
                                        <p:tav tm="0">
                                          <p:val>
                                            <p:fltVal val="0.5"/>
                                          </p:val>
                                        </p:tav>
                                        <p:tav tm="100000">
                                          <p:val>
                                            <p:strVal val="#ppt_y"/>
                                          </p:val>
                                        </p:tav>
                                      </p:tavLst>
                                    </p:anim>
                                  </p:childTnLst>
                                </p:cTn>
                              </p:par>
                            </p:childTnLst>
                          </p:cTn>
                        </p:par>
                        <p:par>
                          <p:cTn id="19" fill="hold">
                            <p:stCondLst>
                              <p:cond delay="500"/>
                            </p:stCondLst>
                            <p:childTnLst>
                              <p:par>
                                <p:cTn id="20" presetID="22" presetClass="entr" presetSubtype="1"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up)">
                                      <p:cBhvr>
                                        <p:cTn id="22" dur="500"/>
                                        <p:tgtEl>
                                          <p:spTgt spid="27"/>
                                        </p:tgtEl>
                                      </p:cBhvr>
                                    </p:animEffect>
                                  </p:childTnLst>
                                </p:cTn>
                              </p:par>
                            </p:childTnLst>
                          </p:cTn>
                        </p:par>
                        <p:par>
                          <p:cTn id="23" fill="hold">
                            <p:stCondLst>
                              <p:cond delay="1000"/>
                            </p:stCondLst>
                            <p:childTnLst>
                              <p:par>
                                <p:cTn id="24" presetID="22" presetClass="entr" presetSubtype="1" fill="hold" grpId="0" nodeType="afterEffect">
                                  <p:stCondLst>
                                    <p:cond delay="0"/>
                                  </p:stCondLst>
                                  <p:childTnLst>
                                    <p:set>
                                      <p:cBhvr>
                                        <p:cTn id="25" dur="1" fill="hold">
                                          <p:stCondLst>
                                            <p:cond delay="0"/>
                                          </p:stCondLst>
                                        </p:cTn>
                                        <p:tgtEl>
                                          <p:spTgt spid="39"/>
                                        </p:tgtEl>
                                        <p:attrNameLst>
                                          <p:attrName>style.visibility</p:attrName>
                                        </p:attrNameLst>
                                      </p:cBhvr>
                                      <p:to>
                                        <p:strVal val="visible"/>
                                      </p:to>
                                    </p:set>
                                    <p:animEffect transition="in" filter="wipe(up)">
                                      <p:cBhvr>
                                        <p:cTn id="26" dur="500"/>
                                        <p:tgtEl>
                                          <p:spTgt spid="39"/>
                                        </p:tgtEl>
                                      </p:cBhvr>
                                    </p:animEffect>
                                  </p:childTnLst>
                                </p:cTn>
                              </p:par>
                            </p:childTnLst>
                          </p:cTn>
                        </p:par>
                        <p:par>
                          <p:cTn id="27" fill="hold">
                            <p:stCondLst>
                              <p:cond delay="1500"/>
                            </p:stCondLst>
                            <p:childTnLst>
                              <p:par>
                                <p:cTn id="28" presetID="10" presetClass="entr" presetSubtype="0" fill="hold" grpId="0" nodeType="afterEffect">
                                  <p:stCondLst>
                                    <p:cond delay="0"/>
                                  </p:stCondLst>
                                  <p:childTnLst>
                                    <p:set>
                                      <p:cBhvr>
                                        <p:cTn id="29" dur="1" fill="hold">
                                          <p:stCondLst>
                                            <p:cond delay="0"/>
                                          </p:stCondLst>
                                        </p:cTn>
                                        <p:tgtEl>
                                          <p:spTgt spid="44"/>
                                        </p:tgtEl>
                                        <p:attrNameLst>
                                          <p:attrName>style.visibility</p:attrName>
                                        </p:attrNameLst>
                                      </p:cBhvr>
                                      <p:to>
                                        <p:strVal val="visible"/>
                                      </p:to>
                                    </p:set>
                                    <p:animEffect transition="in" filter="fade">
                                      <p:cBhvr>
                                        <p:cTn id="30" dur="500"/>
                                        <p:tgtEl>
                                          <p:spTgt spid="44"/>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fade">
                                      <p:cBhvr>
                                        <p:cTn id="33" dur="500"/>
                                        <p:tgtEl>
                                          <p:spTgt spid="47"/>
                                        </p:tgtEl>
                                      </p:cBhvr>
                                    </p:animEffect>
                                  </p:childTnLst>
                                </p:cTn>
                              </p:par>
                              <p:par>
                                <p:cTn id="34" presetID="10" presetClass="entr" presetSubtype="0" fill="hold" grpId="0" nodeType="withEffect">
                                  <p:stCondLst>
                                    <p:cond delay="300"/>
                                  </p:stCondLst>
                                  <p:childTnLst>
                                    <p:set>
                                      <p:cBhvr>
                                        <p:cTn id="35" dur="1" fill="hold">
                                          <p:stCondLst>
                                            <p:cond delay="0"/>
                                          </p:stCondLst>
                                        </p:cTn>
                                        <p:tgtEl>
                                          <p:spTgt spid="42"/>
                                        </p:tgtEl>
                                        <p:attrNameLst>
                                          <p:attrName>style.visibility</p:attrName>
                                        </p:attrNameLst>
                                      </p:cBhvr>
                                      <p:to>
                                        <p:strVal val="visible"/>
                                      </p:to>
                                    </p:set>
                                    <p:animEffect transition="in" filter="fade">
                                      <p:cBhvr>
                                        <p:cTn id="36" dur="500"/>
                                        <p:tgtEl>
                                          <p:spTgt spid="42"/>
                                        </p:tgtEl>
                                      </p:cBhvr>
                                    </p:animEffect>
                                  </p:childTnLst>
                                </p:cTn>
                              </p:par>
                              <p:par>
                                <p:cTn id="37" presetID="10" presetClass="entr" presetSubtype="0" fill="hold" grpId="0" nodeType="withEffect">
                                  <p:stCondLst>
                                    <p:cond delay="30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500"/>
                                        <p:tgtEl>
                                          <p:spTgt spid="43"/>
                                        </p:tgtEl>
                                      </p:cBhvr>
                                    </p:animEffect>
                                  </p:childTnLst>
                                </p:cTn>
                              </p:par>
                              <p:par>
                                <p:cTn id="40" presetID="10" presetClass="entr" presetSubtype="0" fill="hold" grpId="0" nodeType="withEffect">
                                  <p:stCondLst>
                                    <p:cond delay="60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500"/>
                                        <p:tgtEl>
                                          <p:spTgt spid="45"/>
                                        </p:tgtEl>
                                      </p:cBhvr>
                                    </p:animEffect>
                                  </p:childTnLst>
                                </p:cTn>
                              </p:par>
                              <p:par>
                                <p:cTn id="43" presetID="10" presetClass="entr" presetSubtype="0" fill="hold" grpId="0" nodeType="withEffect">
                                  <p:stCondLst>
                                    <p:cond delay="600"/>
                                  </p:stCondLst>
                                  <p:childTnLst>
                                    <p:set>
                                      <p:cBhvr>
                                        <p:cTn id="44" dur="1" fill="hold">
                                          <p:stCondLst>
                                            <p:cond delay="0"/>
                                          </p:stCondLst>
                                        </p:cTn>
                                        <p:tgtEl>
                                          <p:spTgt spid="48"/>
                                        </p:tgtEl>
                                        <p:attrNameLst>
                                          <p:attrName>style.visibility</p:attrName>
                                        </p:attrNameLst>
                                      </p:cBhvr>
                                      <p:to>
                                        <p:strVal val="visible"/>
                                      </p:to>
                                    </p:set>
                                    <p:animEffect transition="in" filter="fade">
                                      <p:cBhvr>
                                        <p:cTn id="45" dur="500"/>
                                        <p:tgtEl>
                                          <p:spTgt spid="48"/>
                                        </p:tgtEl>
                                      </p:cBhvr>
                                    </p:animEffect>
                                  </p:childTnLst>
                                </p:cTn>
                              </p:par>
                              <p:par>
                                <p:cTn id="46" presetID="10" presetClass="entr" presetSubtype="0" fill="hold" grpId="0" nodeType="withEffect">
                                  <p:stCondLst>
                                    <p:cond delay="900"/>
                                  </p:stCondLst>
                                  <p:childTnLst>
                                    <p:set>
                                      <p:cBhvr>
                                        <p:cTn id="47" dur="1" fill="hold">
                                          <p:stCondLst>
                                            <p:cond delay="0"/>
                                          </p:stCondLst>
                                        </p:cTn>
                                        <p:tgtEl>
                                          <p:spTgt spid="46"/>
                                        </p:tgtEl>
                                        <p:attrNameLst>
                                          <p:attrName>style.visibility</p:attrName>
                                        </p:attrNameLst>
                                      </p:cBhvr>
                                      <p:to>
                                        <p:strVal val="visible"/>
                                      </p:to>
                                    </p:set>
                                    <p:animEffect transition="in" filter="fade">
                                      <p:cBhvr>
                                        <p:cTn id="48" dur="500"/>
                                        <p:tgtEl>
                                          <p:spTgt spid="46"/>
                                        </p:tgtEl>
                                      </p:cBhvr>
                                    </p:animEffect>
                                  </p:childTnLst>
                                </p:cTn>
                              </p:par>
                              <p:par>
                                <p:cTn id="49" presetID="10" presetClass="entr" presetSubtype="0" fill="hold" grpId="0" nodeType="withEffect">
                                  <p:stCondLst>
                                    <p:cond delay="900"/>
                                  </p:stCondLst>
                                  <p:childTnLst>
                                    <p:set>
                                      <p:cBhvr>
                                        <p:cTn id="50" dur="1" fill="hold">
                                          <p:stCondLst>
                                            <p:cond delay="0"/>
                                          </p:stCondLst>
                                        </p:cTn>
                                        <p:tgtEl>
                                          <p:spTgt spid="49"/>
                                        </p:tgtEl>
                                        <p:attrNameLst>
                                          <p:attrName>style.visibility</p:attrName>
                                        </p:attrNameLst>
                                      </p:cBhvr>
                                      <p:to>
                                        <p:strVal val="visible"/>
                                      </p:to>
                                    </p:set>
                                    <p:animEffect transition="in" filter="fade">
                                      <p:cBhvr>
                                        <p:cTn id="5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9" grpId="0"/>
      <p:bldP spid="40" grpId="0" animBg="1"/>
      <p:bldP spid="41" grpId="0" animBg="1"/>
      <p:bldP spid="42" grpId="0" animBg="1"/>
      <p:bldP spid="43" grpId="0"/>
      <p:bldP spid="44" grpId="0" animBg="1"/>
      <p:bldP spid="45" grpId="0" animBg="1"/>
      <p:bldP spid="46" grpId="0" animBg="1"/>
      <p:bldP spid="47" grpId="0"/>
      <p:bldP spid="48" grpId="0"/>
      <p:bldP spid="49"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1438.复旦大学学生毕业专业论文学术答辩PPT模板"/>
</p:tagLst>
</file>

<file path=ppt/tags/tag2.xml><?xml version="1.0" encoding="utf-8"?>
<p:tagLst xmlns:a="http://schemas.openxmlformats.org/drawingml/2006/main" xmlns:r="http://schemas.openxmlformats.org/officeDocument/2006/relationships" xmlns:p="http://schemas.openxmlformats.org/presentationml/2006/main">
  <p:tag name="SELECTED" val="True"/>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p">
      <a:majorFont>
        <a:latin typeface="Impact"/>
        <a:ea typeface="微软雅黑"/>
        <a:cs typeface=""/>
      </a:majorFont>
      <a:minorFont>
        <a:latin typeface="Impact"/>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自定义 237">
      <a:dk1>
        <a:sysClr val="windowText" lastClr="000000"/>
      </a:dk1>
      <a:lt1>
        <a:sysClr val="window" lastClr="FFFFFF"/>
      </a:lt1>
      <a:dk2>
        <a:srgbClr val="1F497D"/>
      </a:dk2>
      <a:lt2>
        <a:srgbClr val="EEECE1"/>
      </a:lt2>
      <a:accent1>
        <a:srgbClr val="005DA2"/>
      </a:accent1>
      <a:accent2>
        <a:srgbClr val="C4C7CB"/>
      </a:accent2>
      <a:accent3>
        <a:srgbClr val="7F7F7F"/>
      </a:accent3>
      <a:accent4>
        <a:srgbClr val="7F7F7F"/>
      </a:accent4>
      <a:accent5>
        <a:srgbClr val="7F7F7F"/>
      </a:accent5>
      <a:accent6>
        <a:srgbClr val="7F7F7F"/>
      </a:accent6>
      <a:hlink>
        <a:srgbClr val="17365D"/>
      </a:hlink>
      <a:folHlink>
        <a:srgbClr val="548DD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spAutoFit/>
      </a:bodyPr>
      <a:lstStyle>
        <a:defPPr>
          <a:defRPr sz="1200" dirty="0" smtClean="0">
            <a:solidFill>
              <a:schemeClr val="tx1">
                <a:lumMod val="75000"/>
                <a:lumOff val="25000"/>
              </a:schemeClr>
            </a:solidFill>
            <a:latin typeface="微软雅黑" panose="020B0503020204020204" pitchFamily="34" charset="-122"/>
            <a:ea typeface="微软雅黑" panose="020B0503020204020204" pitchFamily="34" charset="-122"/>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3229</Words>
  <Application>Microsoft Office PowerPoint</Application>
  <PresentationFormat>宽屏</PresentationFormat>
  <Paragraphs>451</Paragraphs>
  <Slides>38</Slides>
  <Notes>38</Notes>
  <HiddenSlides>0</HiddenSlides>
  <MMClips>1</MMClips>
  <ScaleCrop>false</ScaleCrop>
  <HeadingPairs>
    <vt:vector size="6" baseType="variant">
      <vt:variant>
        <vt:lpstr>已用的字体</vt:lpstr>
      </vt:variant>
      <vt:variant>
        <vt:i4>9</vt:i4>
      </vt:variant>
      <vt:variant>
        <vt:lpstr>主题</vt:lpstr>
      </vt:variant>
      <vt:variant>
        <vt:i4>2</vt:i4>
      </vt:variant>
      <vt:variant>
        <vt:lpstr>幻灯片标题</vt:lpstr>
      </vt:variant>
      <vt:variant>
        <vt:i4>38</vt:i4>
      </vt:variant>
    </vt:vector>
  </HeadingPairs>
  <TitlesOfParts>
    <vt:vector size="49" baseType="lpstr">
      <vt:lpstr>Aller Light</vt:lpstr>
      <vt:lpstr>Gill Sans</vt:lpstr>
      <vt:lpstr>Roboto Light</vt:lpstr>
      <vt:lpstr>微软雅黑</vt:lpstr>
      <vt:lpstr>微软雅黑 Light</vt:lpstr>
      <vt:lpstr>Arial</vt:lpstr>
      <vt:lpstr>Calibri</vt:lpstr>
      <vt:lpstr>Helvetica</vt:lpstr>
      <vt:lpstr>Impact</vt:lpstr>
      <vt:lpstr>Office 主题</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1438.复旦大学学生毕业专业论文学术答辩PPT模板</dc:title>
  <dc:creator/>
  <cp:lastModifiedBy>天 下</cp:lastModifiedBy>
  <cp:revision>36</cp:revision>
  <dcterms:created xsi:type="dcterms:W3CDTF">2016-12-24T15:00:00Z</dcterms:created>
  <dcterms:modified xsi:type="dcterms:W3CDTF">2021-01-05T23:33:06Z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2052-11.1.0.9513</vt:lpwstr>
  </property>
</Properties>
</file>