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86" r:id="rId9"/>
    <p:sldId id="264" r:id="rId10"/>
    <p:sldId id="265" r:id="rId11"/>
    <p:sldId id="266" r:id="rId12"/>
    <p:sldId id="287" r:id="rId13"/>
    <p:sldId id="271" r:id="rId14"/>
    <p:sldId id="281" r:id="rId15"/>
    <p:sldId id="282" r:id="rId16"/>
    <p:sldId id="288" r:id="rId17"/>
    <p:sldId id="275" r:id="rId18"/>
    <p:sldId id="272" r:id="rId19"/>
    <p:sldId id="276" r:id="rId20"/>
    <p:sldId id="289" r:id="rId21"/>
    <p:sldId id="273" r:id="rId22"/>
    <p:sldId id="279" r:id="rId23"/>
    <p:sldId id="290" r:id="rId24"/>
    <p:sldId id="274" r:id="rId25"/>
    <p:sldId id="280" r:id="rId26"/>
    <p:sldId id="283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88634" autoAdjust="0"/>
  </p:normalViewPr>
  <p:slideViewPr>
    <p:cSldViewPr snapToGrid="0">
      <p:cViewPr varScale="1">
        <p:scale>
          <a:sx n="112" d="100"/>
          <a:sy n="112" d="100"/>
        </p:scale>
        <p:origin x="1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ppt</c:v>
                </c:pt>
              </c:strCache>
            </c:strRef>
          </c:tx>
          <c:spPr>
            <a:ln w="28575" cap="sq" cmpd="sng" algn="ctr">
              <a:solidFill>
                <a:srgbClr val="4472C4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540000"/>
              </a:solidFill>
              <a:ln w="50800" cap="flat" cmpd="sng" algn="ctr">
                <a:solidFill>
                  <a:srgbClr val="4472C4"/>
                </a:solidFill>
                <a:prstDash val="solid"/>
                <a:round/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6C-42D7-9C80-836ADC5FC364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 cmpd="sng" algn="ctr">
              <a:solidFill>
                <a:schemeClr val="accent5">
                  <a:lumMod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AD1C21"/>
              </a:solidFill>
              <a:ln w="5080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6C-42D7-9C80-836ADC5FC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088576"/>
        <c:axId val="176090112"/>
      </c:lineChart>
      <c:catAx>
        <c:axId val="17608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64656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6090112"/>
        <c:crosses val="autoZero"/>
        <c:auto val="1"/>
        <c:lblAlgn val="ctr"/>
        <c:lblOffset val="100"/>
        <c:noMultiLvlLbl val="0"/>
      </c:catAx>
      <c:valAx>
        <c:axId val="176090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6F6F6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7608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6-4AFD-8DAF-3D4565CDF439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6-4AFD-8DAF-3D4565CDF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908800"/>
        <c:axId val="178066176"/>
      </c:barChart>
      <c:catAx>
        <c:axId val="12090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8066176"/>
        <c:crosses val="autoZero"/>
        <c:auto val="1"/>
        <c:lblAlgn val="ctr"/>
        <c:lblOffset val="100"/>
        <c:noMultiLvlLbl val="0"/>
      </c:catAx>
      <c:valAx>
        <c:axId val="178066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090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-8551" y="467200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 rot="16200000">
            <a:off x="11436485" y="5106095"/>
            <a:ext cx="1271471" cy="363349"/>
            <a:chOff x="6507038" y="462977"/>
            <a:chExt cx="2430800" cy="471379"/>
          </a:xfrm>
        </p:grpSpPr>
        <p:grpSp>
          <p:nvGrpSpPr>
            <p:cNvPr id="62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64" name="圆角矩形 63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圆角矩形 62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圆角矩形 24"/>
          <p:cNvSpPr/>
          <p:nvPr/>
        </p:nvSpPr>
        <p:spPr>
          <a:xfrm rot="10800000" flipV="1">
            <a:off x="5362928" y="6145424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833370" y="6130290"/>
            <a:ext cx="5637530" cy="414199"/>
            <a:chOff x="7179425" y="5791368"/>
            <a:chExt cx="4722623" cy="417768"/>
          </a:xfrm>
        </p:grpSpPr>
        <p:sp>
          <p:nvSpPr>
            <p:cNvPr id="42" name="文本框 41"/>
            <p:cNvSpPr txBox="1"/>
            <p:nvPr/>
          </p:nvSpPr>
          <p:spPr>
            <a:xfrm>
              <a:off x="7179425" y="5806920"/>
              <a:ext cx="2214881" cy="402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</a:t>
              </a:r>
              <a:r>
                <a:rPr lang="en-US" altLang="zh-CN" sz="200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20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9433167" y="5791368"/>
              <a:ext cx="2468881" cy="402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</a:t>
              </a:r>
              <a:r>
                <a:rPr lang="en-US" altLang="zh-CN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  <a:endParaRPr lang="zh-CN" altLang="en-US" sz="20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543397" y="3754304"/>
            <a:ext cx="6823235" cy="46166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24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24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478452" y="2089133"/>
            <a:ext cx="9122410" cy="152590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l"/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毕业论文答辩模板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5253439" y="2090653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50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1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538005" y="5064863"/>
            <a:ext cx="621811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**大学 **学院       </a:t>
            </a:r>
            <a:r>
              <a:rPr lang="zh-CN" altLang="en-US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**</a:t>
            </a:r>
            <a:r>
              <a:rPr lang="en-US" altLang="zh-CN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 University </a:t>
            </a:r>
            <a:endParaRPr lang="zh-CN" altLang="en-US" sz="2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57" name="圆角矩形 56"/>
          <p:cNvSpPr/>
          <p:nvPr/>
        </p:nvSpPr>
        <p:spPr>
          <a:xfrm rot="16200000" flipV="1">
            <a:off x="10447003" y="4634619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Freeform 96"/>
          <p:cNvSpPr/>
          <p:nvPr/>
        </p:nvSpPr>
        <p:spPr bwMode="auto">
          <a:xfrm>
            <a:off x="10716633" y="4926395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753586" y="1807954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40604" y="1807954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35651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36521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63718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64588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91785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92655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0198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866404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750710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flipH="1">
            <a:off x="3676916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561222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6487428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9398574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9324780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圆角矩形 61"/>
          <p:cNvSpPr/>
          <p:nvPr/>
        </p:nvSpPr>
        <p:spPr>
          <a:xfrm rot="10800000" flipV="1">
            <a:off x="1052043" y="1807952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3859101" y="1820831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64" name="圆角矩形 63"/>
          <p:cNvSpPr/>
          <p:nvPr/>
        </p:nvSpPr>
        <p:spPr>
          <a:xfrm rot="10800000" flipV="1">
            <a:off x="6675395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9482453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D</a:t>
            </a:r>
            <a:endParaRPr lang="zh-CN" altLang="en-US" sz="3600" dirty="0"/>
          </a:p>
        </p:txBody>
      </p:sp>
      <p:sp>
        <p:nvSpPr>
          <p:cNvPr id="66" name="Freeform 36"/>
          <p:cNvSpPr/>
          <p:nvPr/>
        </p:nvSpPr>
        <p:spPr bwMode="auto">
          <a:xfrm>
            <a:off x="4514809" y="2923954"/>
            <a:ext cx="655699" cy="724068"/>
          </a:xfrm>
          <a:custGeom>
            <a:avLst/>
            <a:gdLst>
              <a:gd name="T0" fmla="*/ 47 w 152"/>
              <a:gd name="T1" fmla="*/ 115 h 168"/>
              <a:gd name="T2" fmla="*/ 52 w 152"/>
              <a:gd name="T3" fmla="*/ 109 h 168"/>
              <a:gd name="T4" fmla="*/ 52 w 152"/>
              <a:gd name="T5" fmla="*/ 103 h 168"/>
              <a:gd name="T6" fmla="*/ 48 w 152"/>
              <a:gd name="T7" fmla="*/ 95 h 168"/>
              <a:gd name="T8" fmla="*/ 47 w 152"/>
              <a:gd name="T9" fmla="*/ 90 h 168"/>
              <a:gd name="T10" fmla="*/ 45 w 152"/>
              <a:gd name="T11" fmla="*/ 83 h 168"/>
              <a:gd name="T12" fmla="*/ 43 w 152"/>
              <a:gd name="T13" fmla="*/ 80 h 168"/>
              <a:gd name="T14" fmla="*/ 41 w 152"/>
              <a:gd name="T15" fmla="*/ 76 h 168"/>
              <a:gd name="T16" fmla="*/ 40 w 152"/>
              <a:gd name="T17" fmla="*/ 74 h 168"/>
              <a:gd name="T18" fmla="*/ 39 w 152"/>
              <a:gd name="T19" fmla="*/ 68 h 168"/>
              <a:gd name="T20" fmla="*/ 38 w 152"/>
              <a:gd name="T21" fmla="*/ 64 h 168"/>
              <a:gd name="T22" fmla="*/ 38 w 152"/>
              <a:gd name="T23" fmla="*/ 61 h 168"/>
              <a:gd name="T24" fmla="*/ 38 w 152"/>
              <a:gd name="T25" fmla="*/ 59 h 168"/>
              <a:gd name="T26" fmla="*/ 39 w 152"/>
              <a:gd name="T27" fmla="*/ 57 h 168"/>
              <a:gd name="T28" fmla="*/ 39 w 152"/>
              <a:gd name="T29" fmla="*/ 56 h 168"/>
              <a:gd name="T30" fmla="*/ 39 w 152"/>
              <a:gd name="T31" fmla="*/ 55 h 168"/>
              <a:gd name="T32" fmla="*/ 39 w 152"/>
              <a:gd name="T33" fmla="*/ 54 h 168"/>
              <a:gd name="T34" fmla="*/ 38 w 152"/>
              <a:gd name="T35" fmla="*/ 40 h 168"/>
              <a:gd name="T36" fmla="*/ 38 w 152"/>
              <a:gd name="T37" fmla="*/ 37 h 168"/>
              <a:gd name="T38" fmla="*/ 45 w 152"/>
              <a:gd name="T39" fmla="*/ 13 h 168"/>
              <a:gd name="T40" fmla="*/ 48 w 152"/>
              <a:gd name="T41" fmla="*/ 10 h 168"/>
              <a:gd name="T42" fmla="*/ 52 w 152"/>
              <a:gd name="T43" fmla="*/ 7 h 168"/>
              <a:gd name="T44" fmla="*/ 58 w 152"/>
              <a:gd name="T45" fmla="*/ 3 h 168"/>
              <a:gd name="T46" fmla="*/ 62 w 152"/>
              <a:gd name="T47" fmla="*/ 2 h 168"/>
              <a:gd name="T48" fmla="*/ 72 w 152"/>
              <a:gd name="T49" fmla="*/ 0 h 168"/>
              <a:gd name="T50" fmla="*/ 80 w 152"/>
              <a:gd name="T51" fmla="*/ 0 h 168"/>
              <a:gd name="T52" fmla="*/ 88 w 152"/>
              <a:gd name="T53" fmla="*/ 1 h 168"/>
              <a:gd name="T54" fmla="*/ 94 w 152"/>
              <a:gd name="T55" fmla="*/ 3 h 168"/>
              <a:gd name="T56" fmla="*/ 99 w 152"/>
              <a:gd name="T57" fmla="*/ 6 h 168"/>
              <a:gd name="T58" fmla="*/ 103 w 152"/>
              <a:gd name="T59" fmla="*/ 9 h 168"/>
              <a:gd name="T60" fmla="*/ 107 w 152"/>
              <a:gd name="T61" fmla="*/ 13 h 168"/>
              <a:gd name="T62" fmla="*/ 113 w 152"/>
              <a:gd name="T63" fmla="*/ 39 h 168"/>
              <a:gd name="T64" fmla="*/ 112 w 152"/>
              <a:gd name="T65" fmla="*/ 49 h 168"/>
              <a:gd name="T66" fmla="*/ 112 w 152"/>
              <a:gd name="T67" fmla="*/ 52 h 168"/>
              <a:gd name="T68" fmla="*/ 112 w 152"/>
              <a:gd name="T69" fmla="*/ 55 h 168"/>
              <a:gd name="T70" fmla="*/ 113 w 152"/>
              <a:gd name="T71" fmla="*/ 56 h 168"/>
              <a:gd name="T72" fmla="*/ 114 w 152"/>
              <a:gd name="T73" fmla="*/ 62 h 168"/>
              <a:gd name="T74" fmla="*/ 113 w 152"/>
              <a:gd name="T75" fmla="*/ 65 h 168"/>
              <a:gd name="T76" fmla="*/ 107 w 152"/>
              <a:gd name="T77" fmla="*/ 83 h 168"/>
              <a:gd name="T78" fmla="*/ 105 w 152"/>
              <a:gd name="T79" fmla="*/ 91 h 168"/>
              <a:gd name="T80" fmla="*/ 102 w 152"/>
              <a:gd name="T81" fmla="*/ 98 h 168"/>
              <a:gd name="T82" fmla="*/ 101 w 152"/>
              <a:gd name="T83" fmla="*/ 103 h 168"/>
              <a:gd name="T84" fmla="*/ 100 w 152"/>
              <a:gd name="T85" fmla="*/ 109 h 168"/>
              <a:gd name="T86" fmla="*/ 101 w 152"/>
              <a:gd name="T87" fmla="*/ 114 h 168"/>
              <a:gd name="T88" fmla="*/ 121 w 152"/>
              <a:gd name="T89" fmla="*/ 120 h 168"/>
              <a:gd name="T90" fmla="*/ 125 w 152"/>
              <a:gd name="T91" fmla="*/ 122 h 168"/>
              <a:gd name="T92" fmla="*/ 128 w 152"/>
              <a:gd name="T93" fmla="*/ 123 h 168"/>
              <a:gd name="T94" fmla="*/ 140 w 152"/>
              <a:gd name="T95" fmla="*/ 127 h 168"/>
              <a:gd name="T96" fmla="*/ 146 w 152"/>
              <a:gd name="T97" fmla="*/ 130 h 168"/>
              <a:gd name="T98" fmla="*/ 149 w 152"/>
              <a:gd name="T99" fmla="*/ 132 h 168"/>
              <a:gd name="T100" fmla="*/ 150 w 152"/>
              <a:gd name="T101" fmla="*/ 135 h 168"/>
              <a:gd name="T102" fmla="*/ 151 w 152"/>
              <a:gd name="T103" fmla="*/ 137 h 168"/>
              <a:gd name="T104" fmla="*/ 152 w 152"/>
              <a:gd name="T105" fmla="*/ 141 h 168"/>
              <a:gd name="T106" fmla="*/ 144 w 152"/>
              <a:gd name="T107" fmla="*/ 168 h 168"/>
              <a:gd name="T108" fmla="*/ 76 w 152"/>
              <a:gd name="T109" fmla="*/ 168 h 168"/>
              <a:gd name="T110" fmla="*/ 8 w 152"/>
              <a:gd name="T111" fmla="*/ 168 h 168"/>
              <a:gd name="T112" fmla="*/ 0 w 152"/>
              <a:gd name="T113" fmla="*/ 16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" h="168">
                <a:moveTo>
                  <a:pt x="9" y="128"/>
                </a:moveTo>
                <a:cubicBezTo>
                  <a:pt x="16" y="126"/>
                  <a:pt x="30" y="120"/>
                  <a:pt x="42" y="117"/>
                </a:cubicBezTo>
                <a:cubicBezTo>
                  <a:pt x="44" y="116"/>
                  <a:pt x="45" y="116"/>
                  <a:pt x="47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49" y="115"/>
                  <a:pt x="50" y="114"/>
                  <a:pt x="51" y="114"/>
                </a:cubicBezTo>
                <a:cubicBezTo>
                  <a:pt x="52" y="113"/>
                  <a:pt x="52" y="113"/>
                  <a:pt x="52" y="109"/>
                </a:cubicBezTo>
                <a:cubicBezTo>
                  <a:pt x="52" y="108"/>
                  <a:pt x="52" y="107"/>
                  <a:pt x="52" y="106"/>
                </a:cubicBezTo>
                <a:cubicBezTo>
                  <a:pt x="52" y="105"/>
                  <a:pt x="52" y="105"/>
                  <a:pt x="52" y="104"/>
                </a:cubicBezTo>
                <a:cubicBezTo>
                  <a:pt x="52" y="104"/>
                  <a:pt x="52" y="104"/>
                  <a:pt x="52" y="103"/>
                </a:cubicBezTo>
                <a:cubicBezTo>
                  <a:pt x="51" y="103"/>
                  <a:pt x="51" y="102"/>
                  <a:pt x="51" y="102"/>
                </a:cubicBezTo>
                <a:cubicBezTo>
                  <a:pt x="51" y="101"/>
                  <a:pt x="50" y="99"/>
                  <a:pt x="49" y="98"/>
                </a:cubicBezTo>
                <a:cubicBezTo>
                  <a:pt x="49" y="97"/>
                  <a:pt x="49" y="96"/>
                  <a:pt x="48" y="95"/>
                </a:cubicBezTo>
                <a:cubicBezTo>
                  <a:pt x="48" y="95"/>
                  <a:pt x="48" y="94"/>
                  <a:pt x="48" y="94"/>
                </a:cubicBezTo>
                <a:cubicBezTo>
                  <a:pt x="48" y="93"/>
                  <a:pt x="47" y="92"/>
                  <a:pt x="47" y="91"/>
                </a:cubicBezTo>
                <a:cubicBezTo>
                  <a:pt x="47" y="91"/>
                  <a:pt x="47" y="91"/>
                  <a:pt x="47" y="90"/>
                </a:cubicBezTo>
                <a:cubicBezTo>
                  <a:pt x="46" y="89"/>
                  <a:pt x="46" y="88"/>
                  <a:pt x="46" y="87"/>
                </a:cubicBezTo>
                <a:cubicBezTo>
                  <a:pt x="46" y="87"/>
                  <a:pt x="46" y="86"/>
                  <a:pt x="45" y="85"/>
                </a:cubicBezTo>
                <a:cubicBezTo>
                  <a:pt x="45" y="84"/>
                  <a:pt x="45" y="84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4" y="83"/>
                  <a:pt x="44" y="81"/>
                  <a:pt x="43" y="80"/>
                </a:cubicBezTo>
                <a:cubicBezTo>
                  <a:pt x="43" y="80"/>
                  <a:pt x="43" y="79"/>
                  <a:pt x="42" y="79"/>
                </a:cubicBezTo>
                <a:cubicBezTo>
                  <a:pt x="42" y="79"/>
                  <a:pt x="42" y="79"/>
                  <a:pt x="42" y="78"/>
                </a:cubicBezTo>
                <a:cubicBezTo>
                  <a:pt x="42" y="78"/>
                  <a:pt x="41" y="77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1" y="75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3"/>
                  <a:pt x="40" y="72"/>
                  <a:pt x="40" y="71"/>
                </a:cubicBezTo>
                <a:cubicBezTo>
                  <a:pt x="40" y="71"/>
                  <a:pt x="40" y="71"/>
                  <a:pt x="40" y="71"/>
                </a:cubicBezTo>
                <a:cubicBezTo>
                  <a:pt x="39" y="70"/>
                  <a:pt x="39" y="69"/>
                  <a:pt x="39" y="68"/>
                </a:cubicBezTo>
                <a:cubicBezTo>
                  <a:pt x="39" y="67"/>
                  <a:pt x="39" y="67"/>
                  <a:pt x="38" y="66"/>
                </a:cubicBezTo>
                <a:cubicBezTo>
                  <a:pt x="38" y="66"/>
                  <a:pt x="38" y="65"/>
                  <a:pt x="38" y="65"/>
                </a:cubicBezTo>
                <a:cubicBezTo>
                  <a:pt x="38" y="65"/>
                  <a:pt x="38" y="64"/>
                  <a:pt x="38" y="64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2"/>
                  <a:pt x="38" y="62"/>
                </a:cubicBezTo>
                <a:cubicBezTo>
                  <a:pt x="38" y="62"/>
                  <a:pt x="38" y="61"/>
                  <a:pt x="38" y="61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1"/>
                  <a:pt x="39" y="47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1"/>
                  <a:pt x="38" y="40"/>
                </a:cubicBezTo>
                <a:cubicBezTo>
                  <a:pt x="38" y="40"/>
                  <a:pt x="38" y="40"/>
                  <a:pt x="38" y="39"/>
                </a:cubicBezTo>
                <a:cubicBezTo>
                  <a:pt x="38" y="39"/>
                  <a:pt x="38" y="38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6"/>
                  <a:pt x="38" y="35"/>
                  <a:pt x="38" y="35"/>
                </a:cubicBezTo>
                <a:cubicBezTo>
                  <a:pt x="38" y="31"/>
                  <a:pt x="38" y="27"/>
                  <a:pt x="40" y="22"/>
                </a:cubicBezTo>
                <a:cubicBezTo>
                  <a:pt x="41" y="19"/>
                  <a:pt x="43" y="16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6" y="12"/>
                  <a:pt x="46" y="11"/>
                  <a:pt x="47" y="11"/>
                </a:cubicBezTo>
                <a:cubicBezTo>
                  <a:pt x="47" y="10"/>
                  <a:pt x="48" y="10"/>
                  <a:pt x="48" y="10"/>
                </a:cubicBezTo>
                <a:cubicBezTo>
                  <a:pt x="48" y="9"/>
                  <a:pt x="49" y="9"/>
                  <a:pt x="49" y="9"/>
                </a:cubicBezTo>
                <a:cubicBezTo>
                  <a:pt x="50" y="8"/>
                  <a:pt x="50" y="8"/>
                  <a:pt x="51" y="7"/>
                </a:cubicBezTo>
                <a:cubicBezTo>
                  <a:pt x="51" y="7"/>
                  <a:pt x="51" y="7"/>
                  <a:pt x="52" y="7"/>
                </a:cubicBezTo>
                <a:cubicBezTo>
                  <a:pt x="52" y="6"/>
                  <a:pt x="53" y="6"/>
                  <a:pt x="54" y="5"/>
                </a:cubicBezTo>
                <a:cubicBezTo>
                  <a:pt x="54" y="5"/>
                  <a:pt x="54" y="5"/>
                  <a:pt x="55" y="5"/>
                </a:cubicBezTo>
                <a:cubicBezTo>
                  <a:pt x="56" y="4"/>
                  <a:pt x="57" y="4"/>
                  <a:pt x="58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59" y="3"/>
                  <a:pt x="60" y="2"/>
                  <a:pt x="62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3" y="1"/>
                  <a:pt x="65" y="1"/>
                  <a:pt x="66" y="1"/>
                </a:cubicBezTo>
                <a:cubicBezTo>
                  <a:pt x="66" y="1"/>
                  <a:pt x="67" y="1"/>
                  <a:pt x="67" y="1"/>
                </a:cubicBezTo>
                <a:cubicBezTo>
                  <a:pt x="68" y="0"/>
                  <a:pt x="70" y="0"/>
                  <a:pt x="72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1" y="0"/>
                  <a:pt x="82" y="0"/>
                  <a:pt x="83" y="0"/>
                </a:cubicBezTo>
                <a:cubicBezTo>
                  <a:pt x="84" y="1"/>
                  <a:pt x="84" y="1"/>
                  <a:pt x="85" y="1"/>
                </a:cubicBezTo>
                <a:cubicBezTo>
                  <a:pt x="86" y="1"/>
                  <a:pt x="87" y="1"/>
                  <a:pt x="88" y="1"/>
                </a:cubicBezTo>
                <a:cubicBezTo>
                  <a:pt x="88" y="1"/>
                  <a:pt x="89" y="2"/>
                  <a:pt x="90" y="2"/>
                </a:cubicBezTo>
                <a:cubicBezTo>
                  <a:pt x="91" y="2"/>
                  <a:pt x="91" y="2"/>
                  <a:pt x="92" y="3"/>
                </a:cubicBezTo>
                <a:cubicBezTo>
                  <a:pt x="93" y="3"/>
                  <a:pt x="93" y="3"/>
                  <a:pt x="94" y="3"/>
                </a:cubicBezTo>
                <a:cubicBezTo>
                  <a:pt x="94" y="4"/>
                  <a:pt x="95" y="4"/>
                  <a:pt x="96" y="4"/>
                </a:cubicBezTo>
                <a:cubicBezTo>
                  <a:pt x="96" y="4"/>
                  <a:pt x="97" y="5"/>
                  <a:pt x="97" y="5"/>
                </a:cubicBezTo>
                <a:cubicBezTo>
                  <a:pt x="98" y="5"/>
                  <a:pt x="98" y="6"/>
                  <a:pt x="99" y="6"/>
                </a:cubicBezTo>
                <a:cubicBezTo>
                  <a:pt x="99" y="6"/>
                  <a:pt x="100" y="7"/>
                  <a:pt x="100" y="7"/>
                </a:cubicBezTo>
                <a:cubicBezTo>
                  <a:pt x="101" y="7"/>
                  <a:pt x="101" y="8"/>
                  <a:pt x="102" y="8"/>
                </a:cubicBezTo>
                <a:cubicBezTo>
                  <a:pt x="102" y="8"/>
                  <a:pt x="103" y="9"/>
                  <a:pt x="103" y="9"/>
                </a:cubicBezTo>
                <a:cubicBezTo>
                  <a:pt x="103" y="9"/>
                  <a:pt x="104" y="10"/>
                  <a:pt x="105" y="11"/>
                </a:cubicBezTo>
                <a:cubicBezTo>
                  <a:pt x="105" y="11"/>
                  <a:pt x="105" y="11"/>
                  <a:pt x="105" y="11"/>
                </a:cubicBezTo>
                <a:cubicBezTo>
                  <a:pt x="106" y="12"/>
                  <a:pt x="106" y="12"/>
                  <a:pt x="107" y="13"/>
                </a:cubicBezTo>
                <a:cubicBezTo>
                  <a:pt x="113" y="22"/>
                  <a:pt x="115" y="32"/>
                  <a:pt x="114" y="37"/>
                </a:cubicBezTo>
                <a:cubicBezTo>
                  <a:pt x="114" y="37"/>
                  <a:pt x="114" y="37"/>
                  <a:pt x="114" y="37"/>
                </a:cubicBezTo>
                <a:cubicBezTo>
                  <a:pt x="113" y="38"/>
                  <a:pt x="113" y="39"/>
                  <a:pt x="113" y="39"/>
                </a:cubicBezTo>
                <a:cubicBezTo>
                  <a:pt x="113" y="42"/>
                  <a:pt x="113" y="45"/>
                  <a:pt x="112" y="47"/>
                </a:cubicBezTo>
                <a:cubicBezTo>
                  <a:pt x="112" y="47"/>
                  <a:pt x="112" y="47"/>
                  <a:pt x="112" y="47"/>
                </a:cubicBezTo>
                <a:cubicBezTo>
                  <a:pt x="112" y="48"/>
                  <a:pt x="112" y="49"/>
                  <a:pt x="112" y="49"/>
                </a:cubicBezTo>
                <a:cubicBezTo>
                  <a:pt x="112" y="49"/>
                  <a:pt x="112" y="50"/>
                  <a:pt x="112" y="50"/>
                </a:cubicBezTo>
                <a:cubicBezTo>
                  <a:pt x="112" y="50"/>
                  <a:pt x="112" y="51"/>
                  <a:pt x="112" y="51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53"/>
                  <a:pt x="112" y="53"/>
                  <a:pt x="112" y="54"/>
                </a:cubicBezTo>
                <a:cubicBezTo>
                  <a:pt x="112" y="54"/>
                  <a:pt x="112" y="54"/>
                  <a:pt x="112" y="54"/>
                </a:cubicBezTo>
                <a:cubicBezTo>
                  <a:pt x="112" y="54"/>
                  <a:pt x="112" y="54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3" y="56"/>
                </a:cubicBezTo>
                <a:cubicBezTo>
                  <a:pt x="113" y="57"/>
                  <a:pt x="113" y="59"/>
                  <a:pt x="114" y="60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4" y="61"/>
                  <a:pt x="114" y="61"/>
                  <a:pt x="114" y="62"/>
                </a:cubicBezTo>
                <a:cubicBezTo>
                  <a:pt x="114" y="62"/>
                  <a:pt x="114" y="62"/>
                  <a:pt x="114" y="63"/>
                </a:cubicBezTo>
                <a:cubicBezTo>
                  <a:pt x="113" y="63"/>
                  <a:pt x="113" y="63"/>
                  <a:pt x="113" y="64"/>
                </a:cubicBezTo>
                <a:cubicBezTo>
                  <a:pt x="113" y="64"/>
                  <a:pt x="113" y="65"/>
                  <a:pt x="113" y="65"/>
                </a:cubicBezTo>
                <a:cubicBezTo>
                  <a:pt x="113" y="65"/>
                  <a:pt x="113" y="66"/>
                  <a:pt x="113" y="66"/>
                </a:cubicBezTo>
                <a:cubicBezTo>
                  <a:pt x="113" y="67"/>
                  <a:pt x="113" y="67"/>
                  <a:pt x="113" y="68"/>
                </a:cubicBezTo>
                <a:cubicBezTo>
                  <a:pt x="111" y="76"/>
                  <a:pt x="109" y="80"/>
                  <a:pt x="107" y="83"/>
                </a:cubicBezTo>
                <a:cubicBezTo>
                  <a:pt x="107" y="83"/>
                  <a:pt x="107" y="83"/>
                  <a:pt x="106" y="83"/>
                </a:cubicBezTo>
                <a:cubicBezTo>
                  <a:pt x="106" y="86"/>
                  <a:pt x="106" y="88"/>
                  <a:pt x="105" y="90"/>
                </a:cubicBezTo>
                <a:cubicBezTo>
                  <a:pt x="105" y="91"/>
                  <a:pt x="105" y="91"/>
                  <a:pt x="105" y="91"/>
                </a:cubicBezTo>
                <a:cubicBezTo>
                  <a:pt x="104" y="92"/>
                  <a:pt x="104" y="93"/>
                  <a:pt x="104" y="93"/>
                </a:cubicBezTo>
                <a:cubicBezTo>
                  <a:pt x="104" y="94"/>
                  <a:pt x="104" y="95"/>
                  <a:pt x="103" y="95"/>
                </a:cubicBezTo>
                <a:cubicBezTo>
                  <a:pt x="103" y="96"/>
                  <a:pt x="103" y="97"/>
                  <a:pt x="102" y="98"/>
                </a:cubicBezTo>
                <a:cubicBezTo>
                  <a:pt x="102" y="99"/>
                  <a:pt x="102" y="99"/>
                  <a:pt x="101" y="100"/>
                </a:cubicBezTo>
                <a:cubicBezTo>
                  <a:pt x="101" y="100"/>
                  <a:pt x="101" y="100"/>
                  <a:pt x="101" y="101"/>
                </a:cubicBezTo>
                <a:cubicBezTo>
                  <a:pt x="101" y="101"/>
                  <a:pt x="101" y="102"/>
                  <a:pt x="101" y="103"/>
                </a:cubicBezTo>
                <a:cubicBezTo>
                  <a:pt x="101" y="103"/>
                  <a:pt x="101" y="103"/>
                  <a:pt x="101" y="104"/>
                </a:cubicBezTo>
                <a:cubicBezTo>
                  <a:pt x="101" y="104"/>
                  <a:pt x="101" y="105"/>
                  <a:pt x="100" y="106"/>
                </a:cubicBezTo>
                <a:cubicBezTo>
                  <a:pt x="100" y="107"/>
                  <a:pt x="100" y="108"/>
                  <a:pt x="100" y="109"/>
                </a:cubicBezTo>
                <a:cubicBezTo>
                  <a:pt x="100" y="112"/>
                  <a:pt x="100" y="113"/>
                  <a:pt x="101" y="113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2" y="114"/>
                </a:cubicBezTo>
                <a:cubicBezTo>
                  <a:pt x="102" y="114"/>
                  <a:pt x="103" y="114"/>
                  <a:pt x="104" y="115"/>
                </a:cubicBezTo>
                <a:cubicBezTo>
                  <a:pt x="109" y="116"/>
                  <a:pt x="115" y="118"/>
                  <a:pt x="121" y="120"/>
                </a:cubicBezTo>
                <a:cubicBezTo>
                  <a:pt x="121" y="120"/>
                  <a:pt x="121" y="120"/>
                  <a:pt x="122" y="120"/>
                </a:cubicBezTo>
                <a:cubicBezTo>
                  <a:pt x="122" y="121"/>
                  <a:pt x="123" y="121"/>
                  <a:pt x="124" y="121"/>
                </a:cubicBezTo>
                <a:cubicBezTo>
                  <a:pt x="124" y="121"/>
                  <a:pt x="124" y="121"/>
                  <a:pt x="125" y="122"/>
                </a:cubicBezTo>
                <a:cubicBezTo>
                  <a:pt x="125" y="122"/>
                  <a:pt x="126" y="122"/>
                  <a:pt x="126" y="122"/>
                </a:cubicBezTo>
                <a:cubicBezTo>
                  <a:pt x="127" y="122"/>
                  <a:pt x="127" y="122"/>
                  <a:pt x="128" y="123"/>
                </a:cubicBezTo>
                <a:cubicBezTo>
                  <a:pt x="128" y="123"/>
                  <a:pt x="128" y="123"/>
                  <a:pt x="128" y="123"/>
                </a:cubicBezTo>
                <a:cubicBezTo>
                  <a:pt x="129" y="123"/>
                  <a:pt x="130" y="123"/>
                  <a:pt x="130" y="124"/>
                </a:cubicBezTo>
                <a:cubicBezTo>
                  <a:pt x="131" y="124"/>
                  <a:pt x="131" y="124"/>
                  <a:pt x="131" y="124"/>
                </a:cubicBezTo>
                <a:cubicBezTo>
                  <a:pt x="134" y="125"/>
                  <a:pt x="138" y="126"/>
                  <a:pt x="140" y="127"/>
                </a:cubicBezTo>
                <a:cubicBezTo>
                  <a:pt x="142" y="128"/>
                  <a:pt x="143" y="128"/>
                  <a:pt x="144" y="129"/>
                </a:cubicBezTo>
                <a:cubicBezTo>
                  <a:pt x="145" y="129"/>
                  <a:pt x="145" y="130"/>
                  <a:pt x="146" y="130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7" y="131"/>
                  <a:pt x="147" y="131"/>
                  <a:pt x="147" y="131"/>
                </a:cubicBezTo>
                <a:cubicBezTo>
                  <a:pt x="148" y="131"/>
                  <a:pt x="148" y="131"/>
                  <a:pt x="148" y="132"/>
                </a:cubicBezTo>
                <a:cubicBezTo>
                  <a:pt x="148" y="132"/>
                  <a:pt x="149" y="132"/>
                  <a:pt x="149" y="132"/>
                </a:cubicBezTo>
                <a:cubicBezTo>
                  <a:pt x="149" y="133"/>
                  <a:pt x="149" y="133"/>
                  <a:pt x="149" y="133"/>
                </a:cubicBezTo>
                <a:cubicBezTo>
                  <a:pt x="150" y="133"/>
                  <a:pt x="150" y="134"/>
                  <a:pt x="150" y="134"/>
                </a:cubicBezTo>
                <a:cubicBezTo>
                  <a:pt x="150" y="134"/>
                  <a:pt x="150" y="134"/>
                  <a:pt x="150" y="135"/>
                </a:cubicBezTo>
                <a:cubicBezTo>
                  <a:pt x="150" y="135"/>
                  <a:pt x="150" y="135"/>
                  <a:pt x="151" y="135"/>
                </a:cubicBezTo>
                <a:cubicBezTo>
                  <a:pt x="151" y="136"/>
                  <a:pt x="151" y="136"/>
                  <a:pt x="151" y="136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51" y="137"/>
                  <a:pt x="151" y="138"/>
                  <a:pt x="151" y="138"/>
                </a:cubicBezTo>
                <a:cubicBezTo>
                  <a:pt x="151" y="138"/>
                  <a:pt x="151" y="139"/>
                  <a:pt x="151" y="139"/>
                </a:cubicBezTo>
                <a:cubicBezTo>
                  <a:pt x="152" y="139"/>
                  <a:pt x="152" y="140"/>
                  <a:pt x="152" y="141"/>
                </a:cubicBezTo>
                <a:cubicBezTo>
                  <a:pt x="152" y="145"/>
                  <a:pt x="152" y="157"/>
                  <a:pt x="152" y="160"/>
                </a:cubicBezTo>
                <a:cubicBezTo>
                  <a:pt x="152" y="160"/>
                  <a:pt x="152" y="161"/>
                  <a:pt x="152" y="161"/>
                </a:cubicBezTo>
                <a:cubicBezTo>
                  <a:pt x="152" y="164"/>
                  <a:pt x="150" y="168"/>
                  <a:pt x="144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38" y="168"/>
                  <a:pt x="102" y="168"/>
                  <a:pt x="85" y="168"/>
                </a:cubicBezTo>
                <a:cubicBezTo>
                  <a:pt x="80" y="168"/>
                  <a:pt x="76" y="168"/>
                  <a:pt x="76" y="168"/>
                </a:cubicBezTo>
                <a:cubicBezTo>
                  <a:pt x="75" y="168"/>
                  <a:pt x="75" y="168"/>
                  <a:pt x="75" y="168"/>
                </a:cubicBezTo>
                <a:cubicBezTo>
                  <a:pt x="75" y="168"/>
                  <a:pt x="72" y="168"/>
                  <a:pt x="66" y="168"/>
                </a:cubicBezTo>
                <a:cubicBezTo>
                  <a:pt x="50" y="168"/>
                  <a:pt x="13" y="168"/>
                  <a:pt x="8" y="168"/>
                </a:cubicBezTo>
                <a:cubicBezTo>
                  <a:pt x="8" y="168"/>
                  <a:pt x="7" y="168"/>
                  <a:pt x="7" y="168"/>
                </a:cubicBezTo>
                <a:cubicBezTo>
                  <a:pt x="2" y="168"/>
                  <a:pt x="0" y="164"/>
                  <a:pt x="0" y="161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37"/>
                  <a:pt x="2" y="131"/>
                  <a:pt x="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7" name="Freeform 37"/>
          <p:cNvSpPr/>
          <p:nvPr/>
        </p:nvSpPr>
        <p:spPr bwMode="auto">
          <a:xfrm>
            <a:off x="4238235" y="2992321"/>
            <a:ext cx="407092" cy="587335"/>
          </a:xfrm>
          <a:custGeom>
            <a:avLst/>
            <a:gdLst>
              <a:gd name="T0" fmla="*/ 7 w 94"/>
              <a:gd name="T1" fmla="*/ 104 h 136"/>
              <a:gd name="T2" fmla="*/ 41 w 94"/>
              <a:gd name="T3" fmla="*/ 92 h 136"/>
              <a:gd name="T4" fmla="*/ 42 w 94"/>
              <a:gd name="T5" fmla="*/ 88 h 136"/>
              <a:gd name="T6" fmla="*/ 40 w 94"/>
              <a:gd name="T7" fmla="*/ 80 h 136"/>
              <a:gd name="T8" fmla="*/ 36 w 94"/>
              <a:gd name="T9" fmla="*/ 68 h 136"/>
              <a:gd name="T10" fmla="*/ 31 w 94"/>
              <a:gd name="T11" fmla="*/ 55 h 136"/>
              <a:gd name="T12" fmla="*/ 31 w 94"/>
              <a:gd name="T13" fmla="*/ 45 h 136"/>
              <a:gd name="T14" fmla="*/ 32 w 94"/>
              <a:gd name="T15" fmla="*/ 44 h 136"/>
              <a:gd name="T16" fmla="*/ 30 w 94"/>
              <a:gd name="T17" fmla="*/ 30 h 136"/>
              <a:gd name="T18" fmla="*/ 36 w 94"/>
              <a:gd name="T19" fmla="*/ 11 h 136"/>
              <a:gd name="T20" fmla="*/ 58 w 94"/>
              <a:gd name="T21" fmla="*/ 0 h 136"/>
              <a:gd name="T22" fmla="*/ 64 w 94"/>
              <a:gd name="T23" fmla="*/ 0 h 136"/>
              <a:gd name="T24" fmla="*/ 86 w 94"/>
              <a:gd name="T25" fmla="*/ 11 h 136"/>
              <a:gd name="T26" fmla="*/ 92 w 94"/>
              <a:gd name="T27" fmla="*/ 30 h 136"/>
              <a:gd name="T28" fmla="*/ 90 w 94"/>
              <a:gd name="T29" fmla="*/ 44 h 136"/>
              <a:gd name="T30" fmla="*/ 91 w 94"/>
              <a:gd name="T31" fmla="*/ 45 h 136"/>
              <a:gd name="T32" fmla="*/ 91 w 94"/>
              <a:gd name="T33" fmla="*/ 55 h 136"/>
              <a:gd name="T34" fmla="*/ 86 w 94"/>
              <a:gd name="T35" fmla="*/ 68 h 136"/>
              <a:gd name="T36" fmla="*/ 82 w 94"/>
              <a:gd name="T37" fmla="*/ 80 h 136"/>
              <a:gd name="T38" fmla="*/ 81 w 94"/>
              <a:gd name="T39" fmla="*/ 88 h 136"/>
              <a:gd name="T40" fmla="*/ 82 w 94"/>
              <a:gd name="T41" fmla="*/ 92 h 136"/>
              <a:gd name="T42" fmla="*/ 94 w 94"/>
              <a:gd name="T43" fmla="*/ 96 h 136"/>
              <a:gd name="T44" fmla="*/ 70 w 94"/>
              <a:gd name="T45" fmla="*/ 105 h 136"/>
              <a:gd name="T46" fmla="*/ 56 w 94"/>
              <a:gd name="T47" fmla="*/ 125 h 136"/>
              <a:gd name="T48" fmla="*/ 56 w 94"/>
              <a:gd name="T49" fmla="*/ 136 h 136"/>
              <a:gd name="T50" fmla="*/ 53 w 94"/>
              <a:gd name="T51" fmla="*/ 136 h 136"/>
              <a:gd name="T52" fmla="*/ 6 w 94"/>
              <a:gd name="T53" fmla="*/ 136 h 136"/>
              <a:gd name="T54" fmla="*/ 0 w 94"/>
              <a:gd name="T55" fmla="*/ 130 h 136"/>
              <a:gd name="T56" fmla="*/ 0 w 94"/>
              <a:gd name="T57" fmla="*/ 114 h 136"/>
              <a:gd name="T58" fmla="*/ 7 w 94"/>
              <a:gd name="T59" fmla="*/ 10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4" h="136">
                <a:moveTo>
                  <a:pt x="7" y="104"/>
                </a:moveTo>
                <a:cubicBezTo>
                  <a:pt x="14" y="101"/>
                  <a:pt x="31" y="95"/>
                  <a:pt x="41" y="92"/>
                </a:cubicBezTo>
                <a:cubicBezTo>
                  <a:pt x="42" y="92"/>
                  <a:pt x="42" y="92"/>
                  <a:pt x="42" y="88"/>
                </a:cubicBezTo>
                <a:cubicBezTo>
                  <a:pt x="42" y="85"/>
                  <a:pt x="41" y="82"/>
                  <a:pt x="40" y="80"/>
                </a:cubicBezTo>
                <a:cubicBezTo>
                  <a:pt x="38" y="77"/>
                  <a:pt x="37" y="72"/>
                  <a:pt x="36" y="68"/>
                </a:cubicBezTo>
                <a:cubicBezTo>
                  <a:pt x="35" y="66"/>
                  <a:pt x="33" y="62"/>
                  <a:pt x="31" y="55"/>
                </a:cubicBezTo>
                <a:cubicBezTo>
                  <a:pt x="30" y="49"/>
                  <a:pt x="31" y="47"/>
                  <a:pt x="31" y="45"/>
                </a:cubicBezTo>
                <a:cubicBezTo>
                  <a:pt x="31" y="45"/>
                  <a:pt x="32" y="45"/>
                  <a:pt x="32" y="44"/>
                </a:cubicBezTo>
                <a:cubicBezTo>
                  <a:pt x="32" y="43"/>
                  <a:pt x="31" y="36"/>
                  <a:pt x="30" y="30"/>
                </a:cubicBezTo>
                <a:cubicBezTo>
                  <a:pt x="30" y="26"/>
                  <a:pt x="31" y="18"/>
                  <a:pt x="36" y="11"/>
                </a:cubicBezTo>
                <a:cubicBezTo>
                  <a:pt x="39" y="6"/>
                  <a:pt x="46" y="1"/>
                  <a:pt x="5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1"/>
                  <a:pt x="83" y="6"/>
                  <a:pt x="86" y="11"/>
                </a:cubicBezTo>
                <a:cubicBezTo>
                  <a:pt x="91" y="18"/>
                  <a:pt x="92" y="26"/>
                  <a:pt x="92" y="30"/>
                </a:cubicBezTo>
                <a:cubicBezTo>
                  <a:pt x="91" y="36"/>
                  <a:pt x="90" y="43"/>
                  <a:pt x="90" y="44"/>
                </a:cubicBezTo>
                <a:cubicBezTo>
                  <a:pt x="91" y="45"/>
                  <a:pt x="91" y="45"/>
                  <a:pt x="91" y="45"/>
                </a:cubicBezTo>
                <a:cubicBezTo>
                  <a:pt x="92" y="47"/>
                  <a:pt x="92" y="49"/>
                  <a:pt x="91" y="55"/>
                </a:cubicBezTo>
                <a:cubicBezTo>
                  <a:pt x="90" y="62"/>
                  <a:pt x="87" y="66"/>
                  <a:pt x="86" y="68"/>
                </a:cubicBezTo>
                <a:cubicBezTo>
                  <a:pt x="85" y="72"/>
                  <a:pt x="84" y="77"/>
                  <a:pt x="82" y="80"/>
                </a:cubicBezTo>
                <a:cubicBezTo>
                  <a:pt x="81" y="82"/>
                  <a:pt x="81" y="84"/>
                  <a:pt x="81" y="88"/>
                </a:cubicBezTo>
                <a:cubicBezTo>
                  <a:pt x="81" y="92"/>
                  <a:pt x="81" y="92"/>
                  <a:pt x="82" y="92"/>
                </a:cubicBezTo>
                <a:cubicBezTo>
                  <a:pt x="85" y="93"/>
                  <a:pt x="90" y="95"/>
                  <a:pt x="94" y="96"/>
                </a:cubicBezTo>
                <a:cubicBezTo>
                  <a:pt x="84" y="99"/>
                  <a:pt x="75" y="103"/>
                  <a:pt x="70" y="105"/>
                </a:cubicBezTo>
                <a:cubicBezTo>
                  <a:pt x="60" y="109"/>
                  <a:pt x="56" y="118"/>
                  <a:pt x="56" y="125"/>
                </a:cubicBezTo>
                <a:cubicBezTo>
                  <a:pt x="56" y="136"/>
                  <a:pt x="56" y="136"/>
                  <a:pt x="56" y="136"/>
                </a:cubicBezTo>
                <a:cubicBezTo>
                  <a:pt x="55" y="136"/>
                  <a:pt x="54" y="136"/>
                  <a:pt x="53" y="136"/>
                </a:cubicBezTo>
                <a:cubicBezTo>
                  <a:pt x="40" y="136"/>
                  <a:pt x="10" y="136"/>
                  <a:pt x="6" y="136"/>
                </a:cubicBezTo>
                <a:cubicBezTo>
                  <a:pt x="1" y="136"/>
                  <a:pt x="0" y="132"/>
                  <a:pt x="0" y="130"/>
                </a:cubicBezTo>
                <a:cubicBezTo>
                  <a:pt x="0" y="128"/>
                  <a:pt x="0" y="117"/>
                  <a:pt x="0" y="114"/>
                </a:cubicBezTo>
                <a:cubicBezTo>
                  <a:pt x="0" y="110"/>
                  <a:pt x="2" y="106"/>
                  <a:pt x="7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8" name="Freeform 44"/>
          <p:cNvSpPr>
            <a:spLocks noEditPoints="1"/>
          </p:cNvSpPr>
          <p:nvPr/>
        </p:nvSpPr>
        <p:spPr bwMode="auto">
          <a:xfrm>
            <a:off x="10126706" y="2912825"/>
            <a:ext cx="484783" cy="932275"/>
          </a:xfrm>
          <a:custGeom>
            <a:avLst/>
            <a:gdLst>
              <a:gd name="T0" fmla="*/ 112 w 112"/>
              <a:gd name="T1" fmla="*/ 56 h 216"/>
              <a:gd name="T2" fmla="*/ 56 w 112"/>
              <a:gd name="T3" fmla="*/ 0 h 216"/>
              <a:gd name="T4" fmla="*/ 0 w 112"/>
              <a:gd name="T5" fmla="*/ 56 h 216"/>
              <a:gd name="T6" fmla="*/ 36 w 112"/>
              <a:gd name="T7" fmla="*/ 108 h 216"/>
              <a:gd name="T8" fmla="*/ 36 w 112"/>
              <a:gd name="T9" fmla="*/ 216 h 216"/>
              <a:gd name="T10" fmla="*/ 76 w 112"/>
              <a:gd name="T11" fmla="*/ 216 h 216"/>
              <a:gd name="T12" fmla="*/ 76 w 112"/>
              <a:gd name="T13" fmla="*/ 188 h 216"/>
              <a:gd name="T14" fmla="*/ 88 w 112"/>
              <a:gd name="T15" fmla="*/ 176 h 216"/>
              <a:gd name="T16" fmla="*/ 76 w 112"/>
              <a:gd name="T17" fmla="*/ 164 h 216"/>
              <a:gd name="T18" fmla="*/ 76 w 112"/>
              <a:gd name="T19" fmla="*/ 148 h 216"/>
              <a:gd name="T20" fmla="*/ 96 w 112"/>
              <a:gd name="T21" fmla="*/ 128 h 216"/>
              <a:gd name="T22" fmla="*/ 76 w 112"/>
              <a:gd name="T23" fmla="*/ 108 h 216"/>
              <a:gd name="T24" fmla="*/ 112 w 112"/>
              <a:gd name="T25" fmla="*/ 56 h 216"/>
              <a:gd name="T26" fmla="*/ 60 w 112"/>
              <a:gd name="T27" fmla="*/ 64 h 216"/>
              <a:gd name="T28" fmla="*/ 52 w 112"/>
              <a:gd name="T29" fmla="*/ 64 h 216"/>
              <a:gd name="T30" fmla="*/ 52 w 112"/>
              <a:gd name="T31" fmla="*/ 32 h 216"/>
              <a:gd name="T32" fmla="*/ 60 w 112"/>
              <a:gd name="T33" fmla="*/ 32 h 216"/>
              <a:gd name="T34" fmla="*/ 60 w 112"/>
              <a:gd name="T35" fmla="*/ 64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216">
                <a:moveTo>
                  <a:pt x="112" y="56"/>
                </a:move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0"/>
                  <a:pt x="15" y="100"/>
                  <a:pt x="36" y="108"/>
                </a:cubicBezTo>
                <a:cubicBezTo>
                  <a:pt x="36" y="216"/>
                  <a:pt x="36" y="216"/>
                  <a:pt x="36" y="216"/>
                </a:cubicBezTo>
                <a:cubicBezTo>
                  <a:pt x="76" y="216"/>
                  <a:pt x="76" y="216"/>
                  <a:pt x="76" y="216"/>
                </a:cubicBezTo>
                <a:cubicBezTo>
                  <a:pt x="76" y="188"/>
                  <a:pt x="76" y="188"/>
                  <a:pt x="76" y="188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76" y="164"/>
                  <a:pt x="76" y="164"/>
                  <a:pt x="76" y="164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97" y="100"/>
                  <a:pt x="112" y="79"/>
                  <a:pt x="112" y="56"/>
                </a:cubicBezTo>
                <a:close/>
                <a:moveTo>
                  <a:pt x="60" y="64"/>
                </a:moveTo>
                <a:cubicBezTo>
                  <a:pt x="52" y="64"/>
                  <a:pt x="52" y="64"/>
                  <a:pt x="52" y="64"/>
                </a:cubicBezTo>
                <a:cubicBezTo>
                  <a:pt x="52" y="32"/>
                  <a:pt x="52" y="32"/>
                  <a:pt x="52" y="32"/>
                </a:cubicBezTo>
                <a:cubicBezTo>
                  <a:pt x="60" y="32"/>
                  <a:pt x="60" y="32"/>
                  <a:pt x="60" y="32"/>
                </a:cubicBezTo>
                <a:lnTo>
                  <a:pt x="60" y="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7109243" y="2862543"/>
            <a:ext cx="800809" cy="344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1" name="Freeform 116"/>
          <p:cNvSpPr/>
          <p:nvPr/>
        </p:nvSpPr>
        <p:spPr bwMode="auto">
          <a:xfrm>
            <a:off x="7109243" y="3503190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6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16 h 64"/>
              <a:gd name="T12" fmla="*/ 184 w 184"/>
              <a:gd name="T13" fmla="*/ 0 h 64"/>
              <a:gd name="T14" fmla="*/ 92 w 184"/>
              <a:gd name="T15" fmla="*/ 29 h 64"/>
              <a:gd name="T16" fmla="*/ 0 w 184"/>
              <a:gd name="T1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16"/>
                  <a:pt x="184" y="16"/>
                  <a:pt x="184" y="16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2" name="Freeform 117"/>
          <p:cNvSpPr/>
          <p:nvPr/>
        </p:nvSpPr>
        <p:spPr bwMode="auto">
          <a:xfrm>
            <a:off x="7109243" y="3311734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0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0 h 64"/>
              <a:gd name="T12" fmla="*/ 92 w 184"/>
              <a:gd name="T13" fmla="*/ 29 h 64"/>
              <a:gd name="T14" fmla="*/ 0 w 184"/>
              <a:gd name="T1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3" name="Freeform 118"/>
          <p:cNvSpPr/>
          <p:nvPr/>
        </p:nvSpPr>
        <p:spPr bwMode="auto">
          <a:xfrm>
            <a:off x="7109243" y="3123956"/>
            <a:ext cx="800809" cy="274301"/>
          </a:xfrm>
          <a:custGeom>
            <a:avLst/>
            <a:gdLst>
              <a:gd name="T0" fmla="*/ 0 w 184"/>
              <a:gd name="T1" fmla="*/ 0 h 63"/>
              <a:gd name="T2" fmla="*/ 0 w 184"/>
              <a:gd name="T3" fmla="*/ 24 h 63"/>
              <a:gd name="T4" fmla="*/ 92 w 184"/>
              <a:gd name="T5" fmla="*/ 63 h 63"/>
              <a:gd name="T6" fmla="*/ 184 w 184"/>
              <a:gd name="T7" fmla="*/ 24 h 63"/>
              <a:gd name="T8" fmla="*/ 184 w 184"/>
              <a:gd name="T9" fmla="*/ 0 h 63"/>
              <a:gd name="T10" fmla="*/ 92 w 184"/>
              <a:gd name="T11" fmla="*/ 28 h 63"/>
              <a:gd name="T12" fmla="*/ 0 w 184"/>
              <a:gd name="T1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63">
                <a:moveTo>
                  <a:pt x="0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42"/>
                  <a:pt x="38" y="63"/>
                  <a:pt x="92" y="63"/>
                </a:cubicBezTo>
                <a:cubicBezTo>
                  <a:pt x="147" y="63"/>
                  <a:pt x="184" y="42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6"/>
                  <a:pt x="133" y="28"/>
                  <a:pt x="92" y="28"/>
                </a:cubicBezTo>
                <a:cubicBezTo>
                  <a:pt x="51" y="28"/>
                  <a:pt x="16" y="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5" name="Freeform 121"/>
          <p:cNvSpPr/>
          <p:nvPr/>
        </p:nvSpPr>
        <p:spPr bwMode="auto">
          <a:xfrm>
            <a:off x="1509491" y="2983327"/>
            <a:ext cx="860391" cy="79127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947866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771853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6574586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9398573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92" name="矩形 91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94" name="文本框 93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95" name="矩形 94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96" name="组 9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7" name="组 9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9" name="组 9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圆角矩形 10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8" name="文本框 9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等腰三角形 28"/>
          <p:cNvSpPr/>
          <p:nvPr/>
        </p:nvSpPr>
        <p:spPr>
          <a:xfrm>
            <a:off x="5084281" y="183726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4175626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 rot="10800000">
            <a:off x="5084281" y="3654579"/>
            <a:ext cx="1817311" cy="1817311"/>
          </a:xfrm>
          <a:prstGeom prst="triangle">
            <a:avLst/>
          </a:prstGeom>
          <a:solidFill>
            <a:srgbClr val="4472C4">
              <a:alpha val="55000"/>
            </a:srgbClr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>
            <a:off x="5992935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2" name="圆角矩形 31"/>
          <p:cNvSpPr/>
          <p:nvPr/>
        </p:nvSpPr>
        <p:spPr>
          <a:xfrm rot="10800000" flipV="1">
            <a:off x="7095427" y="190220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3" name="文本框 32"/>
          <p:cNvSpPr txBox="1"/>
          <p:nvPr/>
        </p:nvSpPr>
        <p:spPr>
          <a:xfrm>
            <a:off x="7519791" y="1870507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608161" y="223923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524286" y="2317119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圆角矩形 36"/>
          <p:cNvSpPr/>
          <p:nvPr/>
        </p:nvSpPr>
        <p:spPr>
          <a:xfrm rot="10800000" flipV="1">
            <a:off x="7856850" y="420197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8" name="文本框 37"/>
          <p:cNvSpPr txBox="1"/>
          <p:nvPr/>
        </p:nvSpPr>
        <p:spPr>
          <a:xfrm>
            <a:off x="8281214" y="4170271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8369585" y="4538996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8285708" y="4616883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等腰三角形 40"/>
          <p:cNvSpPr/>
          <p:nvPr/>
        </p:nvSpPr>
        <p:spPr>
          <a:xfrm>
            <a:off x="5293721" y="4754705"/>
            <a:ext cx="1398427" cy="130907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 rot="10800000" flipV="1">
            <a:off x="4676656" y="191797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272669" y="1871343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220126" y="224006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170234" y="2317955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3903388" y="420655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9" name="文本框 48"/>
          <p:cNvSpPr txBox="1"/>
          <p:nvPr/>
        </p:nvSpPr>
        <p:spPr>
          <a:xfrm>
            <a:off x="2495771" y="4159931"/>
            <a:ext cx="1173331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1446860" y="452865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96966" y="4606543"/>
            <a:ext cx="3532695" cy="99257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768352" y="2686451"/>
            <a:ext cx="475477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A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19492" y="4478050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R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768353" y="3964023"/>
            <a:ext cx="458379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B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705789" y="4462317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C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1" name="文本框 70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72" name="矩形 71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73" name="组 7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74" name="组 7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6" name="组 75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0" name="圆角矩形 79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圆角矩形 80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7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5" name="文本框 7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3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211059" y="3264361"/>
              <a:ext cx="3399033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METHODS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264375" y="2614672"/>
            <a:ext cx="3306471" cy="3273825"/>
            <a:chOff x="1300233" y="1995959"/>
            <a:chExt cx="3306471" cy="3273825"/>
          </a:xfrm>
        </p:grpSpPr>
        <p:sp>
          <p:nvSpPr>
            <p:cNvPr id="3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32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85026" y="3016102"/>
              <a:ext cx="263923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</a:rPr>
                <a:t>Methods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465427" y="2801100"/>
            <a:ext cx="1435935" cy="1421759"/>
            <a:chOff x="1335867" y="2521914"/>
            <a:chExt cx="1416962" cy="1402972"/>
          </a:xfrm>
          <a:solidFill>
            <a:srgbClr val="4472C4"/>
          </a:solidFill>
        </p:grpSpPr>
        <p:sp>
          <p:nvSpPr>
            <p:cNvPr id="40" name="圆角矩形 20"/>
            <p:cNvSpPr/>
            <p:nvPr/>
          </p:nvSpPr>
          <p:spPr>
            <a:xfrm>
              <a:off x="1406797" y="2578184"/>
              <a:ext cx="1303300" cy="1290432"/>
            </a:xfrm>
            <a:prstGeom prst="ellipse">
              <a:avLst/>
            </a:prstGeom>
            <a:grpFill/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圆角矩形 20"/>
            <p:cNvSpPr/>
            <p:nvPr/>
          </p:nvSpPr>
          <p:spPr>
            <a:xfrm>
              <a:off x="1335867" y="2521914"/>
              <a:ext cx="1416962" cy="1402972"/>
            </a:xfrm>
            <a:prstGeom prst="ellipse">
              <a:avLst/>
            </a:prstGeom>
            <a:grpFill/>
            <a:ln w="158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圆角矩形 20"/>
          <p:cNvSpPr/>
          <p:nvPr/>
        </p:nvSpPr>
        <p:spPr>
          <a:xfrm>
            <a:off x="7168911" y="4523760"/>
            <a:ext cx="1320751" cy="1307712"/>
          </a:xfrm>
          <a:prstGeom prst="ellipse">
            <a:avLst/>
          </a:prstGeom>
          <a:solidFill>
            <a:srgbClr val="4472C4">
              <a:alpha val="63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3600" dirty="0"/>
          </a:p>
        </p:txBody>
      </p:sp>
      <p:sp>
        <p:nvSpPr>
          <p:cNvPr id="38" name="圆角矩形 20"/>
          <p:cNvSpPr/>
          <p:nvPr/>
        </p:nvSpPr>
        <p:spPr>
          <a:xfrm>
            <a:off x="7111319" y="4466738"/>
            <a:ext cx="1435935" cy="1421759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20"/>
          <p:cNvSpPr/>
          <p:nvPr/>
        </p:nvSpPr>
        <p:spPr>
          <a:xfrm>
            <a:off x="8703683" y="3861135"/>
            <a:ext cx="1848564" cy="1830312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20"/>
          <p:cNvSpPr/>
          <p:nvPr/>
        </p:nvSpPr>
        <p:spPr>
          <a:xfrm>
            <a:off x="8621365" y="3767253"/>
            <a:ext cx="2009779" cy="1989936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 rot="10800000" flipV="1">
            <a:off x="1006219" y="1671489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/>
              <a:t>关键词</a:t>
            </a:r>
          </a:p>
        </p:txBody>
      </p:sp>
      <p:sp>
        <p:nvSpPr>
          <p:cNvPr id="60" name="矩形 59"/>
          <p:cNvSpPr/>
          <p:nvPr/>
        </p:nvSpPr>
        <p:spPr>
          <a:xfrm>
            <a:off x="2540359" y="1590583"/>
            <a:ext cx="8239260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rot="20638227">
            <a:off x="4752897" y="2516905"/>
            <a:ext cx="1937447" cy="3637043"/>
            <a:chOff x="4121315" y="642428"/>
            <a:chExt cx="2509212" cy="47312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542014" y="1292601"/>
              <a:ext cx="2088513" cy="4081059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4121315" y="642428"/>
              <a:ext cx="1152114" cy="229289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矩形 61"/>
          <p:cNvSpPr/>
          <p:nvPr/>
        </p:nvSpPr>
        <p:spPr>
          <a:xfrm>
            <a:off x="2049208" y="4318401"/>
            <a:ext cx="1617387" cy="14503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690032" y="3283103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352357" y="5018114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9138773" y="4576237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7" name="文本框 7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78" name="矩形 7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79" name="组 7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80" name="组 7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82" name="组 8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6" name="圆角矩形 8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圆角矩形 8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圆角矩形 8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圆角矩形 8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圆角矩形 8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8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81" name="文本框 8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112595" y="2839549"/>
            <a:ext cx="1842896" cy="1742800"/>
            <a:chOff x="1017962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6" name="等腰三角形 35"/>
            <p:cNvSpPr/>
            <p:nvPr/>
          </p:nvSpPr>
          <p:spPr>
            <a:xfrm>
              <a:off x="1017962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1017962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flipV="1">
            <a:off x="7226535" y="3081275"/>
            <a:ext cx="1842896" cy="1742800"/>
            <a:chOff x="8997271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4" name="等腰三角形 33"/>
            <p:cNvSpPr/>
            <p:nvPr/>
          </p:nvSpPr>
          <p:spPr>
            <a:xfrm>
              <a:off x="8997271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8997271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 flipV="1">
            <a:off x="3064540" y="3082312"/>
            <a:ext cx="1842896" cy="1742800"/>
            <a:chOff x="3467180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2" name="等腰三角形 31"/>
            <p:cNvSpPr/>
            <p:nvPr/>
          </p:nvSpPr>
          <p:spPr>
            <a:xfrm>
              <a:off x="3467180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>
              <a:off x="3467180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45537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0" name="等腰三角形 29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61719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28" name="等腰三角形 27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21" name="Freeform 70"/>
          <p:cNvSpPr>
            <a:spLocks noEditPoints="1"/>
          </p:cNvSpPr>
          <p:nvPr/>
        </p:nvSpPr>
        <p:spPr bwMode="auto">
          <a:xfrm>
            <a:off x="1798418" y="3633901"/>
            <a:ext cx="471249" cy="319812"/>
          </a:xfrm>
          <a:custGeom>
            <a:avLst/>
            <a:gdLst>
              <a:gd name="T0" fmla="*/ 157 w 200"/>
              <a:gd name="T1" fmla="*/ 0 h 136"/>
              <a:gd name="T2" fmla="*/ 44 w 200"/>
              <a:gd name="T3" fmla="*/ 0 h 136"/>
              <a:gd name="T4" fmla="*/ 0 w 200"/>
              <a:gd name="T5" fmla="*/ 48 h 136"/>
              <a:gd name="T6" fmla="*/ 0 w 200"/>
              <a:gd name="T7" fmla="*/ 136 h 136"/>
              <a:gd name="T8" fmla="*/ 200 w 200"/>
              <a:gd name="T9" fmla="*/ 136 h 136"/>
              <a:gd name="T10" fmla="*/ 200 w 200"/>
              <a:gd name="T11" fmla="*/ 48 h 136"/>
              <a:gd name="T12" fmla="*/ 157 w 200"/>
              <a:gd name="T13" fmla="*/ 0 h 136"/>
              <a:gd name="T14" fmla="*/ 48 w 200"/>
              <a:gd name="T15" fmla="*/ 8 h 136"/>
              <a:gd name="T16" fmla="*/ 153 w 200"/>
              <a:gd name="T17" fmla="*/ 8 h 136"/>
              <a:gd name="T18" fmla="*/ 190 w 200"/>
              <a:gd name="T19" fmla="*/ 48 h 136"/>
              <a:gd name="T20" fmla="*/ 128 w 200"/>
              <a:gd name="T21" fmla="*/ 48 h 136"/>
              <a:gd name="T22" fmla="*/ 100 w 200"/>
              <a:gd name="T23" fmla="*/ 75 h 136"/>
              <a:gd name="T24" fmla="*/ 72 w 200"/>
              <a:gd name="T25" fmla="*/ 48 h 136"/>
              <a:gd name="T26" fmla="*/ 11 w 200"/>
              <a:gd name="T27" fmla="*/ 48 h 136"/>
              <a:gd name="T28" fmla="*/ 48 w 200"/>
              <a:gd name="T29" fmla="*/ 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0" h="136">
                <a:moveTo>
                  <a:pt x="157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200" y="48"/>
                  <a:pt x="200" y="48"/>
                  <a:pt x="200" y="48"/>
                </a:cubicBezTo>
                <a:lnTo>
                  <a:pt x="157" y="0"/>
                </a:lnTo>
                <a:close/>
                <a:moveTo>
                  <a:pt x="48" y="8"/>
                </a:moveTo>
                <a:cubicBezTo>
                  <a:pt x="153" y="8"/>
                  <a:pt x="153" y="8"/>
                  <a:pt x="153" y="8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63"/>
                  <a:pt x="115" y="75"/>
                  <a:pt x="100" y="75"/>
                </a:cubicBezTo>
                <a:cubicBezTo>
                  <a:pt x="85" y="75"/>
                  <a:pt x="72" y="63"/>
                  <a:pt x="72" y="48"/>
                </a:cubicBezTo>
                <a:cubicBezTo>
                  <a:pt x="11" y="48"/>
                  <a:pt x="11" y="48"/>
                  <a:pt x="11" y="48"/>
                </a:cubicBezTo>
                <a:lnTo>
                  <a:pt x="4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Freeform 121"/>
          <p:cNvSpPr/>
          <p:nvPr/>
        </p:nvSpPr>
        <p:spPr bwMode="auto">
          <a:xfrm>
            <a:off x="3750365" y="3553870"/>
            <a:ext cx="471249" cy="43339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186390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1112596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16259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3088805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259971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5186178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9412545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9338750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194058" y="4950107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318374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5273337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412543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</a:p>
        </p:txBody>
      </p:sp>
      <p:sp>
        <p:nvSpPr>
          <p:cNvPr id="50" name="矩形 49"/>
          <p:cNvSpPr/>
          <p:nvPr/>
        </p:nvSpPr>
        <p:spPr>
          <a:xfrm>
            <a:off x="730827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H="1">
            <a:off x="7234486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32942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</a:p>
        </p:txBody>
      </p:sp>
      <p:sp>
        <p:nvSpPr>
          <p:cNvPr id="53" name="Freeform 25"/>
          <p:cNvSpPr>
            <a:spLocks noEditPoints="1"/>
          </p:cNvSpPr>
          <p:nvPr/>
        </p:nvSpPr>
        <p:spPr bwMode="auto">
          <a:xfrm>
            <a:off x="5860131" y="3595855"/>
            <a:ext cx="433868" cy="433868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164 w 192"/>
              <a:gd name="T11" fmla="*/ 152 h 192"/>
              <a:gd name="T12" fmla="*/ 122 w 192"/>
              <a:gd name="T13" fmla="*/ 137 h 192"/>
              <a:gd name="T14" fmla="*/ 121 w 192"/>
              <a:gd name="T15" fmla="*/ 133 h 192"/>
              <a:gd name="T16" fmla="*/ 124 w 192"/>
              <a:gd name="T17" fmla="*/ 122 h 192"/>
              <a:gd name="T18" fmla="*/ 128 w 192"/>
              <a:gd name="T19" fmla="*/ 107 h 192"/>
              <a:gd name="T20" fmla="*/ 134 w 192"/>
              <a:gd name="T21" fmla="*/ 92 h 192"/>
              <a:gd name="T22" fmla="*/ 134 w 192"/>
              <a:gd name="T23" fmla="*/ 79 h 192"/>
              <a:gd name="T24" fmla="*/ 134 w 192"/>
              <a:gd name="T25" fmla="*/ 78 h 192"/>
              <a:gd name="T26" fmla="*/ 135 w 192"/>
              <a:gd name="T27" fmla="*/ 60 h 192"/>
              <a:gd name="T28" fmla="*/ 128 w 192"/>
              <a:gd name="T29" fmla="*/ 37 h 192"/>
              <a:gd name="T30" fmla="*/ 101 w 192"/>
              <a:gd name="T31" fmla="*/ 24 h 192"/>
              <a:gd name="T32" fmla="*/ 93 w 192"/>
              <a:gd name="T33" fmla="*/ 24 h 192"/>
              <a:gd name="T34" fmla="*/ 66 w 192"/>
              <a:gd name="T35" fmla="*/ 37 h 192"/>
              <a:gd name="T36" fmla="*/ 59 w 192"/>
              <a:gd name="T37" fmla="*/ 60 h 192"/>
              <a:gd name="T38" fmla="*/ 61 w 192"/>
              <a:gd name="T39" fmla="*/ 78 h 192"/>
              <a:gd name="T40" fmla="*/ 60 w 192"/>
              <a:gd name="T41" fmla="*/ 79 h 192"/>
              <a:gd name="T42" fmla="*/ 60 w 192"/>
              <a:gd name="T43" fmla="*/ 92 h 192"/>
              <a:gd name="T44" fmla="*/ 67 w 192"/>
              <a:gd name="T45" fmla="*/ 107 h 192"/>
              <a:gd name="T46" fmla="*/ 71 w 192"/>
              <a:gd name="T47" fmla="*/ 122 h 192"/>
              <a:gd name="T48" fmla="*/ 73 w 192"/>
              <a:gd name="T49" fmla="*/ 133 h 192"/>
              <a:gd name="T50" fmla="*/ 71 w 192"/>
              <a:gd name="T51" fmla="*/ 138 h 192"/>
              <a:gd name="T52" fmla="*/ 29 w 192"/>
              <a:gd name="T53" fmla="*/ 153 h 192"/>
              <a:gd name="T54" fmla="*/ 8 w 192"/>
              <a:gd name="T55" fmla="*/ 96 h 192"/>
              <a:gd name="T56" fmla="*/ 96 w 192"/>
              <a:gd name="T57" fmla="*/ 8 h 192"/>
              <a:gd name="T58" fmla="*/ 184 w 192"/>
              <a:gd name="T59" fmla="*/ 96 h 192"/>
              <a:gd name="T60" fmla="*/ 164 w 192"/>
              <a:gd name="T61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164" y="152"/>
                </a:move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3"/>
                </a:cubicBezTo>
                <a:cubicBezTo>
                  <a:pt x="121" y="129"/>
                  <a:pt x="122" y="125"/>
                  <a:pt x="124" y="122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5"/>
                  <a:pt x="135" y="82"/>
                  <a:pt x="134" y="79"/>
                </a:cubicBezTo>
                <a:cubicBezTo>
                  <a:pt x="134" y="79"/>
                  <a:pt x="134" y="79"/>
                  <a:pt x="134" y="78"/>
                </a:cubicBezTo>
                <a:cubicBezTo>
                  <a:pt x="133" y="77"/>
                  <a:pt x="134" y="68"/>
                  <a:pt x="135" y="60"/>
                </a:cubicBezTo>
                <a:cubicBezTo>
                  <a:pt x="136" y="56"/>
                  <a:pt x="135" y="45"/>
                  <a:pt x="128" y="37"/>
                </a:cubicBezTo>
                <a:cubicBezTo>
                  <a:pt x="124" y="31"/>
                  <a:pt x="116" y="25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5"/>
                  <a:pt x="70" y="31"/>
                  <a:pt x="66" y="37"/>
                </a:cubicBezTo>
                <a:cubicBezTo>
                  <a:pt x="60" y="45"/>
                  <a:pt x="58" y="56"/>
                  <a:pt x="59" y="60"/>
                </a:cubicBezTo>
                <a:cubicBezTo>
                  <a:pt x="61" y="68"/>
                  <a:pt x="61" y="77"/>
                  <a:pt x="61" y="78"/>
                </a:cubicBezTo>
                <a:cubicBezTo>
                  <a:pt x="61" y="79"/>
                  <a:pt x="61" y="79"/>
                  <a:pt x="60" y="79"/>
                </a:cubicBezTo>
                <a:cubicBezTo>
                  <a:pt x="60" y="82"/>
                  <a:pt x="59" y="85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2"/>
                </a:cubicBezTo>
                <a:cubicBezTo>
                  <a:pt x="72" y="124"/>
                  <a:pt x="73" y="128"/>
                  <a:pt x="73" y="133"/>
                </a:cubicBezTo>
                <a:cubicBezTo>
                  <a:pt x="73" y="137"/>
                  <a:pt x="72" y="137"/>
                  <a:pt x="71" y="138"/>
                </a:cubicBezTo>
                <a:cubicBezTo>
                  <a:pt x="58" y="142"/>
                  <a:pt x="37" y="149"/>
                  <a:pt x="29" y="153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921970" y="3544553"/>
            <a:ext cx="452025" cy="452025"/>
            <a:chOff x="413379" y="7611656"/>
            <a:chExt cx="452025" cy="452025"/>
          </a:xfrm>
        </p:grpSpPr>
        <p:sp>
          <p:nvSpPr>
            <p:cNvPr id="54" name="Freeform 28"/>
            <p:cNvSpPr>
              <a:spLocks noEditPoints="1"/>
            </p:cNvSpPr>
            <p:nvPr/>
          </p:nvSpPr>
          <p:spPr bwMode="auto">
            <a:xfrm>
              <a:off x="413379" y="7611656"/>
              <a:ext cx="452025" cy="452025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48470" y="7745447"/>
              <a:ext cx="74541" cy="83142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48470" y="7649882"/>
              <a:ext cx="58295" cy="88876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571062" y="7647970"/>
              <a:ext cx="59250" cy="90787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4786" y="7652749"/>
              <a:ext cx="89832" cy="71674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9" name="Freeform 33"/>
            <p:cNvSpPr/>
            <p:nvPr/>
          </p:nvSpPr>
          <p:spPr bwMode="auto">
            <a:xfrm>
              <a:off x="726835" y="7717733"/>
              <a:ext cx="102255" cy="110857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0" name="Freeform 34"/>
            <p:cNvSpPr/>
            <p:nvPr/>
          </p:nvSpPr>
          <p:spPr bwMode="auto">
            <a:xfrm>
              <a:off x="557683" y="7745447"/>
              <a:ext cx="72630" cy="83142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1" name="Freeform 35"/>
            <p:cNvSpPr/>
            <p:nvPr/>
          </p:nvSpPr>
          <p:spPr bwMode="auto">
            <a:xfrm>
              <a:off x="648470" y="7846747"/>
              <a:ext cx="74541" cy="81230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2" name="Freeform 36"/>
            <p:cNvSpPr/>
            <p:nvPr/>
          </p:nvSpPr>
          <p:spPr bwMode="auto">
            <a:xfrm>
              <a:off x="557683" y="7846747"/>
              <a:ext cx="72630" cy="81230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71062" y="7937534"/>
              <a:ext cx="59250" cy="87920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4" name="Freeform 38"/>
            <p:cNvSpPr/>
            <p:nvPr/>
          </p:nvSpPr>
          <p:spPr bwMode="auto">
            <a:xfrm>
              <a:off x="684786" y="7948047"/>
              <a:ext cx="89832" cy="74541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06078" y="7652749"/>
              <a:ext cx="89832" cy="71674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Freeform 40"/>
            <p:cNvSpPr/>
            <p:nvPr/>
          </p:nvSpPr>
          <p:spPr bwMode="auto">
            <a:xfrm>
              <a:off x="726835" y="7846747"/>
              <a:ext cx="102255" cy="110857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48470" y="7937534"/>
              <a:ext cx="58295" cy="87920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449694" y="7717733"/>
              <a:ext cx="101300" cy="110857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449694" y="7846747"/>
              <a:ext cx="101300" cy="110857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03211" y="7948047"/>
              <a:ext cx="92699" cy="74541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71" name="Freeform 79"/>
          <p:cNvSpPr/>
          <p:nvPr/>
        </p:nvSpPr>
        <p:spPr bwMode="auto">
          <a:xfrm>
            <a:off x="9907491" y="3671654"/>
            <a:ext cx="542812" cy="341169"/>
          </a:xfrm>
          <a:custGeom>
            <a:avLst/>
            <a:gdLst>
              <a:gd name="T0" fmla="*/ 197 w 240"/>
              <a:gd name="T1" fmla="*/ 63 h 151"/>
              <a:gd name="T2" fmla="*/ 197 w 240"/>
              <a:gd name="T3" fmla="*/ 62 h 151"/>
              <a:gd name="T4" fmla="*/ 135 w 240"/>
              <a:gd name="T5" fmla="*/ 0 h 151"/>
              <a:gd name="T6" fmla="*/ 79 w 240"/>
              <a:gd name="T7" fmla="*/ 35 h 151"/>
              <a:gd name="T8" fmla="*/ 64 w 240"/>
              <a:gd name="T9" fmla="*/ 31 h 151"/>
              <a:gd name="T10" fmla="*/ 33 w 240"/>
              <a:gd name="T11" fmla="*/ 58 h 151"/>
              <a:gd name="T12" fmla="*/ 0 w 240"/>
              <a:gd name="T13" fmla="*/ 103 h 151"/>
              <a:gd name="T14" fmla="*/ 48 w 240"/>
              <a:gd name="T15" fmla="*/ 151 h 151"/>
              <a:gd name="T16" fmla="*/ 197 w 240"/>
              <a:gd name="T17" fmla="*/ 151 h 151"/>
              <a:gd name="T18" fmla="*/ 197 w 240"/>
              <a:gd name="T19" fmla="*/ 151 h 151"/>
              <a:gd name="T20" fmla="*/ 240 w 240"/>
              <a:gd name="T21" fmla="*/ 107 h 151"/>
              <a:gd name="T22" fmla="*/ 197 w 240"/>
              <a:gd name="T23" fmla="*/ 6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0" h="151">
                <a:moveTo>
                  <a:pt x="197" y="63"/>
                </a:moveTo>
                <a:cubicBezTo>
                  <a:pt x="197" y="63"/>
                  <a:pt x="197" y="62"/>
                  <a:pt x="197" y="62"/>
                </a:cubicBezTo>
                <a:cubicBezTo>
                  <a:pt x="197" y="27"/>
                  <a:pt x="169" y="0"/>
                  <a:pt x="135" y="0"/>
                </a:cubicBezTo>
                <a:cubicBezTo>
                  <a:pt x="110" y="0"/>
                  <a:pt x="89" y="14"/>
                  <a:pt x="79" y="35"/>
                </a:cubicBezTo>
                <a:cubicBezTo>
                  <a:pt x="74" y="33"/>
                  <a:pt x="70" y="31"/>
                  <a:pt x="64" y="31"/>
                </a:cubicBezTo>
                <a:cubicBezTo>
                  <a:pt x="49" y="31"/>
                  <a:pt x="35" y="43"/>
                  <a:pt x="33" y="58"/>
                </a:cubicBezTo>
                <a:cubicBezTo>
                  <a:pt x="14" y="65"/>
                  <a:pt x="0" y="82"/>
                  <a:pt x="0" y="103"/>
                </a:cubicBezTo>
                <a:cubicBezTo>
                  <a:pt x="0" y="130"/>
                  <a:pt x="22" y="151"/>
                  <a:pt x="48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221" y="151"/>
                  <a:pt x="240" y="132"/>
                  <a:pt x="240" y="107"/>
                </a:cubicBezTo>
                <a:cubicBezTo>
                  <a:pt x="240" y="83"/>
                  <a:pt x="221" y="64"/>
                  <a:pt x="197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88" name="矩形 8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89" name="组 8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0" name="组 8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2" name="组 9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圆角矩形 9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94" name="圆角矩形 9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1" name="文本框 9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同侧圆角矩形 22"/>
          <p:cNvSpPr/>
          <p:nvPr/>
        </p:nvSpPr>
        <p:spPr>
          <a:xfrm rot="5400000" flipH="1">
            <a:off x="7814804" y="2707655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3" name="同侧圆角矩形 2"/>
          <p:cNvSpPr/>
          <p:nvPr/>
        </p:nvSpPr>
        <p:spPr>
          <a:xfrm rot="16200000">
            <a:off x="3526175" y="77244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357761" y="1988122"/>
            <a:ext cx="3306471" cy="3273825"/>
          </a:xfrm>
          <a:prstGeom prst="ellipse">
            <a:avLst/>
          </a:prstGeom>
          <a:solidFill>
            <a:schemeClr val="bg1"/>
          </a:solidFill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20"/>
          <p:cNvSpPr/>
          <p:nvPr/>
        </p:nvSpPr>
        <p:spPr>
          <a:xfrm>
            <a:off x="4490373" y="2119427"/>
            <a:ext cx="3041243" cy="3011215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742553" y="2607187"/>
            <a:ext cx="2639239" cy="104644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</a:rPr>
              <a:t>Methods</a:t>
            </a:r>
            <a:endParaRPr lang="zh-CN" altLang="en-US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0449" y="3330773"/>
            <a:ext cx="1617387" cy="150117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892957" y="2119425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821588" y="4750813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4673" y="4299645"/>
            <a:ext cx="2353019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832076" y="4185820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686720" y="3297914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011649" y="3463391"/>
            <a:ext cx="2353019" cy="100027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8154625" y="3305368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009269" y="2417462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 rot="10800000" flipV="1">
            <a:off x="1144067" y="581782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  <p:sp>
        <p:nvSpPr>
          <p:cNvPr id="50" name="矩形 49"/>
          <p:cNvSpPr/>
          <p:nvPr/>
        </p:nvSpPr>
        <p:spPr>
          <a:xfrm>
            <a:off x="2678207" y="5736920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67" name="矩形 66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4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16574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分析与讨论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871404" y="3264361"/>
              <a:ext cx="4400510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 AND DISCUSSION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 形 1"/>
          <p:cNvSpPr/>
          <p:nvPr/>
        </p:nvSpPr>
        <p:spPr>
          <a:xfrm rot="2686645">
            <a:off x="4605409" y="2412321"/>
            <a:ext cx="1430064" cy="1443667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18" name="L 形 17"/>
          <p:cNvSpPr/>
          <p:nvPr/>
        </p:nvSpPr>
        <p:spPr>
          <a:xfrm rot="8086645">
            <a:off x="5819106" y="2416548"/>
            <a:ext cx="1420689" cy="1392304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0" name="L 形 19"/>
          <p:cNvSpPr/>
          <p:nvPr/>
        </p:nvSpPr>
        <p:spPr>
          <a:xfrm rot="13486645">
            <a:off x="5830864" y="3610563"/>
            <a:ext cx="1428819" cy="1428819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1" name="L 形 20"/>
          <p:cNvSpPr/>
          <p:nvPr/>
        </p:nvSpPr>
        <p:spPr>
          <a:xfrm rot="18886645">
            <a:off x="4630661" y="3640515"/>
            <a:ext cx="1428819" cy="1428819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4" name="文本框 23"/>
          <p:cNvSpPr txBox="1"/>
          <p:nvPr/>
        </p:nvSpPr>
        <p:spPr>
          <a:xfrm>
            <a:off x="4632667" y="24719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33493" y="1960488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w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83607" y="3692716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T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33407" y="40961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o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3395960" y="21808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593997" y="2073531"/>
            <a:ext cx="178699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Strengths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919593" y="245688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35717" y="2534770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 rot="10800000" flipV="1">
            <a:off x="8289986" y="21954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6" name="文本框 35"/>
          <p:cNvSpPr txBox="1"/>
          <p:nvPr/>
        </p:nvSpPr>
        <p:spPr>
          <a:xfrm>
            <a:off x="8714351" y="2149825"/>
            <a:ext cx="2161860" cy="8556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Weaknesses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802721" y="251855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8718845" y="2596438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3389691" y="424552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1" name="文本框 40"/>
          <p:cNvSpPr txBox="1"/>
          <p:nvPr/>
        </p:nvSpPr>
        <p:spPr>
          <a:xfrm>
            <a:off x="1378553" y="4150181"/>
            <a:ext cx="200364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机遇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Opportunity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919595" y="4519515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35717" y="4597402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8289983" y="4280285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714347" y="4233656"/>
            <a:ext cx="1599848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威胁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Threats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8802720" y="460238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8718843" y="468027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5" name="矩形 64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6" name="组 6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7" name="组 6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9" name="组 6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圆角矩形 7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8" name="文本框 6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5524711" y="1645894"/>
          <a:ext cx="5929391" cy="321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586892" y="2157059"/>
            <a:ext cx="1587787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1049749" y="2413020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6891" y="4759171"/>
            <a:ext cx="1821924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281K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 rot="10800000" flipV="1">
            <a:off x="1071199" y="492950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586891" y="3494988"/>
            <a:ext cx="2718772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508,000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1071199" y="3665321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683626" y="5170223"/>
            <a:ext cx="5389463" cy="732504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947852" y="5794120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89878" y="1580105"/>
            <a:ext cx="4321" cy="489241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7" name="矩形 6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/>
        </p:nvGraphicFramePr>
        <p:xfrm>
          <a:off x="3535069" y="1550187"/>
          <a:ext cx="5073803" cy="335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圆角矩形 20"/>
          <p:cNvSpPr/>
          <p:nvPr/>
        </p:nvSpPr>
        <p:spPr>
          <a:xfrm rot="10800000" flipV="1">
            <a:off x="11427424" y="331948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9348186" y="3229097"/>
            <a:ext cx="1975089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951057" y="359555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67181" y="367344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78624" y="322910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07483" y="3179753"/>
            <a:ext cx="2077019" cy="12290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91360" y="355221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907484" y="363010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rot="10800000" flipV="1">
            <a:off x="3932861" y="4663653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A</a:t>
            </a:r>
            <a:endParaRPr lang="zh-CN" altLang="en-US" sz="2400" dirty="0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5190161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C</a:t>
            </a:r>
            <a:endParaRPr lang="zh-CN" altLang="en-US" sz="2400" dirty="0"/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63839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B</a:t>
            </a:r>
            <a:endParaRPr lang="zh-CN" altLang="en-US" sz="2400" dirty="0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75777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D</a:t>
            </a:r>
            <a:endParaRPr lang="zh-CN" altLang="en-US" sz="2400" dirty="0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1330623" y="5816488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分析结论</a:t>
            </a:r>
          </a:p>
        </p:txBody>
      </p:sp>
      <p:sp>
        <p:nvSpPr>
          <p:cNvPr id="78" name="矩形 77"/>
          <p:cNvSpPr/>
          <p:nvPr/>
        </p:nvSpPr>
        <p:spPr>
          <a:xfrm>
            <a:off x="2864762" y="5735583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04722" y="2336266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904430" y="2348770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96" name="文本框 9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97" name="矩形 9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98" name="组 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9" name="组 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101" name="组 1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圆角矩形 1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9" name="圆角矩形 1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100" name="文本框 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接连接符 82"/>
          <p:cNvCxnSpPr/>
          <p:nvPr/>
        </p:nvCxnSpPr>
        <p:spPr>
          <a:xfrm flipH="1">
            <a:off x="6763951" y="1365189"/>
            <a:ext cx="1" cy="54928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038455" y="0"/>
            <a:ext cx="0" cy="564364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5400000">
            <a:off x="-2741856" y="2736809"/>
            <a:ext cx="6818603" cy="1344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 14"/>
          <p:cNvGrpSpPr/>
          <p:nvPr/>
        </p:nvGrpSpPr>
        <p:grpSpPr>
          <a:xfrm>
            <a:off x="-22301" y="6654791"/>
            <a:ext cx="1271471" cy="203211"/>
            <a:chOff x="-22302" y="6654791"/>
            <a:chExt cx="1271471" cy="203210"/>
          </a:xfrm>
        </p:grpSpPr>
        <p:sp>
          <p:nvSpPr>
            <p:cNvPr id="9" name="圆角矩形 8"/>
            <p:cNvSpPr/>
            <p:nvPr/>
          </p:nvSpPr>
          <p:spPr>
            <a:xfrm flipV="1">
              <a:off x="240276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flipV="1">
              <a:off x="-2230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flipV="1">
              <a:off x="755838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flipV="1">
              <a:off x="493260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flipV="1">
              <a:off x="102436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3075" y="245328"/>
            <a:ext cx="1031043" cy="4519883"/>
          </a:xfrm>
          <a:prstGeom prst="rect">
            <a:avLst/>
          </a:prstGeom>
          <a:noFill/>
        </p:spPr>
        <p:txBody>
          <a:bodyPr vert="eaVert" wrap="squar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CONTENTS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73" name="圆角矩形 72"/>
          <p:cNvSpPr/>
          <p:nvPr/>
        </p:nvSpPr>
        <p:spPr>
          <a:xfrm rot="10800000" flipV="1">
            <a:off x="5796313" y="170594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74" name="圆角矩形 73"/>
          <p:cNvSpPr/>
          <p:nvPr/>
        </p:nvSpPr>
        <p:spPr>
          <a:xfrm rot="10800000" flipV="1">
            <a:off x="6521811" y="231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75" name="圆角矩形 74"/>
          <p:cNvSpPr/>
          <p:nvPr/>
        </p:nvSpPr>
        <p:spPr>
          <a:xfrm rot="10800000" flipV="1">
            <a:off x="5797243" y="297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6521811" y="358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77" name="圆角矩形 76"/>
          <p:cNvSpPr/>
          <p:nvPr/>
        </p:nvSpPr>
        <p:spPr>
          <a:xfrm rot="10800000" flipV="1">
            <a:off x="5797243" y="424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8" name="圆角矩形 77"/>
          <p:cNvSpPr/>
          <p:nvPr/>
        </p:nvSpPr>
        <p:spPr>
          <a:xfrm rot="10800000" flipV="1">
            <a:off x="6521811" y="4853512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3244675" y="1564948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676173" y="219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3248528" y="283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理论框架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676173" y="346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248528" y="410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76172" y="4737401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104" name="矩形 103"/>
          <p:cNvSpPr/>
          <p:nvPr/>
        </p:nvSpPr>
        <p:spPr>
          <a:xfrm>
            <a:off x="3206945" y="2153781"/>
            <a:ext cx="2031321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105" name="矩形 104"/>
          <p:cNvSpPr/>
          <p:nvPr/>
        </p:nvSpPr>
        <p:spPr>
          <a:xfrm>
            <a:off x="3439259" y="3485867"/>
            <a:ext cx="1792712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</a:t>
            </a:r>
          </a:p>
        </p:txBody>
      </p:sp>
      <p:sp>
        <p:nvSpPr>
          <p:cNvPr id="106" name="矩形 105"/>
          <p:cNvSpPr/>
          <p:nvPr/>
        </p:nvSpPr>
        <p:spPr>
          <a:xfrm>
            <a:off x="3566821" y="4755867"/>
            <a:ext cx="16594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sp>
        <p:nvSpPr>
          <p:cNvPr id="107" name="矩形 106"/>
          <p:cNvSpPr/>
          <p:nvPr/>
        </p:nvSpPr>
        <p:spPr>
          <a:xfrm>
            <a:off x="7633372" y="2737657"/>
            <a:ext cx="21169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sp>
        <p:nvSpPr>
          <p:cNvPr id="108" name="矩形 107"/>
          <p:cNvSpPr/>
          <p:nvPr/>
        </p:nvSpPr>
        <p:spPr>
          <a:xfrm>
            <a:off x="7663453" y="4066896"/>
            <a:ext cx="2441483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</a:t>
            </a:r>
          </a:p>
        </p:txBody>
      </p:sp>
      <p:sp>
        <p:nvSpPr>
          <p:cNvPr id="109" name="矩形 108"/>
          <p:cNvSpPr/>
          <p:nvPr/>
        </p:nvSpPr>
        <p:spPr>
          <a:xfrm>
            <a:off x="7733876" y="5383731"/>
            <a:ext cx="1210584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" name="组 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2" name="组 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圆角矩形 94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5" name="文本框 4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5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28226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结论与建议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2915848" y="3264361"/>
              <a:ext cx="5286269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CONCLUSION AND SUGGESTIONS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3"/>
          <p:cNvSpPr/>
          <p:nvPr/>
        </p:nvSpPr>
        <p:spPr>
          <a:xfrm>
            <a:off x="0" y="18444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0" y="16793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7966332" y="2184399"/>
            <a:ext cx="3277544" cy="3245184"/>
            <a:chOff x="1300233" y="1995959"/>
            <a:chExt cx="3306471" cy="3273825"/>
          </a:xfrm>
        </p:grpSpPr>
        <p:sp>
          <p:nvSpPr>
            <p:cNvPr id="20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2038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11835" y="2980837"/>
              <a:ext cx="1883269" cy="134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  <a:endParaRPr lang="en-US" altLang="zh-CN" sz="5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Conclusions</a:t>
              </a:r>
              <a:endParaRPr lang="zh-CN" altLang="en-US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14763" y="2540929"/>
            <a:ext cx="6096000" cy="265303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</p:txBody>
      </p:sp>
      <p:sp>
        <p:nvSpPr>
          <p:cNvPr id="38" name="矩形 37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0" name="文本框 39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1" name="矩形 40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5" name="组 4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9" name="圆角矩形 4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0" name="圆角矩形 4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7" name="圆角矩形 4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4" name="文本框 4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3219648" y="2155093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215481" y="1962775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2860353" y="2451474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23" name="圆角矩形 22"/>
          <p:cNvSpPr/>
          <p:nvPr/>
        </p:nvSpPr>
        <p:spPr>
          <a:xfrm rot="10800000" flipV="1">
            <a:off x="2860353" y="520833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2860353" y="337042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2860353" y="4289383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6" name="矩形 25"/>
          <p:cNvSpPr/>
          <p:nvPr/>
        </p:nvSpPr>
        <p:spPr>
          <a:xfrm>
            <a:off x="4489707" y="2487563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88810" y="3408038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88810" y="4327691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488810" y="5247347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712" y="1962775"/>
            <a:ext cx="2212787" cy="4447636"/>
          </a:xfrm>
          <a:prstGeom prst="rect">
            <a:avLst/>
          </a:prstGeom>
          <a:solidFill>
            <a:srgbClr val="4472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63245" y="3053590"/>
            <a:ext cx="1215709" cy="2218875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 议</a:t>
            </a:r>
          </a:p>
        </p:txBody>
      </p:sp>
      <p:sp>
        <p:nvSpPr>
          <p:cNvPr id="43" name="矩形 42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6" name="矩形 45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7" name="组 4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8" name="组 4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3" y="2847434"/>
            <a:ext cx="13238448" cy="1296345"/>
            <a:chOff x="-21102" y="2847433"/>
            <a:chExt cx="13238448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1025346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6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887506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文献综述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6295285" y="3264361"/>
              <a:ext cx="2419048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BIBLIOGRAPHY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8"/>
          <p:cNvSpPr/>
          <p:nvPr/>
        </p:nvSpPr>
        <p:spPr>
          <a:xfrm>
            <a:off x="2334135" y="2065436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329554" y="1876965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6200000" flipV="1">
            <a:off x="-146012" y="471088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6200000" flipV="1">
            <a:off x="-146012" y="561101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16200000" flipV="1">
            <a:off x="-146012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16200000" flipV="1">
            <a:off x="-146012" y="3843635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16200000" flipV="1">
            <a:off x="-146012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86256" y="2190119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国内文献</a:t>
            </a:r>
          </a:p>
        </p:txBody>
      </p:sp>
      <p:sp>
        <p:nvSpPr>
          <p:cNvPr id="29" name="矩形 28"/>
          <p:cNvSpPr/>
          <p:nvPr/>
        </p:nvSpPr>
        <p:spPr>
          <a:xfrm>
            <a:off x="3032653" y="2569307"/>
            <a:ext cx="8457331" cy="200054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-886" y="211623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-5664" y="192776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0343660" y="2240918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国外文献</a:t>
            </a:r>
          </a:p>
        </p:txBody>
      </p:sp>
      <p:sp>
        <p:nvSpPr>
          <p:cNvPr id="30" name="矩形 29"/>
          <p:cNvSpPr/>
          <p:nvPr/>
        </p:nvSpPr>
        <p:spPr>
          <a:xfrm>
            <a:off x="893083" y="2770181"/>
            <a:ext cx="8149319" cy="29608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姓，名字首字母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斜体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出版社所在城市：出版社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 rot="16200000" flipV="1">
            <a:off x="11567363" y="4710885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1" name="圆角矩形 60"/>
          <p:cNvSpPr/>
          <p:nvPr/>
        </p:nvSpPr>
        <p:spPr>
          <a:xfrm rot="16200000" flipV="1">
            <a:off x="11567363" y="5611018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 rot="16200000" flipV="1">
            <a:off x="11567363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6200000" flipV="1">
            <a:off x="11567363" y="384363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 rot="16200000" flipV="1">
            <a:off x="11567365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3711620" y="2246378"/>
            <a:ext cx="4760277" cy="147732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致谢感恩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798544" y="4060717"/>
            <a:ext cx="4667030" cy="412454"/>
            <a:chOff x="7873790" y="5767512"/>
            <a:chExt cx="4007433" cy="387028"/>
          </a:xfrm>
        </p:grpSpPr>
        <p:sp>
          <p:nvSpPr>
            <p:cNvPr id="51" name="文本框 50"/>
            <p:cNvSpPr txBox="1"/>
            <p:nvPr/>
          </p:nvSpPr>
          <p:spPr>
            <a:xfrm>
              <a:off x="7873790" y="5779095"/>
              <a:ext cx="1679543" cy="375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</a:t>
              </a:r>
              <a:r>
                <a:rPr lang="en-US" altLang="zh-CN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</a:t>
              </a:r>
              <a:endPara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0287020" y="5767512"/>
              <a:ext cx="1594203" cy="3754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指导教授：</a:t>
              </a:r>
              <a:r>
                <a:rPr lang="en-US" altLang="zh-CN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xxx</a:t>
              </a: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2981612" y="4515841"/>
            <a:ext cx="615873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16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16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V="1">
            <a:off x="4230668" y="3853601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 4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4" name="组 4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-8551" y="5623749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60"/>
          <p:cNvGrpSpPr/>
          <p:nvPr/>
        </p:nvGrpSpPr>
        <p:grpSpPr>
          <a:xfrm rot="16200000">
            <a:off x="11436485" y="6057840"/>
            <a:ext cx="1271471" cy="363349"/>
            <a:chOff x="6507038" y="462977"/>
            <a:chExt cx="2430800" cy="471379"/>
          </a:xfrm>
        </p:grpSpPr>
        <p:grpSp>
          <p:nvGrpSpPr>
            <p:cNvPr id="74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76" name="圆角矩形 75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圆角矩形 76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圆角矩形 74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403710" y="5713686"/>
            <a:ext cx="6218119" cy="10156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endParaRPr lang="zh-CN" altLang="en-US" sz="6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1" name="圆角矩形 80"/>
          <p:cNvSpPr/>
          <p:nvPr/>
        </p:nvSpPr>
        <p:spPr>
          <a:xfrm rot="16200000" flipV="1">
            <a:off x="10447003" y="5586366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2" name="Freeform 96"/>
          <p:cNvSpPr/>
          <p:nvPr/>
        </p:nvSpPr>
        <p:spPr bwMode="auto">
          <a:xfrm>
            <a:off x="10716633" y="5878142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  <p:sp>
        <p:nvSpPr>
          <p:cNvPr id="83" name="圆角矩形 82"/>
          <p:cNvSpPr/>
          <p:nvPr/>
        </p:nvSpPr>
        <p:spPr>
          <a:xfrm rot="10800000" flipV="1">
            <a:off x="5770332" y="4141473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84" name="组合 48"/>
          <p:cNvGrpSpPr/>
          <p:nvPr/>
        </p:nvGrpSpPr>
        <p:grpSpPr>
          <a:xfrm>
            <a:off x="5183531" y="2160559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85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6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1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3926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804323" y="3264361"/>
              <a:ext cx="421250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BACKGROUNDS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2" y="2065436"/>
            <a:ext cx="12197665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-5665" y="1876965"/>
            <a:ext cx="12197665" cy="41702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46" name="矩形 4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47" name="矩形 46"/>
          <p:cNvSpPr/>
          <p:nvPr/>
        </p:nvSpPr>
        <p:spPr>
          <a:xfrm>
            <a:off x="1580269" y="2173347"/>
            <a:ext cx="8842553" cy="89255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zh-CN" altLang="en-US" sz="32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主题研究</a:t>
            </a:r>
            <a:endParaRPr lang="en-US" altLang="zh-CN" sz="32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TOPIC</a:t>
            </a:r>
            <a:endParaRPr lang="en-US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12263" y="3197473"/>
            <a:ext cx="10767476" cy="299928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  <a:p>
            <a:pPr algn="ctr"/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7"/>
          <p:cNvGrpSpPr/>
          <p:nvPr>
            <p:custDataLst>
              <p:tags r:id="rId1"/>
            </p:custDataLst>
          </p:nvPr>
        </p:nvGrpSpPr>
        <p:grpSpPr bwMode="gray">
          <a:xfrm>
            <a:off x="5662023" y="2342218"/>
            <a:ext cx="6154608" cy="3799349"/>
            <a:chOff x="1832768" y="1268759"/>
            <a:chExt cx="6240462" cy="3571875"/>
          </a:xfrm>
          <a:solidFill>
            <a:schemeClr val="tx2">
              <a:alpha val="71000"/>
            </a:schemeClr>
          </a:solidFill>
        </p:grpSpPr>
        <p:sp>
          <p:nvSpPr>
            <p:cNvPr id="20" name="Freeform 53"/>
            <p:cNvSpPr>
              <a:spLocks noChangeAspect="1"/>
            </p:cNvSpPr>
            <p:nvPr/>
          </p:nvSpPr>
          <p:spPr bwMode="gray">
            <a:xfrm>
              <a:off x="7279480" y="4464397"/>
              <a:ext cx="63500" cy="68263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54"/>
            <p:cNvSpPr>
              <a:spLocks noChangeAspect="1"/>
            </p:cNvSpPr>
            <p:nvPr/>
          </p:nvSpPr>
          <p:spPr bwMode="gray">
            <a:xfrm>
              <a:off x="6728617" y="3878609"/>
              <a:ext cx="704850" cy="550863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55"/>
            <p:cNvSpPr>
              <a:spLocks noChangeAspect="1"/>
            </p:cNvSpPr>
            <p:nvPr/>
          </p:nvSpPr>
          <p:spPr bwMode="gray">
            <a:xfrm>
              <a:off x="7657305" y="4462809"/>
              <a:ext cx="134938" cy="146050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56"/>
            <p:cNvSpPr>
              <a:spLocks noChangeAspect="1"/>
            </p:cNvSpPr>
            <p:nvPr/>
          </p:nvSpPr>
          <p:spPr bwMode="gray">
            <a:xfrm>
              <a:off x="7765255" y="4327872"/>
              <a:ext cx="100013" cy="157163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57"/>
            <p:cNvSpPr>
              <a:spLocks noChangeAspect="1"/>
            </p:cNvSpPr>
            <p:nvPr/>
          </p:nvSpPr>
          <p:spPr bwMode="gray">
            <a:xfrm>
              <a:off x="7612855" y="4050059"/>
              <a:ext cx="50800" cy="41275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58"/>
            <p:cNvSpPr>
              <a:spLocks noChangeAspect="1"/>
            </p:cNvSpPr>
            <p:nvPr/>
          </p:nvSpPr>
          <p:spPr bwMode="gray">
            <a:xfrm>
              <a:off x="5965030" y="2859434"/>
              <a:ext cx="192088" cy="92075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59"/>
            <p:cNvSpPr>
              <a:spLocks noChangeAspect="1"/>
            </p:cNvSpPr>
            <p:nvPr/>
          </p:nvSpPr>
          <p:spPr bwMode="gray">
            <a:xfrm>
              <a:off x="5933280" y="2910234"/>
              <a:ext cx="131763" cy="98425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60"/>
            <p:cNvSpPr>
              <a:spLocks noChangeAspect="1"/>
            </p:cNvSpPr>
            <p:nvPr/>
          </p:nvSpPr>
          <p:spPr bwMode="gray">
            <a:xfrm>
              <a:off x="5995192" y="2930872"/>
              <a:ext cx="4763" cy="6350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61"/>
            <p:cNvSpPr>
              <a:spLocks noChangeAspect="1"/>
            </p:cNvSpPr>
            <p:nvPr/>
          </p:nvSpPr>
          <p:spPr bwMode="gray">
            <a:xfrm>
              <a:off x="6006305" y="2934047"/>
              <a:ext cx="4763" cy="3175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62"/>
            <p:cNvSpPr>
              <a:spLocks noChangeAspect="1"/>
            </p:cNvSpPr>
            <p:nvPr/>
          </p:nvSpPr>
          <p:spPr bwMode="gray">
            <a:xfrm>
              <a:off x="5987255" y="2937222"/>
              <a:ext cx="3175" cy="31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63"/>
            <p:cNvSpPr>
              <a:spLocks noChangeAspect="1"/>
            </p:cNvSpPr>
            <p:nvPr/>
          </p:nvSpPr>
          <p:spPr bwMode="gray">
            <a:xfrm>
              <a:off x="5812630" y="2968972"/>
              <a:ext cx="250825" cy="190500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64"/>
            <p:cNvSpPr>
              <a:spLocks noChangeAspect="1"/>
            </p:cNvSpPr>
            <p:nvPr/>
          </p:nvSpPr>
          <p:spPr bwMode="gray">
            <a:xfrm>
              <a:off x="6419055" y="3594447"/>
              <a:ext cx="188913" cy="2000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5"/>
            <p:cNvSpPr>
              <a:spLocks noChangeAspect="1"/>
            </p:cNvSpPr>
            <p:nvPr/>
          </p:nvSpPr>
          <p:spPr bwMode="gray">
            <a:xfrm>
              <a:off x="6593680" y="3794472"/>
              <a:ext cx="160338" cy="50800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66"/>
            <p:cNvSpPr>
              <a:spLocks noChangeAspect="1"/>
            </p:cNvSpPr>
            <p:nvPr/>
          </p:nvSpPr>
          <p:spPr bwMode="gray">
            <a:xfrm>
              <a:off x="6657180" y="3616672"/>
              <a:ext cx="173038" cy="147638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67"/>
            <p:cNvSpPr>
              <a:spLocks noChangeAspect="1"/>
            </p:cNvSpPr>
            <p:nvPr/>
          </p:nvSpPr>
          <p:spPr bwMode="gray">
            <a:xfrm>
              <a:off x="7344567" y="3764309"/>
              <a:ext cx="69850" cy="38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68"/>
            <p:cNvSpPr>
              <a:spLocks noChangeAspect="1"/>
            </p:cNvSpPr>
            <p:nvPr/>
          </p:nvSpPr>
          <p:spPr bwMode="gray">
            <a:xfrm>
              <a:off x="7215980" y="3737322"/>
              <a:ext cx="173038" cy="14128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" name="Group 69"/>
            <p:cNvGrpSpPr>
              <a:grpSpLocks noChangeAspect="1"/>
            </p:cNvGrpSpPr>
            <p:nvPr/>
          </p:nvGrpSpPr>
          <p:grpSpPr bwMode="gray">
            <a:xfrm>
              <a:off x="6801642" y="3364259"/>
              <a:ext cx="161925" cy="231775"/>
              <a:chOff x="3802" y="2280"/>
              <a:chExt cx="102" cy="146"/>
            </a:xfrm>
            <a:grpFill/>
          </p:grpSpPr>
          <p:sp>
            <p:nvSpPr>
              <p:cNvPr id="364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6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7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8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9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0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1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2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7" name="Freeform 81"/>
            <p:cNvSpPr>
              <a:spLocks noChangeAspect="1"/>
            </p:cNvSpPr>
            <p:nvPr/>
          </p:nvSpPr>
          <p:spPr bwMode="gray">
            <a:xfrm>
              <a:off x="6744492" y="3603972"/>
              <a:ext cx="23813" cy="1905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82"/>
            <p:cNvSpPr>
              <a:spLocks noChangeAspect="1"/>
            </p:cNvSpPr>
            <p:nvPr/>
          </p:nvSpPr>
          <p:spPr bwMode="gray">
            <a:xfrm>
              <a:off x="6781005" y="3748434"/>
              <a:ext cx="4763" cy="1428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83"/>
            <p:cNvSpPr>
              <a:spLocks noChangeAspect="1"/>
            </p:cNvSpPr>
            <p:nvPr/>
          </p:nvSpPr>
          <p:spPr bwMode="gray">
            <a:xfrm>
              <a:off x="6931817" y="3837334"/>
              <a:ext cx="42863" cy="190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84"/>
            <p:cNvSpPr>
              <a:spLocks noChangeAspect="1"/>
            </p:cNvSpPr>
            <p:nvPr/>
          </p:nvSpPr>
          <p:spPr bwMode="gray">
            <a:xfrm>
              <a:off x="6911180" y="3850034"/>
              <a:ext cx="26988" cy="22225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85"/>
            <p:cNvSpPr>
              <a:spLocks noChangeAspect="1"/>
            </p:cNvSpPr>
            <p:nvPr/>
          </p:nvSpPr>
          <p:spPr bwMode="gray">
            <a:xfrm>
              <a:off x="6987380" y="3740497"/>
              <a:ext cx="50800" cy="19050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86"/>
            <p:cNvSpPr>
              <a:spLocks noChangeAspect="1"/>
            </p:cNvSpPr>
            <p:nvPr/>
          </p:nvSpPr>
          <p:spPr bwMode="gray">
            <a:xfrm>
              <a:off x="6830217" y="3662709"/>
              <a:ext cx="109538" cy="128588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87"/>
            <p:cNvSpPr>
              <a:spLocks noChangeAspect="1"/>
            </p:cNvSpPr>
            <p:nvPr/>
          </p:nvSpPr>
          <p:spPr bwMode="gray">
            <a:xfrm>
              <a:off x="6977855" y="3653184"/>
              <a:ext cx="25400" cy="5397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8"/>
            <p:cNvSpPr>
              <a:spLocks noChangeAspect="1"/>
            </p:cNvSpPr>
            <p:nvPr/>
          </p:nvSpPr>
          <p:spPr bwMode="gray">
            <a:xfrm>
              <a:off x="7039767" y="3699222"/>
              <a:ext cx="180975" cy="152400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9"/>
            <p:cNvSpPr>
              <a:spLocks noChangeAspect="1"/>
            </p:cNvSpPr>
            <p:nvPr/>
          </p:nvSpPr>
          <p:spPr bwMode="gray">
            <a:xfrm>
              <a:off x="7387430" y="3737322"/>
              <a:ext cx="41275" cy="381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90"/>
            <p:cNvSpPr>
              <a:spLocks noChangeAspect="1"/>
            </p:cNvSpPr>
            <p:nvPr/>
          </p:nvSpPr>
          <p:spPr bwMode="gray">
            <a:xfrm>
              <a:off x="6538117" y="3280122"/>
              <a:ext cx="125413" cy="263525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91"/>
            <p:cNvSpPr>
              <a:spLocks noChangeAspect="1"/>
            </p:cNvSpPr>
            <p:nvPr/>
          </p:nvSpPr>
          <p:spPr bwMode="gray">
            <a:xfrm>
              <a:off x="6668292" y="3572222"/>
              <a:ext cx="168275" cy="10477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92"/>
            <p:cNvSpPr>
              <a:spLocks noChangeAspect="1"/>
            </p:cNvSpPr>
            <p:nvPr/>
          </p:nvSpPr>
          <p:spPr bwMode="gray">
            <a:xfrm>
              <a:off x="6504780" y="3575397"/>
              <a:ext cx="71438" cy="93663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93"/>
            <p:cNvSpPr>
              <a:spLocks noChangeAspect="1"/>
            </p:cNvSpPr>
            <p:nvPr/>
          </p:nvSpPr>
          <p:spPr bwMode="gray">
            <a:xfrm>
              <a:off x="6460330" y="3326159"/>
              <a:ext cx="136525" cy="268288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94"/>
            <p:cNvSpPr>
              <a:spLocks noChangeAspect="1"/>
            </p:cNvSpPr>
            <p:nvPr/>
          </p:nvSpPr>
          <p:spPr bwMode="gray">
            <a:xfrm>
              <a:off x="6366667" y="3181697"/>
              <a:ext cx="153988" cy="333375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95"/>
            <p:cNvSpPr>
              <a:spLocks noChangeAspect="1"/>
            </p:cNvSpPr>
            <p:nvPr/>
          </p:nvSpPr>
          <p:spPr bwMode="gray">
            <a:xfrm>
              <a:off x="6541292" y="3435697"/>
              <a:ext cx="92075" cy="74613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96"/>
            <p:cNvSpPr>
              <a:spLocks noChangeAspect="1"/>
            </p:cNvSpPr>
            <p:nvPr/>
          </p:nvSpPr>
          <p:spPr bwMode="gray">
            <a:xfrm>
              <a:off x="6504780" y="3292822"/>
              <a:ext cx="125413" cy="155575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3" name="Group 97"/>
            <p:cNvGrpSpPr>
              <a:grpSpLocks noChangeAspect="1"/>
            </p:cNvGrpSpPr>
            <p:nvPr/>
          </p:nvGrpSpPr>
          <p:grpSpPr bwMode="gray">
            <a:xfrm>
              <a:off x="5818980" y="3002309"/>
              <a:ext cx="636588" cy="587375"/>
              <a:chOff x="3183" y="2052"/>
              <a:chExt cx="401" cy="370"/>
            </a:xfrm>
            <a:grpFill/>
          </p:grpSpPr>
          <p:sp>
            <p:nvSpPr>
              <p:cNvPr id="357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8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9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0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1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2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3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4" name="Freeform 105"/>
            <p:cNvSpPr>
              <a:spLocks noChangeAspect="1"/>
            </p:cNvSpPr>
            <p:nvPr/>
          </p:nvSpPr>
          <p:spPr bwMode="gray">
            <a:xfrm>
              <a:off x="6850855" y="3240434"/>
              <a:ext cx="30163" cy="6350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106"/>
            <p:cNvGrpSpPr>
              <a:grpSpLocks noChangeAspect="1"/>
            </p:cNvGrpSpPr>
            <p:nvPr/>
          </p:nvGrpSpPr>
          <p:grpSpPr bwMode="gray">
            <a:xfrm>
              <a:off x="7017542" y="2807047"/>
              <a:ext cx="282575" cy="320675"/>
              <a:chOff x="3938" y="1929"/>
              <a:chExt cx="178" cy="202"/>
            </a:xfrm>
            <a:grpFill/>
          </p:grpSpPr>
          <p:sp>
            <p:nvSpPr>
              <p:cNvPr id="353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4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5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6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Freeform 111"/>
            <p:cNvSpPr>
              <a:spLocks noChangeAspect="1"/>
            </p:cNvSpPr>
            <p:nvPr/>
          </p:nvSpPr>
          <p:spPr bwMode="gray">
            <a:xfrm>
              <a:off x="6955630" y="2968972"/>
              <a:ext cx="60325" cy="90488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12"/>
            <p:cNvSpPr>
              <a:spLocks noChangeAspect="1"/>
            </p:cNvSpPr>
            <p:nvPr/>
          </p:nvSpPr>
          <p:spPr bwMode="gray">
            <a:xfrm>
              <a:off x="6288880" y="2629247"/>
              <a:ext cx="550863" cy="269875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13"/>
            <p:cNvSpPr>
              <a:spLocks noChangeAspect="1"/>
            </p:cNvSpPr>
            <p:nvPr/>
          </p:nvSpPr>
          <p:spPr bwMode="gray">
            <a:xfrm>
              <a:off x="6650830" y="3335684"/>
              <a:ext cx="41275" cy="36513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14"/>
            <p:cNvSpPr>
              <a:spLocks noChangeAspect="1"/>
            </p:cNvSpPr>
            <p:nvPr/>
          </p:nvSpPr>
          <p:spPr bwMode="gray">
            <a:xfrm>
              <a:off x="6041230" y="2592734"/>
              <a:ext cx="1066800" cy="741363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rgbClr val="4472C4">
                <a:alpha val="85000"/>
              </a:srgb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15"/>
            <p:cNvSpPr>
              <a:spLocks noChangeAspect="1"/>
            </p:cNvSpPr>
            <p:nvPr/>
          </p:nvSpPr>
          <p:spPr bwMode="gray">
            <a:xfrm>
              <a:off x="6925467" y="2867372"/>
              <a:ext cx="109538" cy="120650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116"/>
            <p:cNvGrpSpPr>
              <a:grpSpLocks noChangeAspect="1"/>
            </p:cNvGrpSpPr>
            <p:nvPr/>
          </p:nvGrpSpPr>
          <p:grpSpPr bwMode="gray">
            <a:xfrm>
              <a:off x="5099842" y="1268760"/>
              <a:ext cx="2973388" cy="1638300"/>
              <a:chOff x="2730" y="960"/>
              <a:chExt cx="1873" cy="1032"/>
            </a:xfrm>
            <a:grpFill/>
          </p:grpSpPr>
          <p:grpSp>
            <p:nvGrpSpPr>
              <p:cNvPr id="336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40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1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2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3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4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5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6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7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8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9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0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1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2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37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9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135"/>
            <p:cNvGrpSpPr>
              <a:grpSpLocks noChangeAspect="1"/>
            </p:cNvGrpSpPr>
            <p:nvPr/>
          </p:nvGrpSpPr>
          <p:grpSpPr bwMode="gray">
            <a:xfrm>
              <a:off x="5214142" y="2886422"/>
              <a:ext cx="647700" cy="585788"/>
              <a:chOff x="2802" y="1979"/>
              <a:chExt cx="408" cy="369"/>
            </a:xfrm>
            <a:grpFill/>
          </p:grpSpPr>
          <p:sp>
            <p:nvSpPr>
              <p:cNvPr id="307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8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33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4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5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9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1" name="Freeform 143"/>
              <p:cNvSpPr>
                <a:spLocks noChangeAspect="1"/>
              </p:cNvSpPr>
              <p:nvPr/>
            </p:nvSpPr>
            <p:spPr bwMode="gray">
              <a:xfrm>
                <a:off x="2896" y="2116"/>
                <a:ext cx="231" cy="189"/>
              </a:xfrm>
              <a:custGeom>
                <a:avLst/>
                <a:gdLst/>
                <a:ahLst/>
                <a:cxnLst>
                  <a:cxn ang="0">
                    <a:pos x="9706" y="2910"/>
                  </a:cxn>
                  <a:cxn ang="0">
                    <a:pos x="10455" y="3296"/>
                  </a:cxn>
                  <a:cxn ang="0">
                    <a:pos x="10697" y="3824"/>
                  </a:cxn>
                  <a:cxn ang="0">
                    <a:pos x="11100" y="4189"/>
                  </a:cxn>
                  <a:cxn ang="0">
                    <a:pos x="11258" y="4460"/>
                  </a:cxn>
                  <a:cxn ang="0">
                    <a:pos x="11663" y="4798"/>
                  </a:cxn>
                  <a:cxn ang="0">
                    <a:pos x="11788" y="5234"/>
                  </a:cxn>
                  <a:cxn ang="0">
                    <a:pos x="11824" y="5695"/>
                  </a:cxn>
                  <a:cxn ang="0">
                    <a:pos x="12147" y="6336"/>
                  </a:cxn>
                  <a:cxn ang="0">
                    <a:pos x="12348" y="6619"/>
                  </a:cxn>
                  <a:cxn ang="0">
                    <a:pos x="13158" y="7915"/>
                  </a:cxn>
                  <a:cxn ang="0">
                    <a:pos x="15424" y="10363"/>
                  </a:cxn>
                  <a:cxn ang="0">
                    <a:pos x="10244" y="11935"/>
                  </a:cxn>
                  <a:cxn ang="0">
                    <a:pos x="9104" y="12745"/>
                  </a:cxn>
                  <a:cxn ang="0">
                    <a:pos x="7168" y="12457"/>
                  </a:cxn>
                  <a:cxn ang="0">
                    <a:pos x="6570" y="12466"/>
                  </a:cxn>
                  <a:cxn ang="0">
                    <a:pos x="6524" y="12554"/>
                  </a:cxn>
                  <a:cxn ang="0">
                    <a:pos x="6474" y="12661"/>
                  </a:cxn>
                  <a:cxn ang="0">
                    <a:pos x="6461" y="12671"/>
                  </a:cxn>
                  <a:cxn ang="0">
                    <a:pos x="6442" y="12664"/>
                  </a:cxn>
                  <a:cxn ang="0">
                    <a:pos x="6434" y="12672"/>
                  </a:cxn>
                  <a:cxn ang="0">
                    <a:pos x="6449" y="12718"/>
                  </a:cxn>
                  <a:cxn ang="0">
                    <a:pos x="6493" y="12822"/>
                  </a:cxn>
                  <a:cxn ang="0">
                    <a:pos x="6493" y="12849"/>
                  </a:cxn>
                  <a:cxn ang="0">
                    <a:pos x="6127" y="13229"/>
                  </a:cxn>
                  <a:cxn ang="0">
                    <a:pos x="5877" y="12675"/>
                  </a:cxn>
                  <a:cxn ang="0">
                    <a:pos x="5396" y="12043"/>
                  </a:cxn>
                  <a:cxn ang="0">
                    <a:pos x="4967" y="11398"/>
                  </a:cxn>
                  <a:cxn ang="0">
                    <a:pos x="4842" y="10911"/>
                  </a:cxn>
                  <a:cxn ang="0">
                    <a:pos x="4559" y="10532"/>
                  </a:cxn>
                  <a:cxn ang="0">
                    <a:pos x="4050" y="10087"/>
                  </a:cxn>
                  <a:cxn ang="0">
                    <a:pos x="3642" y="9870"/>
                  </a:cxn>
                  <a:cxn ang="0">
                    <a:pos x="3359" y="8893"/>
                  </a:cxn>
                  <a:cxn ang="0">
                    <a:pos x="3366" y="8593"/>
                  </a:cxn>
                  <a:cxn ang="0">
                    <a:pos x="3225" y="8044"/>
                  </a:cxn>
                  <a:cxn ang="0">
                    <a:pos x="3034" y="7550"/>
                  </a:cxn>
                  <a:cxn ang="0">
                    <a:pos x="2492" y="6909"/>
                  </a:cxn>
                  <a:cxn ang="0">
                    <a:pos x="2243" y="6803"/>
                  </a:cxn>
                  <a:cxn ang="0">
                    <a:pos x="2042" y="6580"/>
                  </a:cxn>
                  <a:cxn ang="0">
                    <a:pos x="1833" y="5901"/>
                  </a:cxn>
                  <a:cxn ang="0">
                    <a:pos x="1507" y="5504"/>
                  </a:cxn>
                  <a:cxn ang="0">
                    <a:pos x="1117" y="4757"/>
                  </a:cxn>
                  <a:cxn ang="0">
                    <a:pos x="724" y="4245"/>
                  </a:cxn>
                  <a:cxn ang="0">
                    <a:pos x="242" y="3599"/>
                  </a:cxn>
                  <a:cxn ang="0">
                    <a:pos x="0" y="3649"/>
                  </a:cxn>
                  <a:cxn ang="0">
                    <a:pos x="249" y="2682"/>
                  </a:cxn>
                  <a:cxn ang="0">
                    <a:pos x="1352" y="2467"/>
                  </a:cxn>
                  <a:cxn ang="0">
                    <a:pos x="2171" y="1850"/>
                  </a:cxn>
                  <a:cxn ang="0">
                    <a:pos x="1840" y="685"/>
                  </a:cxn>
                  <a:cxn ang="0">
                    <a:pos x="3424" y="0"/>
                  </a:cxn>
                  <a:cxn ang="0">
                    <a:pos x="6284" y="1324"/>
                  </a:cxn>
                  <a:cxn ang="0">
                    <a:pos x="6826" y="2203"/>
                  </a:cxn>
                </a:cxnLst>
                <a:rect l="0" t="0" r="r" b="b"/>
                <a:pathLst>
                  <a:path w="15957" h="13229">
                    <a:moveTo>
                      <a:pt x="9071" y="2723"/>
                    </a:moveTo>
                    <a:lnTo>
                      <a:pt x="9131" y="2757"/>
                    </a:lnTo>
                    <a:lnTo>
                      <a:pt x="9432" y="2810"/>
                    </a:lnTo>
                    <a:lnTo>
                      <a:pt x="9706" y="2910"/>
                    </a:lnTo>
                    <a:lnTo>
                      <a:pt x="9809" y="2999"/>
                    </a:lnTo>
                    <a:lnTo>
                      <a:pt x="9934" y="3216"/>
                    </a:lnTo>
                    <a:lnTo>
                      <a:pt x="10393" y="3219"/>
                    </a:lnTo>
                    <a:lnTo>
                      <a:pt x="10455" y="3296"/>
                    </a:lnTo>
                    <a:lnTo>
                      <a:pt x="10504" y="3434"/>
                    </a:lnTo>
                    <a:lnTo>
                      <a:pt x="10545" y="3497"/>
                    </a:lnTo>
                    <a:lnTo>
                      <a:pt x="10573" y="3599"/>
                    </a:lnTo>
                    <a:lnTo>
                      <a:pt x="10697" y="3824"/>
                    </a:lnTo>
                    <a:lnTo>
                      <a:pt x="10817" y="3869"/>
                    </a:lnTo>
                    <a:lnTo>
                      <a:pt x="10903" y="4039"/>
                    </a:lnTo>
                    <a:lnTo>
                      <a:pt x="11097" y="4175"/>
                    </a:lnTo>
                    <a:lnTo>
                      <a:pt x="11100" y="4189"/>
                    </a:lnTo>
                    <a:lnTo>
                      <a:pt x="11062" y="4232"/>
                    </a:lnTo>
                    <a:lnTo>
                      <a:pt x="11097" y="4290"/>
                    </a:lnTo>
                    <a:lnTo>
                      <a:pt x="11134" y="4426"/>
                    </a:lnTo>
                    <a:lnTo>
                      <a:pt x="11258" y="4460"/>
                    </a:lnTo>
                    <a:lnTo>
                      <a:pt x="11313" y="4512"/>
                    </a:lnTo>
                    <a:lnTo>
                      <a:pt x="11537" y="4658"/>
                    </a:lnTo>
                    <a:lnTo>
                      <a:pt x="11613" y="4723"/>
                    </a:lnTo>
                    <a:lnTo>
                      <a:pt x="11663" y="4798"/>
                    </a:lnTo>
                    <a:lnTo>
                      <a:pt x="11680" y="4839"/>
                    </a:lnTo>
                    <a:lnTo>
                      <a:pt x="11658" y="4977"/>
                    </a:lnTo>
                    <a:lnTo>
                      <a:pt x="11764" y="5127"/>
                    </a:lnTo>
                    <a:lnTo>
                      <a:pt x="11788" y="5234"/>
                    </a:lnTo>
                    <a:lnTo>
                      <a:pt x="11781" y="5294"/>
                    </a:lnTo>
                    <a:lnTo>
                      <a:pt x="11711" y="5381"/>
                    </a:lnTo>
                    <a:lnTo>
                      <a:pt x="11715" y="5546"/>
                    </a:lnTo>
                    <a:lnTo>
                      <a:pt x="11824" y="5695"/>
                    </a:lnTo>
                    <a:lnTo>
                      <a:pt x="12016" y="5908"/>
                    </a:lnTo>
                    <a:lnTo>
                      <a:pt x="12063" y="6177"/>
                    </a:lnTo>
                    <a:lnTo>
                      <a:pt x="12135" y="6264"/>
                    </a:lnTo>
                    <a:lnTo>
                      <a:pt x="12147" y="6336"/>
                    </a:lnTo>
                    <a:lnTo>
                      <a:pt x="12184" y="6371"/>
                    </a:lnTo>
                    <a:lnTo>
                      <a:pt x="12207" y="6448"/>
                    </a:lnTo>
                    <a:lnTo>
                      <a:pt x="12243" y="6448"/>
                    </a:lnTo>
                    <a:lnTo>
                      <a:pt x="12348" y="6619"/>
                    </a:lnTo>
                    <a:lnTo>
                      <a:pt x="12423" y="6638"/>
                    </a:lnTo>
                    <a:lnTo>
                      <a:pt x="12480" y="6842"/>
                    </a:lnTo>
                    <a:lnTo>
                      <a:pt x="12935" y="7241"/>
                    </a:lnTo>
                    <a:lnTo>
                      <a:pt x="13158" y="7915"/>
                    </a:lnTo>
                    <a:lnTo>
                      <a:pt x="15429" y="8331"/>
                    </a:lnTo>
                    <a:lnTo>
                      <a:pt x="15576" y="8167"/>
                    </a:lnTo>
                    <a:lnTo>
                      <a:pt x="15957" y="8740"/>
                    </a:lnTo>
                    <a:lnTo>
                      <a:pt x="15424" y="10363"/>
                    </a:lnTo>
                    <a:lnTo>
                      <a:pt x="13158" y="11166"/>
                    </a:lnTo>
                    <a:lnTo>
                      <a:pt x="11049" y="11512"/>
                    </a:lnTo>
                    <a:lnTo>
                      <a:pt x="10746" y="11729"/>
                    </a:lnTo>
                    <a:lnTo>
                      <a:pt x="10244" y="11935"/>
                    </a:lnTo>
                    <a:lnTo>
                      <a:pt x="9691" y="12918"/>
                    </a:lnTo>
                    <a:lnTo>
                      <a:pt x="9503" y="13060"/>
                    </a:lnTo>
                    <a:lnTo>
                      <a:pt x="9370" y="13076"/>
                    </a:lnTo>
                    <a:lnTo>
                      <a:pt x="9104" y="12745"/>
                    </a:lnTo>
                    <a:lnTo>
                      <a:pt x="8174" y="12657"/>
                    </a:lnTo>
                    <a:lnTo>
                      <a:pt x="8036" y="12551"/>
                    </a:lnTo>
                    <a:lnTo>
                      <a:pt x="7547" y="12502"/>
                    </a:lnTo>
                    <a:lnTo>
                      <a:pt x="7168" y="12457"/>
                    </a:lnTo>
                    <a:lnTo>
                      <a:pt x="6859" y="12543"/>
                    </a:lnTo>
                    <a:lnTo>
                      <a:pt x="6711" y="12286"/>
                    </a:lnTo>
                    <a:lnTo>
                      <a:pt x="6580" y="12452"/>
                    </a:lnTo>
                    <a:lnTo>
                      <a:pt x="6570" y="12466"/>
                    </a:lnTo>
                    <a:lnTo>
                      <a:pt x="6560" y="12481"/>
                    </a:lnTo>
                    <a:lnTo>
                      <a:pt x="6551" y="12499"/>
                    </a:lnTo>
                    <a:lnTo>
                      <a:pt x="6542" y="12517"/>
                    </a:lnTo>
                    <a:lnTo>
                      <a:pt x="6524" y="12554"/>
                    </a:lnTo>
                    <a:lnTo>
                      <a:pt x="6507" y="12592"/>
                    </a:lnTo>
                    <a:lnTo>
                      <a:pt x="6492" y="12625"/>
                    </a:lnTo>
                    <a:lnTo>
                      <a:pt x="6480" y="12652"/>
                    </a:lnTo>
                    <a:lnTo>
                      <a:pt x="6474" y="12661"/>
                    </a:lnTo>
                    <a:lnTo>
                      <a:pt x="6468" y="12668"/>
                    </a:lnTo>
                    <a:lnTo>
                      <a:pt x="6466" y="12670"/>
                    </a:lnTo>
                    <a:lnTo>
                      <a:pt x="6464" y="12671"/>
                    </a:lnTo>
                    <a:lnTo>
                      <a:pt x="6461" y="12671"/>
                    </a:lnTo>
                    <a:lnTo>
                      <a:pt x="6460" y="12670"/>
                    </a:lnTo>
                    <a:lnTo>
                      <a:pt x="6452" y="12667"/>
                    </a:lnTo>
                    <a:lnTo>
                      <a:pt x="6447" y="12665"/>
                    </a:lnTo>
                    <a:lnTo>
                      <a:pt x="6442" y="12664"/>
                    </a:lnTo>
                    <a:lnTo>
                      <a:pt x="6439" y="12665"/>
                    </a:lnTo>
                    <a:lnTo>
                      <a:pt x="6436" y="12666"/>
                    </a:lnTo>
                    <a:lnTo>
                      <a:pt x="6435" y="12669"/>
                    </a:lnTo>
                    <a:lnTo>
                      <a:pt x="6434" y="12672"/>
                    </a:lnTo>
                    <a:lnTo>
                      <a:pt x="6434" y="12676"/>
                    </a:lnTo>
                    <a:lnTo>
                      <a:pt x="6437" y="12688"/>
                    </a:lnTo>
                    <a:lnTo>
                      <a:pt x="6442" y="12702"/>
                    </a:lnTo>
                    <a:lnTo>
                      <a:pt x="6449" y="12718"/>
                    </a:lnTo>
                    <a:lnTo>
                      <a:pt x="6457" y="12735"/>
                    </a:lnTo>
                    <a:lnTo>
                      <a:pt x="6474" y="12773"/>
                    </a:lnTo>
                    <a:lnTo>
                      <a:pt x="6488" y="12807"/>
                    </a:lnTo>
                    <a:lnTo>
                      <a:pt x="6493" y="12822"/>
                    </a:lnTo>
                    <a:lnTo>
                      <a:pt x="6495" y="12835"/>
                    </a:lnTo>
                    <a:lnTo>
                      <a:pt x="6495" y="12841"/>
                    </a:lnTo>
                    <a:lnTo>
                      <a:pt x="6495" y="12845"/>
                    </a:lnTo>
                    <a:lnTo>
                      <a:pt x="6493" y="12849"/>
                    </a:lnTo>
                    <a:lnTo>
                      <a:pt x="6490" y="12851"/>
                    </a:lnTo>
                    <a:lnTo>
                      <a:pt x="6442" y="13138"/>
                    </a:lnTo>
                    <a:lnTo>
                      <a:pt x="6289" y="13180"/>
                    </a:lnTo>
                    <a:lnTo>
                      <a:pt x="6127" y="13229"/>
                    </a:lnTo>
                    <a:lnTo>
                      <a:pt x="6092" y="13137"/>
                    </a:lnTo>
                    <a:lnTo>
                      <a:pt x="6092" y="13002"/>
                    </a:lnTo>
                    <a:lnTo>
                      <a:pt x="5928" y="12707"/>
                    </a:lnTo>
                    <a:lnTo>
                      <a:pt x="5877" y="12675"/>
                    </a:lnTo>
                    <a:lnTo>
                      <a:pt x="5820" y="12590"/>
                    </a:lnTo>
                    <a:lnTo>
                      <a:pt x="5760" y="12346"/>
                    </a:lnTo>
                    <a:lnTo>
                      <a:pt x="5511" y="12104"/>
                    </a:lnTo>
                    <a:lnTo>
                      <a:pt x="5396" y="12043"/>
                    </a:lnTo>
                    <a:lnTo>
                      <a:pt x="5329" y="11966"/>
                    </a:lnTo>
                    <a:lnTo>
                      <a:pt x="5175" y="11749"/>
                    </a:lnTo>
                    <a:lnTo>
                      <a:pt x="5026" y="11439"/>
                    </a:lnTo>
                    <a:lnTo>
                      <a:pt x="4967" y="11398"/>
                    </a:lnTo>
                    <a:lnTo>
                      <a:pt x="4943" y="11357"/>
                    </a:lnTo>
                    <a:lnTo>
                      <a:pt x="4900" y="11197"/>
                    </a:lnTo>
                    <a:lnTo>
                      <a:pt x="4893" y="11035"/>
                    </a:lnTo>
                    <a:lnTo>
                      <a:pt x="4842" y="10911"/>
                    </a:lnTo>
                    <a:lnTo>
                      <a:pt x="4758" y="10766"/>
                    </a:lnTo>
                    <a:lnTo>
                      <a:pt x="4661" y="10672"/>
                    </a:lnTo>
                    <a:lnTo>
                      <a:pt x="4617" y="10581"/>
                    </a:lnTo>
                    <a:lnTo>
                      <a:pt x="4559" y="10532"/>
                    </a:lnTo>
                    <a:lnTo>
                      <a:pt x="4443" y="10363"/>
                    </a:lnTo>
                    <a:lnTo>
                      <a:pt x="4361" y="10288"/>
                    </a:lnTo>
                    <a:lnTo>
                      <a:pt x="4157" y="10146"/>
                    </a:lnTo>
                    <a:lnTo>
                      <a:pt x="4050" y="10087"/>
                    </a:lnTo>
                    <a:lnTo>
                      <a:pt x="4015" y="10102"/>
                    </a:lnTo>
                    <a:lnTo>
                      <a:pt x="3932" y="10071"/>
                    </a:lnTo>
                    <a:lnTo>
                      <a:pt x="3740" y="9952"/>
                    </a:lnTo>
                    <a:lnTo>
                      <a:pt x="3642" y="9870"/>
                    </a:lnTo>
                    <a:lnTo>
                      <a:pt x="3582" y="9793"/>
                    </a:lnTo>
                    <a:lnTo>
                      <a:pt x="3491" y="9608"/>
                    </a:lnTo>
                    <a:lnTo>
                      <a:pt x="3451" y="9466"/>
                    </a:lnTo>
                    <a:lnTo>
                      <a:pt x="3359" y="8893"/>
                    </a:lnTo>
                    <a:lnTo>
                      <a:pt x="3309" y="8803"/>
                    </a:lnTo>
                    <a:lnTo>
                      <a:pt x="3299" y="8728"/>
                    </a:lnTo>
                    <a:lnTo>
                      <a:pt x="3333" y="8694"/>
                    </a:lnTo>
                    <a:lnTo>
                      <a:pt x="3366" y="8593"/>
                    </a:lnTo>
                    <a:lnTo>
                      <a:pt x="3383" y="8406"/>
                    </a:lnTo>
                    <a:lnTo>
                      <a:pt x="3326" y="8203"/>
                    </a:lnTo>
                    <a:lnTo>
                      <a:pt x="3283" y="8114"/>
                    </a:lnTo>
                    <a:lnTo>
                      <a:pt x="3225" y="8044"/>
                    </a:lnTo>
                    <a:lnTo>
                      <a:pt x="3174" y="7927"/>
                    </a:lnTo>
                    <a:lnTo>
                      <a:pt x="3141" y="7785"/>
                    </a:lnTo>
                    <a:lnTo>
                      <a:pt x="3091" y="7700"/>
                    </a:lnTo>
                    <a:lnTo>
                      <a:pt x="3034" y="7550"/>
                    </a:lnTo>
                    <a:lnTo>
                      <a:pt x="2859" y="7241"/>
                    </a:lnTo>
                    <a:lnTo>
                      <a:pt x="2650" y="7038"/>
                    </a:lnTo>
                    <a:lnTo>
                      <a:pt x="2518" y="6946"/>
                    </a:lnTo>
                    <a:lnTo>
                      <a:pt x="2492" y="6909"/>
                    </a:lnTo>
                    <a:lnTo>
                      <a:pt x="2451" y="6902"/>
                    </a:lnTo>
                    <a:lnTo>
                      <a:pt x="2435" y="6861"/>
                    </a:lnTo>
                    <a:lnTo>
                      <a:pt x="2326" y="6803"/>
                    </a:lnTo>
                    <a:lnTo>
                      <a:pt x="2243" y="6803"/>
                    </a:lnTo>
                    <a:lnTo>
                      <a:pt x="2193" y="6818"/>
                    </a:lnTo>
                    <a:lnTo>
                      <a:pt x="2135" y="6791"/>
                    </a:lnTo>
                    <a:lnTo>
                      <a:pt x="2108" y="6692"/>
                    </a:lnTo>
                    <a:lnTo>
                      <a:pt x="2042" y="6580"/>
                    </a:lnTo>
                    <a:lnTo>
                      <a:pt x="1949" y="6472"/>
                    </a:lnTo>
                    <a:lnTo>
                      <a:pt x="1949" y="6336"/>
                    </a:lnTo>
                    <a:lnTo>
                      <a:pt x="1965" y="6312"/>
                    </a:lnTo>
                    <a:lnTo>
                      <a:pt x="1833" y="5901"/>
                    </a:lnTo>
                    <a:lnTo>
                      <a:pt x="1757" y="5789"/>
                    </a:lnTo>
                    <a:lnTo>
                      <a:pt x="1665" y="5616"/>
                    </a:lnTo>
                    <a:lnTo>
                      <a:pt x="1549" y="5562"/>
                    </a:lnTo>
                    <a:lnTo>
                      <a:pt x="1507" y="5504"/>
                    </a:lnTo>
                    <a:lnTo>
                      <a:pt x="1483" y="5405"/>
                    </a:lnTo>
                    <a:lnTo>
                      <a:pt x="1326" y="5202"/>
                    </a:lnTo>
                    <a:lnTo>
                      <a:pt x="1198" y="4866"/>
                    </a:lnTo>
                    <a:lnTo>
                      <a:pt x="1117" y="4757"/>
                    </a:lnTo>
                    <a:lnTo>
                      <a:pt x="1016" y="4682"/>
                    </a:lnTo>
                    <a:lnTo>
                      <a:pt x="841" y="4447"/>
                    </a:lnTo>
                    <a:lnTo>
                      <a:pt x="824" y="4372"/>
                    </a:lnTo>
                    <a:lnTo>
                      <a:pt x="724" y="4245"/>
                    </a:lnTo>
                    <a:lnTo>
                      <a:pt x="625" y="4019"/>
                    </a:lnTo>
                    <a:lnTo>
                      <a:pt x="434" y="3656"/>
                    </a:lnTo>
                    <a:lnTo>
                      <a:pt x="357" y="3599"/>
                    </a:lnTo>
                    <a:lnTo>
                      <a:pt x="242" y="3599"/>
                    </a:lnTo>
                    <a:lnTo>
                      <a:pt x="125" y="3581"/>
                    </a:lnTo>
                    <a:lnTo>
                      <a:pt x="101" y="3565"/>
                    </a:lnTo>
                    <a:lnTo>
                      <a:pt x="34" y="3581"/>
                    </a:lnTo>
                    <a:lnTo>
                      <a:pt x="0" y="3649"/>
                    </a:lnTo>
                    <a:lnTo>
                      <a:pt x="159" y="3246"/>
                    </a:lnTo>
                    <a:lnTo>
                      <a:pt x="168" y="2943"/>
                    </a:lnTo>
                    <a:lnTo>
                      <a:pt x="192" y="2825"/>
                    </a:lnTo>
                    <a:lnTo>
                      <a:pt x="249" y="2682"/>
                    </a:lnTo>
                    <a:lnTo>
                      <a:pt x="242" y="2477"/>
                    </a:lnTo>
                    <a:lnTo>
                      <a:pt x="276" y="2595"/>
                    </a:lnTo>
                    <a:lnTo>
                      <a:pt x="1117" y="2702"/>
                    </a:lnTo>
                    <a:lnTo>
                      <a:pt x="1352" y="2467"/>
                    </a:lnTo>
                    <a:lnTo>
                      <a:pt x="1366" y="2419"/>
                    </a:lnTo>
                    <a:lnTo>
                      <a:pt x="1567" y="2061"/>
                    </a:lnTo>
                    <a:lnTo>
                      <a:pt x="2145" y="1974"/>
                    </a:lnTo>
                    <a:lnTo>
                      <a:pt x="2171" y="1850"/>
                    </a:lnTo>
                    <a:lnTo>
                      <a:pt x="2255" y="1618"/>
                    </a:lnTo>
                    <a:lnTo>
                      <a:pt x="2560" y="1448"/>
                    </a:lnTo>
                    <a:lnTo>
                      <a:pt x="2569" y="1429"/>
                    </a:lnTo>
                    <a:lnTo>
                      <a:pt x="1840" y="685"/>
                    </a:lnTo>
                    <a:lnTo>
                      <a:pt x="1731" y="590"/>
                    </a:lnTo>
                    <a:lnTo>
                      <a:pt x="2281" y="464"/>
                    </a:lnTo>
                    <a:lnTo>
                      <a:pt x="3197" y="281"/>
                    </a:lnTo>
                    <a:lnTo>
                      <a:pt x="3424" y="0"/>
                    </a:lnTo>
                    <a:lnTo>
                      <a:pt x="4576" y="321"/>
                    </a:lnTo>
                    <a:lnTo>
                      <a:pt x="5434" y="970"/>
                    </a:lnTo>
                    <a:lnTo>
                      <a:pt x="6203" y="1265"/>
                    </a:lnTo>
                    <a:lnTo>
                      <a:pt x="6284" y="1324"/>
                    </a:lnTo>
                    <a:lnTo>
                      <a:pt x="6395" y="1591"/>
                    </a:lnTo>
                    <a:lnTo>
                      <a:pt x="6793" y="1625"/>
                    </a:lnTo>
                    <a:lnTo>
                      <a:pt x="6826" y="1659"/>
                    </a:lnTo>
                    <a:lnTo>
                      <a:pt x="6826" y="2203"/>
                    </a:lnTo>
                    <a:lnTo>
                      <a:pt x="6859" y="2247"/>
                    </a:lnTo>
                    <a:lnTo>
                      <a:pt x="7719" y="2641"/>
                    </a:lnTo>
                    <a:lnTo>
                      <a:pt x="9071" y="27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1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29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0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2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3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27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4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5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25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6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6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8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9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23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4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20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1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2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Freeform 165"/>
            <p:cNvSpPr>
              <a:spLocks noChangeAspect="1"/>
            </p:cNvSpPr>
            <p:nvPr/>
          </p:nvSpPr>
          <p:spPr bwMode="gray">
            <a:xfrm>
              <a:off x="5515767" y="2903884"/>
              <a:ext cx="53975" cy="55563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66"/>
            <p:cNvSpPr>
              <a:spLocks noChangeAspect="1"/>
            </p:cNvSpPr>
            <p:nvPr/>
          </p:nvSpPr>
          <p:spPr bwMode="gray">
            <a:xfrm>
              <a:off x="5569742" y="2532409"/>
              <a:ext cx="708025" cy="37782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67"/>
            <p:cNvSpPr>
              <a:spLocks noChangeAspect="1"/>
            </p:cNvSpPr>
            <p:nvPr/>
          </p:nvSpPr>
          <p:spPr bwMode="gray">
            <a:xfrm>
              <a:off x="5453855" y="2851497"/>
              <a:ext cx="117475" cy="57150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68"/>
            <p:cNvSpPr>
              <a:spLocks noChangeAspect="1"/>
            </p:cNvSpPr>
            <p:nvPr/>
          </p:nvSpPr>
          <p:spPr bwMode="gray">
            <a:xfrm>
              <a:off x="5734842" y="2802284"/>
              <a:ext cx="298450" cy="193675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69"/>
            <p:cNvSpPr>
              <a:spLocks noChangeAspect="1"/>
            </p:cNvSpPr>
            <p:nvPr/>
          </p:nvSpPr>
          <p:spPr bwMode="gray">
            <a:xfrm>
              <a:off x="5672930" y="2868959"/>
              <a:ext cx="247650" cy="171450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170"/>
            <p:cNvGrpSpPr>
              <a:grpSpLocks noChangeAspect="1"/>
            </p:cNvGrpSpPr>
            <p:nvPr/>
          </p:nvGrpSpPr>
          <p:grpSpPr bwMode="gray">
            <a:xfrm>
              <a:off x="5539580" y="2891184"/>
              <a:ext cx="96838" cy="77788"/>
              <a:chOff x="3007" y="1982"/>
              <a:chExt cx="61" cy="49"/>
            </a:xfrm>
            <a:grpFill/>
          </p:grpSpPr>
          <p:sp>
            <p:nvSpPr>
              <p:cNvPr id="305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6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9" name="Freeform 173"/>
            <p:cNvSpPr>
              <a:spLocks noChangeAspect="1"/>
            </p:cNvSpPr>
            <p:nvPr/>
          </p:nvSpPr>
          <p:spPr bwMode="gray">
            <a:xfrm>
              <a:off x="4333081" y="2130772"/>
              <a:ext cx="190500" cy="13017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" name="Group 222"/>
            <p:cNvGrpSpPr>
              <a:grpSpLocks noChangeAspect="1"/>
            </p:cNvGrpSpPr>
            <p:nvPr/>
          </p:nvGrpSpPr>
          <p:grpSpPr bwMode="gray">
            <a:xfrm>
              <a:off x="4945856" y="1268759"/>
              <a:ext cx="287338" cy="296863"/>
              <a:chOff x="3202" y="1036"/>
              <a:chExt cx="181" cy="187"/>
            </a:xfrm>
            <a:grpFill/>
          </p:grpSpPr>
          <p:sp>
            <p:nvSpPr>
              <p:cNvPr id="299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1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3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4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Freeform 229"/>
            <p:cNvSpPr>
              <a:spLocks noChangeAspect="1"/>
            </p:cNvSpPr>
            <p:nvPr/>
          </p:nvSpPr>
          <p:spPr bwMode="gray">
            <a:xfrm>
              <a:off x="3993356" y="2386359"/>
              <a:ext cx="6350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30"/>
            <p:cNvSpPr>
              <a:spLocks noChangeAspect="1"/>
            </p:cNvSpPr>
            <p:nvPr/>
          </p:nvSpPr>
          <p:spPr bwMode="gray">
            <a:xfrm>
              <a:off x="4331493" y="1810097"/>
              <a:ext cx="46038" cy="44450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31"/>
            <p:cNvSpPr>
              <a:spLocks noChangeAspect="1"/>
            </p:cNvSpPr>
            <p:nvPr/>
          </p:nvSpPr>
          <p:spPr bwMode="gray">
            <a:xfrm>
              <a:off x="4271168" y="1913284"/>
              <a:ext cx="46038" cy="3175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32"/>
            <p:cNvSpPr>
              <a:spLocks noChangeAspect="1"/>
            </p:cNvSpPr>
            <p:nvPr/>
          </p:nvSpPr>
          <p:spPr bwMode="gray">
            <a:xfrm>
              <a:off x="3994943" y="2381597"/>
              <a:ext cx="14288" cy="4763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33"/>
            <p:cNvSpPr>
              <a:spLocks noChangeAspect="1"/>
            </p:cNvSpPr>
            <p:nvPr/>
          </p:nvSpPr>
          <p:spPr bwMode="gray">
            <a:xfrm>
              <a:off x="3490118" y="1268759"/>
              <a:ext cx="963613" cy="1114425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34"/>
            <p:cNvSpPr>
              <a:spLocks noChangeAspect="1"/>
            </p:cNvSpPr>
            <p:nvPr/>
          </p:nvSpPr>
          <p:spPr bwMode="gray">
            <a:xfrm>
              <a:off x="3804443" y="1951384"/>
              <a:ext cx="52388" cy="523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35"/>
            <p:cNvSpPr>
              <a:spLocks noChangeAspect="1"/>
            </p:cNvSpPr>
            <p:nvPr/>
          </p:nvSpPr>
          <p:spPr bwMode="gray">
            <a:xfrm>
              <a:off x="3559968" y="1500534"/>
              <a:ext cx="52388" cy="190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8" name="Group 236"/>
            <p:cNvGrpSpPr>
              <a:grpSpLocks noChangeAspect="1"/>
            </p:cNvGrpSpPr>
            <p:nvPr/>
          </p:nvGrpSpPr>
          <p:grpSpPr bwMode="gray">
            <a:xfrm>
              <a:off x="3344068" y="3475384"/>
              <a:ext cx="808038" cy="1365250"/>
              <a:chOff x="1624" y="2350"/>
              <a:chExt cx="509" cy="860"/>
            </a:xfrm>
            <a:grpFill/>
          </p:grpSpPr>
          <p:sp>
            <p:nvSpPr>
              <p:cNvPr id="274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5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9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0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1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4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9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0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2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3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4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5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6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8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9" name="Freeform 262"/>
            <p:cNvSpPr>
              <a:spLocks noChangeAspect="1"/>
            </p:cNvSpPr>
            <p:nvPr/>
          </p:nvSpPr>
          <p:spPr bwMode="gray">
            <a:xfrm>
              <a:off x="3234531" y="3429347"/>
              <a:ext cx="74613" cy="74613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63"/>
            <p:cNvSpPr>
              <a:spLocks noChangeAspect="1"/>
            </p:cNvSpPr>
            <p:nvPr/>
          </p:nvSpPr>
          <p:spPr bwMode="gray">
            <a:xfrm>
              <a:off x="3313906" y="3524597"/>
              <a:ext cx="101600" cy="4286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64"/>
            <p:cNvSpPr>
              <a:spLocks noChangeAspect="1"/>
            </p:cNvSpPr>
            <p:nvPr/>
          </p:nvSpPr>
          <p:spPr bwMode="gray">
            <a:xfrm>
              <a:off x="3153568" y="3378547"/>
              <a:ext cx="68263" cy="7461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65"/>
            <p:cNvSpPr>
              <a:spLocks noChangeAspect="1"/>
            </p:cNvSpPr>
            <p:nvPr/>
          </p:nvSpPr>
          <p:spPr bwMode="gray">
            <a:xfrm>
              <a:off x="3205956" y="3367434"/>
              <a:ext cx="19050" cy="460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66"/>
            <p:cNvSpPr>
              <a:spLocks noChangeAspect="1"/>
            </p:cNvSpPr>
            <p:nvPr/>
          </p:nvSpPr>
          <p:spPr bwMode="gray">
            <a:xfrm>
              <a:off x="3191668" y="3440459"/>
              <a:ext cx="39688" cy="222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67"/>
            <p:cNvSpPr>
              <a:spLocks noChangeAspect="1"/>
            </p:cNvSpPr>
            <p:nvPr/>
          </p:nvSpPr>
          <p:spPr bwMode="gray">
            <a:xfrm>
              <a:off x="3264693" y="3497609"/>
              <a:ext cx="57150" cy="50800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68"/>
            <p:cNvSpPr>
              <a:spLocks noChangeAspect="1"/>
            </p:cNvSpPr>
            <p:nvPr/>
          </p:nvSpPr>
          <p:spPr bwMode="gray">
            <a:xfrm>
              <a:off x="3202781" y="3411884"/>
              <a:ext cx="106363" cy="53975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69"/>
            <p:cNvSpPr>
              <a:spLocks noChangeAspect="1"/>
            </p:cNvSpPr>
            <p:nvPr/>
          </p:nvSpPr>
          <p:spPr bwMode="gray">
            <a:xfrm>
              <a:off x="2721768" y="3094384"/>
              <a:ext cx="525463" cy="342900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7" name="Group 270"/>
            <p:cNvGrpSpPr>
              <a:grpSpLocks noChangeAspect="1"/>
            </p:cNvGrpSpPr>
            <p:nvPr/>
          </p:nvGrpSpPr>
          <p:grpSpPr bwMode="gray">
            <a:xfrm>
              <a:off x="1832768" y="1897409"/>
              <a:ext cx="1765300" cy="1346200"/>
              <a:chOff x="672" y="1356"/>
              <a:chExt cx="1112" cy="848"/>
            </a:xfrm>
            <a:grpFill/>
          </p:grpSpPr>
          <p:grpSp>
            <p:nvGrpSpPr>
              <p:cNvPr id="262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69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0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1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2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3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63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64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5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6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7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8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8" name="Group 283"/>
            <p:cNvGrpSpPr>
              <a:grpSpLocks noChangeAspect="1"/>
            </p:cNvGrpSpPr>
            <p:nvPr/>
          </p:nvGrpSpPr>
          <p:grpSpPr bwMode="gray">
            <a:xfrm>
              <a:off x="2304256" y="1268759"/>
              <a:ext cx="1538288" cy="1622425"/>
              <a:chOff x="969" y="960"/>
              <a:chExt cx="969" cy="1022"/>
            </a:xfrm>
            <a:grpFill/>
          </p:grpSpPr>
          <p:sp>
            <p:nvSpPr>
              <p:cNvPr id="233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4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7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8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8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9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0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1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2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3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4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5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7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8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9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0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1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Freeform 313"/>
            <p:cNvSpPr>
              <a:spLocks noChangeAspect="1"/>
            </p:cNvSpPr>
            <p:nvPr/>
          </p:nvSpPr>
          <p:spPr bwMode="gray">
            <a:xfrm rot="21085610">
              <a:off x="3399631" y="3186459"/>
              <a:ext cx="12700" cy="6350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314"/>
            <p:cNvSpPr>
              <a:spLocks noChangeAspect="1"/>
            </p:cNvSpPr>
            <p:nvPr/>
          </p:nvSpPr>
          <p:spPr bwMode="gray">
            <a:xfrm rot="21085610">
              <a:off x="3420268" y="3188047"/>
              <a:ext cx="1588" cy="15875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315"/>
            <p:cNvSpPr>
              <a:spLocks noChangeAspect="1"/>
            </p:cNvSpPr>
            <p:nvPr/>
          </p:nvSpPr>
          <p:spPr bwMode="gray">
            <a:xfrm rot="21085610">
              <a:off x="3420268" y="3224559"/>
              <a:ext cx="3175" cy="1588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16"/>
            <p:cNvSpPr>
              <a:spLocks noChangeAspect="1"/>
            </p:cNvSpPr>
            <p:nvPr/>
          </p:nvSpPr>
          <p:spPr bwMode="gray">
            <a:xfrm rot="21085610">
              <a:off x="3412331" y="3222972"/>
              <a:ext cx="6350" cy="19050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317"/>
            <p:cNvSpPr>
              <a:spLocks noChangeAspect="1"/>
            </p:cNvSpPr>
            <p:nvPr/>
          </p:nvSpPr>
          <p:spPr bwMode="gray">
            <a:xfrm rot="21085610">
              <a:off x="3420268" y="3245197"/>
              <a:ext cx="1588" cy="95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318"/>
            <p:cNvSpPr>
              <a:spLocks noChangeAspect="1"/>
            </p:cNvSpPr>
            <p:nvPr/>
          </p:nvSpPr>
          <p:spPr bwMode="gray">
            <a:xfrm rot="21085610">
              <a:off x="3434556" y="3218209"/>
              <a:ext cx="1588" cy="12700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319"/>
            <p:cNvSpPr>
              <a:spLocks noChangeAspect="1"/>
            </p:cNvSpPr>
            <p:nvPr/>
          </p:nvSpPr>
          <p:spPr bwMode="gray">
            <a:xfrm rot="21085610">
              <a:off x="3442493" y="3229322"/>
              <a:ext cx="4763" cy="14288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320"/>
            <p:cNvSpPr>
              <a:spLocks noChangeAspect="1"/>
            </p:cNvSpPr>
            <p:nvPr/>
          </p:nvSpPr>
          <p:spPr bwMode="gray">
            <a:xfrm rot="21085610">
              <a:off x="3456781" y="3240434"/>
              <a:ext cx="3175" cy="31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321"/>
            <p:cNvSpPr>
              <a:spLocks noChangeAspect="1"/>
            </p:cNvSpPr>
            <p:nvPr/>
          </p:nvSpPr>
          <p:spPr bwMode="gray">
            <a:xfrm rot="21085610">
              <a:off x="3450431" y="3254722"/>
              <a:ext cx="4763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322"/>
            <p:cNvSpPr>
              <a:spLocks noChangeAspect="1"/>
            </p:cNvSpPr>
            <p:nvPr/>
          </p:nvSpPr>
          <p:spPr bwMode="gray">
            <a:xfrm rot="21085610">
              <a:off x="3464718" y="3269009"/>
              <a:ext cx="4763" cy="14288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323"/>
            <p:cNvSpPr>
              <a:spLocks noChangeAspect="1"/>
            </p:cNvSpPr>
            <p:nvPr/>
          </p:nvSpPr>
          <p:spPr bwMode="gray">
            <a:xfrm rot="21085610">
              <a:off x="3477418" y="3278534"/>
              <a:ext cx="4763" cy="1588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324"/>
            <p:cNvSpPr>
              <a:spLocks noChangeAspect="1"/>
            </p:cNvSpPr>
            <p:nvPr/>
          </p:nvSpPr>
          <p:spPr bwMode="gray">
            <a:xfrm rot="21085610">
              <a:off x="3488531" y="3284884"/>
              <a:ext cx="9525" cy="6350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325"/>
            <p:cNvSpPr>
              <a:spLocks noChangeAspect="1"/>
            </p:cNvSpPr>
            <p:nvPr/>
          </p:nvSpPr>
          <p:spPr bwMode="gray">
            <a:xfrm rot="21085610">
              <a:off x="3475831" y="3302347"/>
              <a:ext cx="6350" cy="952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326"/>
            <p:cNvSpPr>
              <a:spLocks noChangeAspect="1"/>
            </p:cNvSpPr>
            <p:nvPr/>
          </p:nvSpPr>
          <p:spPr bwMode="gray">
            <a:xfrm rot="21085610">
              <a:off x="3418681" y="3243609"/>
              <a:ext cx="3175" cy="47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327"/>
            <p:cNvSpPr>
              <a:spLocks noChangeAspect="1"/>
            </p:cNvSpPr>
            <p:nvPr/>
          </p:nvSpPr>
          <p:spPr bwMode="gray">
            <a:xfrm rot="21085610">
              <a:off x="3386931" y="3227734"/>
              <a:ext cx="1588" cy="6350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328"/>
            <p:cNvSpPr>
              <a:spLocks noChangeAspect="1"/>
            </p:cNvSpPr>
            <p:nvPr/>
          </p:nvSpPr>
          <p:spPr bwMode="gray">
            <a:xfrm rot="21085610">
              <a:off x="3383756" y="3235672"/>
              <a:ext cx="3175" cy="31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329"/>
            <p:cNvSpPr>
              <a:spLocks noChangeAspect="1"/>
            </p:cNvSpPr>
            <p:nvPr/>
          </p:nvSpPr>
          <p:spPr bwMode="gray">
            <a:xfrm rot="21085610">
              <a:off x="3374231" y="3238847"/>
              <a:ext cx="6350" cy="6350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330"/>
            <p:cNvSpPr>
              <a:spLocks noChangeAspect="1"/>
            </p:cNvSpPr>
            <p:nvPr/>
          </p:nvSpPr>
          <p:spPr bwMode="gray">
            <a:xfrm rot="20552049">
              <a:off x="3417093" y="3375372"/>
              <a:ext cx="23813" cy="17463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331"/>
            <p:cNvSpPr>
              <a:spLocks noChangeAspect="1"/>
            </p:cNvSpPr>
            <p:nvPr/>
          </p:nvSpPr>
          <p:spPr bwMode="gray">
            <a:xfrm rot="20552049">
              <a:off x="3482181" y="3318222"/>
              <a:ext cx="38100" cy="52388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332"/>
            <p:cNvSpPr>
              <a:spLocks noChangeAspect="1"/>
            </p:cNvSpPr>
            <p:nvPr/>
          </p:nvSpPr>
          <p:spPr bwMode="gray">
            <a:xfrm rot="20552049">
              <a:off x="3596481" y="3349972"/>
              <a:ext cx="1588" cy="15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333"/>
            <p:cNvSpPr>
              <a:spLocks noChangeAspect="1"/>
            </p:cNvSpPr>
            <p:nvPr/>
          </p:nvSpPr>
          <p:spPr bwMode="gray">
            <a:xfrm rot="20552049">
              <a:off x="3618706" y="3392834"/>
              <a:ext cx="3175" cy="111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34"/>
            <p:cNvSpPr>
              <a:spLocks noChangeAspect="1"/>
            </p:cNvSpPr>
            <p:nvPr/>
          </p:nvSpPr>
          <p:spPr bwMode="gray">
            <a:xfrm rot="20552049">
              <a:off x="3642518" y="3470622"/>
              <a:ext cx="3175" cy="476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335"/>
            <p:cNvSpPr>
              <a:spLocks noChangeAspect="1"/>
            </p:cNvSpPr>
            <p:nvPr/>
          </p:nvSpPr>
          <p:spPr bwMode="gray">
            <a:xfrm rot="20552049">
              <a:off x="3636168" y="3484909"/>
              <a:ext cx="9525" cy="15875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336"/>
            <p:cNvSpPr>
              <a:spLocks noChangeAspect="1"/>
            </p:cNvSpPr>
            <p:nvPr/>
          </p:nvSpPr>
          <p:spPr bwMode="gray">
            <a:xfrm rot="20552049">
              <a:off x="3463131" y="3324572"/>
              <a:ext cx="1588" cy="31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" name="Group 337"/>
            <p:cNvGrpSpPr>
              <a:grpSpLocks noChangeAspect="1"/>
            </p:cNvGrpSpPr>
            <p:nvPr/>
          </p:nvGrpSpPr>
          <p:grpSpPr bwMode="gray">
            <a:xfrm>
              <a:off x="3455193" y="3327747"/>
              <a:ext cx="28575" cy="44450"/>
              <a:chOff x="1694" y="2257"/>
              <a:chExt cx="18" cy="28"/>
            </a:xfrm>
            <a:grpFill/>
          </p:grpSpPr>
          <p:sp>
            <p:nvSpPr>
              <p:cNvPr id="231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2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4" name="Freeform 340"/>
            <p:cNvSpPr>
              <a:spLocks noChangeAspect="1"/>
            </p:cNvSpPr>
            <p:nvPr/>
          </p:nvSpPr>
          <p:spPr bwMode="gray">
            <a:xfrm rot="20552049">
              <a:off x="3532981" y="3337272"/>
              <a:ext cx="15875" cy="12700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341"/>
            <p:cNvSpPr>
              <a:spLocks noChangeAspect="1"/>
            </p:cNvSpPr>
            <p:nvPr/>
          </p:nvSpPr>
          <p:spPr bwMode="gray">
            <a:xfrm rot="20552049">
              <a:off x="3629818" y="3429347"/>
              <a:ext cx="0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342"/>
            <p:cNvSpPr>
              <a:spLocks noChangeAspect="1"/>
            </p:cNvSpPr>
            <p:nvPr/>
          </p:nvSpPr>
          <p:spPr bwMode="gray">
            <a:xfrm rot="20552049">
              <a:off x="3602831" y="3362672"/>
              <a:ext cx="4763" cy="111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343"/>
            <p:cNvSpPr>
              <a:spLocks noChangeAspect="1"/>
            </p:cNvSpPr>
            <p:nvPr/>
          </p:nvSpPr>
          <p:spPr bwMode="gray">
            <a:xfrm rot="20552049">
              <a:off x="3556793" y="3334097"/>
              <a:ext cx="0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344"/>
            <p:cNvSpPr>
              <a:spLocks noChangeAspect="1"/>
            </p:cNvSpPr>
            <p:nvPr/>
          </p:nvSpPr>
          <p:spPr bwMode="gray">
            <a:xfrm rot="20552049">
              <a:off x="3559968" y="3346797"/>
              <a:ext cx="1588" cy="31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345"/>
            <p:cNvSpPr>
              <a:spLocks noChangeAspect="1"/>
            </p:cNvSpPr>
            <p:nvPr/>
          </p:nvSpPr>
          <p:spPr bwMode="gray">
            <a:xfrm rot="20552049">
              <a:off x="3610768" y="3380134"/>
              <a:ext cx="3175" cy="79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346"/>
            <p:cNvSpPr>
              <a:spLocks noChangeAspect="1"/>
            </p:cNvSpPr>
            <p:nvPr/>
          </p:nvSpPr>
          <p:spPr bwMode="gray">
            <a:xfrm rot="20552049">
              <a:off x="3629818" y="3454747"/>
              <a:ext cx="1588" cy="476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347"/>
            <p:cNvSpPr>
              <a:spLocks noChangeAspect="1"/>
            </p:cNvSpPr>
            <p:nvPr/>
          </p:nvSpPr>
          <p:spPr bwMode="gray">
            <a:xfrm rot="20552049">
              <a:off x="3325018" y="3280122"/>
              <a:ext cx="117475" cy="77788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348"/>
            <p:cNvSpPr>
              <a:spLocks noChangeAspect="1"/>
            </p:cNvSpPr>
            <p:nvPr/>
          </p:nvSpPr>
          <p:spPr bwMode="gray">
            <a:xfrm rot="20552049">
              <a:off x="3344068" y="3321397"/>
              <a:ext cx="4763" cy="9525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349"/>
            <p:cNvSpPr>
              <a:spLocks noChangeAspect="1"/>
            </p:cNvSpPr>
            <p:nvPr/>
          </p:nvSpPr>
          <p:spPr bwMode="gray">
            <a:xfrm rot="20552049">
              <a:off x="3386931" y="3289647"/>
              <a:ext cx="11113" cy="14288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350"/>
            <p:cNvSpPr>
              <a:spLocks noChangeAspect="1"/>
            </p:cNvSpPr>
            <p:nvPr/>
          </p:nvSpPr>
          <p:spPr bwMode="gray">
            <a:xfrm rot="20552049">
              <a:off x="3585368" y="3346797"/>
              <a:ext cx="0" cy="4763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51"/>
            <p:cNvSpPr>
              <a:spLocks noChangeAspect="1"/>
            </p:cNvSpPr>
            <p:nvPr/>
          </p:nvSpPr>
          <p:spPr bwMode="gray">
            <a:xfrm rot="20552049">
              <a:off x="3626643" y="3413472"/>
              <a:ext cx="1588" cy="635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6" name="Group 362"/>
            <p:cNvGrpSpPr/>
            <p:nvPr/>
          </p:nvGrpSpPr>
          <p:grpSpPr bwMode="gray">
            <a:xfrm>
              <a:off x="4580731" y="1911697"/>
              <a:ext cx="879476" cy="1109663"/>
              <a:chOff x="4580731" y="1911697"/>
              <a:chExt cx="879476" cy="1109663"/>
            </a:xfrm>
            <a:grpFill/>
          </p:grpSpPr>
          <p:sp>
            <p:nvSpPr>
              <p:cNvPr id="182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3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4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5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28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9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0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6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7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0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2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3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26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7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94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24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95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9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22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0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1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2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2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19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20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1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27" name="Group 368"/>
            <p:cNvGrpSpPr/>
            <p:nvPr/>
          </p:nvGrpSpPr>
          <p:grpSpPr bwMode="gray">
            <a:xfrm>
              <a:off x="4455318" y="2994372"/>
              <a:ext cx="1196974" cy="1339850"/>
              <a:chOff x="4455318" y="2994372"/>
              <a:chExt cx="1196974" cy="1339850"/>
            </a:xfrm>
            <a:grpFill/>
          </p:grpSpPr>
          <p:sp>
            <p:nvSpPr>
              <p:cNvPr id="128" name="Freeform 153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154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0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31" name="Freeform 156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Freeform 157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Freeform 158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Freeform 159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5" name="Freeform 160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6" name="Freeform 161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Freeform 162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Freeform 163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Freeform 164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Freeform 165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66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67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68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69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Freeform 171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Freeform 172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Freeform 173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Freeform 174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50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80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1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6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2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3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4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5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8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77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78" name="Freeform 6"/>
                  <p:cNvSpPr/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79" name="Freeform 9"/>
                  <p:cNvSpPr/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</p:grpSp>
      <p:sp>
        <p:nvSpPr>
          <p:cNvPr id="375" name="文本框 374"/>
          <p:cNvSpPr txBox="1"/>
          <p:nvPr/>
        </p:nvSpPr>
        <p:spPr>
          <a:xfrm>
            <a:off x="540291" y="1606097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国内现状</a:t>
            </a:r>
          </a:p>
        </p:txBody>
      </p:sp>
      <p:cxnSp>
        <p:nvCxnSpPr>
          <p:cNvPr id="376" name="直接连接符 375"/>
          <p:cNvCxnSpPr/>
          <p:nvPr/>
        </p:nvCxnSpPr>
        <p:spPr>
          <a:xfrm>
            <a:off x="620874" y="2111364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文本框 379"/>
          <p:cNvSpPr txBox="1"/>
          <p:nvPr/>
        </p:nvSpPr>
        <p:spPr>
          <a:xfrm>
            <a:off x="540291" y="3962683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国外现状</a:t>
            </a:r>
          </a:p>
        </p:txBody>
      </p:sp>
      <p:cxnSp>
        <p:nvCxnSpPr>
          <p:cNvPr id="381" name="直接连接符 380"/>
          <p:cNvCxnSpPr/>
          <p:nvPr/>
        </p:nvCxnSpPr>
        <p:spPr>
          <a:xfrm>
            <a:off x="620874" y="4454696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矩形 381"/>
          <p:cNvSpPr/>
          <p:nvPr/>
        </p:nvSpPr>
        <p:spPr>
          <a:xfrm>
            <a:off x="532500" y="2125989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3" name="矩形 382"/>
          <p:cNvSpPr/>
          <p:nvPr/>
        </p:nvSpPr>
        <p:spPr>
          <a:xfrm>
            <a:off x="463728" y="4454925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4" name="矩形 39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5" name="圆角矩形 3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96" name="文本框 39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397" name="矩形 396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398" name="组 3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99" name="组 3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01" name="组 4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05" name="圆角矩形 4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6" name="圆角矩形 4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7" name="圆角矩形 4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8" name="圆角矩形 4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9" name="圆角矩形 4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03" name="圆角矩形 4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00" name="文本框 3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63751" y="2101863"/>
            <a:ext cx="1755700" cy="1890765"/>
            <a:chOff x="4925753" y="1651222"/>
            <a:chExt cx="1755700" cy="1890765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925754" y="1651222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目的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686389" y="2256567"/>
            <a:ext cx="2234907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,B , C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84930" y="2722077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3784930" y="2857070"/>
            <a:ext cx="7340412" cy="1241583"/>
          </a:xfrm>
          <a:prstGeom prst="roundRect">
            <a:avLst>
              <a:gd name="adj" fmla="val 3819"/>
            </a:avLst>
          </a:prstGeom>
          <a:solidFill>
            <a:srgbClr val="4472C4">
              <a:alpha val="63000"/>
            </a:srgbClr>
          </a:solidFill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1188792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613156" y="4801278"/>
            <a:ext cx="954107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701528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617651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4803844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228209" y="4801278"/>
            <a:ext cx="939361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316580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232703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 rot="10800000" flipV="1">
            <a:off x="8418896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8843261" y="4801278"/>
            <a:ext cx="947345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8931632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847755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5" name="文本框 5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6" name="矩形 5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57" name="组 5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58" name="组 5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0" name="组 5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4" name="圆角矩形 6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圆角矩形 6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2" name="圆角矩形 6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9" name="文本框 5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19"/>
          <p:cNvSpPr/>
          <p:nvPr/>
        </p:nvSpPr>
        <p:spPr>
          <a:xfrm>
            <a:off x="4862681" y="2884521"/>
            <a:ext cx="2259019" cy="2236715"/>
          </a:xfrm>
          <a:prstGeom prst="ellipse">
            <a:avLst/>
          </a:prstGeom>
          <a:solidFill>
            <a:srgbClr val="4472C4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042785" y="2594954"/>
            <a:ext cx="2418483" cy="2515367"/>
            <a:chOff x="4721608" y="1835707"/>
            <a:chExt cx="1879634" cy="1954931"/>
          </a:xfrm>
          <a:solidFill>
            <a:srgbClr val="4472C4">
              <a:alpha val="39000"/>
            </a:srgbClr>
          </a:solidFill>
        </p:grpSpPr>
        <p:sp>
          <p:nvSpPr>
            <p:cNvPr id="20" name="圆角矩形 19"/>
            <p:cNvSpPr/>
            <p:nvPr/>
          </p:nvSpPr>
          <p:spPr>
            <a:xfrm>
              <a:off x="4721608" y="1835707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845543" y="2052274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398016" y="3023611"/>
            <a:ext cx="1527435" cy="16927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784904" y="190573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9269" y="1874037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297640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213763" y="2320651"/>
            <a:ext cx="3532695" cy="129266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784902" y="40446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09266" y="4012905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297637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13760" y="4459517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 rot="10800000" flipV="1">
            <a:off x="11083920" y="192066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679933" y="1874037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627391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577498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11083919" y="40595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676303" y="4012905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rgbClr val="AD1C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8627391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577498" y="4459517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9" name="矩形 58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1" name="组 60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2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研究框架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975192" y="3264361"/>
              <a:ext cx="387076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FRAMWORKS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79555" y="2823479"/>
            <a:ext cx="1822836" cy="1738364"/>
            <a:chOff x="4925753" y="1803623"/>
            <a:chExt cx="1822836" cy="1738364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992890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3058547" y="3676035"/>
            <a:ext cx="9133448" cy="1059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 rot="10800000" flipV="1">
            <a:off x="32320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1</a:t>
            </a:r>
            <a:endParaRPr lang="zh-CN" altLang="en-US" sz="2400" b="1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81809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4</a:t>
            </a:r>
            <a:endParaRPr lang="zh-CN" altLang="en-US" sz="2400" b="1" dirty="0"/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8816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2</a:t>
            </a:r>
            <a:endParaRPr lang="zh-CN" altLang="en-US" sz="2400" b="1" dirty="0"/>
          </a:p>
        </p:txBody>
      </p:sp>
      <p:sp>
        <p:nvSpPr>
          <p:cNvPr id="27" name="圆角矩形 26"/>
          <p:cNvSpPr/>
          <p:nvPr/>
        </p:nvSpPr>
        <p:spPr>
          <a:xfrm rot="10800000" flipV="1">
            <a:off x="9830606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5</a:t>
            </a:r>
            <a:endParaRPr lang="zh-CN" altLang="en-US" sz="2400" b="1" dirty="0"/>
          </a:p>
        </p:txBody>
      </p:sp>
      <p:sp>
        <p:nvSpPr>
          <p:cNvPr id="28" name="圆角矩形 27"/>
          <p:cNvSpPr/>
          <p:nvPr/>
        </p:nvSpPr>
        <p:spPr>
          <a:xfrm rot="10800000" flipV="1">
            <a:off x="65313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31" name="矩形 30"/>
          <p:cNvSpPr/>
          <p:nvPr/>
        </p:nvSpPr>
        <p:spPr>
          <a:xfrm>
            <a:off x="3154241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154240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4945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4945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74467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74467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03891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03891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099110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99108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9" name="圆角矩形 5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60" name="文本框 59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61" name="矩形 60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62" name="组 6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3" name="组 6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5" name="组 6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4" name="文本框 6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367.毕业论文答辩简约答辩汇报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TOP" val="99,90228"/>
  <p:tag name="ADV_LEFT" val="144,3124"/>
  <p:tag name="ADV_HEIGHT" val="281,25"/>
  <p:tag name="ADV_WIDTH" val="491,375"/>
</p:tagLst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2166</Words>
  <Application>Microsoft Office PowerPoint</Application>
  <PresentationFormat>宽屏</PresentationFormat>
  <Paragraphs>310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微软雅黑</vt:lpstr>
      <vt:lpstr>Arial</vt:lpstr>
      <vt:lpstr>Calibri</vt:lpstr>
      <vt:lpstr>Century Gothic</vt:lpstr>
      <vt:lpstr>Eras Light ITC</vt:lpstr>
      <vt:lpstr>Segoe UI Semilight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1367.毕业论文答辩简约答辩汇报PPT模板</dc:title>
  <dc:creator/>
  <cp:lastModifiedBy>天 下</cp:lastModifiedBy>
  <cp:revision>8</cp:revision>
  <dcterms:created xsi:type="dcterms:W3CDTF">2015-04-07T16:28:00Z</dcterms:created>
  <dcterms:modified xsi:type="dcterms:W3CDTF">2021-01-05T23:33:26Z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