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sldIdLst>
    <p:sldId id="541" r:id="rId2"/>
    <p:sldId id="551" r:id="rId3"/>
    <p:sldId id="533" r:id="rId4"/>
    <p:sldId id="499" r:id="rId5"/>
    <p:sldId id="500" r:id="rId6"/>
    <p:sldId id="535" r:id="rId7"/>
    <p:sldId id="502" r:id="rId8"/>
    <p:sldId id="503" r:id="rId9"/>
    <p:sldId id="547" r:id="rId10"/>
    <p:sldId id="512" r:id="rId11"/>
    <p:sldId id="504" r:id="rId12"/>
    <p:sldId id="505" r:id="rId13"/>
    <p:sldId id="506" r:id="rId14"/>
    <p:sldId id="536" r:id="rId15"/>
    <p:sldId id="508" r:id="rId16"/>
    <p:sldId id="511" r:id="rId17"/>
    <p:sldId id="509" r:id="rId18"/>
    <p:sldId id="510" r:id="rId19"/>
    <p:sldId id="515" r:id="rId20"/>
    <p:sldId id="514" r:id="rId21"/>
    <p:sldId id="513" r:id="rId22"/>
    <p:sldId id="516" r:id="rId23"/>
    <p:sldId id="537" r:id="rId24"/>
    <p:sldId id="518" r:id="rId25"/>
    <p:sldId id="548" r:id="rId26"/>
    <p:sldId id="519" r:id="rId27"/>
    <p:sldId id="520" r:id="rId28"/>
    <p:sldId id="521" r:id="rId29"/>
    <p:sldId id="522" r:id="rId30"/>
    <p:sldId id="523" r:id="rId31"/>
    <p:sldId id="524" r:id="rId32"/>
    <p:sldId id="525" r:id="rId33"/>
    <p:sldId id="526" r:id="rId34"/>
    <p:sldId id="538" r:id="rId35"/>
    <p:sldId id="528" r:id="rId36"/>
    <p:sldId id="529" r:id="rId37"/>
    <p:sldId id="530" r:id="rId38"/>
    <p:sldId id="531" r:id="rId39"/>
    <p:sldId id="532" r:id="rId40"/>
    <p:sldId id="550" r:id="rId41"/>
  </p:sldIdLst>
  <p:sldSz cx="9144000" cy="5143500" type="screen16x9"/>
  <p:notesSz cx="6858000" cy="9144000"/>
  <p:custDataLst>
    <p:tags r:id="rId43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7">
          <p15:clr>
            <a:srgbClr val="A4A3A4"/>
          </p15:clr>
        </p15:guide>
        <p15:guide id="2" pos="644">
          <p15:clr>
            <a:srgbClr val="A4A3A4"/>
          </p15:clr>
        </p15:guide>
        <p15:guide id="3" pos="9596">
          <p15:clr>
            <a:srgbClr val="A4A3A4"/>
          </p15:clr>
        </p15:guide>
        <p15:guide id="4" orient="horz" pos="4876">
          <p15:clr>
            <a:srgbClr val="A4A3A4"/>
          </p15:clr>
        </p15:guide>
        <p15:guide id="5" orient="horz" pos="1368">
          <p15:clr>
            <a:srgbClr val="A4A3A4"/>
          </p15:clr>
        </p15:guide>
        <p15:guide id="6" orient="horz" pos="280">
          <p15:clr>
            <a:srgbClr val="A4A3A4"/>
          </p15:clr>
        </p15:guide>
        <p15:guide id="7" orient="horz" pos="5480">
          <p15:clr>
            <a:srgbClr val="A4A3A4"/>
          </p15:clr>
        </p15:guide>
        <p15:guide id="8" pos="5120">
          <p15:clr>
            <a:srgbClr val="A4A3A4"/>
          </p15:clr>
        </p15:guide>
        <p15:guide id="9" orient="horz" pos="2668">
          <p15:clr>
            <a:srgbClr val="A4A3A4"/>
          </p15:clr>
        </p15:guide>
        <p15:guide id="10" orient="horz" pos="3908">
          <p15:clr>
            <a:srgbClr val="A4A3A4"/>
          </p15:clr>
        </p15:guide>
        <p15:guide id="11" orient="horz" pos="2840">
          <p15:clr>
            <a:srgbClr val="A4A3A4"/>
          </p15:clr>
        </p15:guide>
        <p15:guide id="12" orient="horz" pos="3657">
          <p15:clr>
            <a:srgbClr val="A4A3A4"/>
          </p15:clr>
        </p15:guide>
        <p15:guide id="13" orient="horz" pos="1027">
          <p15:clr>
            <a:srgbClr val="A4A3A4"/>
          </p15:clr>
        </p15:guide>
        <p15:guide id="14" orient="horz" pos="4111">
          <p15:clr>
            <a:srgbClr val="A4A3A4"/>
          </p15:clr>
        </p15:guide>
        <p15:guide id="15" orient="horz">
          <p15:clr>
            <a:srgbClr val="A4A3A4"/>
          </p15:clr>
        </p15:guide>
        <p15:guide id="16" orient="horz" pos="2931">
          <p15:clr>
            <a:srgbClr val="A4A3A4"/>
          </p15:clr>
        </p15:guide>
        <p15:guide id="17" pos="483">
          <p15:clr>
            <a:srgbClr val="A4A3A4"/>
          </p15:clr>
        </p15:guide>
        <p15:guide id="18" pos="7197">
          <p15:clr>
            <a:srgbClr val="A4A3A4"/>
          </p15:clr>
        </p15:guide>
        <p15:guide id="19" pos="3840">
          <p15:clr>
            <a:srgbClr val="A4A3A4"/>
          </p15:clr>
        </p15:guide>
        <p15:guide id="20" orient="horz" pos="1026">
          <p15:clr>
            <a:srgbClr val="A4A3A4"/>
          </p15:clr>
        </p15:guide>
        <p15:guide id="21" orient="horz" pos="210">
          <p15:clr>
            <a:srgbClr val="A4A3A4"/>
          </p15:clr>
        </p15:guide>
        <p15:guide id="22" orient="horz" pos="4110">
          <p15:clr>
            <a:srgbClr val="A4A3A4"/>
          </p15:clr>
        </p15:guide>
        <p15:guide id="23" orient="horz" pos="2001">
          <p15:clr>
            <a:srgbClr val="A4A3A4"/>
          </p15:clr>
        </p15:guide>
        <p15:guide id="24" orient="horz" pos="2130">
          <p15:clr>
            <a:srgbClr val="A4A3A4"/>
          </p15:clr>
        </p15:guide>
        <p15:guide id="25" orient="horz" pos="2743">
          <p15:clr>
            <a:srgbClr val="A4A3A4"/>
          </p15:clr>
        </p15:guide>
        <p15:guide id="26" orient="horz" pos="770">
          <p15:clr>
            <a:srgbClr val="A4A3A4"/>
          </p15:clr>
        </p15:guide>
        <p15:guide id="27" orient="horz" pos="3083">
          <p15:clr>
            <a:srgbClr val="A4A3A4"/>
          </p15:clr>
        </p15:guide>
        <p15:guide id="28" orient="horz" pos="2198">
          <p15:clr>
            <a:srgbClr val="A4A3A4"/>
          </p15:clr>
        </p15:guide>
        <p15:guide id="29" pos="362">
          <p15:clr>
            <a:srgbClr val="A4A3A4"/>
          </p15:clr>
        </p15:guide>
        <p15:guide id="30" pos="5398">
          <p15:clr>
            <a:srgbClr val="A4A3A4"/>
          </p15:clr>
        </p15:guide>
        <p15:guide id="31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A36"/>
    <a:srgbClr val="57C6CF"/>
    <a:srgbClr val="32A7B0"/>
    <a:srgbClr val="81B2C1"/>
    <a:srgbClr val="88919E"/>
    <a:srgbClr val="FCA304"/>
    <a:srgbClr val="F8F8F8"/>
    <a:srgbClr val="FBFBFB"/>
    <a:srgbClr val="E1E1E1"/>
    <a:srgbClr val="171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2" autoAdjust="0"/>
    <p:restoredTop sz="94424" autoAdjust="0"/>
  </p:normalViewPr>
  <p:slideViewPr>
    <p:cSldViewPr snapToGrid="0" showGuides="1">
      <p:cViewPr varScale="1">
        <p:scale>
          <a:sx n="75" d="100"/>
          <a:sy n="75" d="100"/>
        </p:scale>
        <p:origin x="66" y="540"/>
      </p:cViewPr>
      <p:guideLst>
        <p:guide orient="horz" pos="3787"/>
        <p:guide pos="644"/>
        <p:guide pos="9596"/>
        <p:guide orient="horz" pos="4876"/>
        <p:guide orient="horz" pos="1368"/>
        <p:guide orient="horz" pos="280"/>
        <p:guide orient="horz" pos="5480"/>
        <p:guide pos="5120"/>
        <p:guide orient="horz" pos="2668"/>
        <p:guide orient="horz" pos="3908"/>
        <p:guide orient="horz" pos="2840"/>
        <p:guide orient="horz" pos="3657"/>
        <p:guide orient="horz" pos="1027"/>
        <p:guide orient="horz" pos="4111"/>
        <p:guide orient="horz"/>
        <p:guide orient="horz" pos="2931"/>
        <p:guide pos="483"/>
        <p:guide pos="7197"/>
        <p:guide pos="3840"/>
        <p:guide orient="horz" pos="1026"/>
        <p:guide orient="horz" pos="210"/>
        <p:guide orient="horz" pos="4110"/>
        <p:guide orient="horz" pos="2001"/>
        <p:guide orient="horz" pos="2130"/>
        <p:guide orient="horz" pos="2743"/>
        <p:guide orient="horz" pos="770"/>
        <p:guide orient="horz" pos="3083"/>
        <p:guide orient="horz" pos="2198"/>
        <p:guide pos="362"/>
        <p:guide pos="539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699EB-6B6F-4303-84E5-698CBBF28AE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D5E53-1996-4A18-8378-BCF5C8046D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37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38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7"/>
          <p:cNvGrpSpPr/>
          <p:nvPr userDrawn="1"/>
        </p:nvGrpSpPr>
        <p:grpSpPr bwMode="auto">
          <a:xfrm>
            <a:off x="776199" y="740609"/>
            <a:ext cx="7578716" cy="3881839"/>
            <a:chOff x="0" y="-1"/>
            <a:chExt cx="7767664" cy="3827470"/>
          </a:xfrm>
          <a:solidFill>
            <a:schemeClr val="bg1">
              <a:lumMod val="95000"/>
              <a:alpha val="12000"/>
            </a:schemeClr>
          </a:solidFill>
        </p:grpSpPr>
        <p:sp>
          <p:nvSpPr>
            <p:cNvPr id="4" name="Freeform 4"/>
            <p:cNvSpPr>
              <a:spLocks noChangeArrowheads="1"/>
            </p:cNvSpPr>
            <p:nvPr/>
          </p:nvSpPr>
          <p:spPr bwMode="auto">
            <a:xfrm>
              <a:off x="3898913" y="2844804"/>
              <a:ext cx="276226" cy="273050"/>
            </a:xfrm>
            <a:custGeom>
              <a:avLst/>
              <a:gdLst>
                <a:gd name="T0" fmla="*/ 53 w 144"/>
                <a:gd name="T1" fmla="*/ 137 h 143"/>
                <a:gd name="T2" fmla="*/ 60 w 144"/>
                <a:gd name="T3" fmla="*/ 133 h 143"/>
                <a:gd name="T4" fmla="*/ 66 w 144"/>
                <a:gd name="T5" fmla="*/ 141 h 143"/>
                <a:gd name="T6" fmla="*/ 80 w 144"/>
                <a:gd name="T7" fmla="*/ 141 h 143"/>
                <a:gd name="T8" fmla="*/ 87 w 144"/>
                <a:gd name="T9" fmla="*/ 134 h 143"/>
                <a:gd name="T10" fmla="*/ 87 w 144"/>
                <a:gd name="T11" fmla="*/ 59 h 143"/>
                <a:gd name="T12" fmla="*/ 99 w 144"/>
                <a:gd name="T13" fmla="*/ 55 h 143"/>
                <a:gd name="T14" fmla="*/ 99 w 144"/>
                <a:gd name="T15" fmla="*/ 16 h 143"/>
                <a:gd name="T16" fmla="*/ 109 w 144"/>
                <a:gd name="T17" fmla="*/ 15 h 143"/>
                <a:gd name="T18" fmla="*/ 122 w 144"/>
                <a:gd name="T19" fmla="*/ 11 h 143"/>
                <a:gd name="T20" fmla="*/ 128 w 144"/>
                <a:gd name="T21" fmla="*/ 16 h 143"/>
                <a:gd name="T22" fmla="*/ 136 w 144"/>
                <a:gd name="T23" fmla="*/ 11 h 143"/>
                <a:gd name="T24" fmla="*/ 144 w 144"/>
                <a:gd name="T25" fmla="*/ 9 h 143"/>
                <a:gd name="T26" fmla="*/ 143 w 144"/>
                <a:gd name="T27" fmla="*/ 6 h 143"/>
                <a:gd name="T28" fmla="*/ 119 w 144"/>
                <a:gd name="T29" fmla="*/ 8 h 143"/>
                <a:gd name="T30" fmla="*/ 102 w 144"/>
                <a:gd name="T31" fmla="*/ 9 h 143"/>
                <a:gd name="T32" fmla="*/ 77 w 144"/>
                <a:gd name="T33" fmla="*/ 9 h 143"/>
                <a:gd name="T34" fmla="*/ 73 w 144"/>
                <a:gd name="T35" fmla="*/ 5 h 143"/>
                <a:gd name="T36" fmla="*/ 34 w 144"/>
                <a:gd name="T37" fmla="*/ 5 h 143"/>
                <a:gd name="T38" fmla="*/ 24 w 144"/>
                <a:gd name="T39" fmla="*/ 3 h 143"/>
                <a:gd name="T40" fmla="*/ 13 w 144"/>
                <a:gd name="T41" fmla="*/ 2 h 143"/>
                <a:gd name="T42" fmla="*/ 8 w 144"/>
                <a:gd name="T43" fmla="*/ 0 h 143"/>
                <a:gd name="T44" fmla="*/ 4 w 144"/>
                <a:gd name="T45" fmla="*/ 3 h 143"/>
                <a:gd name="T46" fmla="*/ 1 w 144"/>
                <a:gd name="T47" fmla="*/ 3 h 143"/>
                <a:gd name="T48" fmla="*/ 7 w 144"/>
                <a:gd name="T49" fmla="*/ 18 h 143"/>
                <a:gd name="T50" fmla="*/ 18 w 144"/>
                <a:gd name="T51" fmla="*/ 41 h 143"/>
                <a:gd name="T52" fmla="*/ 29 w 144"/>
                <a:gd name="T53" fmla="*/ 65 h 143"/>
                <a:gd name="T54" fmla="*/ 30 w 144"/>
                <a:gd name="T55" fmla="*/ 84 h 143"/>
                <a:gd name="T56" fmla="*/ 34 w 144"/>
                <a:gd name="T57" fmla="*/ 101 h 143"/>
                <a:gd name="T58" fmla="*/ 42 w 144"/>
                <a:gd name="T59" fmla="*/ 129 h 143"/>
                <a:gd name="T60" fmla="*/ 49 w 144"/>
                <a:gd name="T61" fmla="*/ 138 h 143"/>
                <a:gd name="T62" fmla="*/ 53 w 144"/>
                <a:gd name="T63" fmla="*/ 137 h 14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4"/>
                <a:gd name="T97" fmla="*/ 0 h 143"/>
                <a:gd name="T98" fmla="*/ 144 w 144"/>
                <a:gd name="T99" fmla="*/ 143 h 14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4" h="143">
                  <a:moveTo>
                    <a:pt x="53" y="137"/>
                  </a:moveTo>
                  <a:cubicBezTo>
                    <a:pt x="53" y="134"/>
                    <a:pt x="57" y="130"/>
                    <a:pt x="60" y="133"/>
                  </a:cubicBezTo>
                  <a:cubicBezTo>
                    <a:pt x="62" y="137"/>
                    <a:pt x="61" y="141"/>
                    <a:pt x="66" y="141"/>
                  </a:cubicBezTo>
                  <a:cubicBezTo>
                    <a:pt x="70" y="141"/>
                    <a:pt x="79" y="143"/>
                    <a:pt x="80" y="141"/>
                  </a:cubicBezTo>
                  <a:cubicBezTo>
                    <a:pt x="81" y="139"/>
                    <a:pt x="87" y="137"/>
                    <a:pt x="87" y="134"/>
                  </a:cubicBezTo>
                  <a:cubicBezTo>
                    <a:pt x="87" y="130"/>
                    <a:pt x="87" y="62"/>
                    <a:pt x="87" y="59"/>
                  </a:cubicBezTo>
                  <a:cubicBezTo>
                    <a:pt x="87" y="57"/>
                    <a:pt x="99" y="59"/>
                    <a:pt x="99" y="55"/>
                  </a:cubicBezTo>
                  <a:cubicBezTo>
                    <a:pt x="99" y="51"/>
                    <a:pt x="99" y="16"/>
                    <a:pt x="99" y="16"/>
                  </a:cubicBezTo>
                  <a:cubicBezTo>
                    <a:pt x="99" y="16"/>
                    <a:pt x="107" y="16"/>
                    <a:pt x="109" y="15"/>
                  </a:cubicBezTo>
                  <a:cubicBezTo>
                    <a:pt x="112" y="14"/>
                    <a:pt x="120" y="10"/>
                    <a:pt x="122" y="11"/>
                  </a:cubicBezTo>
                  <a:cubicBezTo>
                    <a:pt x="124" y="13"/>
                    <a:pt x="127" y="17"/>
                    <a:pt x="128" y="16"/>
                  </a:cubicBezTo>
                  <a:cubicBezTo>
                    <a:pt x="129" y="14"/>
                    <a:pt x="133" y="11"/>
                    <a:pt x="136" y="11"/>
                  </a:cubicBezTo>
                  <a:cubicBezTo>
                    <a:pt x="138" y="11"/>
                    <a:pt x="141" y="10"/>
                    <a:pt x="144" y="9"/>
                  </a:cubicBezTo>
                  <a:cubicBezTo>
                    <a:pt x="143" y="8"/>
                    <a:pt x="143" y="7"/>
                    <a:pt x="143" y="6"/>
                  </a:cubicBezTo>
                  <a:cubicBezTo>
                    <a:pt x="143" y="4"/>
                    <a:pt x="122" y="7"/>
                    <a:pt x="119" y="8"/>
                  </a:cubicBezTo>
                  <a:cubicBezTo>
                    <a:pt x="116" y="9"/>
                    <a:pt x="105" y="11"/>
                    <a:pt x="102" y="9"/>
                  </a:cubicBezTo>
                  <a:cubicBezTo>
                    <a:pt x="98" y="8"/>
                    <a:pt x="77" y="9"/>
                    <a:pt x="77" y="9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3" y="5"/>
                    <a:pt x="38" y="5"/>
                    <a:pt x="34" y="5"/>
                  </a:cubicBezTo>
                  <a:cubicBezTo>
                    <a:pt x="30" y="5"/>
                    <a:pt x="27" y="5"/>
                    <a:pt x="24" y="3"/>
                  </a:cubicBezTo>
                  <a:cubicBezTo>
                    <a:pt x="20" y="0"/>
                    <a:pt x="17" y="0"/>
                    <a:pt x="13" y="2"/>
                  </a:cubicBezTo>
                  <a:cubicBezTo>
                    <a:pt x="9" y="4"/>
                    <a:pt x="11" y="0"/>
                    <a:pt x="8" y="0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7"/>
                    <a:pt x="3" y="13"/>
                    <a:pt x="7" y="18"/>
                  </a:cubicBezTo>
                  <a:cubicBezTo>
                    <a:pt x="11" y="23"/>
                    <a:pt x="15" y="33"/>
                    <a:pt x="18" y="41"/>
                  </a:cubicBezTo>
                  <a:cubicBezTo>
                    <a:pt x="20" y="49"/>
                    <a:pt x="28" y="59"/>
                    <a:pt x="29" y="65"/>
                  </a:cubicBezTo>
                  <a:cubicBezTo>
                    <a:pt x="31" y="71"/>
                    <a:pt x="28" y="80"/>
                    <a:pt x="30" y="84"/>
                  </a:cubicBezTo>
                  <a:cubicBezTo>
                    <a:pt x="32" y="88"/>
                    <a:pt x="33" y="95"/>
                    <a:pt x="34" y="101"/>
                  </a:cubicBezTo>
                  <a:cubicBezTo>
                    <a:pt x="35" y="108"/>
                    <a:pt x="35" y="123"/>
                    <a:pt x="42" y="129"/>
                  </a:cubicBezTo>
                  <a:cubicBezTo>
                    <a:pt x="44" y="131"/>
                    <a:pt x="46" y="134"/>
                    <a:pt x="49" y="138"/>
                  </a:cubicBezTo>
                  <a:cubicBezTo>
                    <a:pt x="51" y="138"/>
                    <a:pt x="53" y="138"/>
                    <a:pt x="53" y="13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5" name="Freeform 5"/>
            <p:cNvSpPr>
              <a:spLocks noChangeArrowheads="1"/>
            </p:cNvSpPr>
            <p:nvPr/>
          </p:nvSpPr>
          <p:spPr bwMode="auto">
            <a:xfrm>
              <a:off x="4175139" y="2813054"/>
              <a:ext cx="171451" cy="149225"/>
            </a:xfrm>
            <a:custGeom>
              <a:avLst/>
              <a:gdLst>
                <a:gd name="T0" fmla="*/ 59 w 90"/>
                <a:gd name="T1" fmla="*/ 4 h 78"/>
                <a:gd name="T2" fmla="*/ 58 w 90"/>
                <a:gd name="T3" fmla="*/ 0 h 78"/>
                <a:gd name="T4" fmla="*/ 48 w 90"/>
                <a:gd name="T5" fmla="*/ 0 h 78"/>
                <a:gd name="T6" fmla="*/ 42 w 90"/>
                <a:gd name="T7" fmla="*/ 6 h 78"/>
                <a:gd name="T8" fmla="*/ 31 w 90"/>
                <a:gd name="T9" fmla="*/ 14 h 78"/>
                <a:gd name="T10" fmla="*/ 20 w 90"/>
                <a:gd name="T11" fmla="*/ 27 h 78"/>
                <a:gd name="T12" fmla="*/ 5 w 90"/>
                <a:gd name="T13" fmla="*/ 24 h 78"/>
                <a:gd name="T14" fmla="*/ 0 w 90"/>
                <a:gd name="T15" fmla="*/ 25 h 78"/>
                <a:gd name="T16" fmla="*/ 6 w 90"/>
                <a:gd name="T17" fmla="*/ 31 h 78"/>
                <a:gd name="T18" fmla="*/ 12 w 90"/>
                <a:gd name="T19" fmla="*/ 45 h 78"/>
                <a:gd name="T20" fmla="*/ 23 w 90"/>
                <a:gd name="T21" fmla="*/ 53 h 78"/>
                <a:gd name="T22" fmla="*/ 28 w 90"/>
                <a:gd name="T23" fmla="*/ 61 h 78"/>
                <a:gd name="T24" fmla="*/ 36 w 90"/>
                <a:gd name="T25" fmla="*/ 69 h 78"/>
                <a:gd name="T26" fmla="*/ 44 w 90"/>
                <a:gd name="T27" fmla="*/ 74 h 78"/>
                <a:gd name="T28" fmla="*/ 55 w 90"/>
                <a:gd name="T29" fmla="*/ 76 h 78"/>
                <a:gd name="T30" fmla="*/ 67 w 90"/>
                <a:gd name="T31" fmla="*/ 78 h 78"/>
                <a:gd name="T32" fmla="*/ 79 w 90"/>
                <a:gd name="T33" fmla="*/ 67 h 78"/>
                <a:gd name="T34" fmla="*/ 82 w 90"/>
                <a:gd name="T35" fmla="*/ 56 h 78"/>
                <a:gd name="T36" fmla="*/ 88 w 90"/>
                <a:gd name="T37" fmla="*/ 48 h 78"/>
                <a:gd name="T38" fmla="*/ 84 w 90"/>
                <a:gd name="T39" fmla="*/ 39 h 78"/>
                <a:gd name="T40" fmla="*/ 87 w 90"/>
                <a:gd name="T41" fmla="*/ 29 h 78"/>
                <a:gd name="T42" fmla="*/ 87 w 90"/>
                <a:gd name="T43" fmla="*/ 12 h 78"/>
                <a:gd name="T44" fmla="*/ 74 w 90"/>
                <a:gd name="T45" fmla="*/ 7 h 78"/>
                <a:gd name="T46" fmla="*/ 59 w 90"/>
                <a:gd name="T47" fmla="*/ 4 h 7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0"/>
                <a:gd name="T73" fmla="*/ 0 h 78"/>
                <a:gd name="T74" fmla="*/ 90 w 90"/>
                <a:gd name="T75" fmla="*/ 78 h 7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0" h="78">
                  <a:moveTo>
                    <a:pt x="59" y="4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2"/>
                    <a:pt x="42" y="4"/>
                    <a:pt x="42" y="6"/>
                  </a:cubicBezTo>
                  <a:cubicBezTo>
                    <a:pt x="42" y="8"/>
                    <a:pt x="36" y="13"/>
                    <a:pt x="31" y="14"/>
                  </a:cubicBezTo>
                  <a:cubicBezTo>
                    <a:pt x="27" y="15"/>
                    <a:pt x="22" y="25"/>
                    <a:pt x="20" y="27"/>
                  </a:cubicBezTo>
                  <a:cubicBezTo>
                    <a:pt x="17" y="28"/>
                    <a:pt x="8" y="25"/>
                    <a:pt x="5" y="24"/>
                  </a:cubicBezTo>
                  <a:cubicBezTo>
                    <a:pt x="4" y="24"/>
                    <a:pt x="2" y="25"/>
                    <a:pt x="0" y="25"/>
                  </a:cubicBezTo>
                  <a:cubicBezTo>
                    <a:pt x="1" y="28"/>
                    <a:pt x="5" y="31"/>
                    <a:pt x="6" y="31"/>
                  </a:cubicBezTo>
                  <a:cubicBezTo>
                    <a:pt x="8" y="31"/>
                    <a:pt x="8" y="43"/>
                    <a:pt x="12" y="45"/>
                  </a:cubicBezTo>
                  <a:cubicBezTo>
                    <a:pt x="16" y="47"/>
                    <a:pt x="23" y="51"/>
                    <a:pt x="23" y="53"/>
                  </a:cubicBezTo>
                  <a:cubicBezTo>
                    <a:pt x="23" y="55"/>
                    <a:pt x="28" y="58"/>
                    <a:pt x="28" y="61"/>
                  </a:cubicBezTo>
                  <a:cubicBezTo>
                    <a:pt x="28" y="65"/>
                    <a:pt x="32" y="69"/>
                    <a:pt x="36" y="69"/>
                  </a:cubicBezTo>
                  <a:cubicBezTo>
                    <a:pt x="43" y="69"/>
                    <a:pt x="44" y="72"/>
                    <a:pt x="44" y="74"/>
                  </a:cubicBezTo>
                  <a:cubicBezTo>
                    <a:pt x="44" y="76"/>
                    <a:pt x="53" y="74"/>
                    <a:pt x="55" y="76"/>
                  </a:cubicBezTo>
                  <a:cubicBezTo>
                    <a:pt x="56" y="78"/>
                    <a:pt x="65" y="77"/>
                    <a:pt x="67" y="78"/>
                  </a:cubicBezTo>
                  <a:cubicBezTo>
                    <a:pt x="71" y="75"/>
                    <a:pt x="77" y="70"/>
                    <a:pt x="79" y="67"/>
                  </a:cubicBezTo>
                  <a:cubicBezTo>
                    <a:pt x="82" y="63"/>
                    <a:pt x="79" y="58"/>
                    <a:pt x="82" y="56"/>
                  </a:cubicBezTo>
                  <a:cubicBezTo>
                    <a:pt x="84" y="55"/>
                    <a:pt x="90" y="48"/>
                    <a:pt x="88" y="48"/>
                  </a:cubicBezTo>
                  <a:cubicBezTo>
                    <a:pt x="86" y="47"/>
                    <a:pt x="87" y="42"/>
                    <a:pt x="84" y="39"/>
                  </a:cubicBezTo>
                  <a:cubicBezTo>
                    <a:pt x="81" y="36"/>
                    <a:pt x="88" y="35"/>
                    <a:pt x="87" y="29"/>
                  </a:cubicBezTo>
                  <a:cubicBezTo>
                    <a:pt x="87" y="24"/>
                    <a:pt x="88" y="13"/>
                    <a:pt x="87" y="12"/>
                  </a:cubicBezTo>
                  <a:cubicBezTo>
                    <a:pt x="85" y="11"/>
                    <a:pt x="78" y="10"/>
                    <a:pt x="74" y="7"/>
                  </a:cubicBezTo>
                  <a:cubicBezTo>
                    <a:pt x="69" y="4"/>
                    <a:pt x="59" y="4"/>
                    <a:pt x="59" y="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6" name="Freeform 6"/>
            <p:cNvSpPr>
              <a:spLocks noChangeArrowheads="1"/>
            </p:cNvSpPr>
            <p:nvPr/>
          </p:nvSpPr>
          <p:spPr bwMode="auto">
            <a:xfrm>
              <a:off x="4065601" y="2862265"/>
              <a:ext cx="193676" cy="207963"/>
            </a:xfrm>
            <a:custGeom>
              <a:avLst/>
              <a:gdLst>
                <a:gd name="T0" fmla="*/ 93 w 101"/>
                <a:gd name="T1" fmla="*/ 44 h 109"/>
                <a:gd name="T2" fmla="*/ 85 w 101"/>
                <a:gd name="T3" fmla="*/ 36 h 109"/>
                <a:gd name="T4" fmla="*/ 80 w 101"/>
                <a:gd name="T5" fmla="*/ 28 h 109"/>
                <a:gd name="T6" fmla="*/ 69 w 101"/>
                <a:gd name="T7" fmla="*/ 20 h 109"/>
                <a:gd name="T8" fmla="*/ 63 w 101"/>
                <a:gd name="T9" fmla="*/ 6 h 109"/>
                <a:gd name="T10" fmla="*/ 57 w 101"/>
                <a:gd name="T11" fmla="*/ 0 h 109"/>
                <a:gd name="T12" fmla="*/ 49 w 101"/>
                <a:gd name="T13" fmla="*/ 2 h 109"/>
                <a:gd name="T14" fmla="*/ 41 w 101"/>
                <a:gd name="T15" fmla="*/ 7 h 109"/>
                <a:gd name="T16" fmla="*/ 35 w 101"/>
                <a:gd name="T17" fmla="*/ 2 h 109"/>
                <a:gd name="T18" fmla="*/ 22 w 101"/>
                <a:gd name="T19" fmla="*/ 6 h 109"/>
                <a:gd name="T20" fmla="*/ 12 w 101"/>
                <a:gd name="T21" fmla="*/ 7 h 109"/>
                <a:gd name="T22" fmla="*/ 12 w 101"/>
                <a:gd name="T23" fmla="*/ 46 h 109"/>
                <a:gd name="T24" fmla="*/ 0 w 101"/>
                <a:gd name="T25" fmla="*/ 50 h 109"/>
                <a:gd name="T26" fmla="*/ 0 w 101"/>
                <a:gd name="T27" fmla="*/ 83 h 109"/>
                <a:gd name="T28" fmla="*/ 6 w 101"/>
                <a:gd name="T29" fmla="*/ 87 h 109"/>
                <a:gd name="T30" fmla="*/ 9 w 101"/>
                <a:gd name="T31" fmla="*/ 100 h 109"/>
                <a:gd name="T32" fmla="*/ 7 w 101"/>
                <a:gd name="T33" fmla="*/ 102 h 109"/>
                <a:gd name="T34" fmla="*/ 9 w 101"/>
                <a:gd name="T35" fmla="*/ 107 h 109"/>
                <a:gd name="T36" fmla="*/ 20 w 101"/>
                <a:gd name="T37" fmla="*/ 107 h 109"/>
                <a:gd name="T38" fmla="*/ 31 w 101"/>
                <a:gd name="T39" fmla="*/ 95 h 109"/>
                <a:gd name="T40" fmla="*/ 38 w 101"/>
                <a:gd name="T41" fmla="*/ 89 h 109"/>
                <a:gd name="T42" fmla="*/ 52 w 101"/>
                <a:gd name="T43" fmla="*/ 93 h 109"/>
                <a:gd name="T44" fmla="*/ 62 w 101"/>
                <a:gd name="T45" fmla="*/ 88 h 109"/>
                <a:gd name="T46" fmla="*/ 67 w 101"/>
                <a:gd name="T47" fmla="*/ 80 h 109"/>
                <a:gd name="T48" fmla="*/ 76 w 101"/>
                <a:gd name="T49" fmla="*/ 73 h 109"/>
                <a:gd name="T50" fmla="*/ 81 w 101"/>
                <a:gd name="T51" fmla="*/ 65 h 109"/>
                <a:gd name="T52" fmla="*/ 90 w 101"/>
                <a:gd name="T53" fmla="*/ 59 h 109"/>
                <a:gd name="T54" fmla="*/ 97 w 101"/>
                <a:gd name="T55" fmla="*/ 55 h 109"/>
                <a:gd name="T56" fmla="*/ 101 w 101"/>
                <a:gd name="T57" fmla="*/ 49 h 109"/>
                <a:gd name="T58" fmla="*/ 101 w 101"/>
                <a:gd name="T59" fmla="*/ 49 h 109"/>
                <a:gd name="T60" fmla="*/ 93 w 101"/>
                <a:gd name="T61" fmla="*/ 44 h 10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1"/>
                <a:gd name="T94" fmla="*/ 0 h 109"/>
                <a:gd name="T95" fmla="*/ 101 w 101"/>
                <a:gd name="T96" fmla="*/ 109 h 10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1" h="109">
                  <a:moveTo>
                    <a:pt x="93" y="44"/>
                  </a:moveTo>
                  <a:cubicBezTo>
                    <a:pt x="89" y="44"/>
                    <a:pt x="85" y="40"/>
                    <a:pt x="85" y="36"/>
                  </a:cubicBezTo>
                  <a:cubicBezTo>
                    <a:pt x="85" y="33"/>
                    <a:pt x="80" y="30"/>
                    <a:pt x="80" y="28"/>
                  </a:cubicBezTo>
                  <a:cubicBezTo>
                    <a:pt x="80" y="26"/>
                    <a:pt x="73" y="22"/>
                    <a:pt x="69" y="20"/>
                  </a:cubicBezTo>
                  <a:cubicBezTo>
                    <a:pt x="65" y="18"/>
                    <a:pt x="65" y="6"/>
                    <a:pt x="63" y="6"/>
                  </a:cubicBezTo>
                  <a:cubicBezTo>
                    <a:pt x="62" y="6"/>
                    <a:pt x="58" y="3"/>
                    <a:pt x="57" y="0"/>
                  </a:cubicBezTo>
                  <a:cubicBezTo>
                    <a:pt x="54" y="1"/>
                    <a:pt x="51" y="2"/>
                    <a:pt x="49" y="2"/>
                  </a:cubicBezTo>
                  <a:cubicBezTo>
                    <a:pt x="46" y="2"/>
                    <a:pt x="42" y="5"/>
                    <a:pt x="41" y="7"/>
                  </a:cubicBezTo>
                  <a:cubicBezTo>
                    <a:pt x="40" y="8"/>
                    <a:pt x="37" y="4"/>
                    <a:pt x="35" y="2"/>
                  </a:cubicBezTo>
                  <a:cubicBezTo>
                    <a:pt x="33" y="1"/>
                    <a:pt x="25" y="5"/>
                    <a:pt x="22" y="6"/>
                  </a:cubicBezTo>
                  <a:cubicBezTo>
                    <a:pt x="20" y="7"/>
                    <a:pt x="12" y="7"/>
                    <a:pt x="12" y="7"/>
                  </a:cubicBezTo>
                  <a:cubicBezTo>
                    <a:pt x="12" y="7"/>
                    <a:pt x="12" y="42"/>
                    <a:pt x="12" y="46"/>
                  </a:cubicBezTo>
                  <a:cubicBezTo>
                    <a:pt x="12" y="50"/>
                    <a:pt x="0" y="48"/>
                    <a:pt x="0" y="50"/>
                  </a:cubicBezTo>
                  <a:cubicBezTo>
                    <a:pt x="0" y="51"/>
                    <a:pt x="0" y="67"/>
                    <a:pt x="0" y="83"/>
                  </a:cubicBezTo>
                  <a:cubicBezTo>
                    <a:pt x="3" y="84"/>
                    <a:pt x="5" y="85"/>
                    <a:pt x="6" y="87"/>
                  </a:cubicBezTo>
                  <a:cubicBezTo>
                    <a:pt x="7" y="90"/>
                    <a:pt x="10" y="98"/>
                    <a:pt x="9" y="100"/>
                  </a:cubicBezTo>
                  <a:cubicBezTo>
                    <a:pt x="9" y="102"/>
                    <a:pt x="7" y="100"/>
                    <a:pt x="7" y="102"/>
                  </a:cubicBezTo>
                  <a:cubicBezTo>
                    <a:pt x="7" y="104"/>
                    <a:pt x="6" y="107"/>
                    <a:pt x="9" y="107"/>
                  </a:cubicBezTo>
                  <a:cubicBezTo>
                    <a:pt x="12" y="107"/>
                    <a:pt x="18" y="109"/>
                    <a:pt x="20" y="107"/>
                  </a:cubicBezTo>
                  <a:cubicBezTo>
                    <a:pt x="23" y="104"/>
                    <a:pt x="30" y="98"/>
                    <a:pt x="31" y="95"/>
                  </a:cubicBezTo>
                  <a:cubicBezTo>
                    <a:pt x="31" y="92"/>
                    <a:pt x="33" y="85"/>
                    <a:pt x="38" y="89"/>
                  </a:cubicBezTo>
                  <a:cubicBezTo>
                    <a:pt x="44" y="93"/>
                    <a:pt x="44" y="93"/>
                    <a:pt x="52" y="93"/>
                  </a:cubicBezTo>
                  <a:cubicBezTo>
                    <a:pt x="59" y="93"/>
                    <a:pt x="61" y="93"/>
                    <a:pt x="62" y="88"/>
                  </a:cubicBezTo>
                  <a:cubicBezTo>
                    <a:pt x="64" y="84"/>
                    <a:pt x="62" y="80"/>
                    <a:pt x="67" y="80"/>
                  </a:cubicBezTo>
                  <a:cubicBezTo>
                    <a:pt x="71" y="80"/>
                    <a:pt x="76" y="76"/>
                    <a:pt x="76" y="73"/>
                  </a:cubicBezTo>
                  <a:cubicBezTo>
                    <a:pt x="76" y="70"/>
                    <a:pt x="78" y="65"/>
                    <a:pt x="81" y="65"/>
                  </a:cubicBezTo>
                  <a:cubicBezTo>
                    <a:pt x="84" y="65"/>
                    <a:pt x="89" y="62"/>
                    <a:pt x="90" y="59"/>
                  </a:cubicBezTo>
                  <a:cubicBezTo>
                    <a:pt x="91" y="55"/>
                    <a:pt x="95" y="57"/>
                    <a:pt x="97" y="55"/>
                  </a:cubicBezTo>
                  <a:cubicBezTo>
                    <a:pt x="98" y="54"/>
                    <a:pt x="99" y="51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1" y="47"/>
                    <a:pt x="100" y="44"/>
                    <a:pt x="93" y="4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7" name="Freeform 7"/>
            <p:cNvSpPr>
              <a:spLocks noChangeArrowheads="1"/>
            </p:cNvSpPr>
            <p:nvPr/>
          </p:nvSpPr>
          <p:spPr bwMode="auto">
            <a:xfrm>
              <a:off x="4292615" y="3041654"/>
              <a:ext cx="30163" cy="36513"/>
            </a:xfrm>
            <a:custGeom>
              <a:avLst/>
              <a:gdLst>
                <a:gd name="T0" fmla="*/ 7 w 15"/>
                <a:gd name="T1" fmla="*/ 0 h 19"/>
                <a:gd name="T2" fmla="*/ 0 w 15"/>
                <a:gd name="T3" fmla="*/ 8 h 19"/>
                <a:gd name="T4" fmla="*/ 7 w 15"/>
                <a:gd name="T5" fmla="*/ 19 h 19"/>
                <a:gd name="T6" fmla="*/ 13 w 15"/>
                <a:gd name="T7" fmla="*/ 16 h 19"/>
                <a:gd name="T8" fmla="*/ 15 w 15"/>
                <a:gd name="T9" fmla="*/ 13 h 19"/>
                <a:gd name="T10" fmla="*/ 14 w 15"/>
                <a:gd name="T11" fmla="*/ 3 h 19"/>
                <a:gd name="T12" fmla="*/ 7 w 15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19"/>
                <a:gd name="T23" fmla="*/ 15 w 15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19">
                  <a:moveTo>
                    <a:pt x="7" y="0"/>
                  </a:moveTo>
                  <a:cubicBezTo>
                    <a:pt x="5" y="0"/>
                    <a:pt x="0" y="7"/>
                    <a:pt x="0" y="8"/>
                  </a:cubicBezTo>
                  <a:cubicBezTo>
                    <a:pt x="0" y="10"/>
                    <a:pt x="3" y="18"/>
                    <a:pt x="7" y="19"/>
                  </a:cubicBezTo>
                  <a:cubicBezTo>
                    <a:pt x="10" y="19"/>
                    <a:pt x="13" y="19"/>
                    <a:pt x="13" y="16"/>
                  </a:cubicBezTo>
                  <a:cubicBezTo>
                    <a:pt x="13" y="15"/>
                    <a:pt x="14" y="14"/>
                    <a:pt x="15" y="13"/>
                  </a:cubicBezTo>
                  <a:cubicBezTo>
                    <a:pt x="15" y="11"/>
                    <a:pt x="14" y="6"/>
                    <a:pt x="14" y="3"/>
                  </a:cubicBezTo>
                  <a:cubicBezTo>
                    <a:pt x="12" y="2"/>
                    <a:pt x="9" y="0"/>
                    <a:pt x="7" y="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8" name="Freeform 8"/>
            <p:cNvSpPr>
              <a:spLocks noChangeArrowheads="1"/>
            </p:cNvSpPr>
            <p:nvPr/>
          </p:nvSpPr>
          <p:spPr bwMode="auto">
            <a:xfrm>
              <a:off x="4214827" y="3101979"/>
              <a:ext cx="47626" cy="53975"/>
            </a:xfrm>
            <a:custGeom>
              <a:avLst/>
              <a:gdLst>
                <a:gd name="T0" fmla="*/ 18 w 25"/>
                <a:gd name="T1" fmla="*/ 3 h 28"/>
                <a:gd name="T2" fmla="*/ 7 w 25"/>
                <a:gd name="T3" fmla="*/ 8 h 28"/>
                <a:gd name="T4" fmla="*/ 0 w 25"/>
                <a:gd name="T5" fmla="*/ 18 h 28"/>
                <a:gd name="T6" fmla="*/ 7 w 25"/>
                <a:gd name="T7" fmla="*/ 27 h 28"/>
                <a:gd name="T8" fmla="*/ 11 w 25"/>
                <a:gd name="T9" fmla="*/ 28 h 28"/>
                <a:gd name="T10" fmla="*/ 14 w 25"/>
                <a:gd name="T11" fmla="*/ 22 h 28"/>
                <a:gd name="T12" fmla="*/ 21 w 25"/>
                <a:gd name="T13" fmla="*/ 20 h 28"/>
                <a:gd name="T14" fmla="*/ 25 w 25"/>
                <a:gd name="T15" fmla="*/ 12 h 28"/>
                <a:gd name="T16" fmla="*/ 18 w 25"/>
                <a:gd name="T17" fmla="*/ 3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8"/>
                <a:gd name="T29" fmla="*/ 25 w 25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8">
                  <a:moveTo>
                    <a:pt x="18" y="3"/>
                  </a:moveTo>
                  <a:cubicBezTo>
                    <a:pt x="17" y="0"/>
                    <a:pt x="8" y="5"/>
                    <a:pt x="7" y="8"/>
                  </a:cubicBezTo>
                  <a:cubicBezTo>
                    <a:pt x="5" y="10"/>
                    <a:pt x="0" y="18"/>
                    <a:pt x="0" y="18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3" y="24"/>
                    <a:pt x="14" y="22"/>
                  </a:cubicBezTo>
                  <a:cubicBezTo>
                    <a:pt x="15" y="19"/>
                    <a:pt x="21" y="22"/>
                    <a:pt x="21" y="20"/>
                  </a:cubicBezTo>
                  <a:cubicBezTo>
                    <a:pt x="21" y="17"/>
                    <a:pt x="25" y="14"/>
                    <a:pt x="25" y="12"/>
                  </a:cubicBezTo>
                  <a:cubicBezTo>
                    <a:pt x="25" y="9"/>
                    <a:pt x="19" y="6"/>
                    <a:pt x="18" y="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9" name="Freeform 9"/>
            <p:cNvSpPr>
              <a:spLocks noEditPoints="1" noChangeArrowheads="1"/>
            </p:cNvSpPr>
            <p:nvPr/>
          </p:nvSpPr>
          <p:spPr bwMode="auto">
            <a:xfrm>
              <a:off x="3992576" y="2954341"/>
              <a:ext cx="346077" cy="304801"/>
            </a:xfrm>
            <a:custGeom>
              <a:avLst/>
              <a:gdLst>
                <a:gd name="T0" fmla="*/ 172 w 181"/>
                <a:gd name="T1" fmla="*/ 59 h 159"/>
                <a:gd name="T2" fmla="*/ 172 w 181"/>
                <a:gd name="T3" fmla="*/ 58 h 159"/>
                <a:gd name="T4" fmla="*/ 170 w 181"/>
                <a:gd name="T5" fmla="*/ 61 h 159"/>
                <a:gd name="T6" fmla="*/ 164 w 181"/>
                <a:gd name="T7" fmla="*/ 64 h 159"/>
                <a:gd name="T8" fmla="*/ 157 w 181"/>
                <a:gd name="T9" fmla="*/ 53 h 159"/>
                <a:gd name="T10" fmla="*/ 164 w 181"/>
                <a:gd name="T11" fmla="*/ 45 h 159"/>
                <a:gd name="T12" fmla="*/ 171 w 181"/>
                <a:gd name="T13" fmla="*/ 48 h 159"/>
                <a:gd name="T14" fmla="*/ 171 w 181"/>
                <a:gd name="T15" fmla="*/ 46 h 159"/>
                <a:gd name="T16" fmla="*/ 170 w 181"/>
                <a:gd name="T17" fmla="*/ 26 h 159"/>
                <a:gd name="T18" fmla="*/ 163 w 181"/>
                <a:gd name="T19" fmla="*/ 5 h 159"/>
                <a:gd name="T20" fmla="*/ 150 w 181"/>
                <a:gd name="T21" fmla="*/ 2 h 159"/>
                <a:gd name="T22" fmla="*/ 139 w 181"/>
                <a:gd name="T23" fmla="*/ 0 h 159"/>
                <a:gd name="T24" fmla="*/ 135 w 181"/>
                <a:gd name="T25" fmla="*/ 6 h 159"/>
                <a:gd name="T26" fmla="*/ 128 w 181"/>
                <a:gd name="T27" fmla="*/ 10 h 159"/>
                <a:gd name="T28" fmla="*/ 119 w 181"/>
                <a:gd name="T29" fmla="*/ 16 h 159"/>
                <a:gd name="T30" fmla="*/ 114 w 181"/>
                <a:gd name="T31" fmla="*/ 24 h 159"/>
                <a:gd name="T32" fmla="*/ 105 w 181"/>
                <a:gd name="T33" fmla="*/ 31 h 159"/>
                <a:gd name="T34" fmla="*/ 100 w 181"/>
                <a:gd name="T35" fmla="*/ 39 h 159"/>
                <a:gd name="T36" fmla="*/ 90 w 181"/>
                <a:gd name="T37" fmla="*/ 44 h 159"/>
                <a:gd name="T38" fmla="*/ 76 w 181"/>
                <a:gd name="T39" fmla="*/ 40 h 159"/>
                <a:gd name="T40" fmla="*/ 69 w 181"/>
                <a:gd name="T41" fmla="*/ 46 h 159"/>
                <a:gd name="T42" fmla="*/ 58 w 181"/>
                <a:gd name="T43" fmla="*/ 58 h 159"/>
                <a:gd name="T44" fmla="*/ 47 w 181"/>
                <a:gd name="T45" fmla="*/ 58 h 159"/>
                <a:gd name="T46" fmla="*/ 45 w 181"/>
                <a:gd name="T47" fmla="*/ 53 h 159"/>
                <a:gd name="T48" fmla="*/ 47 w 181"/>
                <a:gd name="T49" fmla="*/ 51 h 159"/>
                <a:gd name="T50" fmla="*/ 44 w 181"/>
                <a:gd name="T51" fmla="*/ 38 h 159"/>
                <a:gd name="T52" fmla="*/ 38 w 181"/>
                <a:gd name="T53" fmla="*/ 34 h 159"/>
                <a:gd name="T54" fmla="*/ 38 w 181"/>
                <a:gd name="T55" fmla="*/ 76 h 159"/>
                <a:gd name="T56" fmla="*/ 31 w 181"/>
                <a:gd name="T57" fmla="*/ 83 h 159"/>
                <a:gd name="T58" fmla="*/ 17 w 181"/>
                <a:gd name="T59" fmla="*/ 83 h 159"/>
                <a:gd name="T60" fmla="*/ 11 w 181"/>
                <a:gd name="T61" fmla="*/ 75 h 159"/>
                <a:gd name="T62" fmla="*/ 4 w 181"/>
                <a:gd name="T63" fmla="*/ 79 h 159"/>
                <a:gd name="T64" fmla="*/ 0 w 181"/>
                <a:gd name="T65" fmla="*/ 80 h 159"/>
                <a:gd name="T66" fmla="*/ 8 w 181"/>
                <a:gd name="T67" fmla="*/ 98 h 159"/>
                <a:gd name="T68" fmla="*/ 19 w 181"/>
                <a:gd name="T69" fmla="*/ 120 h 159"/>
                <a:gd name="T70" fmla="*/ 19 w 181"/>
                <a:gd name="T71" fmla="*/ 131 h 159"/>
                <a:gd name="T72" fmla="*/ 19 w 181"/>
                <a:gd name="T73" fmla="*/ 140 h 159"/>
                <a:gd name="T74" fmla="*/ 23 w 181"/>
                <a:gd name="T75" fmla="*/ 149 h 159"/>
                <a:gd name="T76" fmla="*/ 27 w 181"/>
                <a:gd name="T77" fmla="*/ 152 h 159"/>
                <a:gd name="T78" fmla="*/ 33 w 181"/>
                <a:gd name="T79" fmla="*/ 157 h 159"/>
                <a:gd name="T80" fmla="*/ 41 w 181"/>
                <a:gd name="T81" fmla="*/ 157 h 159"/>
                <a:gd name="T82" fmla="*/ 54 w 181"/>
                <a:gd name="T83" fmla="*/ 153 h 159"/>
                <a:gd name="T84" fmla="*/ 64 w 181"/>
                <a:gd name="T85" fmla="*/ 149 h 159"/>
                <a:gd name="T86" fmla="*/ 82 w 181"/>
                <a:gd name="T87" fmla="*/ 149 h 159"/>
                <a:gd name="T88" fmla="*/ 93 w 181"/>
                <a:gd name="T89" fmla="*/ 147 h 159"/>
                <a:gd name="T90" fmla="*/ 100 w 181"/>
                <a:gd name="T91" fmla="*/ 146 h 159"/>
                <a:gd name="T92" fmla="*/ 109 w 181"/>
                <a:gd name="T93" fmla="*/ 143 h 159"/>
                <a:gd name="T94" fmla="*/ 132 w 181"/>
                <a:gd name="T95" fmla="*/ 128 h 159"/>
                <a:gd name="T96" fmla="*/ 159 w 181"/>
                <a:gd name="T97" fmla="*/ 95 h 159"/>
                <a:gd name="T98" fmla="*/ 175 w 181"/>
                <a:gd name="T99" fmla="*/ 77 h 159"/>
                <a:gd name="T100" fmla="*/ 181 w 181"/>
                <a:gd name="T101" fmla="*/ 59 h 159"/>
                <a:gd name="T102" fmla="*/ 172 w 181"/>
                <a:gd name="T103" fmla="*/ 59 h 159"/>
                <a:gd name="T104" fmla="*/ 137 w 181"/>
                <a:gd name="T105" fmla="*/ 97 h 159"/>
                <a:gd name="T106" fmla="*/ 130 w 181"/>
                <a:gd name="T107" fmla="*/ 99 h 159"/>
                <a:gd name="T108" fmla="*/ 127 w 181"/>
                <a:gd name="T109" fmla="*/ 105 h 159"/>
                <a:gd name="T110" fmla="*/ 123 w 181"/>
                <a:gd name="T111" fmla="*/ 104 h 159"/>
                <a:gd name="T112" fmla="*/ 116 w 181"/>
                <a:gd name="T113" fmla="*/ 95 h 159"/>
                <a:gd name="T114" fmla="*/ 123 w 181"/>
                <a:gd name="T115" fmla="*/ 85 h 159"/>
                <a:gd name="T116" fmla="*/ 134 w 181"/>
                <a:gd name="T117" fmla="*/ 80 h 159"/>
                <a:gd name="T118" fmla="*/ 141 w 181"/>
                <a:gd name="T119" fmla="*/ 89 h 159"/>
                <a:gd name="T120" fmla="*/ 137 w 181"/>
                <a:gd name="T121" fmla="*/ 97 h 15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1"/>
                <a:gd name="T184" fmla="*/ 0 h 159"/>
                <a:gd name="T185" fmla="*/ 181 w 181"/>
                <a:gd name="T186" fmla="*/ 159 h 15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1" h="159">
                  <a:moveTo>
                    <a:pt x="172" y="59"/>
                  </a:moveTo>
                  <a:cubicBezTo>
                    <a:pt x="172" y="59"/>
                    <a:pt x="172" y="59"/>
                    <a:pt x="172" y="58"/>
                  </a:cubicBezTo>
                  <a:cubicBezTo>
                    <a:pt x="171" y="59"/>
                    <a:pt x="170" y="60"/>
                    <a:pt x="170" y="61"/>
                  </a:cubicBezTo>
                  <a:cubicBezTo>
                    <a:pt x="170" y="64"/>
                    <a:pt x="167" y="64"/>
                    <a:pt x="164" y="64"/>
                  </a:cubicBezTo>
                  <a:cubicBezTo>
                    <a:pt x="160" y="63"/>
                    <a:pt x="157" y="55"/>
                    <a:pt x="157" y="53"/>
                  </a:cubicBezTo>
                  <a:cubicBezTo>
                    <a:pt x="157" y="52"/>
                    <a:pt x="162" y="45"/>
                    <a:pt x="164" y="45"/>
                  </a:cubicBezTo>
                  <a:cubicBezTo>
                    <a:pt x="166" y="45"/>
                    <a:pt x="169" y="47"/>
                    <a:pt x="171" y="48"/>
                  </a:cubicBezTo>
                  <a:cubicBezTo>
                    <a:pt x="171" y="47"/>
                    <a:pt x="171" y="47"/>
                    <a:pt x="171" y="46"/>
                  </a:cubicBezTo>
                  <a:cubicBezTo>
                    <a:pt x="171" y="45"/>
                    <a:pt x="173" y="28"/>
                    <a:pt x="170" y="26"/>
                  </a:cubicBezTo>
                  <a:cubicBezTo>
                    <a:pt x="167" y="24"/>
                    <a:pt x="164" y="7"/>
                    <a:pt x="163" y="5"/>
                  </a:cubicBezTo>
                  <a:cubicBezTo>
                    <a:pt x="162" y="3"/>
                    <a:pt x="151" y="4"/>
                    <a:pt x="150" y="2"/>
                  </a:cubicBezTo>
                  <a:cubicBezTo>
                    <a:pt x="148" y="0"/>
                    <a:pt x="139" y="2"/>
                    <a:pt x="139" y="0"/>
                  </a:cubicBezTo>
                  <a:cubicBezTo>
                    <a:pt x="137" y="2"/>
                    <a:pt x="136" y="5"/>
                    <a:pt x="135" y="6"/>
                  </a:cubicBezTo>
                  <a:cubicBezTo>
                    <a:pt x="133" y="8"/>
                    <a:pt x="129" y="6"/>
                    <a:pt x="128" y="10"/>
                  </a:cubicBezTo>
                  <a:cubicBezTo>
                    <a:pt x="127" y="13"/>
                    <a:pt x="122" y="16"/>
                    <a:pt x="119" y="16"/>
                  </a:cubicBezTo>
                  <a:cubicBezTo>
                    <a:pt x="116" y="16"/>
                    <a:pt x="114" y="21"/>
                    <a:pt x="114" y="24"/>
                  </a:cubicBezTo>
                  <a:cubicBezTo>
                    <a:pt x="114" y="27"/>
                    <a:pt x="109" y="31"/>
                    <a:pt x="105" y="31"/>
                  </a:cubicBezTo>
                  <a:cubicBezTo>
                    <a:pt x="100" y="31"/>
                    <a:pt x="102" y="35"/>
                    <a:pt x="100" y="39"/>
                  </a:cubicBezTo>
                  <a:cubicBezTo>
                    <a:pt x="99" y="44"/>
                    <a:pt x="97" y="44"/>
                    <a:pt x="90" y="44"/>
                  </a:cubicBezTo>
                  <a:cubicBezTo>
                    <a:pt x="82" y="44"/>
                    <a:pt x="82" y="44"/>
                    <a:pt x="76" y="40"/>
                  </a:cubicBezTo>
                  <a:cubicBezTo>
                    <a:pt x="71" y="36"/>
                    <a:pt x="69" y="43"/>
                    <a:pt x="69" y="46"/>
                  </a:cubicBezTo>
                  <a:cubicBezTo>
                    <a:pt x="68" y="49"/>
                    <a:pt x="61" y="55"/>
                    <a:pt x="58" y="58"/>
                  </a:cubicBezTo>
                  <a:cubicBezTo>
                    <a:pt x="56" y="60"/>
                    <a:pt x="50" y="58"/>
                    <a:pt x="47" y="58"/>
                  </a:cubicBezTo>
                  <a:cubicBezTo>
                    <a:pt x="44" y="58"/>
                    <a:pt x="45" y="55"/>
                    <a:pt x="45" y="53"/>
                  </a:cubicBezTo>
                  <a:cubicBezTo>
                    <a:pt x="45" y="51"/>
                    <a:pt x="47" y="53"/>
                    <a:pt x="47" y="51"/>
                  </a:cubicBezTo>
                  <a:cubicBezTo>
                    <a:pt x="48" y="49"/>
                    <a:pt x="45" y="41"/>
                    <a:pt x="44" y="38"/>
                  </a:cubicBezTo>
                  <a:cubicBezTo>
                    <a:pt x="43" y="36"/>
                    <a:pt x="41" y="35"/>
                    <a:pt x="38" y="34"/>
                  </a:cubicBezTo>
                  <a:cubicBezTo>
                    <a:pt x="38" y="53"/>
                    <a:pt x="38" y="74"/>
                    <a:pt x="38" y="76"/>
                  </a:cubicBezTo>
                  <a:cubicBezTo>
                    <a:pt x="38" y="79"/>
                    <a:pt x="32" y="81"/>
                    <a:pt x="31" y="83"/>
                  </a:cubicBezTo>
                  <a:cubicBezTo>
                    <a:pt x="30" y="85"/>
                    <a:pt x="21" y="83"/>
                    <a:pt x="17" y="83"/>
                  </a:cubicBezTo>
                  <a:cubicBezTo>
                    <a:pt x="12" y="83"/>
                    <a:pt x="13" y="79"/>
                    <a:pt x="11" y="75"/>
                  </a:cubicBezTo>
                  <a:cubicBezTo>
                    <a:pt x="8" y="72"/>
                    <a:pt x="4" y="76"/>
                    <a:pt x="4" y="79"/>
                  </a:cubicBezTo>
                  <a:cubicBezTo>
                    <a:pt x="4" y="80"/>
                    <a:pt x="2" y="80"/>
                    <a:pt x="0" y="80"/>
                  </a:cubicBezTo>
                  <a:cubicBezTo>
                    <a:pt x="3" y="85"/>
                    <a:pt x="6" y="92"/>
                    <a:pt x="8" y="98"/>
                  </a:cubicBezTo>
                  <a:cubicBezTo>
                    <a:pt x="11" y="107"/>
                    <a:pt x="17" y="115"/>
                    <a:pt x="19" y="120"/>
                  </a:cubicBezTo>
                  <a:cubicBezTo>
                    <a:pt x="21" y="125"/>
                    <a:pt x="22" y="130"/>
                    <a:pt x="19" y="131"/>
                  </a:cubicBezTo>
                  <a:cubicBezTo>
                    <a:pt x="15" y="131"/>
                    <a:pt x="15" y="134"/>
                    <a:pt x="19" y="140"/>
                  </a:cubicBezTo>
                  <a:cubicBezTo>
                    <a:pt x="23" y="145"/>
                    <a:pt x="20" y="149"/>
                    <a:pt x="23" y="149"/>
                  </a:cubicBezTo>
                  <a:cubicBezTo>
                    <a:pt x="26" y="150"/>
                    <a:pt x="25" y="152"/>
                    <a:pt x="27" y="152"/>
                  </a:cubicBezTo>
                  <a:cubicBezTo>
                    <a:pt x="30" y="152"/>
                    <a:pt x="32" y="155"/>
                    <a:pt x="33" y="157"/>
                  </a:cubicBezTo>
                  <a:cubicBezTo>
                    <a:pt x="35" y="159"/>
                    <a:pt x="39" y="159"/>
                    <a:pt x="41" y="157"/>
                  </a:cubicBezTo>
                  <a:cubicBezTo>
                    <a:pt x="43" y="154"/>
                    <a:pt x="48" y="153"/>
                    <a:pt x="54" y="153"/>
                  </a:cubicBezTo>
                  <a:cubicBezTo>
                    <a:pt x="60" y="153"/>
                    <a:pt x="59" y="151"/>
                    <a:pt x="64" y="149"/>
                  </a:cubicBezTo>
                  <a:cubicBezTo>
                    <a:pt x="70" y="147"/>
                    <a:pt x="77" y="147"/>
                    <a:pt x="82" y="149"/>
                  </a:cubicBezTo>
                  <a:cubicBezTo>
                    <a:pt x="87" y="150"/>
                    <a:pt x="90" y="149"/>
                    <a:pt x="93" y="147"/>
                  </a:cubicBezTo>
                  <a:cubicBezTo>
                    <a:pt x="95" y="146"/>
                    <a:pt x="99" y="150"/>
                    <a:pt x="100" y="146"/>
                  </a:cubicBezTo>
                  <a:cubicBezTo>
                    <a:pt x="100" y="142"/>
                    <a:pt x="105" y="143"/>
                    <a:pt x="109" y="143"/>
                  </a:cubicBezTo>
                  <a:cubicBezTo>
                    <a:pt x="113" y="143"/>
                    <a:pt x="124" y="136"/>
                    <a:pt x="132" y="128"/>
                  </a:cubicBezTo>
                  <a:cubicBezTo>
                    <a:pt x="141" y="120"/>
                    <a:pt x="154" y="103"/>
                    <a:pt x="159" y="95"/>
                  </a:cubicBezTo>
                  <a:cubicBezTo>
                    <a:pt x="164" y="87"/>
                    <a:pt x="171" y="81"/>
                    <a:pt x="175" y="77"/>
                  </a:cubicBezTo>
                  <a:cubicBezTo>
                    <a:pt x="178" y="75"/>
                    <a:pt x="180" y="65"/>
                    <a:pt x="181" y="59"/>
                  </a:cubicBezTo>
                  <a:cubicBezTo>
                    <a:pt x="177" y="59"/>
                    <a:pt x="172" y="59"/>
                    <a:pt x="172" y="59"/>
                  </a:cubicBezTo>
                  <a:close/>
                  <a:moveTo>
                    <a:pt x="137" y="97"/>
                  </a:moveTo>
                  <a:cubicBezTo>
                    <a:pt x="137" y="99"/>
                    <a:pt x="131" y="96"/>
                    <a:pt x="130" y="99"/>
                  </a:cubicBezTo>
                  <a:cubicBezTo>
                    <a:pt x="129" y="101"/>
                    <a:pt x="127" y="105"/>
                    <a:pt x="127" y="105"/>
                  </a:cubicBezTo>
                  <a:cubicBezTo>
                    <a:pt x="123" y="104"/>
                    <a:pt x="123" y="104"/>
                    <a:pt x="123" y="104"/>
                  </a:cubicBezTo>
                  <a:cubicBezTo>
                    <a:pt x="116" y="95"/>
                    <a:pt x="116" y="95"/>
                    <a:pt x="116" y="95"/>
                  </a:cubicBezTo>
                  <a:cubicBezTo>
                    <a:pt x="116" y="95"/>
                    <a:pt x="121" y="87"/>
                    <a:pt x="123" y="85"/>
                  </a:cubicBezTo>
                  <a:cubicBezTo>
                    <a:pt x="124" y="82"/>
                    <a:pt x="133" y="77"/>
                    <a:pt x="134" y="80"/>
                  </a:cubicBezTo>
                  <a:cubicBezTo>
                    <a:pt x="135" y="83"/>
                    <a:pt x="141" y="86"/>
                    <a:pt x="141" y="89"/>
                  </a:cubicBezTo>
                  <a:cubicBezTo>
                    <a:pt x="141" y="91"/>
                    <a:pt x="137" y="94"/>
                    <a:pt x="137" y="9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" name="Freeform 10"/>
            <p:cNvSpPr>
              <a:spLocks noChangeArrowheads="1"/>
            </p:cNvSpPr>
            <p:nvPr/>
          </p:nvSpPr>
          <p:spPr bwMode="auto">
            <a:xfrm>
              <a:off x="3898913" y="2597153"/>
              <a:ext cx="252414" cy="268288"/>
            </a:xfrm>
            <a:custGeom>
              <a:avLst/>
              <a:gdLst>
                <a:gd name="T0" fmla="*/ 8 w 132"/>
                <a:gd name="T1" fmla="*/ 129 h 140"/>
                <a:gd name="T2" fmla="*/ 13 w 132"/>
                <a:gd name="T3" fmla="*/ 131 h 140"/>
                <a:gd name="T4" fmla="*/ 24 w 132"/>
                <a:gd name="T5" fmla="*/ 132 h 140"/>
                <a:gd name="T6" fmla="*/ 34 w 132"/>
                <a:gd name="T7" fmla="*/ 134 h 140"/>
                <a:gd name="T8" fmla="*/ 73 w 132"/>
                <a:gd name="T9" fmla="*/ 134 h 140"/>
                <a:gd name="T10" fmla="*/ 77 w 132"/>
                <a:gd name="T11" fmla="*/ 138 h 140"/>
                <a:gd name="T12" fmla="*/ 102 w 132"/>
                <a:gd name="T13" fmla="*/ 138 h 140"/>
                <a:gd name="T14" fmla="*/ 119 w 132"/>
                <a:gd name="T15" fmla="*/ 137 h 140"/>
                <a:gd name="T16" fmla="*/ 122 w 132"/>
                <a:gd name="T17" fmla="*/ 136 h 140"/>
                <a:gd name="T18" fmla="*/ 109 w 132"/>
                <a:gd name="T19" fmla="*/ 119 h 140"/>
                <a:gd name="T20" fmla="*/ 110 w 132"/>
                <a:gd name="T21" fmla="*/ 81 h 140"/>
                <a:gd name="T22" fmla="*/ 127 w 132"/>
                <a:gd name="T23" fmla="*/ 82 h 140"/>
                <a:gd name="T24" fmla="*/ 130 w 132"/>
                <a:gd name="T25" fmla="*/ 79 h 140"/>
                <a:gd name="T26" fmla="*/ 132 w 132"/>
                <a:gd name="T27" fmla="*/ 57 h 140"/>
                <a:gd name="T28" fmla="*/ 129 w 132"/>
                <a:gd name="T29" fmla="*/ 57 h 140"/>
                <a:gd name="T30" fmla="*/ 119 w 132"/>
                <a:gd name="T31" fmla="*/ 58 h 140"/>
                <a:gd name="T32" fmla="*/ 113 w 132"/>
                <a:gd name="T33" fmla="*/ 61 h 140"/>
                <a:gd name="T34" fmla="*/ 113 w 132"/>
                <a:gd name="T35" fmla="*/ 52 h 140"/>
                <a:gd name="T36" fmla="*/ 108 w 132"/>
                <a:gd name="T37" fmla="*/ 43 h 140"/>
                <a:gd name="T38" fmla="*/ 109 w 132"/>
                <a:gd name="T39" fmla="*/ 27 h 140"/>
                <a:gd name="T40" fmla="*/ 107 w 132"/>
                <a:gd name="T41" fmla="*/ 18 h 140"/>
                <a:gd name="T42" fmla="*/ 100 w 132"/>
                <a:gd name="T43" fmla="*/ 16 h 140"/>
                <a:gd name="T44" fmla="*/ 94 w 132"/>
                <a:gd name="T45" fmla="*/ 14 h 140"/>
                <a:gd name="T46" fmla="*/ 85 w 132"/>
                <a:gd name="T47" fmla="*/ 14 h 140"/>
                <a:gd name="T48" fmla="*/ 81 w 132"/>
                <a:gd name="T49" fmla="*/ 24 h 140"/>
                <a:gd name="T50" fmla="*/ 68 w 132"/>
                <a:gd name="T51" fmla="*/ 26 h 140"/>
                <a:gd name="T52" fmla="*/ 58 w 132"/>
                <a:gd name="T53" fmla="*/ 19 h 140"/>
                <a:gd name="T54" fmla="*/ 54 w 132"/>
                <a:gd name="T55" fmla="*/ 10 h 140"/>
                <a:gd name="T56" fmla="*/ 52 w 132"/>
                <a:gd name="T57" fmla="*/ 1 h 140"/>
                <a:gd name="T58" fmla="*/ 15 w 132"/>
                <a:gd name="T59" fmla="*/ 1 h 140"/>
                <a:gd name="T60" fmla="*/ 9 w 132"/>
                <a:gd name="T61" fmla="*/ 4 h 140"/>
                <a:gd name="T62" fmla="*/ 19 w 132"/>
                <a:gd name="T63" fmla="*/ 28 h 140"/>
                <a:gd name="T64" fmla="*/ 17 w 132"/>
                <a:gd name="T65" fmla="*/ 39 h 140"/>
                <a:gd name="T66" fmla="*/ 24 w 132"/>
                <a:gd name="T67" fmla="*/ 63 h 140"/>
                <a:gd name="T68" fmla="*/ 16 w 132"/>
                <a:gd name="T69" fmla="*/ 79 h 140"/>
                <a:gd name="T70" fmla="*/ 8 w 132"/>
                <a:gd name="T71" fmla="*/ 101 h 140"/>
                <a:gd name="T72" fmla="*/ 2 w 132"/>
                <a:gd name="T73" fmla="*/ 117 h 140"/>
                <a:gd name="T74" fmla="*/ 1 w 132"/>
                <a:gd name="T75" fmla="*/ 132 h 140"/>
                <a:gd name="T76" fmla="*/ 1 w 132"/>
                <a:gd name="T77" fmla="*/ 132 h 140"/>
                <a:gd name="T78" fmla="*/ 4 w 132"/>
                <a:gd name="T79" fmla="*/ 132 h 140"/>
                <a:gd name="T80" fmla="*/ 8 w 132"/>
                <a:gd name="T81" fmla="*/ 129 h 14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2"/>
                <a:gd name="T124" fmla="*/ 0 h 140"/>
                <a:gd name="T125" fmla="*/ 132 w 132"/>
                <a:gd name="T126" fmla="*/ 140 h 14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2" h="140">
                  <a:moveTo>
                    <a:pt x="8" y="129"/>
                  </a:moveTo>
                  <a:cubicBezTo>
                    <a:pt x="11" y="129"/>
                    <a:pt x="9" y="133"/>
                    <a:pt x="13" y="131"/>
                  </a:cubicBezTo>
                  <a:cubicBezTo>
                    <a:pt x="17" y="129"/>
                    <a:pt x="20" y="129"/>
                    <a:pt x="24" y="132"/>
                  </a:cubicBezTo>
                  <a:cubicBezTo>
                    <a:pt x="27" y="134"/>
                    <a:pt x="30" y="134"/>
                    <a:pt x="34" y="134"/>
                  </a:cubicBezTo>
                  <a:cubicBezTo>
                    <a:pt x="38" y="134"/>
                    <a:pt x="73" y="134"/>
                    <a:pt x="73" y="134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8"/>
                    <a:pt x="98" y="137"/>
                    <a:pt x="102" y="138"/>
                  </a:cubicBezTo>
                  <a:cubicBezTo>
                    <a:pt x="105" y="140"/>
                    <a:pt x="116" y="138"/>
                    <a:pt x="119" y="137"/>
                  </a:cubicBezTo>
                  <a:cubicBezTo>
                    <a:pt x="120" y="137"/>
                    <a:pt x="121" y="137"/>
                    <a:pt x="122" y="136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0" y="81"/>
                    <a:pt x="110" y="81"/>
                    <a:pt x="110" y="81"/>
                  </a:cubicBezTo>
                  <a:cubicBezTo>
                    <a:pt x="127" y="82"/>
                    <a:pt x="127" y="82"/>
                    <a:pt x="127" y="82"/>
                  </a:cubicBezTo>
                  <a:cubicBezTo>
                    <a:pt x="130" y="79"/>
                    <a:pt x="130" y="79"/>
                    <a:pt x="130" y="79"/>
                  </a:cubicBezTo>
                  <a:cubicBezTo>
                    <a:pt x="132" y="57"/>
                    <a:pt x="132" y="57"/>
                    <a:pt x="132" y="57"/>
                  </a:cubicBezTo>
                  <a:cubicBezTo>
                    <a:pt x="132" y="56"/>
                    <a:pt x="131" y="56"/>
                    <a:pt x="129" y="57"/>
                  </a:cubicBezTo>
                  <a:cubicBezTo>
                    <a:pt x="126" y="58"/>
                    <a:pt x="123" y="58"/>
                    <a:pt x="119" y="58"/>
                  </a:cubicBezTo>
                  <a:cubicBezTo>
                    <a:pt x="116" y="58"/>
                    <a:pt x="115" y="61"/>
                    <a:pt x="113" y="61"/>
                  </a:cubicBezTo>
                  <a:cubicBezTo>
                    <a:pt x="111" y="60"/>
                    <a:pt x="113" y="54"/>
                    <a:pt x="113" y="52"/>
                  </a:cubicBezTo>
                  <a:cubicBezTo>
                    <a:pt x="114" y="49"/>
                    <a:pt x="110" y="45"/>
                    <a:pt x="108" y="43"/>
                  </a:cubicBezTo>
                  <a:cubicBezTo>
                    <a:pt x="105" y="41"/>
                    <a:pt x="111" y="28"/>
                    <a:pt x="109" y="27"/>
                  </a:cubicBezTo>
                  <a:cubicBezTo>
                    <a:pt x="108" y="25"/>
                    <a:pt x="107" y="21"/>
                    <a:pt x="107" y="18"/>
                  </a:cubicBezTo>
                  <a:cubicBezTo>
                    <a:pt x="107" y="14"/>
                    <a:pt x="105" y="16"/>
                    <a:pt x="100" y="16"/>
                  </a:cubicBezTo>
                  <a:cubicBezTo>
                    <a:pt x="95" y="16"/>
                    <a:pt x="94" y="14"/>
                    <a:pt x="94" y="14"/>
                  </a:cubicBezTo>
                  <a:cubicBezTo>
                    <a:pt x="94" y="14"/>
                    <a:pt x="88" y="12"/>
                    <a:pt x="85" y="14"/>
                  </a:cubicBezTo>
                  <a:cubicBezTo>
                    <a:pt x="82" y="15"/>
                    <a:pt x="83" y="24"/>
                    <a:pt x="81" y="24"/>
                  </a:cubicBezTo>
                  <a:cubicBezTo>
                    <a:pt x="79" y="23"/>
                    <a:pt x="73" y="24"/>
                    <a:pt x="68" y="26"/>
                  </a:cubicBezTo>
                  <a:cubicBezTo>
                    <a:pt x="63" y="27"/>
                    <a:pt x="61" y="25"/>
                    <a:pt x="58" y="19"/>
                  </a:cubicBezTo>
                  <a:cubicBezTo>
                    <a:pt x="56" y="13"/>
                    <a:pt x="53" y="15"/>
                    <a:pt x="54" y="10"/>
                  </a:cubicBezTo>
                  <a:cubicBezTo>
                    <a:pt x="55" y="6"/>
                    <a:pt x="52" y="1"/>
                    <a:pt x="52" y="1"/>
                  </a:cubicBezTo>
                  <a:cubicBezTo>
                    <a:pt x="52" y="1"/>
                    <a:pt x="19" y="0"/>
                    <a:pt x="15" y="1"/>
                  </a:cubicBezTo>
                  <a:cubicBezTo>
                    <a:pt x="14" y="1"/>
                    <a:pt x="11" y="2"/>
                    <a:pt x="9" y="4"/>
                  </a:cubicBezTo>
                  <a:cubicBezTo>
                    <a:pt x="11" y="12"/>
                    <a:pt x="17" y="25"/>
                    <a:pt x="19" y="28"/>
                  </a:cubicBezTo>
                  <a:cubicBezTo>
                    <a:pt x="20" y="31"/>
                    <a:pt x="17" y="34"/>
                    <a:pt x="17" y="39"/>
                  </a:cubicBezTo>
                  <a:cubicBezTo>
                    <a:pt x="17" y="45"/>
                    <a:pt x="23" y="56"/>
                    <a:pt x="24" y="63"/>
                  </a:cubicBezTo>
                  <a:cubicBezTo>
                    <a:pt x="25" y="70"/>
                    <a:pt x="20" y="75"/>
                    <a:pt x="16" y="79"/>
                  </a:cubicBezTo>
                  <a:cubicBezTo>
                    <a:pt x="12" y="84"/>
                    <a:pt x="8" y="95"/>
                    <a:pt x="8" y="101"/>
                  </a:cubicBezTo>
                  <a:cubicBezTo>
                    <a:pt x="8" y="108"/>
                    <a:pt x="2" y="114"/>
                    <a:pt x="2" y="117"/>
                  </a:cubicBezTo>
                  <a:cubicBezTo>
                    <a:pt x="2" y="120"/>
                    <a:pt x="1" y="129"/>
                    <a:pt x="1" y="132"/>
                  </a:cubicBezTo>
                  <a:cubicBezTo>
                    <a:pt x="0" y="132"/>
                    <a:pt x="1" y="132"/>
                    <a:pt x="1" y="132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4" y="132"/>
                    <a:pt x="5" y="129"/>
                    <a:pt x="8" y="12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1" name="Freeform 11"/>
            <p:cNvSpPr>
              <a:spLocks noChangeArrowheads="1"/>
            </p:cNvSpPr>
            <p:nvPr/>
          </p:nvSpPr>
          <p:spPr bwMode="auto">
            <a:xfrm>
              <a:off x="4108463" y="2647953"/>
              <a:ext cx="247651" cy="219075"/>
            </a:xfrm>
            <a:custGeom>
              <a:avLst/>
              <a:gdLst>
                <a:gd name="T0" fmla="*/ 100 w 130"/>
                <a:gd name="T1" fmla="*/ 5 h 115"/>
                <a:gd name="T2" fmla="*/ 92 w 130"/>
                <a:gd name="T3" fmla="*/ 0 h 115"/>
                <a:gd name="T4" fmla="*/ 78 w 130"/>
                <a:gd name="T5" fmla="*/ 3 h 115"/>
                <a:gd name="T6" fmla="*/ 75 w 130"/>
                <a:gd name="T7" fmla="*/ 10 h 115"/>
                <a:gd name="T8" fmla="*/ 74 w 130"/>
                <a:gd name="T9" fmla="*/ 16 h 115"/>
                <a:gd name="T10" fmla="*/ 73 w 130"/>
                <a:gd name="T11" fmla="*/ 29 h 115"/>
                <a:gd name="T12" fmla="*/ 71 w 130"/>
                <a:gd name="T13" fmla="*/ 39 h 115"/>
                <a:gd name="T14" fmla="*/ 78 w 130"/>
                <a:gd name="T15" fmla="*/ 48 h 115"/>
                <a:gd name="T16" fmla="*/ 86 w 130"/>
                <a:gd name="T17" fmla="*/ 46 h 115"/>
                <a:gd name="T18" fmla="*/ 87 w 130"/>
                <a:gd name="T19" fmla="*/ 54 h 115"/>
                <a:gd name="T20" fmla="*/ 85 w 130"/>
                <a:gd name="T21" fmla="*/ 59 h 115"/>
                <a:gd name="T22" fmla="*/ 77 w 130"/>
                <a:gd name="T23" fmla="*/ 59 h 115"/>
                <a:gd name="T24" fmla="*/ 73 w 130"/>
                <a:gd name="T25" fmla="*/ 49 h 115"/>
                <a:gd name="T26" fmla="*/ 64 w 130"/>
                <a:gd name="T27" fmla="*/ 47 h 115"/>
                <a:gd name="T28" fmla="*/ 58 w 130"/>
                <a:gd name="T29" fmla="*/ 41 h 115"/>
                <a:gd name="T30" fmla="*/ 54 w 130"/>
                <a:gd name="T31" fmla="*/ 43 h 115"/>
                <a:gd name="T32" fmla="*/ 49 w 130"/>
                <a:gd name="T33" fmla="*/ 44 h 115"/>
                <a:gd name="T34" fmla="*/ 40 w 130"/>
                <a:gd name="T35" fmla="*/ 41 h 115"/>
                <a:gd name="T36" fmla="*/ 36 w 130"/>
                <a:gd name="T37" fmla="*/ 36 h 115"/>
                <a:gd name="T38" fmla="*/ 29 w 130"/>
                <a:gd name="T39" fmla="*/ 36 h 115"/>
                <a:gd name="T40" fmla="*/ 26 w 130"/>
                <a:gd name="T41" fmla="*/ 34 h 115"/>
                <a:gd name="T42" fmla="*/ 23 w 130"/>
                <a:gd name="T43" fmla="*/ 31 h 115"/>
                <a:gd name="T44" fmla="*/ 21 w 130"/>
                <a:gd name="T45" fmla="*/ 53 h 115"/>
                <a:gd name="T46" fmla="*/ 18 w 130"/>
                <a:gd name="T47" fmla="*/ 56 h 115"/>
                <a:gd name="T48" fmla="*/ 1 w 130"/>
                <a:gd name="T49" fmla="*/ 55 h 115"/>
                <a:gd name="T50" fmla="*/ 0 w 130"/>
                <a:gd name="T51" fmla="*/ 93 h 115"/>
                <a:gd name="T52" fmla="*/ 13 w 130"/>
                <a:gd name="T53" fmla="*/ 110 h 115"/>
                <a:gd name="T54" fmla="*/ 34 w 130"/>
                <a:gd name="T55" fmla="*/ 109 h 115"/>
                <a:gd name="T56" fmla="*/ 35 w 130"/>
                <a:gd name="T57" fmla="*/ 112 h 115"/>
                <a:gd name="T58" fmla="*/ 40 w 130"/>
                <a:gd name="T59" fmla="*/ 111 h 115"/>
                <a:gd name="T60" fmla="*/ 55 w 130"/>
                <a:gd name="T61" fmla="*/ 114 h 115"/>
                <a:gd name="T62" fmla="*/ 66 w 130"/>
                <a:gd name="T63" fmla="*/ 101 h 115"/>
                <a:gd name="T64" fmla="*/ 77 w 130"/>
                <a:gd name="T65" fmla="*/ 93 h 115"/>
                <a:gd name="T66" fmla="*/ 83 w 130"/>
                <a:gd name="T67" fmla="*/ 87 h 115"/>
                <a:gd name="T68" fmla="*/ 93 w 130"/>
                <a:gd name="T69" fmla="*/ 87 h 115"/>
                <a:gd name="T70" fmla="*/ 93 w 130"/>
                <a:gd name="T71" fmla="*/ 87 h 115"/>
                <a:gd name="T72" fmla="*/ 91 w 130"/>
                <a:gd name="T73" fmla="*/ 79 h 115"/>
                <a:gd name="T74" fmla="*/ 122 w 130"/>
                <a:gd name="T75" fmla="*/ 67 h 115"/>
                <a:gd name="T76" fmla="*/ 120 w 130"/>
                <a:gd name="T77" fmla="*/ 62 h 115"/>
                <a:gd name="T78" fmla="*/ 122 w 130"/>
                <a:gd name="T79" fmla="*/ 51 h 115"/>
                <a:gd name="T80" fmla="*/ 127 w 130"/>
                <a:gd name="T81" fmla="*/ 48 h 115"/>
                <a:gd name="T82" fmla="*/ 126 w 130"/>
                <a:gd name="T83" fmla="*/ 30 h 115"/>
                <a:gd name="T84" fmla="*/ 130 w 130"/>
                <a:gd name="T85" fmla="*/ 28 h 115"/>
                <a:gd name="T86" fmla="*/ 125 w 130"/>
                <a:gd name="T87" fmla="*/ 16 h 115"/>
                <a:gd name="T88" fmla="*/ 110 w 130"/>
                <a:gd name="T89" fmla="*/ 9 h 115"/>
                <a:gd name="T90" fmla="*/ 100 w 130"/>
                <a:gd name="T91" fmla="*/ 5 h 11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30"/>
                <a:gd name="T139" fmla="*/ 0 h 115"/>
                <a:gd name="T140" fmla="*/ 130 w 130"/>
                <a:gd name="T141" fmla="*/ 115 h 11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30" h="115">
                  <a:moveTo>
                    <a:pt x="100" y="5"/>
                  </a:moveTo>
                  <a:cubicBezTo>
                    <a:pt x="99" y="5"/>
                    <a:pt x="95" y="3"/>
                    <a:pt x="92" y="0"/>
                  </a:cubicBezTo>
                  <a:cubicBezTo>
                    <a:pt x="90" y="3"/>
                    <a:pt x="82" y="3"/>
                    <a:pt x="78" y="3"/>
                  </a:cubicBezTo>
                  <a:cubicBezTo>
                    <a:pt x="74" y="3"/>
                    <a:pt x="78" y="8"/>
                    <a:pt x="75" y="10"/>
                  </a:cubicBezTo>
                  <a:cubicBezTo>
                    <a:pt x="73" y="12"/>
                    <a:pt x="72" y="15"/>
                    <a:pt x="74" y="16"/>
                  </a:cubicBezTo>
                  <a:cubicBezTo>
                    <a:pt x="76" y="17"/>
                    <a:pt x="73" y="26"/>
                    <a:pt x="73" y="29"/>
                  </a:cubicBezTo>
                  <a:cubicBezTo>
                    <a:pt x="73" y="32"/>
                    <a:pt x="69" y="38"/>
                    <a:pt x="71" y="39"/>
                  </a:cubicBezTo>
                  <a:cubicBezTo>
                    <a:pt x="72" y="40"/>
                    <a:pt x="75" y="47"/>
                    <a:pt x="78" y="48"/>
                  </a:cubicBezTo>
                  <a:cubicBezTo>
                    <a:pt x="82" y="49"/>
                    <a:pt x="84" y="46"/>
                    <a:pt x="86" y="46"/>
                  </a:cubicBezTo>
                  <a:cubicBezTo>
                    <a:pt x="87" y="46"/>
                    <a:pt x="87" y="50"/>
                    <a:pt x="87" y="54"/>
                  </a:cubicBezTo>
                  <a:cubicBezTo>
                    <a:pt x="87" y="57"/>
                    <a:pt x="85" y="59"/>
                    <a:pt x="85" y="59"/>
                  </a:cubicBezTo>
                  <a:cubicBezTo>
                    <a:pt x="85" y="59"/>
                    <a:pt x="80" y="61"/>
                    <a:pt x="77" y="59"/>
                  </a:cubicBezTo>
                  <a:cubicBezTo>
                    <a:pt x="75" y="57"/>
                    <a:pt x="73" y="51"/>
                    <a:pt x="73" y="49"/>
                  </a:cubicBezTo>
                  <a:cubicBezTo>
                    <a:pt x="73" y="47"/>
                    <a:pt x="67" y="47"/>
                    <a:pt x="64" y="47"/>
                  </a:cubicBezTo>
                  <a:cubicBezTo>
                    <a:pt x="62" y="47"/>
                    <a:pt x="59" y="43"/>
                    <a:pt x="58" y="41"/>
                  </a:cubicBezTo>
                  <a:cubicBezTo>
                    <a:pt x="57" y="39"/>
                    <a:pt x="54" y="41"/>
                    <a:pt x="54" y="43"/>
                  </a:cubicBezTo>
                  <a:cubicBezTo>
                    <a:pt x="54" y="44"/>
                    <a:pt x="52" y="44"/>
                    <a:pt x="49" y="44"/>
                  </a:cubicBezTo>
                  <a:cubicBezTo>
                    <a:pt x="47" y="44"/>
                    <a:pt x="42" y="40"/>
                    <a:pt x="40" y="41"/>
                  </a:cubicBezTo>
                  <a:cubicBezTo>
                    <a:pt x="38" y="42"/>
                    <a:pt x="36" y="38"/>
                    <a:pt x="36" y="36"/>
                  </a:cubicBezTo>
                  <a:cubicBezTo>
                    <a:pt x="37" y="34"/>
                    <a:pt x="31" y="35"/>
                    <a:pt x="29" y="36"/>
                  </a:cubicBezTo>
                  <a:cubicBezTo>
                    <a:pt x="27" y="37"/>
                    <a:pt x="26" y="34"/>
                    <a:pt x="26" y="34"/>
                  </a:cubicBezTo>
                  <a:cubicBezTo>
                    <a:pt x="26" y="34"/>
                    <a:pt x="25" y="32"/>
                    <a:pt x="23" y="31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20" y="109"/>
                    <a:pt x="34" y="107"/>
                    <a:pt x="34" y="109"/>
                  </a:cubicBezTo>
                  <a:cubicBezTo>
                    <a:pt x="34" y="110"/>
                    <a:pt x="34" y="111"/>
                    <a:pt x="35" y="112"/>
                  </a:cubicBezTo>
                  <a:cubicBezTo>
                    <a:pt x="37" y="112"/>
                    <a:pt x="39" y="111"/>
                    <a:pt x="40" y="111"/>
                  </a:cubicBezTo>
                  <a:cubicBezTo>
                    <a:pt x="43" y="112"/>
                    <a:pt x="52" y="115"/>
                    <a:pt x="55" y="114"/>
                  </a:cubicBezTo>
                  <a:cubicBezTo>
                    <a:pt x="57" y="112"/>
                    <a:pt x="62" y="102"/>
                    <a:pt x="66" y="101"/>
                  </a:cubicBezTo>
                  <a:cubicBezTo>
                    <a:pt x="71" y="100"/>
                    <a:pt x="77" y="95"/>
                    <a:pt x="77" y="93"/>
                  </a:cubicBezTo>
                  <a:cubicBezTo>
                    <a:pt x="77" y="91"/>
                    <a:pt x="77" y="89"/>
                    <a:pt x="83" y="87"/>
                  </a:cubicBezTo>
                  <a:cubicBezTo>
                    <a:pt x="93" y="87"/>
                    <a:pt x="93" y="87"/>
                    <a:pt x="93" y="87"/>
                  </a:cubicBezTo>
                  <a:cubicBezTo>
                    <a:pt x="93" y="87"/>
                    <a:pt x="93" y="87"/>
                    <a:pt x="93" y="87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1" y="79"/>
                    <a:pt x="121" y="67"/>
                    <a:pt x="122" y="67"/>
                  </a:cubicBezTo>
                  <a:cubicBezTo>
                    <a:pt x="121" y="65"/>
                    <a:pt x="120" y="63"/>
                    <a:pt x="120" y="62"/>
                  </a:cubicBezTo>
                  <a:cubicBezTo>
                    <a:pt x="121" y="62"/>
                    <a:pt x="122" y="54"/>
                    <a:pt x="122" y="51"/>
                  </a:cubicBezTo>
                  <a:cubicBezTo>
                    <a:pt x="122" y="49"/>
                    <a:pt x="129" y="51"/>
                    <a:pt x="127" y="48"/>
                  </a:cubicBezTo>
                  <a:cubicBezTo>
                    <a:pt x="124" y="46"/>
                    <a:pt x="125" y="33"/>
                    <a:pt x="126" y="30"/>
                  </a:cubicBezTo>
                  <a:cubicBezTo>
                    <a:pt x="127" y="27"/>
                    <a:pt x="130" y="30"/>
                    <a:pt x="130" y="28"/>
                  </a:cubicBezTo>
                  <a:cubicBezTo>
                    <a:pt x="130" y="25"/>
                    <a:pt x="127" y="18"/>
                    <a:pt x="125" y="16"/>
                  </a:cubicBezTo>
                  <a:cubicBezTo>
                    <a:pt x="124" y="14"/>
                    <a:pt x="113" y="10"/>
                    <a:pt x="110" y="9"/>
                  </a:cubicBezTo>
                  <a:cubicBezTo>
                    <a:pt x="108" y="9"/>
                    <a:pt x="103" y="5"/>
                    <a:pt x="100" y="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2" name="Freeform 12"/>
            <p:cNvSpPr>
              <a:spLocks noChangeArrowheads="1"/>
            </p:cNvSpPr>
            <p:nvPr/>
          </p:nvSpPr>
          <p:spPr bwMode="auto">
            <a:xfrm>
              <a:off x="4254514" y="2492378"/>
              <a:ext cx="42863" cy="38100"/>
            </a:xfrm>
            <a:custGeom>
              <a:avLst/>
              <a:gdLst>
                <a:gd name="T0" fmla="*/ 18 w 22"/>
                <a:gd name="T1" fmla="*/ 0 h 20"/>
                <a:gd name="T2" fmla="*/ 12 w 22"/>
                <a:gd name="T3" fmla="*/ 2 h 20"/>
                <a:gd name="T4" fmla="*/ 6 w 22"/>
                <a:gd name="T5" fmla="*/ 3 h 20"/>
                <a:gd name="T6" fmla="*/ 5 w 22"/>
                <a:gd name="T7" fmla="*/ 5 h 20"/>
                <a:gd name="T8" fmla="*/ 3 w 22"/>
                <a:gd name="T9" fmla="*/ 12 h 20"/>
                <a:gd name="T10" fmla="*/ 0 w 22"/>
                <a:gd name="T11" fmla="*/ 15 h 20"/>
                <a:gd name="T12" fmla="*/ 3 w 22"/>
                <a:gd name="T13" fmla="*/ 18 h 20"/>
                <a:gd name="T14" fmla="*/ 6 w 22"/>
                <a:gd name="T15" fmla="*/ 19 h 20"/>
                <a:gd name="T16" fmla="*/ 12 w 22"/>
                <a:gd name="T17" fmla="*/ 15 h 20"/>
                <a:gd name="T18" fmla="*/ 22 w 22"/>
                <a:gd name="T19" fmla="*/ 13 h 20"/>
                <a:gd name="T20" fmla="*/ 20 w 22"/>
                <a:gd name="T21" fmla="*/ 5 h 20"/>
                <a:gd name="T22" fmla="*/ 18 w 22"/>
                <a:gd name="T23" fmla="*/ 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"/>
                <a:gd name="T37" fmla="*/ 0 h 20"/>
                <a:gd name="T38" fmla="*/ 22 w 22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" h="20">
                  <a:moveTo>
                    <a:pt x="18" y="0"/>
                  </a:moveTo>
                  <a:cubicBezTo>
                    <a:pt x="16" y="1"/>
                    <a:pt x="13" y="2"/>
                    <a:pt x="12" y="2"/>
                  </a:cubicBezTo>
                  <a:cubicBezTo>
                    <a:pt x="11" y="3"/>
                    <a:pt x="10" y="4"/>
                    <a:pt x="6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2" y="6"/>
                    <a:pt x="3" y="12"/>
                    <a:pt x="3" y="12"/>
                  </a:cubicBezTo>
                  <a:cubicBezTo>
                    <a:pt x="3" y="12"/>
                    <a:pt x="0" y="12"/>
                    <a:pt x="0" y="15"/>
                  </a:cubicBezTo>
                  <a:cubicBezTo>
                    <a:pt x="0" y="17"/>
                    <a:pt x="2" y="18"/>
                    <a:pt x="3" y="18"/>
                  </a:cubicBezTo>
                  <a:cubicBezTo>
                    <a:pt x="4" y="18"/>
                    <a:pt x="5" y="18"/>
                    <a:pt x="6" y="19"/>
                  </a:cubicBezTo>
                  <a:cubicBezTo>
                    <a:pt x="13" y="20"/>
                    <a:pt x="12" y="15"/>
                    <a:pt x="12" y="15"/>
                  </a:cubicBezTo>
                  <a:cubicBezTo>
                    <a:pt x="12" y="15"/>
                    <a:pt x="21" y="16"/>
                    <a:pt x="22" y="13"/>
                  </a:cubicBezTo>
                  <a:cubicBezTo>
                    <a:pt x="22" y="10"/>
                    <a:pt x="20" y="5"/>
                    <a:pt x="20" y="5"/>
                  </a:cubicBezTo>
                  <a:lnTo>
                    <a:pt x="18" y="0"/>
                  </a:ln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3" name="Freeform 13"/>
            <p:cNvSpPr>
              <a:spLocks noChangeArrowheads="1"/>
            </p:cNvSpPr>
            <p:nvPr/>
          </p:nvSpPr>
          <p:spPr bwMode="auto">
            <a:xfrm>
              <a:off x="4514865" y="2205039"/>
              <a:ext cx="223839" cy="298451"/>
            </a:xfrm>
            <a:custGeom>
              <a:avLst/>
              <a:gdLst>
                <a:gd name="T0" fmla="*/ 27 w 117"/>
                <a:gd name="T1" fmla="*/ 30 h 157"/>
                <a:gd name="T2" fmla="*/ 35 w 117"/>
                <a:gd name="T3" fmla="*/ 37 h 157"/>
                <a:gd name="T4" fmla="*/ 58 w 117"/>
                <a:gd name="T5" fmla="*/ 45 h 157"/>
                <a:gd name="T6" fmla="*/ 73 w 117"/>
                <a:gd name="T7" fmla="*/ 48 h 157"/>
                <a:gd name="T8" fmla="*/ 77 w 117"/>
                <a:gd name="T9" fmla="*/ 51 h 157"/>
                <a:gd name="T10" fmla="*/ 47 w 117"/>
                <a:gd name="T11" fmla="*/ 81 h 157"/>
                <a:gd name="T12" fmla="*/ 35 w 117"/>
                <a:gd name="T13" fmla="*/ 83 h 157"/>
                <a:gd name="T14" fmla="*/ 20 w 117"/>
                <a:gd name="T15" fmla="*/ 91 h 157"/>
                <a:gd name="T16" fmla="*/ 11 w 117"/>
                <a:gd name="T17" fmla="*/ 92 h 157"/>
                <a:gd name="T18" fmla="*/ 5 w 117"/>
                <a:gd name="T19" fmla="*/ 100 h 157"/>
                <a:gd name="T20" fmla="*/ 0 w 117"/>
                <a:gd name="T21" fmla="*/ 108 h 157"/>
                <a:gd name="T22" fmla="*/ 1 w 117"/>
                <a:gd name="T23" fmla="*/ 148 h 157"/>
                <a:gd name="T24" fmla="*/ 6 w 117"/>
                <a:gd name="T25" fmla="*/ 157 h 157"/>
                <a:gd name="T26" fmla="*/ 31 w 117"/>
                <a:gd name="T27" fmla="*/ 131 h 157"/>
                <a:gd name="T28" fmla="*/ 51 w 117"/>
                <a:gd name="T29" fmla="*/ 116 h 157"/>
                <a:gd name="T30" fmla="*/ 79 w 117"/>
                <a:gd name="T31" fmla="*/ 88 h 157"/>
                <a:gd name="T32" fmla="*/ 92 w 117"/>
                <a:gd name="T33" fmla="*/ 67 h 157"/>
                <a:gd name="T34" fmla="*/ 102 w 117"/>
                <a:gd name="T35" fmla="*/ 50 h 157"/>
                <a:gd name="T36" fmla="*/ 113 w 117"/>
                <a:gd name="T37" fmla="*/ 28 h 157"/>
                <a:gd name="T38" fmla="*/ 117 w 117"/>
                <a:gd name="T39" fmla="*/ 8 h 157"/>
                <a:gd name="T40" fmla="*/ 109 w 117"/>
                <a:gd name="T41" fmla="*/ 4 h 157"/>
                <a:gd name="T42" fmla="*/ 84 w 117"/>
                <a:gd name="T43" fmla="*/ 11 h 157"/>
                <a:gd name="T44" fmla="*/ 66 w 117"/>
                <a:gd name="T45" fmla="*/ 15 h 157"/>
                <a:gd name="T46" fmla="*/ 51 w 117"/>
                <a:gd name="T47" fmla="*/ 18 h 157"/>
                <a:gd name="T48" fmla="*/ 33 w 117"/>
                <a:gd name="T49" fmla="*/ 16 h 157"/>
                <a:gd name="T50" fmla="*/ 27 w 117"/>
                <a:gd name="T51" fmla="*/ 10 h 157"/>
                <a:gd name="T52" fmla="*/ 20 w 117"/>
                <a:gd name="T53" fmla="*/ 20 h 157"/>
                <a:gd name="T54" fmla="*/ 27 w 117"/>
                <a:gd name="T55" fmla="*/ 30 h 15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7"/>
                <a:gd name="T85" fmla="*/ 0 h 157"/>
                <a:gd name="T86" fmla="*/ 117 w 117"/>
                <a:gd name="T87" fmla="*/ 157 h 15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7" h="157">
                  <a:moveTo>
                    <a:pt x="27" y="30"/>
                  </a:moveTo>
                  <a:cubicBezTo>
                    <a:pt x="29" y="31"/>
                    <a:pt x="33" y="36"/>
                    <a:pt x="35" y="37"/>
                  </a:cubicBezTo>
                  <a:cubicBezTo>
                    <a:pt x="37" y="37"/>
                    <a:pt x="50" y="41"/>
                    <a:pt x="58" y="45"/>
                  </a:cubicBezTo>
                  <a:cubicBezTo>
                    <a:pt x="66" y="48"/>
                    <a:pt x="71" y="48"/>
                    <a:pt x="73" y="48"/>
                  </a:cubicBezTo>
                  <a:cubicBezTo>
                    <a:pt x="76" y="48"/>
                    <a:pt x="79" y="49"/>
                    <a:pt x="77" y="51"/>
                  </a:cubicBezTo>
                  <a:cubicBezTo>
                    <a:pt x="75" y="52"/>
                    <a:pt x="50" y="77"/>
                    <a:pt x="47" y="81"/>
                  </a:cubicBezTo>
                  <a:cubicBezTo>
                    <a:pt x="44" y="84"/>
                    <a:pt x="42" y="83"/>
                    <a:pt x="35" y="83"/>
                  </a:cubicBezTo>
                  <a:cubicBezTo>
                    <a:pt x="27" y="83"/>
                    <a:pt x="22" y="91"/>
                    <a:pt x="20" y="91"/>
                  </a:cubicBezTo>
                  <a:cubicBezTo>
                    <a:pt x="19" y="90"/>
                    <a:pt x="14" y="91"/>
                    <a:pt x="11" y="92"/>
                  </a:cubicBezTo>
                  <a:cubicBezTo>
                    <a:pt x="5" y="100"/>
                    <a:pt x="5" y="100"/>
                    <a:pt x="5" y="10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" y="148"/>
                    <a:pt x="1" y="148"/>
                    <a:pt x="1" y="148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11" y="151"/>
                    <a:pt x="23" y="140"/>
                    <a:pt x="31" y="131"/>
                  </a:cubicBezTo>
                  <a:cubicBezTo>
                    <a:pt x="41" y="121"/>
                    <a:pt x="46" y="118"/>
                    <a:pt x="51" y="116"/>
                  </a:cubicBezTo>
                  <a:cubicBezTo>
                    <a:pt x="56" y="113"/>
                    <a:pt x="70" y="100"/>
                    <a:pt x="79" y="88"/>
                  </a:cubicBezTo>
                  <a:cubicBezTo>
                    <a:pt x="85" y="81"/>
                    <a:pt x="91" y="73"/>
                    <a:pt x="92" y="67"/>
                  </a:cubicBezTo>
                  <a:cubicBezTo>
                    <a:pt x="93" y="62"/>
                    <a:pt x="98" y="55"/>
                    <a:pt x="102" y="50"/>
                  </a:cubicBezTo>
                  <a:cubicBezTo>
                    <a:pt x="106" y="45"/>
                    <a:pt x="113" y="32"/>
                    <a:pt x="113" y="28"/>
                  </a:cubicBezTo>
                  <a:cubicBezTo>
                    <a:pt x="113" y="24"/>
                    <a:pt x="116" y="15"/>
                    <a:pt x="117" y="8"/>
                  </a:cubicBezTo>
                  <a:cubicBezTo>
                    <a:pt x="117" y="1"/>
                    <a:pt x="111" y="0"/>
                    <a:pt x="109" y="4"/>
                  </a:cubicBezTo>
                  <a:cubicBezTo>
                    <a:pt x="107" y="8"/>
                    <a:pt x="93" y="11"/>
                    <a:pt x="84" y="11"/>
                  </a:cubicBezTo>
                  <a:cubicBezTo>
                    <a:pt x="75" y="11"/>
                    <a:pt x="69" y="12"/>
                    <a:pt x="66" y="15"/>
                  </a:cubicBezTo>
                  <a:cubicBezTo>
                    <a:pt x="63" y="18"/>
                    <a:pt x="54" y="14"/>
                    <a:pt x="51" y="18"/>
                  </a:cubicBezTo>
                  <a:cubicBezTo>
                    <a:pt x="48" y="21"/>
                    <a:pt x="36" y="24"/>
                    <a:pt x="33" y="16"/>
                  </a:cubicBezTo>
                  <a:cubicBezTo>
                    <a:pt x="31" y="13"/>
                    <a:pt x="29" y="11"/>
                    <a:pt x="27" y="10"/>
                  </a:cubicBezTo>
                  <a:cubicBezTo>
                    <a:pt x="24" y="13"/>
                    <a:pt x="20" y="18"/>
                    <a:pt x="20" y="20"/>
                  </a:cubicBezTo>
                  <a:cubicBezTo>
                    <a:pt x="21" y="22"/>
                    <a:pt x="25" y="29"/>
                    <a:pt x="27" y="3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4" name="Freeform 14"/>
            <p:cNvSpPr>
              <a:spLocks noChangeArrowheads="1"/>
            </p:cNvSpPr>
            <p:nvPr/>
          </p:nvSpPr>
          <p:spPr bwMode="auto">
            <a:xfrm>
              <a:off x="3363924" y="1655764"/>
              <a:ext cx="260351" cy="206375"/>
            </a:xfrm>
            <a:custGeom>
              <a:avLst/>
              <a:gdLst>
                <a:gd name="T0" fmla="*/ 50 w 136"/>
                <a:gd name="T1" fmla="*/ 108 h 108"/>
                <a:gd name="T2" fmla="*/ 50 w 136"/>
                <a:gd name="T3" fmla="*/ 93 h 108"/>
                <a:gd name="T4" fmla="*/ 68 w 136"/>
                <a:gd name="T5" fmla="*/ 81 h 108"/>
                <a:gd name="T6" fmla="*/ 75 w 136"/>
                <a:gd name="T7" fmla="*/ 79 h 108"/>
                <a:gd name="T8" fmla="*/ 85 w 136"/>
                <a:gd name="T9" fmla="*/ 77 h 108"/>
                <a:gd name="T10" fmla="*/ 91 w 136"/>
                <a:gd name="T11" fmla="*/ 70 h 108"/>
                <a:gd name="T12" fmla="*/ 99 w 136"/>
                <a:gd name="T13" fmla="*/ 67 h 108"/>
                <a:gd name="T14" fmla="*/ 104 w 136"/>
                <a:gd name="T15" fmla="*/ 64 h 108"/>
                <a:gd name="T16" fmla="*/ 106 w 136"/>
                <a:gd name="T17" fmla="*/ 57 h 108"/>
                <a:gd name="T18" fmla="*/ 110 w 136"/>
                <a:gd name="T19" fmla="*/ 54 h 108"/>
                <a:gd name="T20" fmla="*/ 116 w 136"/>
                <a:gd name="T21" fmla="*/ 50 h 108"/>
                <a:gd name="T22" fmla="*/ 133 w 136"/>
                <a:gd name="T23" fmla="*/ 49 h 108"/>
                <a:gd name="T24" fmla="*/ 135 w 136"/>
                <a:gd name="T25" fmla="*/ 45 h 108"/>
                <a:gd name="T26" fmla="*/ 131 w 136"/>
                <a:gd name="T27" fmla="*/ 37 h 108"/>
                <a:gd name="T28" fmla="*/ 130 w 136"/>
                <a:gd name="T29" fmla="*/ 27 h 108"/>
                <a:gd name="T30" fmla="*/ 127 w 136"/>
                <a:gd name="T31" fmla="*/ 15 h 108"/>
                <a:gd name="T32" fmla="*/ 125 w 136"/>
                <a:gd name="T33" fmla="*/ 11 h 108"/>
                <a:gd name="T34" fmla="*/ 112 w 136"/>
                <a:gd name="T35" fmla="*/ 8 h 108"/>
                <a:gd name="T36" fmla="*/ 93 w 136"/>
                <a:gd name="T37" fmla="*/ 6 h 108"/>
                <a:gd name="T38" fmla="*/ 82 w 136"/>
                <a:gd name="T39" fmla="*/ 2 h 108"/>
                <a:gd name="T40" fmla="*/ 70 w 136"/>
                <a:gd name="T41" fmla="*/ 25 h 108"/>
                <a:gd name="T42" fmla="*/ 53 w 136"/>
                <a:gd name="T43" fmla="*/ 33 h 108"/>
                <a:gd name="T44" fmla="*/ 44 w 136"/>
                <a:gd name="T45" fmla="*/ 42 h 108"/>
                <a:gd name="T46" fmla="*/ 38 w 136"/>
                <a:gd name="T47" fmla="*/ 53 h 108"/>
                <a:gd name="T48" fmla="*/ 38 w 136"/>
                <a:gd name="T49" fmla="*/ 70 h 108"/>
                <a:gd name="T50" fmla="*/ 25 w 136"/>
                <a:gd name="T51" fmla="*/ 89 h 108"/>
                <a:gd name="T52" fmla="*/ 8 w 136"/>
                <a:gd name="T53" fmla="*/ 100 h 108"/>
                <a:gd name="T54" fmla="*/ 0 w 136"/>
                <a:gd name="T55" fmla="*/ 104 h 108"/>
                <a:gd name="T56" fmla="*/ 42 w 136"/>
                <a:gd name="T57" fmla="*/ 104 h 108"/>
                <a:gd name="T58" fmla="*/ 50 w 136"/>
                <a:gd name="T59" fmla="*/ 108 h 10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36"/>
                <a:gd name="T91" fmla="*/ 0 h 108"/>
                <a:gd name="T92" fmla="*/ 136 w 136"/>
                <a:gd name="T93" fmla="*/ 108 h 10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36" h="108">
                  <a:moveTo>
                    <a:pt x="50" y="108"/>
                  </a:moveTo>
                  <a:cubicBezTo>
                    <a:pt x="50" y="101"/>
                    <a:pt x="49" y="94"/>
                    <a:pt x="50" y="93"/>
                  </a:cubicBezTo>
                  <a:cubicBezTo>
                    <a:pt x="50" y="91"/>
                    <a:pt x="65" y="83"/>
                    <a:pt x="68" y="81"/>
                  </a:cubicBezTo>
                  <a:cubicBezTo>
                    <a:pt x="70" y="80"/>
                    <a:pt x="75" y="82"/>
                    <a:pt x="75" y="79"/>
                  </a:cubicBezTo>
                  <a:cubicBezTo>
                    <a:pt x="75" y="76"/>
                    <a:pt x="81" y="77"/>
                    <a:pt x="85" y="77"/>
                  </a:cubicBezTo>
                  <a:cubicBezTo>
                    <a:pt x="89" y="76"/>
                    <a:pt x="91" y="73"/>
                    <a:pt x="91" y="70"/>
                  </a:cubicBezTo>
                  <a:cubicBezTo>
                    <a:pt x="91" y="67"/>
                    <a:pt x="96" y="67"/>
                    <a:pt x="99" y="67"/>
                  </a:cubicBezTo>
                  <a:cubicBezTo>
                    <a:pt x="103" y="67"/>
                    <a:pt x="102" y="64"/>
                    <a:pt x="104" y="64"/>
                  </a:cubicBezTo>
                  <a:cubicBezTo>
                    <a:pt x="107" y="64"/>
                    <a:pt x="105" y="60"/>
                    <a:pt x="106" y="57"/>
                  </a:cubicBezTo>
                  <a:cubicBezTo>
                    <a:pt x="106" y="53"/>
                    <a:pt x="106" y="54"/>
                    <a:pt x="110" y="54"/>
                  </a:cubicBezTo>
                  <a:cubicBezTo>
                    <a:pt x="113" y="54"/>
                    <a:pt x="116" y="52"/>
                    <a:pt x="116" y="50"/>
                  </a:cubicBezTo>
                  <a:cubicBezTo>
                    <a:pt x="116" y="48"/>
                    <a:pt x="130" y="49"/>
                    <a:pt x="133" y="49"/>
                  </a:cubicBezTo>
                  <a:cubicBezTo>
                    <a:pt x="135" y="49"/>
                    <a:pt x="136" y="46"/>
                    <a:pt x="135" y="45"/>
                  </a:cubicBezTo>
                  <a:cubicBezTo>
                    <a:pt x="135" y="43"/>
                    <a:pt x="133" y="37"/>
                    <a:pt x="131" y="37"/>
                  </a:cubicBezTo>
                  <a:cubicBezTo>
                    <a:pt x="129" y="37"/>
                    <a:pt x="130" y="31"/>
                    <a:pt x="130" y="27"/>
                  </a:cubicBezTo>
                  <a:cubicBezTo>
                    <a:pt x="130" y="22"/>
                    <a:pt x="129" y="18"/>
                    <a:pt x="127" y="15"/>
                  </a:cubicBezTo>
                  <a:cubicBezTo>
                    <a:pt x="126" y="14"/>
                    <a:pt x="126" y="13"/>
                    <a:pt x="125" y="11"/>
                  </a:cubicBezTo>
                  <a:cubicBezTo>
                    <a:pt x="121" y="11"/>
                    <a:pt x="116" y="8"/>
                    <a:pt x="112" y="8"/>
                  </a:cubicBezTo>
                  <a:cubicBezTo>
                    <a:pt x="106" y="8"/>
                    <a:pt x="97" y="11"/>
                    <a:pt x="93" y="6"/>
                  </a:cubicBezTo>
                  <a:cubicBezTo>
                    <a:pt x="88" y="2"/>
                    <a:pt x="85" y="0"/>
                    <a:pt x="82" y="2"/>
                  </a:cubicBezTo>
                  <a:cubicBezTo>
                    <a:pt x="79" y="3"/>
                    <a:pt x="73" y="20"/>
                    <a:pt x="70" y="25"/>
                  </a:cubicBezTo>
                  <a:cubicBezTo>
                    <a:pt x="67" y="29"/>
                    <a:pt x="57" y="33"/>
                    <a:pt x="53" y="33"/>
                  </a:cubicBezTo>
                  <a:cubicBezTo>
                    <a:pt x="48" y="33"/>
                    <a:pt x="48" y="40"/>
                    <a:pt x="44" y="42"/>
                  </a:cubicBezTo>
                  <a:cubicBezTo>
                    <a:pt x="41" y="45"/>
                    <a:pt x="42" y="50"/>
                    <a:pt x="38" y="53"/>
                  </a:cubicBezTo>
                  <a:cubicBezTo>
                    <a:pt x="34" y="56"/>
                    <a:pt x="36" y="67"/>
                    <a:pt x="38" y="70"/>
                  </a:cubicBezTo>
                  <a:cubicBezTo>
                    <a:pt x="40" y="74"/>
                    <a:pt x="30" y="85"/>
                    <a:pt x="25" y="89"/>
                  </a:cubicBezTo>
                  <a:cubicBezTo>
                    <a:pt x="19" y="92"/>
                    <a:pt x="17" y="98"/>
                    <a:pt x="8" y="100"/>
                  </a:cubicBezTo>
                  <a:cubicBezTo>
                    <a:pt x="5" y="100"/>
                    <a:pt x="2" y="102"/>
                    <a:pt x="0" y="104"/>
                  </a:cubicBezTo>
                  <a:cubicBezTo>
                    <a:pt x="14" y="104"/>
                    <a:pt x="35" y="104"/>
                    <a:pt x="42" y="104"/>
                  </a:cubicBezTo>
                  <a:cubicBezTo>
                    <a:pt x="50" y="104"/>
                    <a:pt x="48" y="106"/>
                    <a:pt x="50" y="108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5" name="Freeform 15"/>
            <p:cNvSpPr>
              <a:spLocks noChangeArrowheads="1"/>
            </p:cNvSpPr>
            <p:nvPr/>
          </p:nvSpPr>
          <p:spPr bwMode="auto">
            <a:xfrm>
              <a:off x="3805251" y="1619252"/>
              <a:ext cx="93663" cy="174626"/>
            </a:xfrm>
            <a:custGeom>
              <a:avLst/>
              <a:gdLst>
                <a:gd name="T0" fmla="*/ 13 w 49"/>
                <a:gd name="T1" fmla="*/ 23 h 91"/>
                <a:gd name="T2" fmla="*/ 10 w 49"/>
                <a:gd name="T3" fmla="*/ 35 h 91"/>
                <a:gd name="T4" fmla="*/ 3 w 49"/>
                <a:gd name="T5" fmla="*/ 42 h 91"/>
                <a:gd name="T6" fmla="*/ 7 w 49"/>
                <a:gd name="T7" fmla="*/ 54 h 91"/>
                <a:gd name="T8" fmla="*/ 12 w 49"/>
                <a:gd name="T9" fmla="*/ 62 h 91"/>
                <a:gd name="T10" fmla="*/ 21 w 49"/>
                <a:gd name="T11" fmla="*/ 68 h 91"/>
                <a:gd name="T12" fmla="*/ 26 w 49"/>
                <a:gd name="T13" fmla="*/ 88 h 91"/>
                <a:gd name="T14" fmla="*/ 27 w 49"/>
                <a:gd name="T15" fmla="*/ 91 h 91"/>
                <a:gd name="T16" fmla="*/ 32 w 49"/>
                <a:gd name="T17" fmla="*/ 87 h 91"/>
                <a:gd name="T18" fmla="*/ 34 w 49"/>
                <a:gd name="T19" fmla="*/ 78 h 91"/>
                <a:gd name="T20" fmla="*/ 35 w 49"/>
                <a:gd name="T21" fmla="*/ 73 h 91"/>
                <a:gd name="T22" fmla="*/ 43 w 49"/>
                <a:gd name="T23" fmla="*/ 65 h 91"/>
                <a:gd name="T24" fmla="*/ 48 w 49"/>
                <a:gd name="T25" fmla="*/ 61 h 91"/>
                <a:gd name="T26" fmla="*/ 49 w 49"/>
                <a:gd name="T27" fmla="*/ 55 h 91"/>
                <a:gd name="T28" fmla="*/ 44 w 49"/>
                <a:gd name="T29" fmla="*/ 51 h 91"/>
                <a:gd name="T30" fmla="*/ 40 w 49"/>
                <a:gd name="T31" fmla="*/ 47 h 91"/>
                <a:gd name="T32" fmla="*/ 31 w 49"/>
                <a:gd name="T33" fmla="*/ 43 h 91"/>
                <a:gd name="T34" fmla="*/ 40 w 49"/>
                <a:gd name="T35" fmla="*/ 35 h 91"/>
                <a:gd name="T36" fmla="*/ 40 w 49"/>
                <a:gd name="T37" fmla="*/ 20 h 91"/>
                <a:gd name="T38" fmla="*/ 42 w 49"/>
                <a:gd name="T39" fmla="*/ 10 h 91"/>
                <a:gd name="T40" fmla="*/ 40 w 49"/>
                <a:gd name="T41" fmla="*/ 6 h 91"/>
                <a:gd name="T42" fmla="*/ 35 w 49"/>
                <a:gd name="T43" fmla="*/ 4 h 91"/>
                <a:gd name="T44" fmla="*/ 20 w 49"/>
                <a:gd name="T45" fmla="*/ 4 h 91"/>
                <a:gd name="T46" fmla="*/ 13 w 49"/>
                <a:gd name="T47" fmla="*/ 5 h 91"/>
                <a:gd name="T48" fmla="*/ 13 w 49"/>
                <a:gd name="T49" fmla="*/ 23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9"/>
                <a:gd name="T76" fmla="*/ 0 h 91"/>
                <a:gd name="T77" fmla="*/ 49 w 49"/>
                <a:gd name="T78" fmla="*/ 91 h 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9" h="91">
                  <a:moveTo>
                    <a:pt x="13" y="23"/>
                  </a:moveTo>
                  <a:cubicBezTo>
                    <a:pt x="16" y="27"/>
                    <a:pt x="13" y="34"/>
                    <a:pt x="10" y="35"/>
                  </a:cubicBezTo>
                  <a:cubicBezTo>
                    <a:pt x="7" y="36"/>
                    <a:pt x="5" y="42"/>
                    <a:pt x="3" y="42"/>
                  </a:cubicBezTo>
                  <a:cubicBezTo>
                    <a:pt x="0" y="42"/>
                    <a:pt x="3" y="52"/>
                    <a:pt x="7" y="54"/>
                  </a:cubicBezTo>
                  <a:cubicBezTo>
                    <a:pt x="12" y="56"/>
                    <a:pt x="12" y="60"/>
                    <a:pt x="12" y="62"/>
                  </a:cubicBezTo>
                  <a:cubicBezTo>
                    <a:pt x="12" y="64"/>
                    <a:pt x="19" y="66"/>
                    <a:pt x="21" y="68"/>
                  </a:cubicBezTo>
                  <a:cubicBezTo>
                    <a:pt x="23" y="71"/>
                    <a:pt x="26" y="84"/>
                    <a:pt x="26" y="88"/>
                  </a:cubicBezTo>
                  <a:cubicBezTo>
                    <a:pt x="26" y="89"/>
                    <a:pt x="26" y="90"/>
                    <a:pt x="27" y="91"/>
                  </a:cubicBezTo>
                  <a:cubicBezTo>
                    <a:pt x="29" y="90"/>
                    <a:pt x="31" y="89"/>
                    <a:pt x="32" y="87"/>
                  </a:cubicBezTo>
                  <a:cubicBezTo>
                    <a:pt x="33" y="84"/>
                    <a:pt x="34" y="79"/>
                    <a:pt x="34" y="78"/>
                  </a:cubicBezTo>
                  <a:cubicBezTo>
                    <a:pt x="33" y="77"/>
                    <a:pt x="33" y="74"/>
                    <a:pt x="35" y="73"/>
                  </a:cubicBezTo>
                  <a:cubicBezTo>
                    <a:pt x="36" y="72"/>
                    <a:pt x="42" y="65"/>
                    <a:pt x="43" y="65"/>
                  </a:cubicBezTo>
                  <a:cubicBezTo>
                    <a:pt x="45" y="64"/>
                    <a:pt x="48" y="65"/>
                    <a:pt x="48" y="61"/>
                  </a:cubicBezTo>
                  <a:cubicBezTo>
                    <a:pt x="48" y="60"/>
                    <a:pt x="48" y="58"/>
                    <a:pt x="49" y="55"/>
                  </a:cubicBezTo>
                  <a:cubicBezTo>
                    <a:pt x="46" y="54"/>
                    <a:pt x="44" y="52"/>
                    <a:pt x="44" y="51"/>
                  </a:cubicBezTo>
                  <a:cubicBezTo>
                    <a:pt x="44" y="49"/>
                    <a:pt x="41" y="45"/>
                    <a:pt x="40" y="47"/>
                  </a:cubicBezTo>
                  <a:cubicBezTo>
                    <a:pt x="38" y="49"/>
                    <a:pt x="32" y="47"/>
                    <a:pt x="31" y="43"/>
                  </a:cubicBezTo>
                  <a:cubicBezTo>
                    <a:pt x="30" y="39"/>
                    <a:pt x="35" y="39"/>
                    <a:pt x="40" y="35"/>
                  </a:cubicBezTo>
                  <a:cubicBezTo>
                    <a:pt x="44" y="31"/>
                    <a:pt x="45" y="24"/>
                    <a:pt x="40" y="20"/>
                  </a:cubicBezTo>
                  <a:cubicBezTo>
                    <a:pt x="35" y="16"/>
                    <a:pt x="38" y="14"/>
                    <a:pt x="42" y="10"/>
                  </a:cubicBezTo>
                  <a:cubicBezTo>
                    <a:pt x="45" y="7"/>
                    <a:pt x="42" y="5"/>
                    <a:pt x="40" y="6"/>
                  </a:cubicBezTo>
                  <a:cubicBezTo>
                    <a:pt x="39" y="8"/>
                    <a:pt x="36" y="8"/>
                    <a:pt x="35" y="4"/>
                  </a:cubicBezTo>
                  <a:cubicBezTo>
                    <a:pt x="35" y="0"/>
                    <a:pt x="24" y="0"/>
                    <a:pt x="20" y="4"/>
                  </a:cubicBezTo>
                  <a:cubicBezTo>
                    <a:pt x="18" y="5"/>
                    <a:pt x="16" y="5"/>
                    <a:pt x="13" y="5"/>
                  </a:cubicBezTo>
                  <a:cubicBezTo>
                    <a:pt x="12" y="12"/>
                    <a:pt x="12" y="20"/>
                    <a:pt x="13" y="2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6" name="Freeform 16"/>
            <p:cNvSpPr>
              <a:spLocks noChangeArrowheads="1"/>
            </p:cNvSpPr>
            <p:nvPr/>
          </p:nvSpPr>
          <p:spPr bwMode="auto">
            <a:xfrm>
              <a:off x="3457587" y="1625602"/>
              <a:ext cx="449265" cy="430214"/>
            </a:xfrm>
            <a:custGeom>
              <a:avLst/>
              <a:gdLst>
                <a:gd name="T0" fmla="*/ 81 w 235"/>
                <a:gd name="T1" fmla="*/ 43 h 225"/>
                <a:gd name="T2" fmla="*/ 82 w 235"/>
                <a:gd name="T3" fmla="*/ 53 h 225"/>
                <a:gd name="T4" fmla="*/ 86 w 235"/>
                <a:gd name="T5" fmla="*/ 61 h 225"/>
                <a:gd name="T6" fmla="*/ 84 w 235"/>
                <a:gd name="T7" fmla="*/ 65 h 225"/>
                <a:gd name="T8" fmla="*/ 67 w 235"/>
                <a:gd name="T9" fmla="*/ 66 h 225"/>
                <a:gd name="T10" fmla="*/ 61 w 235"/>
                <a:gd name="T11" fmla="*/ 70 h 225"/>
                <a:gd name="T12" fmla="*/ 57 w 235"/>
                <a:gd name="T13" fmla="*/ 73 h 225"/>
                <a:gd name="T14" fmla="*/ 55 w 235"/>
                <a:gd name="T15" fmla="*/ 80 h 225"/>
                <a:gd name="T16" fmla="*/ 50 w 235"/>
                <a:gd name="T17" fmla="*/ 83 h 225"/>
                <a:gd name="T18" fmla="*/ 42 w 235"/>
                <a:gd name="T19" fmla="*/ 86 h 225"/>
                <a:gd name="T20" fmla="*/ 36 w 235"/>
                <a:gd name="T21" fmla="*/ 93 h 225"/>
                <a:gd name="T22" fmla="*/ 26 w 235"/>
                <a:gd name="T23" fmla="*/ 95 h 225"/>
                <a:gd name="T24" fmla="*/ 19 w 235"/>
                <a:gd name="T25" fmla="*/ 97 h 225"/>
                <a:gd name="T26" fmla="*/ 1 w 235"/>
                <a:gd name="T27" fmla="*/ 109 h 225"/>
                <a:gd name="T28" fmla="*/ 1 w 235"/>
                <a:gd name="T29" fmla="*/ 124 h 225"/>
                <a:gd name="T30" fmla="*/ 3 w 235"/>
                <a:gd name="T31" fmla="*/ 126 h 225"/>
                <a:gd name="T32" fmla="*/ 112 w 235"/>
                <a:gd name="T33" fmla="*/ 199 h 225"/>
                <a:gd name="T34" fmla="*/ 120 w 235"/>
                <a:gd name="T35" fmla="*/ 209 h 225"/>
                <a:gd name="T36" fmla="*/ 132 w 235"/>
                <a:gd name="T37" fmla="*/ 213 h 225"/>
                <a:gd name="T38" fmla="*/ 138 w 235"/>
                <a:gd name="T39" fmla="*/ 225 h 225"/>
                <a:gd name="T40" fmla="*/ 149 w 235"/>
                <a:gd name="T41" fmla="*/ 223 h 225"/>
                <a:gd name="T42" fmla="*/ 166 w 235"/>
                <a:gd name="T43" fmla="*/ 217 h 225"/>
                <a:gd name="T44" fmla="*/ 187 w 235"/>
                <a:gd name="T45" fmla="*/ 201 h 225"/>
                <a:gd name="T46" fmla="*/ 235 w 235"/>
                <a:gd name="T47" fmla="*/ 171 h 225"/>
                <a:gd name="T48" fmla="*/ 235 w 235"/>
                <a:gd name="T49" fmla="*/ 171 h 225"/>
                <a:gd name="T50" fmla="*/ 230 w 235"/>
                <a:gd name="T51" fmla="*/ 161 h 225"/>
                <a:gd name="T52" fmla="*/ 221 w 235"/>
                <a:gd name="T53" fmla="*/ 158 h 225"/>
                <a:gd name="T54" fmla="*/ 214 w 235"/>
                <a:gd name="T55" fmla="*/ 154 h 225"/>
                <a:gd name="T56" fmla="*/ 212 w 235"/>
                <a:gd name="T57" fmla="*/ 145 h 225"/>
                <a:gd name="T58" fmla="*/ 207 w 235"/>
                <a:gd name="T59" fmla="*/ 138 h 225"/>
                <a:gd name="T60" fmla="*/ 212 w 235"/>
                <a:gd name="T61" fmla="*/ 133 h 225"/>
                <a:gd name="T62" fmla="*/ 211 w 235"/>
                <a:gd name="T63" fmla="*/ 127 h 225"/>
                <a:gd name="T64" fmla="*/ 211 w 235"/>
                <a:gd name="T65" fmla="*/ 120 h 225"/>
                <a:gd name="T66" fmla="*/ 211 w 235"/>
                <a:gd name="T67" fmla="*/ 113 h 225"/>
                <a:gd name="T68" fmla="*/ 212 w 235"/>
                <a:gd name="T69" fmla="*/ 101 h 225"/>
                <a:gd name="T70" fmla="*/ 207 w 235"/>
                <a:gd name="T71" fmla="*/ 91 h 225"/>
                <a:gd name="T72" fmla="*/ 209 w 235"/>
                <a:gd name="T73" fmla="*/ 88 h 225"/>
                <a:gd name="T74" fmla="*/ 208 w 235"/>
                <a:gd name="T75" fmla="*/ 85 h 225"/>
                <a:gd name="T76" fmla="*/ 203 w 235"/>
                <a:gd name="T77" fmla="*/ 65 h 225"/>
                <a:gd name="T78" fmla="*/ 194 w 235"/>
                <a:gd name="T79" fmla="*/ 59 h 225"/>
                <a:gd name="T80" fmla="*/ 189 w 235"/>
                <a:gd name="T81" fmla="*/ 51 h 225"/>
                <a:gd name="T82" fmla="*/ 185 w 235"/>
                <a:gd name="T83" fmla="*/ 39 h 225"/>
                <a:gd name="T84" fmla="*/ 192 w 235"/>
                <a:gd name="T85" fmla="*/ 32 h 225"/>
                <a:gd name="T86" fmla="*/ 195 w 235"/>
                <a:gd name="T87" fmla="*/ 20 h 225"/>
                <a:gd name="T88" fmla="*/ 195 w 235"/>
                <a:gd name="T89" fmla="*/ 2 h 225"/>
                <a:gd name="T90" fmla="*/ 185 w 235"/>
                <a:gd name="T91" fmla="*/ 0 h 225"/>
                <a:gd name="T92" fmla="*/ 173 w 235"/>
                <a:gd name="T93" fmla="*/ 1 h 225"/>
                <a:gd name="T94" fmla="*/ 158 w 235"/>
                <a:gd name="T95" fmla="*/ 5 h 225"/>
                <a:gd name="T96" fmla="*/ 115 w 235"/>
                <a:gd name="T97" fmla="*/ 7 h 225"/>
                <a:gd name="T98" fmla="*/ 98 w 235"/>
                <a:gd name="T99" fmla="*/ 16 h 225"/>
                <a:gd name="T100" fmla="*/ 80 w 235"/>
                <a:gd name="T101" fmla="*/ 26 h 225"/>
                <a:gd name="T102" fmla="*/ 76 w 235"/>
                <a:gd name="T103" fmla="*/ 27 h 225"/>
                <a:gd name="T104" fmla="*/ 78 w 235"/>
                <a:gd name="T105" fmla="*/ 31 h 225"/>
                <a:gd name="T106" fmla="*/ 81 w 235"/>
                <a:gd name="T107" fmla="*/ 43 h 22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5"/>
                <a:gd name="T163" fmla="*/ 0 h 225"/>
                <a:gd name="T164" fmla="*/ 235 w 235"/>
                <a:gd name="T165" fmla="*/ 225 h 22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5" h="225">
                  <a:moveTo>
                    <a:pt x="81" y="43"/>
                  </a:moveTo>
                  <a:cubicBezTo>
                    <a:pt x="81" y="47"/>
                    <a:pt x="80" y="53"/>
                    <a:pt x="82" y="53"/>
                  </a:cubicBezTo>
                  <a:cubicBezTo>
                    <a:pt x="84" y="53"/>
                    <a:pt x="86" y="59"/>
                    <a:pt x="86" y="61"/>
                  </a:cubicBezTo>
                  <a:cubicBezTo>
                    <a:pt x="87" y="62"/>
                    <a:pt x="86" y="65"/>
                    <a:pt x="84" y="65"/>
                  </a:cubicBezTo>
                  <a:cubicBezTo>
                    <a:pt x="81" y="65"/>
                    <a:pt x="67" y="64"/>
                    <a:pt x="67" y="66"/>
                  </a:cubicBezTo>
                  <a:cubicBezTo>
                    <a:pt x="67" y="68"/>
                    <a:pt x="64" y="70"/>
                    <a:pt x="61" y="70"/>
                  </a:cubicBezTo>
                  <a:cubicBezTo>
                    <a:pt x="57" y="70"/>
                    <a:pt x="57" y="69"/>
                    <a:pt x="57" y="73"/>
                  </a:cubicBezTo>
                  <a:cubicBezTo>
                    <a:pt x="56" y="76"/>
                    <a:pt x="58" y="80"/>
                    <a:pt x="55" y="80"/>
                  </a:cubicBezTo>
                  <a:cubicBezTo>
                    <a:pt x="53" y="80"/>
                    <a:pt x="54" y="83"/>
                    <a:pt x="50" y="83"/>
                  </a:cubicBezTo>
                  <a:cubicBezTo>
                    <a:pt x="47" y="83"/>
                    <a:pt x="42" y="83"/>
                    <a:pt x="42" y="86"/>
                  </a:cubicBezTo>
                  <a:cubicBezTo>
                    <a:pt x="42" y="89"/>
                    <a:pt x="40" y="92"/>
                    <a:pt x="36" y="93"/>
                  </a:cubicBezTo>
                  <a:cubicBezTo>
                    <a:pt x="32" y="93"/>
                    <a:pt x="26" y="92"/>
                    <a:pt x="26" y="95"/>
                  </a:cubicBezTo>
                  <a:cubicBezTo>
                    <a:pt x="26" y="98"/>
                    <a:pt x="21" y="96"/>
                    <a:pt x="19" y="97"/>
                  </a:cubicBezTo>
                  <a:cubicBezTo>
                    <a:pt x="16" y="99"/>
                    <a:pt x="1" y="107"/>
                    <a:pt x="1" y="109"/>
                  </a:cubicBezTo>
                  <a:cubicBezTo>
                    <a:pt x="0" y="110"/>
                    <a:pt x="1" y="117"/>
                    <a:pt x="1" y="124"/>
                  </a:cubicBezTo>
                  <a:cubicBezTo>
                    <a:pt x="1" y="125"/>
                    <a:pt x="2" y="126"/>
                    <a:pt x="3" y="126"/>
                  </a:cubicBezTo>
                  <a:cubicBezTo>
                    <a:pt x="9" y="129"/>
                    <a:pt x="109" y="196"/>
                    <a:pt x="112" y="199"/>
                  </a:cubicBezTo>
                  <a:cubicBezTo>
                    <a:pt x="116" y="202"/>
                    <a:pt x="120" y="209"/>
                    <a:pt x="120" y="209"/>
                  </a:cubicBezTo>
                  <a:cubicBezTo>
                    <a:pt x="120" y="209"/>
                    <a:pt x="127" y="210"/>
                    <a:pt x="132" y="213"/>
                  </a:cubicBezTo>
                  <a:cubicBezTo>
                    <a:pt x="138" y="217"/>
                    <a:pt x="138" y="225"/>
                    <a:pt x="138" y="225"/>
                  </a:cubicBezTo>
                  <a:cubicBezTo>
                    <a:pt x="138" y="225"/>
                    <a:pt x="145" y="224"/>
                    <a:pt x="149" y="223"/>
                  </a:cubicBezTo>
                  <a:cubicBezTo>
                    <a:pt x="153" y="222"/>
                    <a:pt x="166" y="217"/>
                    <a:pt x="166" y="217"/>
                  </a:cubicBezTo>
                  <a:cubicBezTo>
                    <a:pt x="187" y="201"/>
                    <a:pt x="187" y="201"/>
                    <a:pt x="187" y="201"/>
                  </a:cubicBezTo>
                  <a:cubicBezTo>
                    <a:pt x="235" y="171"/>
                    <a:pt x="235" y="171"/>
                    <a:pt x="235" y="171"/>
                  </a:cubicBezTo>
                  <a:cubicBezTo>
                    <a:pt x="235" y="171"/>
                    <a:pt x="235" y="171"/>
                    <a:pt x="235" y="171"/>
                  </a:cubicBezTo>
                  <a:cubicBezTo>
                    <a:pt x="234" y="165"/>
                    <a:pt x="232" y="161"/>
                    <a:pt x="230" y="161"/>
                  </a:cubicBezTo>
                  <a:cubicBezTo>
                    <a:pt x="227" y="161"/>
                    <a:pt x="225" y="158"/>
                    <a:pt x="221" y="158"/>
                  </a:cubicBezTo>
                  <a:cubicBezTo>
                    <a:pt x="218" y="158"/>
                    <a:pt x="214" y="157"/>
                    <a:pt x="214" y="154"/>
                  </a:cubicBezTo>
                  <a:cubicBezTo>
                    <a:pt x="213" y="151"/>
                    <a:pt x="215" y="149"/>
                    <a:pt x="212" y="145"/>
                  </a:cubicBezTo>
                  <a:cubicBezTo>
                    <a:pt x="210" y="141"/>
                    <a:pt x="207" y="140"/>
                    <a:pt x="207" y="138"/>
                  </a:cubicBezTo>
                  <a:cubicBezTo>
                    <a:pt x="207" y="136"/>
                    <a:pt x="212" y="133"/>
                    <a:pt x="212" y="133"/>
                  </a:cubicBezTo>
                  <a:cubicBezTo>
                    <a:pt x="213" y="132"/>
                    <a:pt x="211" y="129"/>
                    <a:pt x="211" y="127"/>
                  </a:cubicBezTo>
                  <a:cubicBezTo>
                    <a:pt x="211" y="126"/>
                    <a:pt x="209" y="122"/>
                    <a:pt x="211" y="120"/>
                  </a:cubicBezTo>
                  <a:cubicBezTo>
                    <a:pt x="212" y="118"/>
                    <a:pt x="213" y="116"/>
                    <a:pt x="211" y="113"/>
                  </a:cubicBezTo>
                  <a:cubicBezTo>
                    <a:pt x="210" y="109"/>
                    <a:pt x="214" y="106"/>
                    <a:pt x="212" y="101"/>
                  </a:cubicBezTo>
                  <a:cubicBezTo>
                    <a:pt x="210" y="96"/>
                    <a:pt x="206" y="92"/>
                    <a:pt x="207" y="91"/>
                  </a:cubicBezTo>
                  <a:cubicBezTo>
                    <a:pt x="207" y="90"/>
                    <a:pt x="208" y="89"/>
                    <a:pt x="209" y="88"/>
                  </a:cubicBezTo>
                  <a:cubicBezTo>
                    <a:pt x="208" y="87"/>
                    <a:pt x="208" y="86"/>
                    <a:pt x="208" y="85"/>
                  </a:cubicBezTo>
                  <a:cubicBezTo>
                    <a:pt x="208" y="81"/>
                    <a:pt x="205" y="68"/>
                    <a:pt x="203" y="65"/>
                  </a:cubicBezTo>
                  <a:cubicBezTo>
                    <a:pt x="201" y="63"/>
                    <a:pt x="194" y="61"/>
                    <a:pt x="194" y="59"/>
                  </a:cubicBezTo>
                  <a:cubicBezTo>
                    <a:pt x="194" y="57"/>
                    <a:pt x="194" y="53"/>
                    <a:pt x="189" y="51"/>
                  </a:cubicBezTo>
                  <a:cubicBezTo>
                    <a:pt x="185" y="49"/>
                    <a:pt x="182" y="39"/>
                    <a:pt x="185" y="39"/>
                  </a:cubicBezTo>
                  <a:cubicBezTo>
                    <a:pt x="187" y="39"/>
                    <a:pt x="189" y="33"/>
                    <a:pt x="192" y="32"/>
                  </a:cubicBezTo>
                  <a:cubicBezTo>
                    <a:pt x="195" y="31"/>
                    <a:pt x="198" y="24"/>
                    <a:pt x="195" y="20"/>
                  </a:cubicBezTo>
                  <a:cubicBezTo>
                    <a:pt x="194" y="17"/>
                    <a:pt x="194" y="9"/>
                    <a:pt x="195" y="2"/>
                  </a:cubicBezTo>
                  <a:cubicBezTo>
                    <a:pt x="191" y="2"/>
                    <a:pt x="186" y="1"/>
                    <a:pt x="185" y="0"/>
                  </a:cubicBezTo>
                  <a:cubicBezTo>
                    <a:pt x="183" y="0"/>
                    <a:pt x="177" y="1"/>
                    <a:pt x="173" y="1"/>
                  </a:cubicBezTo>
                  <a:cubicBezTo>
                    <a:pt x="170" y="2"/>
                    <a:pt x="161" y="7"/>
                    <a:pt x="158" y="5"/>
                  </a:cubicBezTo>
                  <a:cubicBezTo>
                    <a:pt x="155" y="2"/>
                    <a:pt x="124" y="7"/>
                    <a:pt x="115" y="7"/>
                  </a:cubicBezTo>
                  <a:cubicBezTo>
                    <a:pt x="107" y="7"/>
                    <a:pt x="103" y="16"/>
                    <a:pt x="98" y="16"/>
                  </a:cubicBezTo>
                  <a:cubicBezTo>
                    <a:pt x="93" y="16"/>
                    <a:pt x="85" y="21"/>
                    <a:pt x="80" y="26"/>
                  </a:cubicBezTo>
                  <a:cubicBezTo>
                    <a:pt x="79" y="27"/>
                    <a:pt x="78" y="27"/>
                    <a:pt x="76" y="27"/>
                  </a:cubicBezTo>
                  <a:cubicBezTo>
                    <a:pt x="77" y="29"/>
                    <a:pt x="77" y="30"/>
                    <a:pt x="78" y="31"/>
                  </a:cubicBezTo>
                  <a:cubicBezTo>
                    <a:pt x="80" y="34"/>
                    <a:pt x="81" y="38"/>
                    <a:pt x="81" y="4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7" name="Freeform 17"/>
            <p:cNvSpPr>
              <a:spLocks noChangeArrowheads="1"/>
            </p:cNvSpPr>
            <p:nvPr/>
          </p:nvSpPr>
          <p:spPr bwMode="auto">
            <a:xfrm>
              <a:off x="3851288" y="1724027"/>
              <a:ext cx="328614" cy="315914"/>
            </a:xfrm>
            <a:custGeom>
              <a:avLst/>
              <a:gdLst>
                <a:gd name="T0" fmla="*/ 19 w 172"/>
                <a:gd name="T1" fmla="*/ 10 h 165"/>
                <a:gd name="T2" fmla="*/ 11 w 172"/>
                <a:gd name="T3" fmla="*/ 18 h 165"/>
                <a:gd name="T4" fmla="*/ 10 w 172"/>
                <a:gd name="T5" fmla="*/ 23 h 165"/>
                <a:gd name="T6" fmla="*/ 8 w 172"/>
                <a:gd name="T7" fmla="*/ 32 h 165"/>
                <a:gd name="T8" fmla="*/ 1 w 172"/>
                <a:gd name="T9" fmla="*/ 39 h 165"/>
                <a:gd name="T10" fmla="*/ 6 w 172"/>
                <a:gd name="T11" fmla="*/ 49 h 165"/>
                <a:gd name="T12" fmla="*/ 5 w 172"/>
                <a:gd name="T13" fmla="*/ 61 h 165"/>
                <a:gd name="T14" fmla="*/ 5 w 172"/>
                <a:gd name="T15" fmla="*/ 68 h 165"/>
                <a:gd name="T16" fmla="*/ 5 w 172"/>
                <a:gd name="T17" fmla="*/ 75 h 165"/>
                <a:gd name="T18" fmla="*/ 6 w 172"/>
                <a:gd name="T19" fmla="*/ 81 h 165"/>
                <a:gd name="T20" fmla="*/ 1 w 172"/>
                <a:gd name="T21" fmla="*/ 86 h 165"/>
                <a:gd name="T22" fmla="*/ 6 w 172"/>
                <a:gd name="T23" fmla="*/ 93 h 165"/>
                <a:gd name="T24" fmla="*/ 8 w 172"/>
                <a:gd name="T25" fmla="*/ 102 h 165"/>
                <a:gd name="T26" fmla="*/ 15 w 172"/>
                <a:gd name="T27" fmla="*/ 106 h 165"/>
                <a:gd name="T28" fmla="*/ 24 w 172"/>
                <a:gd name="T29" fmla="*/ 109 h 165"/>
                <a:gd name="T30" fmla="*/ 29 w 172"/>
                <a:gd name="T31" fmla="*/ 119 h 165"/>
                <a:gd name="T32" fmla="*/ 46 w 172"/>
                <a:gd name="T33" fmla="*/ 122 h 165"/>
                <a:gd name="T34" fmla="*/ 53 w 172"/>
                <a:gd name="T35" fmla="*/ 129 h 165"/>
                <a:gd name="T36" fmla="*/ 72 w 172"/>
                <a:gd name="T37" fmla="*/ 119 h 165"/>
                <a:gd name="T38" fmla="*/ 158 w 172"/>
                <a:gd name="T39" fmla="*/ 165 h 165"/>
                <a:gd name="T40" fmla="*/ 158 w 172"/>
                <a:gd name="T41" fmla="*/ 159 h 165"/>
                <a:gd name="T42" fmla="*/ 169 w 172"/>
                <a:gd name="T43" fmla="*/ 159 h 165"/>
                <a:gd name="T44" fmla="*/ 169 w 172"/>
                <a:gd name="T45" fmla="*/ 48 h 165"/>
                <a:gd name="T46" fmla="*/ 169 w 172"/>
                <a:gd name="T47" fmla="*/ 32 h 165"/>
                <a:gd name="T48" fmla="*/ 170 w 172"/>
                <a:gd name="T49" fmla="*/ 18 h 165"/>
                <a:gd name="T50" fmla="*/ 171 w 172"/>
                <a:gd name="T51" fmla="*/ 15 h 165"/>
                <a:gd name="T52" fmla="*/ 171 w 172"/>
                <a:gd name="T53" fmla="*/ 15 h 165"/>
                <a:gd name="T54" fmla="*/ 156 w 172"/>
                <a:gd name="T55" fmla="*/ 11 h 165"/>
                <a:gd name="T56" fmla="*/ 138 w 172"/>
                <a:gd name="T57" fmla="*/ 2 h 165"/>
                <a:gd name="T58" fmla="*/ 113 w 172"/>
                <a:gd name="T59" fmla="*/ 15 h 165"/>
                <a:gd name="T60" fmla="*/ 115 w 172"/>
                <a:gd name="T61" fmla="*/ 29 h 165"/>
                <a:gd name="T62" fmla="*/ 97 w 172"/>
                <a:gd name="T63" fmla="*/ 29 h 165"/>
                <a:gd name="T64" fmla="*/ 77 w 172"/>
                <a:gd name="T65" fmla="*/ 22 h 165"/>
                <a:gd name="T66" fmla="*/ 65 w 172"/>
                <a:gd name="T67" fmla="*/ 14 h 165"/>
                <a:gd name="T68" fmla="*/ 58 w 172"/>
                <a:gd name="T69" fmla="*/ 7 h 165"/>
                <a:gd name="T70" fmla="*/ 38 w 172"/>
                <a:gd name="T71" fmla="*/ 3 h 165"/>
                <a:gd name="T72" fmla="*/ 25 w 172"/>
                <a:gd name="T73" fmla="*/ 0 h 165"/>
                <a:gd name="T74" fmla="*/ 24 w 172"/>
                <a:gd name="T75" fmla="*/ 6 h 165"/>
                <a:gd name="T76" fmla="*/ 19 w 172"/>
                <a:gd name="T77" fmla="*/ 10 h 16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72"/>
                <a:gd name="T118" fmla="*/ 0 h 165"/>
                <a:gd name="T119" fmla="*/ 172 w 172"/>
                <a:gd name="T120" fmla="*/ 165 h 16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72" h="165">
                  <a:moveTo>
                    <a:pt x="19" y="10"/>
                  </a:moveTo>
                  <a:cubicBezTo>
                    <a:pt x="18" y="10"/>
                    <a:pt x="12" y="17"/>
                    <a:pt x="11" y="18"/>
                  </a:cubicBezTo>
                  <a:cubicBezTo>
                    <a:pt x="9" y="19"/>
                    <a:pt x="9" y="22"/>
                    <a:pt x="10" y="23"/>
                  </a:cubicBezTo>
                  <a:cubicBezTo>
                    <a:pt x="10" y="24"/>
                    <a:pt x="9" y="29"/>
                    <a:pt x="8" y="32"/>
                  </a:cubicBezTo>
                  <a:cubicBezTo>
                    <a:pt x="6" y="35"/>
                    <a:pt x="1" y="37"/>
                    <a:pt x="1" y="39"/>
                  </a:cubicBezTo>
                  <a:cubicBezTo>
                    <a:pt x="0" y="40"/>
                    <a:pt x="4" y="44"/>
                    <a:pt x="6" y="49"/>
                  </a:cubicBezTo>
                  <a:cubicBezTo>
                    <a:pt x="8" y="54"/>
                    <a:pt x="4" y="57"/>
                    <a:pt x="5" y="61"/>
                  </a:cubicBezTo>
                  <a:cubicBezTo>
                    <a:pt x="7" y="64"/>
                    <a:pt x="6" y="66"/>
                    <a:pt x="5" y="68"/>
                  </a:cubicBezTo>
                  <a:cubicBezTo>
                    <a:pt x="3" y="70"/>
                    <a:pt x="5" y="74"/>
                    <a:pt x="5" y="75"/>
                  </a:cubicBezTo>
                  <a:cubicBezTo>
                    <a:pt x="5" y="77"/>
                    <a:pt x="7" y="80"/>
                    <a:pt x="6" y="81"/>
                  </a:cubicBezTo>
                  <a:cubicBezTo>
                    <a:pt x="6" y="81"/>
                    <a:pt x="1" y="84"/>
                    <a:pt x="1" y="86"/>
                  </a:cubicBezTo>
                  <a:cubicBezTo>
                    <a:pt x="1" y="88"/>
                    <a:pt x="4" y="89"/>
                    <a:pt x="6" y="93"/>
                  </a:cubicBezTo>
                  <a:cubicBezTo>
                    <a:pt x="9" y="97"/>
                    <a:pt x="7" y="99"/>
                    <a:pt x="8" y="102"/>
                  </a:cubicBezTo>
                  <a:cubicBezTo>
                    <a:pt x="8" y="105"/>
                    <a:pt x="12" y="106"/>
                    <a:pt x="15" y="106"/>
                  </a:cubicBezTo>
                  <a:cubicBezTo>
                    <a:pt x="19" y="106"/>
                    <a:pt x="21" y="109"/>
                    <a:pt x="24" y="109"/>
                  </a:cubicBezTo>
                  <a:cubicBezTo>
                    <a:pt x="26" y="109"/>
                    <a:pt x="28" y="113"/>
                    <a:pt x="29" y="119"/>
                  </a:cubicBezTo>
                  <a:cubicBezTo>
                    <a:pt x="31" y="119"/>
                    <a:pt x="41" y="119"/>
                    <a:pt x="46" y="122"/>
                  </a:cubicBezTo>
                  <a:cubicBezTo>
                    <a:pt x="51" y="125"/>
                    <a:pt x="53" y="129"/>
                    <a:pt x="53" y="129"/>
                  </a:cubicBezTo>
                  <a:cubicBezTo>
                    <a:pt x="72" y="119"/>
                    <a:pt x="72" y="119"/>
                    <a:pt x="72" y="119"/>
                  </a:cubicBezTo>
                  <a:cubicBezTo>
                    <a:pt x="158" y="165"/>
                    <a:pt x="158" y="165"/>
                    <a:pt x="158" y="165"/>
                  </a:cubicBezTo>
                  <a:cubicBezTo>
                    <a:pt x="158" y="159"/>
                    <a:pt x="158" y="159"/>
                    <a:pt x="158" y="159"/>
                  </a:cubicBezTo>
                  <a:cubicBezTo>
                    <a:pt x="169" y="159"/>
                    <a:pt x="169" y="159"/>
                    <a:pt x="169" y="159"/>
                  </a:cubicBezTo>
                  <a:cubicBezTo>
                    <a:pt x="169" y="159"/>
                    <a:pt x="169" y="56"/>
                    <a:pt x="169" y="48"/>
                  </a:cubicBezTo>
                  <a:cubicBezTo>
                    <a:pt x="169" y="41"/>
                    <a:pt x="165" y="36"/>
                    <a:pt x="169" y="32"/>
                  </a:cubicBezTo>
                  <a:cubicBezTo>
                    <a:pt x="172" y="27"/>
                    <a:pt x="167" y="25"/>
                    <a:pt x="170" y="18"/>
                  </a:cubicBezTo>
                  <a:cubicBezTo>
                    <a:pt x="170" y="17"/>
                    <a:pt x="171" y="16"/>
                    <a:pt x="171" y="15"/>
                  </a:cubicBezTo>
                  <a:cubicBezTo>
                    <a:pt x="171" y="15"/>
                    <a:pt x="171" y="15"/>
                    <a:pt x="171" y="15"/>
                  </a:cubicBezTo>
                  <a:cubicBezTo>
                    <a:pt x="170" y="12"/>
                    <a:pt x="165" y="12"/>
                    <a:pt x="156" y="11"/>
                  </a:cubicBezTo>
                  <a:cubicBezTo>
                    <a:pt x="146" y="9"/>
                    <a:pt x="149" y="2"/>
                    <a:pt x="138" y="2"/>
                  </a:cubicBezTo>
                  <a:cubicBezTo>
                    <a:pt x="127" y="1"/>
                    <a:pt x="113" y="10"/>
                    <a:pt x="113" y="15"/>
                  </a:cubicBezTo>
                  <a:cubicBezTo>
                    <a:pt x="113" y="19"/>
                    <a:pt x="118" y="24"/>
                    <a:pt x="115" y="29"/>
                  </a:cubicBezTo>
                  <a:cubicBezTo>
                    <a:pt x="111" y="34"/>
                    <a:pt x="103" y="35"/>
                    <a:pt x="97" y="29"/>
                  </a:cubicBezTo>
                  <a:cubicBezTo>
                    <a:pt x="92" y="24"/>
                    <a:pt x="83" y="22"/>
                    <a:pt x="77" y="22"/>
                  </a:cubicBezTo>
                  <a:cubicBezTo>
                    <a:pt x="70" y="22"/>
                    <a:pt x="65" y="18"/>
                    <a:pt x="65" y="14"/>
                  </a:cubicBezTo>
                  <a:cubicBezTo>
                    <a:pt x="66" y="10"/>
                    <a:pt x="64" y="9"/>
                    <a:pt x="58" y="7"/>
                  </a:cubicBezTo>
                  <a:cubicBezTo>
                    <a:pt x="52" y="6"/>
                    <a:pt x="48" y="2"/>
                    <a:pt x="38" y="3"/>
                  </a:cubicBezTo>
                  <a:cubicBezTo>
                    <a:pt x="32" y="4"/>
                    <a:pt x="28" y="2"/>
                    <a:pt x="25" y="0"/>
                  </a:cubicBezTo>
                  <a:cubicBezTo>
                    <a:pt x="24" y="3"/>
                    <a:pt x="24" y="5"/>
                    <a:pt x="24" y="6"/>
                  </a:cubicBezTo>
                  <a:cubicBezTo>
                    <a:pt x="24" y="10"/>
                    <a:pt x="21" y="9"/>
                    <a:pt x="19" y="1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8" name="Freeform 18"/>
            <p:cNvSpPr>
              <a:spLocks noChangeArrowheads="1"/>
            </p:cNvSpPr>
            <p:nvPr/>
          </p:nvSpPr>
          <p:spPr bwMode="auto">
            <a:xfrm>
              <a:off x="3287724" y="2163765"/>
              <a:ext cx="61913" cy="22225"/>
            </a:xfrm>
            <a:custGeom>
              <a:avLst/>
              <a:gdLst>
                <a:gd name="T0" fmla="*/ 16 w 32"/>
                <a:gd name="T1" fmla="*/ 7 h 11"/>
                <a:gd name="T2" fmla="*/ 25 w 32"/>
                <a:gd name="T3" fmla="*/ 10 h 11"/>
                <a:gd name="T4" fmla="*/ 32 w 32"/>
                <a:gd name="T5" fmla="*/ 8 h 11"/>
                <a:gd name="T6" fmla="*/ 26 w 32"/>
                <a:gd name="T7" fmla="*/ 7 h 11"/>
                <a:gd name="T8" fmla="*/ 15 w 32"/>
                <a:gd name="T9" fmla="*/ 2 h 11"/>
                <a:gd name="T10" fmla="*/ 1 w 32"/>
                <a:gd name="T11" fmla="*/ 5 h 11"/>
                <a:gd name="T12" fmla="*/ 0 w 32"/>
                <a:gd name="T13" fmla="*/ 11 h 11"/>
                <a:gd name="T14" fmla="*/ 3 w 32"/>
                <a:gd name="T15" fmla="*/ 11 h 11"/>
                <a:gd name="T16" fmla="*/ 16 w 32"/>
                <a:gd name="T17" fmla="*/ 7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"/>
                <a:gd name="T28" fmla="*/ 0 h 11"/>
                <a:gd name="T29" fmla="*/ 32 w 32"/>
                <a:gd name="T30" fmla="*/ 11 h 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" h="11">
                  <a:moveTo>
                    <a:pt x="16" y="7"/>
                  </a:moveTo>
                  <a:cubicBezTo>
                    <a:pt x="18" y="5"/>
                    <a:pt x="22" y="9"/>
                    <a:pt x="25" y="10"/>
                  </a:cubicBezTo>
                  <a:cubicBezTo>
                    <a:pt x="29" y="10"/>
                    <a:pt x="32" y="8"/>
                    <a:pt x="32" y="8"/>
                  </a:cubicBezTo>
                  <a:cubicBezTo>
                    <a:pt x="32" y="8"/>
                    <a:pt x="32" y="7"/>
                    <a:pt x="26" y="7"/>
                  </a:cubicBezTo>
                  <a:cubicBezTo>
                    <a:pt x="21" y="7"/>
                    <a:pt x="20" y="0"/>
                    <a:pt x="15" y="2"/>
                  </a:cubicBezTo>
                  <a:cubicBezTo>
                    <a:pt x="10" y="5"/>
                    <a:pt x="7" y="5"/>
                    <a:pt x="1" y="5"/>
                  </a:cubicBezTo>
                  <a:cubicBezTo>
                    <a:pt x="1" y="6"/>
                    <a:pt x="0" y="9"/>
                    <a:pt x="0" y="11"/>
                  </a:cubicBezTo>
                  <a:cubicBezTo>
                    <a:pt x="1" y="11"/>
                    <a:pt x="2" y="11"/>
                    <a:pt x="3" y="11"/>
                  </a:cubicBezTo>
                  <a:cubicBezTo>
                    <a:pt x="6" y="11"/>
                    <a:pt x="13" y="9"/>
                    <a:pt x="16" y="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3275024" y="2105027"/>
              <a:ext cx="125413" cy="101600"/>
            </a:xfrm>
            <a:custGeom>
              <a:avLst/>
              <a:gdLst>
                <a:gd name="T0" fmla="*/ 15 w 66"/>
                <a:gd name="T1" fmla="*/ 51 h 53"/>
                <a:gd name="T2" fmla="*/ 21 w 66"/>
                <a:gd name="T3" fmla="*/ 48 h 53"/>
                <a:gd name="T4" fmla="*/ 37 w 66"/>
                <a:gd name="T5" fmla="*/ 47 h 53"/>
                <a:gd name="T6" fmla="*/ 40 w 66"/>
                <a:gd name="T7" fmla="*/ 48 h 53"/>
                <a:gd name="T8" fmla="*/ 40 w 66"/>
                <a:gd name="T9" fmla="*/ 47 h 53"/>
                <a:gd name="T10" fmla="*/ 48 w 66"/>
                <a:gd name="T11" fmla="*/ 50 h 53"/>
                <a:gd name="T12" fmla="*/ 65 w 66"/>
                <a:gd name="T13" fmla="*/ 51 h 53"/>
                <a:gd name="T14" fmla="*/ 66 w 66"/>
                <a:gd name="T15" fmla="*/ 50 h 53"/>
                <a:gd name="T16" fmla="*/ 66 w 66"/>
                <a:gd name="T17" fmla="*/ 43 h 53"/>
                <a:gd name="T18" fmla="*/ 60 w 66"/>
                <a:gd name="T19" fmla="*/ 36 h 53"/>
                <a:gd name="T20" fmla="*/ 58 w 66"/>
                <a:gd name="T21" fmla="*/ 29 h 53"/>
                <a:gd name="T22" fmla="*/ 56 w 66"/>
                <a:gd name="T23" fmla="*/ 26 h 53"/>
                <a:gd name="T24" fmla="*/ 50 w 66"/>
                <a:gd name="T25" fmla="*/ 18 h 53"/>
                <a:gd name="T26" fmla="*/ 42 w 66"/>
                <a:gd name="T27" fmla="*/ 8 h 53"/>
                <a:gd name="T28" fmla="*/ 38 w 66"/>
                <a:gd name="T29" fmla="*/ 8 h 53"/>
                <a:gd name="T30" fmla="*/ 32 w 66"/>
                <a:gd name="T31" fmla="*/ 2 h 53"/>
                <a:gd name="T32" fmla="*/ 23 w 66"/>
                <a:gd name="T33" fmla="*/ 3 h 53"/>
                <a:gd name="T34" fmla="*/ 13 w 66"/>
                <a:gd name="T35" fmla="*/ 3 h 53"/>
                <a:gd name="T36" fmla="*/ 6 w 66"/>
                <a:gd name="T37" fmla="*/ 8 h 53"/>
                <a:gd name="T38" fmla="*/ 6 w 66"/>
                <a:gd name="T39" fmla="*/ 8 h 53"/>
                <a:gd name="T40" fmla="*/ 3 w 66"/>
                <a:gd name="T41" fmla="*/ 18 h 53"/>
                <a:gd name="T42" fmla="*/ 7 w 66"/>
                <a:gd name="T43" fmla="*/ 34 h 53"/>
                <a:gd name="T44" fmla="*/ 8 w 66"/>
                <a:gd name="T45" fmla="*/ 36 h 53"/>
                <a:gd name="T46" fmla="*/ 22 w 66"/>
                <a:gd name="T47" fmla="*/ 33 h 53"/>
                <a:gd name="T48" fmla="*/ 33 w 66"/>
                <a:gd name="T49" fmla="*/ 38 h 53"/>
                <a:gd name="T50" fmla="*/ 39 w 66"/>
                <a:gd name="T51" fmla="*/ 39 h 53"/>
                <a:gd name="T52" fmla="*/ 32 w 66"/>
                <a:gd name="T53" fmla="*/ 41 h 53"/>
                <a:gd name="T54" fmla="*/ 23 w 66"/>
                <a:gd name="T55" fmla="*/ 38 h 53"/>
                <a:gd name="T56" fmla="*/ 10 w 66"/>
                <a:gd name="T57" fmla="*/ 42 h 53"/>
                <a:gd name="T58" fmla="*/ 7 w 66"/>
                <a:gd name="T59" fmla="*/ 42 h 53"/>
                <a:gd name="T60" fmla="*/ 8 w 66"/>
                <a:gd name="T61" fmla="*/ 48 h 53"/>
                <a:gd name="T62" fmla="*/ 9 w 66"/>
                <a:gd name="T63" fmla="*/ 49 h 53"/>
                <a:gd name="T64" fmla="*/ 15 w 66"/>
                <a:gd name="T65" fmla="*/ 51 h 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6"/>
                <a:gd name="T100" fmla="*/ 0 h 53"/>
                <a:gd name="T101" fmla="*/ 66 w 66"/>
                <a:gd name="T102" fmla="*/ 53 h 5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6" h="53">
                  <a:moveTo>
                    <a:pt x="15" y="51"/>
                  </a:moveTo>
                  <a:cubicBezTo>
                    <a:pt x="17" y="51"/>
                    <a:pt x="21" y="48"/>
                    <a:pt x="21" y="48"/>
                  </a:cubicBezTo>
                  <a:cubicBezTo>
                    <a:pt x="21" y="48"/>
                    <a:pt x="35" y="47"/>
                    <a:pt x="37" y="47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8" y="48"/>
                    <a:pt x="48" y="50"/>
                  </a:cubicBezTo>
                  <a:cubicBezTo>
                    <a:pt x="49" y="52"/>
                    <a:pt x="59" y="53"/>
                    <a:pt x="65" y="51"/>
                  </a:cubicBezTo>
                  <a:cubicBezTo>
                    <a:pt x="65" y="51"/>
                    <a:pt x="66" y="50"/>
                    <a:pt x="66" y="50"/>
                  </a:cubicBezTo>
                  <a:cubicBezTo>
                    <a:pt x="66" y="48"/>
                    <a:pt x="66" y="44"/>
                    <a:pt x="66" y="43"/>
                  </a:cubicBezTo>
                  <a:cubicBezTo>
                    <a:pt x="66" y="42"/>
                    <a:pt x="62" y="38"/>
                    <a:pt x="60" y="36"/>
                  </a:cubicBezTo>
                  <a:cubicBezTo>
                    <a:pt x="58" y="34"/>
                    <a:pt x="58" y="29"/>
                    <a:pt x="58" y="29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5" y="19"/>
                    <a:pt x="50" y="18"/>
                  </a:cubicBezTo>
                  <a:cubicBezTo>
                    <a:pt x="45" y="16"/>
                    <a:pt x="42" y="8"/>
                    <a:pt x="42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8"/>
                    <a:pt x="35" y="4"/>
                    <a:pt x="32" y="2"/>
                  </a:cubicBezTo>
                  <a:cubicBezTo>
                    <a:pt x="29" y="0"/>
                    <a:pt x="23" y="3"/>
                    <a:pt x="23" y="3"/>
                  </a:cubicBezTo>
                  <a:cubicBezTo>
                    <a:pt x="23" y="3"/>
                    <a:pt x="17" y="4"/>
                    <a:pt x="13" y="3"/>
                  </a:cubicBezTo>
                  <a:cubicBezTo>
                    <a:pt x="9" y="2"/>
                    <a:pt x="10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12"/>
                    <a:pt x="5" y="15"/>
                    <a:pt x="3" y="18"/>
                  </a:cubicBezTo>
                  <a:cubicBezTo>
                    <a:pt x="0" y="23"/>
                    <a:pt x="5" y="31"/>
                    <a:pt x="7" y="34"/>
                  </a:cubicBezTo>
                  <a:cubicBezTo>
                    <a:pt x="8" y="34"/>
                    <a:pt x="8" y="35"/>
                    <a:pt x="8" y="36"/>
                  </a:cubicBezTo>
                  <a:cubicBezTo>
                    <a:pt x="14" y="36"/>
                    <a:pt x="17" y="36"/>
                    <a:pt x="22" y="33"/>
                  </a:cubicBezTo>
                  <a:cubicBezTo>
                    <a:pt x="27" y="31"/>
                    <a:pt x="28" y="38"/>
                    <a:pt x="33" y="38"/>
                  </a:cubicBezTo>
                  <a:cubicBezTo>
                    <a:pt x="39" y="38"/>
                    <a:pt x="39" y="39"/>
                    <a:pt x="39" y="39"/>
                  </a:cubicBezTo>
                  <a:cubicBezTo>
                    <a:pt x="39" y="39"/>
                    <a:pt x="36" y="41"/>
                    <a:pt x="32" y="41"/>
                  </a:cubicBezTo>
                  <a:cubicBezTo>
                    <a:pt x="29" y="40"/>
                    <a:pt x="25" y="36"/>
                    <a:pt x="23" y="38"/>
                  </a:cubicBezTo>
                  <a:cubicBezTo>
                    <a:pt x="20" y="40"/>
                    <a:pt x="13" y="42"/>
                    <a:pt x="10" y="42"/>
                  </a:cubicBezTo>
                  <a:cubicBezTo>
                    <a:pt x="9" y="42"/>
                    <a:pt x="8" y="42"/>
                    <a:pt x="7" y="42"/>
                  </a:cubicBezTo>
                  <a:cubicBezTo>
                    <a:pt x="6" y="44"/>
                    <a:pt x="6" y="46"/>
                    <a:pt x="8" y="48"/>
                  </a:cubicBezTo>
                  <a:cubicBezTo>
                    <a:pt x="8" y="48"/>
                    <a:pt x="9" y="49"/>
                    <a:pt x="9" y="49"/>
                  </a:cubicBezTo>
                  <a:cubicBezTo>
                    <a:pt x="15" y="48"/>
                    <a:pt x="13" y="50"/>
                    <a:pt x="15" y="5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20" name="Freeform 20"/>
            <p:cNvSpPr>
              <a:spLocks noChangeArrowheads="1"/>
            </p:cNvSpPr>
            <p:nvPr/>
          </p:nvSpPr>
          <p:spPr bwMode="auto">
            <a:xfrm>
              <a:off x="3290899" y="2195514"/>
              <a:ext cx="60325" cy="33338"/>
            </a:xfrm>
            <a:custGeom>
              <a:avLst/>
              <a:gdLst>
                <a:gd name="T0" fmla="*/ 16 w 31"/>
                <a:gd name="T1" fmla="*/ 17 h 18"/>
                <a:gd name="T2" fmla="*/ 26 w 31"/>
                <a:gd name="T3" fmla="*/ 12 h 18"/>
                <a:gd name="T4" fmla="*/ 30 w 31"/>
                <a:gd name="T5" fmla="*/ 10 h 18"/>
                <a:gd name="T6" fmla="*/ 29 w 31"/>
                <a:gd name="T7" fmla="*/ 5 h 18"/>
                <a:gd name="T8" fmla="*/ 31 w 31"/>
                <a:gd name="T9" fmla="*/ 1 h 18"/>
                <a:gd name="T10" fmla="*/ 28 w 31"/>
                <a:gd name="T11" fmla="*/ 0 h 18"/>
                <a:gd name="T12" fmla="*/ 12 w 31"/>
                <a:gd name="T13" fmla="*/ 1 h 18"/>
                <a:gd name="T14" fmla="*/ 6 w 31"/>
                <a:gd name="T15" fmla="*/ 4 h 18"/>
                <a:gd name="T16" fmla="*/ 0 w 31"/>
                <a:gd name="T17" fmla="*/ 2 h 18"/>
                <a:gd name="T18" fmla="*/ 9 w 31"/>
                <a:gd name="T19" fmla="*/ 9 h 18"/>
                <a:gd name="T20" fmla="*/ 14 w 31"/>
                <a:gd name="T21" fmla="*/ 18 h 18"/>
                <a:gd name="T22" fmla="*/ 15 w 31"/>
                <a:gd name="T23" fmla="*/ 18 h 18"/>
                <a:gd name="T24" fmla="*/ 16 w 31"/>
                <a:gd name="T25" fmla="*/ 17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"/>
                <a:gd name="T40" fmla="*/ 0 h 18"/>
                <a:gd name="T41" fmla="*/ 31 w 31"/>
                <a:gd name="T42" fmla="*/ 18 h 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" h="18">
                  <a:moveTo>
                    <a:pt x="16" y="17"/>
                  </a:moveTo>
                  <a:cubicBezTo>
                    <a:pt x="19" y="16"/>
                    <a:pt x="24" y="11"/>
                    <a:pt x="26" y="12"/>
                  </a:cubicBezTo>
                  <a:cubicBezTo>
                    <a:pt x="27" y="13"/>
                    <a:pt x="30" y="11"/>
                    <a:pt x="30" y="10"/>
                  </a:cubicBezTo>
                  <a:cubicBezTo>
                    <a:pt x="30" y="9"/>
                    <a:pt x="26" y="6"/>
                    <a:pt x="29" y="5"/>
                  </a:cubicBezTo>
                  <a:cubicBezTo>
                    <a:pt x="31" y="4"/>
                    <a:pt x="31" y="2"/>
                    <a:pt x="31" y="1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6" y="0"/>
                    <a:pt x="12" y="1"/>
                    <a:pt x="12" y="1"/>
                  </a:cubicBezTo>
                  <a:cubicBezTo>
                    <a:pt x="12" y="1"/>
                    <a:pt x="8" y="4"/>
                    <a:pt x="6" y="4"/>
                  </a:cubicBezTo>
                  <a:cubicBezTo>
                    <a:pt x="4" y="3"/>
                    <a:pt x="6" y="1"/>
                    <a:pt x="0" y="2"/>
                  </a:cubicBezTo>
                  <a:cubicBezTo>
                    <a:pt x="3" y="6"/>
                    <a:pt x="3" y="7"/>
                    <a:pt x="9" y="9"/>
                  </a:cubicBezTo>
                  <a:cubicBezTo>
                    <a:pt x="16" y="11"/>
                    <a:pt x="9" y="14"/>
                    <a:pt x="14" y="18"/>
                  </a:cubicBezTo>
                  <a:cubicBezTo>
                    <a:pt x="14" y="18"/>
                    <a:pt x="15" y="18"/>
                    <a:pt x="15" y="18"/>
                  </a:cubicBezTo>
                  <a:cubicBezTo>
                    <a:pt x="16" y="18"/>
                    <a:pt x="16" y="17"/>
                    <a:pt x="16" y="1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21" name="Freeform 21"/>
            <p:cNvSpPr>
              <a:spLocks noChangeArrowheads="1"/>
            </p:cNvSpPr>
            <p:nvPr/>
          </p:nvSpPr>
          <p:spPr bwMode="auto">
            <a:xfrm>
              <a:off x="3959238" y="2227264"/>
              <a:ext cx="263526" cy="185739"/>
            </a:xfrm>
            <a:custGeom>
              <a:avLst/>
              <a:gdLst>
                <a:gd name="T0" fmla="*/ 128 w 138"/>
                <a:gd name="T1" fmla="*/ 55 h 97"/>
                <a:gd name="T2" fmla="*/ 124 w 138"/>
                <a:gd name="T3" fmla="*/ 47 h 97"/>
                <a:gd name="T4" fmla="*/ 117 w 138"/>
                <a:gd name="T5" fmla="*/ 41 h 97"/>
                <a:gd name="T6" fmla="*/ 112 w 138"/>
                <a:gd name="T7" fmla="*/ 34 h 97"/>
                <a:gd name="T8" fmla="*/ 103 w 138"/>
                <a:gd name="T9" fmla="*/ 30 h 97"/>
                <a:gd name="T10" fmla="*/ 101 w 138"/>
                <a:gd name="T11" fmla="*/ 27 h 97"/>
                <a:gd name="T12" fmla="*/ 97 w 138"/>
                <a:gd name="T13" fmla="*/ 26 h 97"/>
                <a:gd name="T14" fmla="*/ 98 w 138"/>
                <a:gd name="T15" fmla="*/ 22 h 97"/>
                <a:gd name="T16" fmla="*/ 97 w 138"/>
                <a:gd name="T17" fmla="*/ 12 h 97"/>
                <a:gd name="T18" fmla="*/ 89 w 138"/>
                <a:gd name="T19" fmla="*/ 1 h 97"/>
                <a:gd name="T20" fmla="*/ 87 w 138"/>
                <a:gd name="T21" fmla="*/ 1 h 97"/>
                <a:gd name="T22" fmla="*/ 78 w 138"/>
                <a:gd name="T23" fmla="*/ 5 h 97"/>
                <a:gd name="T24" fmla="*/ 76 w 138"/>
                <a:gd name="T25" fmla="*/ 10 h 97"/>
                <a:gd name="T26" fmla="*/ 65 w 138"/>
                <a:gd name="T27" fmla="*/ 21 h 97"/>
                <a:gd name="T28" fmla="*/ 49 w 138"/>
                <a:gd name="T29" fmla="*/ 25 h 97"/>
                <a:gd name="T30" fmla="*/ 48 w 138"/>
                <a:gd name="T31" fmla="*/ 31 h 97"/>
                <a:gd name="T32" fmla="*/ 38 w 138"/>
                <a:gd name="T33" fmla="*/ 36 h 97"/>
                <a:gd name="T34" fmla="*/ 26 w 138"/>
                <a:gd name="T35" fmla="*/ 40 h 97"/>
                <a:gd name="T36" fmla="*/ 18 w 138"/>
                <a:gd name="T37" fmla="*/ 40 h 97"/>
                <a:gd name="T38" fmla="*/ 12 w 138"/>
                <a:gd name="T39" fmla="*/ 42 h 97"/>
                <a:gd name="T40" fmla="*/ 11 w 138"/>
                <a:gd name="T41" fmla="*/ 41 h 97"/>
                <a:gd name="T42" fmla="*/ 5 w 138"/>
                <a:gd name="T43" fmla="*/ 48 h 97"/>
                <a:gd name="T44" fmla="*/ 0 w 138"/>
                <a:gd name="T45" fmla="*/ 59 h 97"/>
                <a:gd name="T46" fmla="*/ 1 w 138"/>
                <a:gd name="T47" fmla="*/ 69 h 97"/>
                <a:gd name="T48" fmla="*/ 5 w 138"/>
                <a:gd name="T49" fmla="*/ 78 h 97"/>
                <a:gd name="T50" fmla="*/ 6 w 138"/>
                <a:gd name="T51" fmla="*/ 84 h 97"/>
                <a:gd name="T52" fmla="*/ 9 w 138"/>
                <a:gd name="T53" fmla="*/ 88 h 97"/>
                <a:gd name="T54" fmla="*/ 16 w 138"/>
                <a:gd name="T55" fmla="*/ 95 h 97"/>
                <a:gd name="T56" fmla="*/ 18 w 138"/>
                <a:gd name="T57" fmla="*/ 97 h 97"/>
                <a:gd name="T58" fmla="*/ 19 w 138"/>
                <a:gd name="T59" fmla="*/ 96 h 97"/>
                <a:gd name="T60" fmla="*/ 21 w 138"/>
                <a:gd name="T61" fmla="*/ 88 h 97"/>
                <a:gd name="T62" fmla="*/ 27 w 138"/>
                <a:gd name="T63" fmla="*/ 86 h 97"/>
                <a:gd name="T64" fmla="*/ 32 w 138"/>
                <a:gd name="T65" fmla="*/ 85 h 97"/>
                <a:gd name="T66" fmla="*/ 42 w 138"/>
                <a:gd name="T67" fmla="*/ 86 h 97"/>
                <a:gd name="T68" fmla="*/ 42 w 138"/>
                <a:gd name="T69" fmla="*/ 79 h 97"/>
                <a:gd name="T70" fmla="*/ 53 w 138"/>
                <a:gd name="T71" fmla="*/ 70 h 97"/>
                <a:gd name="T72" fmla="*/ 63 w 138"/>
                <a:gd name="T73" fmla="*/ 76 h 97"/>
                <a:gd name="T74" fmla="*/ 84 w 138"/>
                <a:gd name="T75" fmla="*/ 80 h 97"/>
                <a:gd name="T76" fmla="*/ 88 w 138"/>
                <a:gd name="T77" fmla="*/ 72 h 97"/>
                <a:gd name="T78" fmla="*/ 97 w 138"/>
                <a:gd name="T79" fmla="*/ 72 h 97"/>
                <a:gd name="T80" fmla="*/ 108 w 138"/>
                <a:gd name="T81" fmla="*/ 69 h 97"/>
                <a:gd name="T82" fmla="*/ 117 w 138"/>
                <a:gd name="T83" fmla="*/ 68 h 97"/>
                <a:gd name="T84" fmla="*/ 130 w 138"/>
                <a:gd name="T85" fmla="*/ 69 h 97"/>
                <a:gd name="T86" fmla="*/ 138 w 138"/>
                <a:gd name="T87" fmla="*/ 68 h 97"/>
                <a:gd name="T88" fmla="*/ 136 w 138"/>
                <a:gd name="T89" fmla="*/ 61 h 97"/>
                <a:gd name="T90" fmla="*/ 128 w 138"/>
                <a:gd name="T91" fmla="*/ 55 h 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38"/>
                <a:gd name="T139" fmla="*/ 0 h 97"/>
                <a:gd name="T140" fmla="*/ 138 w 138"/>
                <a:gd name="T141" fmla="*/ 97 h 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38" h="97">
                  <a:moveTo>
                    <a:pt x="128" y="55"/>
                  </a:moveTo>
                  <a:cubicBezTo>
                    <a:pt x="128" y="53"/>
                    <a:pt x="128" y="51"/>
                    <a:pt x="124" y="47"/>
                  </a:cubicBezTo>
                  <a:cubicBezTo>
                    <a:pt x="120" y="44"/>
                    <a:pt x="117" y="43"/>
                    <a:pt x="117" y="41"/>
                  </a:cubicBezTo>
                  <a:cubicBezTo>
                    <a:pt x="117" y="39"/>
                    <a:pt x="115" y="38"/>
                    <a:pt x="112" y="34"/>
                  </a:cubicBezTo>
                  <a:cubicBezTo>
                    <a:pt x="108" y="30"/>
                    <a:pt x="103" y="30"/>
                    <a:pt x="103" y="30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4" y="24"/>
                    <a:pt x="98" y="22"/>
                  </a:cubicBezTo>
                  <a:cubicBezTo>
                    <a:pt x="102" y="20"/>
                    <a:pt x="98" y="14"/>
                    <a:pt x="97" y="12"/>
                  </a:cubicBezTo>
                  <a:cubicBezTo>
                    <a:pt x="97" y="10"/>
                    <a:pt x="91" y="3"/>
                    <a:pt x="89" y="1"/>
                  </a:cubicBezTo>
                  <a:cubicBezTo>
                    <a:pt x="89" y="1"/>
                    <a:pt x="88" y="1"/>
                    <a:pt x="87" y="1"/>
                  </a:cubicBezTo>
                  <a:cubicBezTo>
                    <a:pt x="85" y="0"/>
                    <a:pt x="80" y="2"/>
                    <a:pt x="78" y="5"/>
                  </a:cubicBezTo>
                  <a:cubicBezTo>
                    <a:pt x="76" y="7"/>
                    <a:pt x="77" y="8"/>
                    <a:pt x="76" y="10"/>
                  </a:cubicBezTo>
                  <a:cubicBezTo>
                    <a:pt x="74" y="12"/>
                    <a:pt x="68" y="17"/>
                    <a:pt x="65" y="21"/>
                  </a:cubicBezTo>
                  <a:cubicBezTo>
                    <a:pt x="61" y="26"/>
                    <a:pt x="52" y="23"/>
                    <a:pt x="49" y="25"/>
                  </a:cubicBezTo>
                  <a:cubicBezTo>
                    <a:pt x="46" y="26"/>
                    <a:pt x="50" y="29"/>
                    <a:pt x="48" y="31"/>
                  </a:cubicBezTo>
                  <a:cubicBezTo>
                    <a:pt x="46" y="32"/>
                    <a:pt x="40" y="35"/>
                    <a:pt x="38" y="36"/>
                  </a:cubicBezTo>
                  <a:cubicBezTo>
                    <a:pt x="36" y="37"/>
                    <a:pt x="28" y="37"/>
                    <a:pt x="26" y="40"/>
                  </a:cubicBezTo>
                  <a:cubicBezTo>
                    <a:pt x="23" y="43"/>
                    <a:pt x="21" y="36"/>
                    <a:pt x="18" y="40"/>
                  </a:cubicBezTo>
                  <a:cubicBezTo>
                    <a:pt x="16" y="43"/>
                    <a:pt x="13" y="43"/>
                    <a:pt x="12" y="42"/>
                  </a:cubicBezTo>
                  <a:cubicBezTo>
                    <a:pt x="12" y="42"/>
                    <a:pt x="11" y="42"/>
                    <a:pt x="11" y="41"/>
                  </a:cubicBezTo>
                  <a:cubicBezTo>
                    <a:pt x="9" y="43"/>
                    <a:pt x="6" y="45"/>
                    <a:pt x="5" y="48"/>
                  </a:cubicBezTo>
                  <a:cubicBezTo>
                    <a:pt x="4" y="53"/>
                    <a:pt x="0" y="57"/>
                    <a:pt x="0" y="59"/>
                  </a:cubicBezTo>
                  <a:cubicBezTo>
                    <a:pt x="0" y="62"/>
                    <a:pt x="1" y="65"/>
                    <a:pt x="1" y="69"/>
                  </a:cubicBezTo>
                  <a:cubicBezTo>
                    <a:pt x="1" y="73"/>
                    <a:pt x="2" y="75"/>
                    <a:pt x="5" y="78"/>
                  </a:cubicBezTo>
                  <a:cubicBezTo>
                    <a:pt x="7" y="81"/>
                    <a:pt x="6" y="84"/>
                    <a:pt x="6" y="84"/>
                  </a:cubicBezTo>
                  <a:cubicBezTo>
                    <a:pt x="6" y="84"/>
                    <a:pt x="7" y="86"/>
                    <a:pt x="9" y="88"/>
                  </a:cubicBezTo>
                  <a:cubicBezTo>
                    <a:pt x="11" y="90"/>
                    <a:pt x="16" y="94"/>
                    <a:pt x="16" y="95"/>
                  </a:cubicBezTo>
                  <a:cubicBezTo>
                    <a:pt x="16" y="96"/>
                    <a:pt x="17" y="97"/>
                    <a:pt x="18" y="97"/>
                  </a:cubicBezTo>
                  <a:cubicBezTo>
                    <a:pt x="18" y="97"/>
                    <a:pt x="18" y="96"/>
                    <a:pt x="19" y="96"/>
                  </a:cubicBezTo>
                  <a:cubicBezTo>
                    <a:pt x="22" y="93"/>
                    <a:pt x="21" y="88"/>
                    <a:pt x="21" y="88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9" y="70"/>
                    <a:pt x="53" y="70"/>
                  </a:cubicBezTo>
                  <a:cubicBezTo>
                    <a:pt x="58" y="70"/>
                    <a:pt x="63" y="76"/>
                    <a:pt x="63" y="76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80"/>
                    <a:pt x="85" y="74"/>
                    <a:pt x="88" y="72"/>
                  </a:cubicBezTo>
                  <a:cubicBezTo>
                    <a:pt x="90" y="71"/>
                    <a:pt x="94" y="74"/>
                    <a:pt x="97" y="72"/>
                  </a:cubicBezTo>
                  <a:cubicBezTo>
                    <a:pt x="99" y="71"/>
                    <a:pt x="104" y="69"/>
                    <a:pt x="108" y="69"/>
                  </a:cubicBezTo>
                  <a:cubicBezTo>
                    <a:pt x="113" y="69"/>
                    <a:pt x="115" y="72"/>
                    <a:pt x="117" y="68"/>
                  </a:cubicBezTo>
                  <a:cubicBezTo>
                    <a:pt x="120" y="63"/>
                    <a:pt x="130" y="69"/>
                    <a:pt x="130" y="69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6" y="61"/>
                    <a:pt x="136" y="61"/>
                    <a:pt x="136" y="61"/>
                  </a:cubicBezTo>
                  <a:cubicBezTo>
                    <a:pt x="136" y="61"/>
                    <a:pt x="128" y="57"/>
                    <a:pt x="128" y="5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auto">
            <a:xfrm>
              <a:off x="3706825" y="2165353"/>
              <a:ext cx="255589" cy="212725"/>
            </a:xfrm>
            <a:custGeom>
              <a:avLst/>
              <a:gdLst>
                <a:gd name="T0" fmla="*/ 83 w 134"/>
                <a:gd name="T1" fmla="*/ 81 h 111"/>
                <a:gd name="T2" fmla="*/ 89 w 134"/>
                <a:gd name="T3" fmla="*/ 80 h 111"/>
                <a:gd name="T4" fmla="*/ 97 w 134"/>
                <a:gd name="T5" fmla="*/ 86 h 111"/>
                <a:gd name="T6" fmla="*/ 102 w 134"/>
                <a:gd name="T7" fmla="*/ 81 h 111"/>
                <a:gd name="T8" fmla="*/ 110 w 134"/>
                <a:gd name="T9" fmla="*/ 63 h 111"/>
                <a:gd name="T10" fmla="*/ 116 w 134"/>
                <a:gd name="T11" fmla="*/ 57 h 111"/>
                <a:gd name="T12" fmla="*/ 117 w 134"/>
                <a:gd name="T13" fmla="*/ 51 h 111"/>
                <a:gd name="T14" fmla="*/ 120 w 134"/>
                <a:gd name="T15" fmla="*/ 43 h 111"/>
                <a:gd name="T16" fmla="*/ 126 w 134"/>
                <a:gd name="T17" fmla="*/ 31 h 111"/>
                <a:gd name="T18" fmla="*/ 133 w 134"/>
                <a:gd name="T19" fmla="*/ 27 h 111"/>
                <a:gd name="T20" fmla="*/ 132 w 134"/>
                <a:gd name="T21" fmla="*/ 20 h 111"/>
                <a:gd name="T22" fmla="*/ 128 w 134"/>
                <a:gd name="T23" fmla="*/ 16 h 111"/>
                <a:gd name="T24" fmla="*/ 128 w 134"/>
                <a:gd name="T25" fmla="*/ 9 h 111"/>
                <a:gd name="T26" fmla="*/ 124 w 134"/>
                <a:gd name="T27" fmla="*/ 5 h 111"/>
                <a:gd name="T28" fmla="*/ 120 w 134"/>
                <a:gd name="T29" fmla="*/ 3 h 111"/>
                <a:gd name="T30" fmla="*/ 112 w 134"/>
                <a:gd name="T31" fmla="*/ 10 h 111"/>
                <a:gd name="T32" fmla="*/ 103 w 134"/>
                <a:gd name="T33" fmla="*/ 8 h 111"/>
                <a:gd name="T34" fmla="*/ 88 w 134"/>
                <a:gd name="T35" fmla="*/ 7 h 111"/>
                <a:gd name="T36" fmla="*/ 80 w 134"/>
                <a:gd name="T37" fmla="*/ 13 h 111"/>
                <a:gd name="T38" fmla="*/ 69 w 134"/>
                <a:gd name="T39" fmla="*/ 13 h 111"/>
                <a:gd name="T40" fmla="*/ 60 w 134"/>
                <a:gd name="T41" fmla="*/ 8 h 111"/>
                <a:gd name="T42" fmla="*/ 51 w 134"/>
                <a:gd name="T43" fmla="*/ 11 h 111"/>
                <a:gd name="T44" fmla="*/ 45 w 134"/>
                <a:gd name="T45" fmla="*/ 5 h 111"/>
                <a:gd name="T46" fmla="*/ 36 w 134"/>
                <a:gd name="T47" fmla="*/ 2 h 111"/>
                <a:gd name="T48" fmla="*/ 29 w 134"/>
                <a:gd name="T49" fmla="*/ 4 h 111"/>
                <a:gd name="T50" fmla="*/ 19 w 134"/>
                <a:gd name="T51" fmla="*/ 4 h 111"/>
                <a:gd name="T52" fmla="*/ 16 w 134"/>
                <a:gd name="T53" fmla="*/ 13 h 111"/>
                <a:gd name="T54" fmla="*/ 11 w 134"/>
                <a:gd name="T55" fmla="*/ 21 h 111"/>
                <a:gd name="T56" fmla="*/ 10 w 134"/>
                <a:gd name="T57" fmla="*/ 23 h 111"/>
                <a:gd name="T58" fmla="*/ 11 w 134"/>
                <a:gd name="T59" fmla="*/ 31 h 111"/>
                <a:gd name="T60" fmla="*/ 10 w 134"/>
                <a:gd name="T61" fmla="*/ 47 h 111"/>
                <a:gd name="T62" fmla="*/ 6 w 134"/>
                <a:gd name="T63" fmla="*/ 54 h 111"/>
                <a:gd name="T64" fmla="*/ 1 w 134"/>
                <a:gd name="T65" fmla="*/ 62 h 111"/>
                <a:gd name="T66" fmla="*/ 1 w 134"/>
                <a:gd name="T67" fmla="*/ 75 h 111"/>
                <a:gd name="T68" fmla="*/ 5 w 134"/>
                <a:gd name="T69" fmla="*/ 84 h 111"/>
                <a:gd name="T70" fmla="*/ 5 w 134"/>
                <a:gd name="T71" fmla="*/ 84 h 111"/>
                <a:gd name="T72" fmla="*/ 22 w 134"/>
                <a:gd name="T73" fmla="*/ 88 h 111"/>
                <a:gd name="T74" fmla="*/ 32 w 134"/>
                <a:gd name="T75" fmla="*/ 100 h 111"/>
                <a:gd name="T76" fmla="*/ 38 w 134"/>
                <a:gd name="T77" fmla="*/ 110 h 111"/>
                <a:gd name="T78" fmla="*/ 50 w 134"/>
                <a:gd name="T79" fmla="*/ 107 h 111"/>
                <a:gd name="T80" fmla="*/ 65 w 134"/>
                <a:gd name="T81" fmla="*/ 105 h 111"/>
                <a:gd name="T82" fmla="*/ 66 w 134"/>
                <a:gd name="T83" fmla="*/ 105 h 111"/>
                <a:gd name="T84" fmla="*/ 70 w 134"/>
                <a:gd name="T85" fmla="*/ 93 h 111"/>
                <a:gd name="T86" fmla="*/ 83 w 134"/>
                <a:gd name="T87" fmla="*/ 81 h 11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34"/>
                <a:gd name="T133" fmla="*/ 0 h 111"/>
                <a:gd name="T134" fmla="*/ 134 w 134"/>
                <a:gd name="T135" fmla="*/ 111 h 11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34" h="111">
                  <a:moveTo>
                    <a:pt x="83" y="81"/>
                  </a:moveTo>
                  <a:cubicBezTo>
                    <a:pt x="84" y="81"/>
                    <a:pt x="87" y="82"/>
                    <a:pt x="89" y="80"/>
                  </a:cubicBezTo>
                  <a:cubicBezTo>
                    <a:pt x="92" y="78"/>
                    <a:pt x="97" y="82"/>
                    <a:pt x="97" y="86"/>
                  </a:cubicBezTo>
                  <a:cubicBezTo>
                    <a:pt x="98" y="89"/>
                    <a:pt x="100" y="84"/>
                    <a:pt x="102" y="81"/>
                  </a:cubicBezTo>
                  <a:cubicBezTo>
                    <a:pt x="104" y="77"/>
                    <a:pt x="110" y="66"/>
                    <a:pt x="110" y="63"/>
                  </a:cubicBezTo>
                  <a:cubicBezTo>
                    <a:pt x="110" y="61"/>
                    <a:pt x="116" y="58"/>
                    <a:pt x="116" y="57"/>
                  </a:cubicBezTo>
                  <a:cubicBezTo>
                    <a:pt x="116" y="55"/>
                    <a:pt x="115" y="51"/>
                    <a:pt x="117" y="51"/>
                  </a:cubicBezTo>
                  <a:cubicBezTo>
                    <a:pt x="119" y="50"/>
                    <a:pt x="120" y="45"/>
                    <a:pt x="120" y="43"/>
                  </a:cubicBezTo>
                  <a:cubicBezTo>
                    <a:pt x="119" y="42"/>
                    <a:pt x="125" y="32"/>
                    <a:pt x="126" y="31"/>
                  </a:cubicBezTo>
                  <a:cubicBezTo>
                    <a:pt x="127" y="30"/>
                    <a:pt x="133" y="30"/>
                    <a:pt x="133" y="27"/>
                  </a:cubicBezTo>
                  <a:cubicBezTo>
                    <a:pt x="133" y="24"/>
                    <a:pt x="134" y="21"/>
                    <a:pt x="132" y="20"/>
                  </a:cubicBezTo>
                  <a:cubicBezTo>
                    <a:pt x="130" y="20"/>
                    <a:pt x="128" y="17"/>
                    <a:pt x="128" y="16"/>
                  </a:cubicBezTo>
                  <a:cubicBezTo>
                    <a:pt x="128" y="15"/>
                    <a:pt x="128" y="12"/>
                    <a:pt x="128" y="9"/>
                  </a:cubicBezTo>
                  <a:cubicBezTo>
                    <a:pt x="126" y="9"/>
                    <a:pt x="126" y="6"/>
                    <a:pt x="124" y="5"/>
                  </a:cubicBezTo>
                  <a:cubicBezTo>
                    <a:pt x="122" y="3"/>
                    <a:pt x="122" y="2"/>
                    <a:pt x="120" y="3"/>
                  </a:cubicBezTo>
                  <a:cubicBezTo>
                    <a:pt x="118" y="3"/>
                    <a:pt x="115" y="9"/>
                    <a:pt x="112" y="10"/>
                  </a:cubicBezTo>
                  <a:cubicBezTo>
                    <a:pt x="109" y="11"/>
                    <a:pt x="105" y="9"/>
                    <a:pt x="103" y="8"/>
                  </a:cubicBezTo>
                  <a:cubicBezTo>
                    <a:pt x="101" y="7"/>
                    <a:pt x="91" y="8"/>
                    <a:pt x="88" y="7"/>
                  </a:cubicBezTo>
                  <a:cubicBezTo>
                    <a:pt x="85" y="7"/>
                    <a:pt x="82" y="11"/>
                    <a:pt x="80" y="13"/>
                  </a:cubicBezTo>
                  <a:cubicBezTo>
                    <a:pt x="78" y="14"/>
                    <a:pt x="71" y="13"/>
                    <a:pt x="69" y="13"/>
                  </a:cubicBezTo>
                  <a:cubicBezTo>
                    <a:pt x="67" y="12"/>
                    <a:pt x="62" y="8"/>
                    <a:pt x="60" y="8"/>
                  </a:cubicBezTo>
                  <a:cubicBezTo>
                    <a:pt x="58" y="8"/>
                    <a:pt x="54" y="9"/>
                    <a:pt x="51" y="11"/>
                  </a:cubicBezTo>
                  <a:cubicBezTo>
                    <a:pt x="48" y="13"/>
                    <a:pt x="47" y="7"/>
                    <a:pt x="45" y="5"/>
                  </a:cubicBezTo>
                  <a:cubicBezTo>
                    <a:pt x="43" y="2"/>
                    <a:pt x="38" y="4"/>
                    <a:pt x="36" y="2"/>
                  </a:cubicBezTo>
                  <a:cubicBezTo>
                    <a:pt x="33" y="0"/>
                    <a:pt x="31" y="5"/>
                    <a:pt x="29" y="4"/>
                  </a:cubicBezTo>
                  <a:cubicBezTo>
                    <a:pt x="27" y="4"/>
                    <a:pt x="21" y="3"/>
                    <a:pt x="19" y="4"/>
                  </a:cubicBezTo>
                  <a:cubicBezTo>
                    <a:pt x="17" y="6"/>
                    <a:pt x="17" y="12"/>
                    <a:pt x="16" y="13"/>
                  </a:cubicBezTo>
                  <a:cubicBezTo>
                    <a:pt x="15" y="14"/>
                    <a:pt x="11" y="19"/>
                    <a:pt x="11" y="21"/>
                  </a:cubicBezTo>
                  <a:cubicBezTo>
                    <a:pt x="11" y="22"/>
                    <a:pt x="11" y="23"/>
                    <a:pt x="10" y="23"/>
                  </a:cubicBezTo>
                  <a:cubicBezTo>
                    <a:pt x="10" y="26"/>
                    <a:pt x="11" y="30"/>
                    <a:pt x="11" y="31"/>
                  </a:cubicBezTo>
                  <a:cubicBezTo>
                    <a:pt x="11" y="33"/>
                    <a:pt x="12" y="45"/>
                    <a:pt x="10" y="47"/>
                  </a:cubicBezTo>
                  <a:cubicBezTo>
                    <a:pt x="7" y="50"/>
                    <a:pt x="6" y="54"/>
                    <a:pt x="6" y="54"/>
                  </a:cubicBezTo>
                  <a:cubicBezTo>
                    <a:pt x="6" y="54"/>
                    <a:pt x="2" y="56"/>
                    <a:pt x="1" y="62"/>
                  </a:cubicBezTo>
                  <a:cubicBezTo>
                    <a:pt x="0" y="67"/>
                    <a:pt x="1" y="71"/>
                    <a:pt x="1" y="75"/>
                  </a:cubicBezTo>
                  <a:cubicBezTo>
                    <a:pt x="1" y="78"/>
                    <a:pt x="3" y="80"/>
                    <a:pt x="5" y="8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7" y="87"/>
                    <a:pt x="16" y="87"/>
                    <a:pt x="22" y="88"/>
                  </a:cubicBezTo>
                  <a:cubicBezTo>
                    <a:pt x="27" y="90"/>
                    <a:pt x="32" y="97"/>
                    <a:pt x="32" y="100"/>
                  </a:cubicBezTo>
                  <a:cubicBezTo>
                    <a:pt x="32" y="103"/>
                    <a:pt x="36" y="108"/>
                    <a:pt x="38" y="110"/>
                  </a:cubicBezTo>
                  <a:cubicBezTo>
                    <a:pt x="41" y="111"/>
                    <a:pt x="47" y="107"/>
                    <a:pt x="50" y="107"/>
                  </a:cubicBezTo>
                  <a:cubicBezTo>
                    <a:pt x="53" y="107"/>
                    <a:pt x="63" y="107"/>
                    <a:pt x="65" y="105"/>
                  </a:cubicBezTo>
                  <a:cubicBezTo>
                    <a:pt x="65" y="105"/>
                    <a:pt x="66" y="105"/>
                    <a:pt x="66" y="105"/>
                  </a:cubicBezTo>
                  <a:cubicBezTo>
                    <a:pt x="69" y="99"/>
                    <a:pt x="70" y="93"/>
                    <a:pt x="70" y="93"/>
                  </a:cubicBezTo>
                  <a:cubicBezTo>
                    <a:pt x="70" y="93"/>
                    <a:pt x="81" y="81"/>
                    <a:pt x="83" y="8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23" name="Freeform 23"/>
            <p:cNvSpPr>
              <a:spLocks noChangeArrowheads="1"/>
            </p:cNvSpPr>
            <p:nvPr/>
          </p:nvSpPr>
          <p:spPr bwMode="auto">
            <a:xfrm>
              <a:off x="3663962" y="2198689"/>
              <a:ext cx="65088" cy="133350"/>
            </a:xfrm>
            <a:custGeom>
              <a:avLst/>
              <a:gdLst>
                <a:gd name="T0" fmla="*/ 23 w 34"/>
                <a:gd name="T1" fmla="*/ 45 h 70"/>
                <a:gd name="T2" fmla="*/ 28 w 34"/>
                <a:gd name="T3" fmla="*/ 37 h 70"/>
                <a:gd name="T4" fmla="*/ 32 w 34"/>
                <a:gd name="T5" fmla="*/ 30 h 70"/>
                <a:gd name="T6" fmla="*/ 33 w 34"/>
                <a:gd name="T7" fmla="*/ 14 h 70"/>
                <a:gd name="T8" fmla="*/ 32 w 34"/>
                <a:gd name="T9" fmla="*/ 6 h 70"/>
                <a:gd name="T10" fmla="*/ 28 w 34"/>
                <a:gd name="T11" fmla="*/ 6 h 70"/>
                <a:gd name="T12" fmla="*/ 25 w 34"/>
                <a:gd name="T13" fmla="*/ 1 h 70"/>
                <a:gd name="T14" fmla="*/ 21 w 34"/>
                <a:gd name="T15" fmla="*/ 6 h 70"/>
                <a:gd name="T16" fmla="*/ 18 w 34"/>
                <a:gd name="T17" fmla="*/ 11 h 70"/>
                <a:gd name="T18" fmla="*/ 8 w 34"/>
                <a:gd name="T19" fmla="*/ 13 h 70"/>
                <a:gd name="T20" fmla="*/ 2 w 34"/>
                <a:gd name="T21" fmla="*/ 17 h 70"/>
                <a:gd name="T22" fmla="*/ 0 w 34"/>
                <a:gd name="T23" fmla="*/ 17 h 70"/>
                <a:gd name="T24" fmla="*/ 6 w 34"/>
                <a:gd name="T25" fmla="*/ 28 h 70"/>
                <a:gd name="T26" fmla="*/ 9 w 34"/>
                <a:gd name="T27" fmla="*/ 36 h 70"/>
                <a:gd name="T28" fmla="*/ 10 w 34"/>
                <a:gd name="T29" fmla="*/ 49 h 70"/>
                <a:gd name="T30" fmla="*/ 11 w 34"/>
                <a:gd name="T31" fmla="*/ 70 h 70"/>
                <a:gd name="T32" fmla="*/ 19 w 34"/>
                <a:gd name="T33" fmla="*/ 69 h 70"/>
                <a:gd name="T34" fmla="*/ 27 w 34"/>
                <a:gd name="T35" fmla="*/ 67 h 70"/>
                <a:gd name="T36" fmla="*/ 23 w 34"/>
                <a:gd name="T37" fmla="*/ 58 h 70"/>
                <a:gd name="T38" fmla="*/ 23 w 34"/>
                <a:gd name="T39" fmla="*/ 45 h 7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4"/>
                <a:gd name="T61" fmla="*/ 0 h 70"/>
                <a:gd name="T62" fmla="*/ 34 w 34"/>
                <a:gd name="T63" fmla="*/ 70 h 7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4" h="70">
                  <a:moveTo>
                    <a:pt x="23" y="45"/>
                  </a:moveTo>
                  <a:cubicBezTo>
                    <a:pt x="24" y="39"/>
                    <a:pt x="28" y="37"/>
                    <a:pt x="28" y="37"/>
                  </a:cubicBezTo>
                  <a:cubicBezTo>
                    <a:pt x="28" y="37"/>
                    <a:pt x="29" y="33"/>
                    <a:pt x="32" y="30"/>
                  </a:cubicBezTo>
                  <a:cubicBezTo>
                    <a:pt x="34" y="28"/>
                    <a:pt x="33" y="16"/>
                    <a:pt x="33" y="14"/>
                  </a:cubicBezTo>
                  <a:cubicBezTo>
                    <a:pt x="33" y="13"/>
                    <a:pt x="32" y="9"/>
                    <a:pt x="32" y="6"/>
                  </a:cubicBezTo>
                  <a:cubicBezTo>
                    <a:pt x="31" y="7"/>
                    <a:pt x="30" y="7"/>
                    <a:pt x="28" y="6"/>
                  </a:cubicBezTo>
                  <a:cubicBezTo>
                    <a:pt x="25" y="5"/>
                    <a:pt x="28" y="2"/>
                    <a:pt x="25" y="1"/>
                  </a:cubicBezTo>
                  <a:cubicBezTo>
                    <a:pt x="21" y="0"/>
                    <a:pt x="20" y="4"/>
                    <a:pt x="21" y="6"/>
                  </a:cubicBezTo>
                  <a:cubicBezTo>
                    <a:pt x="21" y="9"/>
                    <a:pt x="19" y="9"/>
                    <a:pt x="18" y="11"/>
                  </a:cubicBezTo>
                  <a:cubicBezTo>
                    <a:pt x="16" y="12"/>
                    <a:pt x="10" y="13"/>
                    <a:pt x="8" y="13"/>
                  </a:cubicBezTo>
                  <a:cubicBezTo>
                    <a:pt x="6" y="13"/>
                    <a:pt x="4" y="16"/>
                    <a:pt x="2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1" y="26"/>
                    <a:pt x="2" y="25"/>
                    <a:pt x="6" y="28"/>
                  </a:cubicBezTo>
                  <a:cubicBezTo>
                    <a:pt x="11" y="30"/>
                    <a:pt x="7" y="34"/>
                    <a:pt x="9" y="36"/>
                  </a:cubicBezTo>
                  <a:cubicBezTo>
                    <a:pt x="11" y="38"/>
                    <a:pt x="10" y="43"/>
                    <a:pt x="10" y="49"/>
                  </a:cubicBezTo>
                  <a:cubicBezTo>
                    <a:pt x="11" y="53"/>
                    <a:pt x="11" y="63"/>
                    <a:pt x="11" y="70"/>
                  </a:cubicBezTo>
                  <a:cubicBezTo>
                    <a:pt x="14" y="70"/>
                    <a:pt x="17" y="69"/>
                    <a:pt x="19" y="69"/>
                  </a:cubicBezTo>
                  <a:cubicBezTo>
                    <a:pt x="22" y="69"/>
                    <a:pt x="25" y="65"/>
                    <a:pt x="27" y="67"/>
                  </a:cubicBezTo>
                  <a:cubicBezTo>
                    <a:pt x="25" y="63"/>
                    <a:pt x="23" y="61"/>
                    <a:pt x="23" y="58"/>
                  </a:cubicBezTo>
                  <a:cubicBezTo>
                    <a:pt x="23" y="54"/>
                    <a:pt x="22" y="50"/>
                    <a:pt x="23" y="4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24" name="Freeform 24"/>
            <p:cNvSpPr>
              <a:spLocks noChangeArrowheads="1"/>
            </p:cNvSpPr>
            <p:nvPr/>
          </p:nvSpPr>
          <p:spPr bwMode="auto">
            <a:xfrm>
              <a:off x="3644913" y="2227264"/>
              <a:ext cx="41275" cy="112713"/>
            </a:xfrm>
            <a:custGeom>
              <a:avLst/>
              <a:gdLst>
                <a:gd name="T0" fmla="*/ 19 w 21"/>
                <a:gd name="T1" fmla="*/ 21 h 59"/>
                <a:gd name="T2" fmla="*/ 16 w 21"/>
                <a:gd name="T3" fmla="*/ 13 h 59"/>
                <a:gd name="T4" fmla="*/ 10 w 21"/>
                <a:gd name="T5" fmla="*/ 2 h 59"/>
                <a:gd name="T6" fmla="*/ 2 w 21"/>
                <a:gd name="T7" fmla="*/ 1 h 59"/>
                <a:gd name="T8" fmla="*/ 0 w 21"/>
                <a:gd name="T9" fmla="*/ 1 h 59"/>
                <a:gd name="T10" fmla="*/ 3 w 21"/>
                <a:gd name="T11" fmla="*/ 8 h 59"/>
                <a:gd name="T12" fmla="*/ 5 w 21"/>
                <a:gd name="T13" fmla="*/ 15 h 59"/>
                <a:gd name="T14" fmla="*/ 6 w 21"/>
                <a:gd name="T15" fmla="*/ 31 h 59"/>
                <a:gd name="T16" fmla="*/ 9 w 21"/>
                <a:gd name="T17" fmla="*/ 46 h 59"/>
                <a:gd name="T18" fmla="*/ 13 w 21"/>
                <a:gd name="T19" fmla="*/ 59 h 59"/>
                <a:gd name="T20" fmla="*/ 15 w 21"/>
                <a:gd name="T21" fmla="*/ 58 h 59"/>
                <a:gd name="T22" fmla="*/ 21 w 21"/>
                <a:gd name="T23" fmla="*/ 55 h 59"/>
                <a:gd name="T24" fmla="*/ 20 w 21"/>
                <a:gd name="T25" fmla="*/ 34 h 59"/>
                <a:gd name="T26" fmla="*/ 19 w 21"/>
                <a:gd name="T27" fmla="*/ 21 h 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"/>
                <a:gd name="T43" fmla="*/ 0 h 59"/>
                <a:gd name="T44" fmla="*/ 21 w 21"/>
                <a:gd name="T45" fmla="*/ 59 h 5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" h="59">
                  <a:moveTo>
                    <a:pt x="19" y="21"/>
                  </a:moveTo>
                  <a:cubicBezTo>
                    <a:pt x="17" y="19"/>
                    <a:pt x="21" y="15"/>
                    <a:pt x="16" y="13"/>
                  </a:cubicBezTo>
                  <a:cubicBezTo>
                    <a:pt x="12" y="10"/>
                    <a:pt x="11" y="11"/>
                    <a:pt x="10" y="2"/>
                  </a:cubicBezTo>
                  <a:cubicBezTo>
                    <a:pt x="8" y="2"/>
                    <a:pt x="4" y="1"/>
                    <a:pt x="2" y="1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1" y="4"/>
                    <a:pt x="2" y="7"/>
                    <a:pt x="3" y="8"/>
                  </a:cubicBezTo>
                  <a:cubicBezTo>
                    <a:pt x="4" y="9"/>
                    <a:pt x="6" y="11"/>
                    <a:pt x="5" y="15"/>
                  </a:cubicBezTo>
                  <a:cubicBezTo>
                    <a:pt x="5" y="19"/>
                    <a:pt x="4" y="27"/>
                    <a:pt x="6" y="31"/>
                  </a:cubicBezTo>
                  <a:cubicBezTo>
                    <a:pt x="7" y="34"/>
                    <a:pt x="9" y="40"/>
                    <a:pt x="9" y="46"/>
                  </a:cubicBezTo>
                  <a:cubicBezTo>
                    <a:pt x="9" y="50"/>
                    <a:pt x="11" y="55"/>
                    <a:pt x="13" y="59"/>
                  </a:cubicBezTo>
                  <a:cubicBezTo>
                    <a:pt x="14" y="59"/>
                    <a:pt x="14" y="58"/>
                    <a:pt x="15" y="58"/>
                  </a:cubicBezTo>
                  <a:cubicBezTo>
                    <a:pt x="17" y="56"/>
                    <a:pt x="19" y="55"/>
                    <a:pt x="21" y="55"/>
                  </a:cubicBezTo>
                  <a:cubicBezTo>
                    <a:pt x="21" y="48"/>
                    <a:pt x="21" y="38"/>
                    <a:pt x="20" y="34"/>
                  </a:cubicBezTo>
                  <a:cubicBezTo>
                    <a:pt x="20" y="28"/>
                    <a:pt x="21" y="23"/>
                    <a:pt x="19" y="2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25" name="Freeform 25"/>
            <p:cNvSpPr>
              <a:spLocks noChangeArrowheads="1"/>
            </p:cNvSpPr>
            <p:nvPr/>
          </p:nvSpPr>
          <p:spPr bwMode="auto">
            <a:xfrm>
              <a:off x="3832237" y="2182815"/>
              <a:ext cx="160339" cy="249238"/>
            </a:xfrm>
            <a:custGeom>
              <a:avLst/>
              <a:gdLst>
                <a:gd name="T0" fmla="*/ 35 w 84"/>
                <a:gd name="T1" fmla="*/ 124 h 130"/>
                <a:gd name="T2" fmla="*/ 65 w 84"/>
                <a:gd name="T3" fmla="*/ 125 h 130"/>
                <a:gd name="T4" fmla="*/ 81 w 84"/>
                <a:gd name="T5" fmla="*/ 130 h 130"/>
                <a:gd name="T6" fmla="*/ 84 w 84"/>
                <a:gd name="T7" fmla="*/ 120 h 130"/>
                <a:gd name="T8" fmla="*/ 82 w 84"/>
                <a:gd name="T9" fmla="*/ 118 h 130"/>
                <a:gd name="T10" fmla="*/ 75 w 84"/>
                <a:gd name="T11" fmla="*/ 111 h 130"/>
                <a:gd name="T12" fmla="*/ 72 w 84"/>
                <a:gd name="T13" fmla="*/ 107 h 130"/>
                <a:gd name="T14" fmla="*/ 71 w 84"/>
                <a:gd name="T15" fmla="*/ 101 h 130"/>
                <a:gd name="T16" fmla="*/ 67 w 84"/>
                <a:gd name="T17" fmla="*/ 92 h 130"/>
                <a:gd name="T18" fmla="*/ 66 w 84"/>
                <a:gd name="T19" fmla="*/ 82 h 130"/>
                <a:gd name="T20" fmla="*/ 71 w 84"/>
                <a:gd name="T21" fmla="*/ 71 h 130"/>
                <a:gd name="T22" fmla="*/ 77 w 84"/>
                <a:gd name="T23" fmla="*/ 64 h 130"/>
                <a:gd name="T24" fmla="*/ 74 w 84"/>
                <a:gd name="T25" fmla="*/ 56 h 130"/>
                <a:gd name="T26" fmla="*/ 64 w 84"/>
                <a:gd name="T27" fmla="*/ 46 h 130"/>
                <a:gd name="T28" fmla="*/ 62 w 84"/>
                <a:gd name="T29" fmla="*/ 38 h 130"/>
                <a:gd name="T30" fmla="*/ 71 w 84"/>
                <a:gd name="T31" fmla="*/ 37 h 130"/>
                <a:gd name="T32" fmla="*/ 76 w 84"/>
                <a:gd name="T33" fmla="*/ 35 h 130"/>
                <a:gd name="T34" fmla="*/ 71 w 84"/>
                <a:gd name="T35" fmla="*/ 21 h 130"/>
                <a:gd name="T36" fmla="*/ 70 w 84"/>
                <a:gd name="T37" fmla="*/ 11 h 130"/>
                <a:gd name="T38" fmla="*/ 63 w 84"/>
                <a:gd name="T39" fmla="*/ 1 h 130"/>
                <a:gd name="T40" fmla="*/ 62 w 84"/>
                <a:gd name="T41" fmla="*/ 0 h 130"/>
                <a:gd name="T42" fmla="*/ 62 w 84"/>
                <a:gd name="T43" fmla="*/ 7 h 130"/>
                <a:gd name="T44" fmla="*/ 66 w 84"/>
                <a:gd name="T45" fmla="*/ 11 h 130"/>
                <a:gd name="T46" fmla="*/ 67 w 84"/>
                <a:gd name="T47" fmla="*/ 18 h 130"/>
                <a:gd name="T48" fmla="*/ 60 w 84"/>
                <a:gd name="T49" fmla="*/ 22 h 130"/>
                <a:gd name="T50" fmla="*/ 54 w 84"/>
                <a:gd name="T51" fmla="*/ 34 h 130"/>
                <a:gd name="T52" fmla="*/ 51 w 84"/>
                <a:gd name="T53" fmla="*/ 42 h 130"/>
                <a:gd name="T54" fmla="*/ 50 w 84"/>
                <a:gd name="T55" fmla="*/ 48 h 130"/>
                <a:gd name="T56" fmla="*/ 44 w 84"/>
                <a:gd name="T57" fmla="*/ 54 h 130"/>
                <a:gd name="T58" fmla="*/ 36 w 84"/>
                <a:gd name="T59" fmla="*/ 72 h 130"/>
                <a:gd name="T60" fmla="*/ 31 w 84"/>
                <a:gd name="T61" fmla="*/ 77 h 130"/>
                <a:gd name="T62" fmla="*/ 23 w 84"/>
                <a:gd name="T63" fmla="*/ 71 h 130"/>
                <a:gd name="T64" fmla="*/ 17 w 84"/>
                <a:gd name="T65" fmla="*/ 72 h 130"/>
                <a:gd name="T66" fmla="*/ 4 w 84"/>
                <a:gd name="T67" fmla="*/ 84 h 130"/>
                <a:gd name="T68" fmla="*/ 0 w 84"/>
                <a:gd name="T69" fmla="*/ 96 h 130"/>
                <a:gd name="T70" fmla="*/ 5 w 84"/>
                <a:gd name="T71" fmla="*/ 103 h 130"/>
                <a:gd name="T72" fmla="*/ 14 w 84"/>
                <a:gd name="T73" fmla="*/ 104 h 130"/>
                <a:gd name="T74" fmla="*/ 17 w 84"/>
                <a:gd name="T75" fmla="*/ 115 h 130"/>
                <a:gd name="T76" fmla="*/ 15 w 84"/>
                <a:gd name="T77" fmla="*/ 125 h 130"/>
                <a:gd name="T78" fmla="*/ 31 w 84"/>
                <a:gd name="T79" fmla="*/ 125 h 130"/>
                <a:gd name="T80" fmla="*/ 35 w 84"/>
                <a:gd name="T81" fmla="*/ 124 h 1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4"/>
                <a:gd name="T124" fmla="*/ 0 h 130"/>
                <a:gd name="T125" fmla="*/ 84 w 84"/>
                <a:gd name="T126" fmla="*/ 130 h 13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4" h="130">
                  <a:moveTo>
                    <a:pt x="35" y="124"/>
                  </a:moveTo>
                  <a:cubicBezTo>
                    <a:pt x="35" y="124"/>
                    <a:pt x="62" y="125"/>
                    <a:pt x="65" y="125"/>
                  </a:cubicBezTo>
                  <a:cubicBezTo>
                    <a:pt x="69" y="124"/>
                    <a:pt x="81" y="130"/>
                    <a:pt x="81" y="130"/>
                  </a:cubicBezTo>
                  <a:cubicBezTo>
                    <a:pt x="81" y="130"/>
                    <a:pt x="82" y="124"/>
                    <a:pt x="84" y="120"/>
                  </a:cubicBezTo>
                  <a:cubicBezTo>
                    <a:pt x="83" y="120"/>
                    <a:pt x="82" y="119"/>
                    <a:pt x="82" y="118"/>
                  </a:cubicBezTo>
                  <a:cubicBezTo>
                    <a:pt x="82" y="117"/>
                    <a:pt x="77" y="113"/>
                    <a:pt x="75" y="111"/>
                  </a:cubicBezTo>
                  <a:cubicBezTo>
                    <a:pt x="73" y="109"/>
                    <a:pt x="72" y="107"/>
                    <a:pt x="72" y="107"/>
                  </a:cubicBezTo>
                  <a:cubicBezTo>
                    <a:pt x="72" y="107"/>
                    <a:pt x="73" y="104"/>
                    <a:pt x="71" y="101"/>
                  </a:cubicBezTo>
                  <a:cubicBezTo>
                    <a:pt x="68" y="98"/>
                    <a:pt x="67" y="96"/>
                    <a:pt x="67" y="92"/>
                  </a:cubicBezTo>
                  <a:cubicBezTo>
                    <a:pt x="67" y="88"/>
                    <a:pt x="66" y="85"/>
                    <a:pt x="66" y="82"/>
                  </a:cubicBezTo>
                  <a:cubicBezTo>
                    <a:pt x="66" y="80"/>
                    <a:pt x="70" y="76"/>
                    <a:pt x="71" y="71"/>
                  </a:cubicBezTo>
                  <a:cubicBezTo>
                    <a:pt x="72" y="68"/>
                    <a:pt x="75" y="66"/>
                    <a:pt x="77" y="64"/>
                  </a:cubicBezTo>
                  <a:cubicBezTo>
                    <a:pt x="76" y="62"/>
                    <a:pt x="75" y="59"/>
                    <a:pt x="74" y="56"/>
                  </a:cubicBezTo>
                  <a:cubicBezTo>
                    <a:pt x="72" y="52"/>
                    <a:pt x="69" y="50"/>
                    <a:pt x="64" y="46"/>
                  </a:cubicBezTo>
                  <a:cubicBezTo>
                    <a:pt x="60" y="42"/>
                    <a:pt x="62" y="40"/>
                    <a:pt x="62" y="38"/>
                  </a:cubicBezTo>
                  <a:cubicBezTo>
                    <a:pt x="62" y="37"/>
                    <a:pt x="67" y="37"/>
                    <a:pt x="71" y="37"/>
                  </a:cubicBezTo>
                  <a:cubicBezTo>
                    <a:pt x="75" y="37"/>
                    <a:pt x="78" y="36"/>
                    <a:pt x="76" y="35"/>
                  </a:cubicBezTo>
                  <a:cubicBezTo>
                    <a:pt x="74" y="34"/>
                    <a:pt x="71" y="27"/>
                    <a:pt x="71" y="21"/>
                  </a:cubicBezTo>
                  <a:cubicBezTo>
                    <a:pt x="72" y="16"/>
                    <a:pt x="70" y="14"/>
                    <a:pt x="70" y="11"/>
                  </a:cubicBezTo>
                  <a:cubicBezTo>
                    <a:pt x="70" y="8"/>
                    <a:pt x="66" y="1"/>
                    <a:pt x="63" y="1"/>
                  </a:cubicBezTo>
                  <a:cubicBezTo>
                    <a:pt x="63" y="1"/>
                    <a:pt x="63" y="0"/>
                    <a:pt x="62" y="0"/>
                  </a:cubicBezTo>
                  <a:cubicBezTo>
                    <a:pt x="62" y="3"/>
                    <a:pt x="62" y="6"/>
                    <a:pt x="62" y="7"/>
                  </a:cubicBezTo>
                  <a:cubicBezTo>
                    <a:pt x="62" y="8"/>
                    <a:pt x="64" y="11"/>
                    <a:pt x="66" y="11"/>
                  </a:cubicBezTo>
                  <a:cubicBezTo>
                    <a:pt x="68" y="12"/>
                    <a:pt x="67" y="15"/>
                    <a:pt x="67" y="18"/>
                  </a:cubicBezTo>
                  <a:cubicBezTo>
                    <a:pt x="67" y="21"/>
                    <a:pt x="61" y="21"/>
                    <a:pt x="60" y="22"/>
                  </a:cubicBezTo>
                  <a:cubicBezTo>
                    <a:pt x="59" y="23"/>
                    <a:pt x="53" y="33"/>
                    <a:pt x="54" y="34"/>
                  </a:cubicBezTo>
                  <a:cubicBezTo>
                    <a:pt x="54" y="36"/>
                    <a:pt x="53" y="41"/>
                    <a:pt x="51" y="42"/>
                  </a:cubicBezTo>
                  <a:cubicBezTo>
                    <a:pt x="49" y="42"/>
                    <a:pt x="50" y="46"/>
                    <a:pt x="50" y="48"/>
                  </a:cubicBezTo>
                  <a:cubicBezTo>
                    <a:pt x="50" y="49"/>
                    <a:pt x="44" y="52"/>
                    <a:pt x="44" y="54"/>
                  </a:cubicBezTo>
                  <a:cubicBezTo>
                    <a:pt x="44" y="57"/>
                    <a:pt x="38" y="68"/>
                    <a:pt x="36" y="72"/>
                  </a:cubicBezTo>
                  <a:cubicBezTo>
                    <a:pt x="34" y="75"/>
                    <a:pt x="32" y="80"/>
                    <a:pt x="31" y="77"/>
                  </a:cubicBezTo>
                  <a:cubicBezTo>
                    <a:pt x="31" y="73"/>
                    <a:pt x="26" y="69"/>
                    <a:pt x="23" y="71"/>
                  </a:cubicBezTo>
                  <a:cubicBezTo>
                    <a:pt x="21" y="73"/>
                    <a:pt x="18" y="72"/>
                    <a:pt x="17" y="72"/>
                  </a:cubicBezTo>
                  <a:cubicBezTo>
                    <a:pt x="15" y="72"/>
                    <a:pt x="4" y="84"/>
                    <a:pt x="4" y="84"/>
                  </a:cubicBezTo>
                  <a:cubicBezTo>
                    <a:pt x="4" y="84"/>
                    <a:pt x="3" y="90"/>
                    <a:pt x="0" y="96"/>
                  </a:cubicBezTo>
                  <a:cubicBezTo>
                    <a:pt x="2" y="97"/>
                    <a:pt x="4" y="100"/>
                    <a:pt x="5" y="103"/>
                  </a:cubicBezTo>
                  <a:cubicBezTo>
                    <a:pt x="8" y="106"/>
                    <a:pt x="12" y="103"/>
                    <a:pt x="14" y="104"/>
                  </a:cubicBezTo>
                  <a:cubicBezTo>
                    <a:pt x="16" y="105"/>
                    <a:pt x="18" y="113"/>
                    <a:pt x="17" y="115"/>
                  </a:cubicBezTo>
                  <a:cubicBezTo>
                    <a:pt x="16" y="117"/>
                    <a:pt x="14" y="123"/>
                    <a:pt x="15" y="125"/>
                  </a:cubicBezTo>
                  <a:cubicBezTo>
                    <a:pt x="31" y="125"/>
                    <a:pt x="31" y="125"/>
                    <a:pt x="31" y="125"/>
                  </a:cubicBezTo>
                  <a:lnTo>
                    <a:pt x="35" y="124"/>
                  </a:ln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/>
          </p:nvSpPr>
          <p:spPr bwMode="auto">
            <a:xfrm>
              <a:off x="3462350" y="2236789"/>
              <a:ext cx="131763" cy="134938"/>
            </a:xfrm>
            <a:custGeom>
              <a:avLst/>
              <a:gdLst>
                <a:gd name="T0" fmla="*/ 66 w 69"/>
                <a:gd name="T1" fmla="*/ 60 h 71"/>
                <a:gd name="T2" fmla="*/ 61 w 69"/>
                <a:gd name="T3" fmla="*/ 47 h 71"/>
                <a:gd name="T4" fmla="*/ 65 w 69"/>
                <a:gd name="T5" fmla="*/ 36 h 71"/>
                <a:gd name="T6" fmla="*/ 69 w 69"/>
                <a:gd name="T7" fmla="*/ 29 h 71"/>
                <a:gd name="T8" fmla="*/ 65 w 69"/>
                <a:gd name="T9" fmla="*/ 11 h 71"/>
                <a:gd name="T10" fmla="*/ 63 w 69"/>
                <a:gd name="T11" fmla="*/ 10 h 71"/>
                <a:gd name="T12" fmla="*/ 50 w 69"/>
                <a:gd name="T13" fmla="*/ 12 h 71"/>
                <a:gd name="T14" fmla="*/ 40 w 69"/>
                <a:gd name="T15" fmla="*/ 7 h 71"/>
                <a:gd name="T16" fmla="*/ 31 w 69"/>
                <a:gd name="T17" fmla="*/ 4 h 71"/>
                <a:gd name="T18" fmla="*/ 27 w 69"/>
                <a:gd name="T19" fmla="*/ 3 h 71"/>
                <a:gd name="T20" fmla="*/ 22 w 69"/>
                <a:gd name="T21" fmla="*/ 4 h 71"/>
                <a:gd name="T22" fmla="*/ 15 w 69"/>
                <a:gd name="T23" fmla="*/ 7 h 71"/>
                <a:gd name="T24" fmla="*/ 10 w 69"/>
                <a:gd name="T25" fmla="*/ 5 h 71"/>
                <a:gd name="T26" fmla="*/ 6 w 69"/>
                <a:gd name="T27" fmla="*/ 6 h 71"/>
                <a:gd name="T28" fmla="*/ 6 w 69"/>
                <a:gd name="T29" fmla="*/ 15 h 71"/>
                <a:gd name="T30" fmla="*/ 8 w 69"/>
                <a:gd name="T31" fmla="*/ 20 h 71"/>
                <a:gd name="T32" fmla="*/ 10 w 69"/>
                <a:gd name="T33" fmla="*/ 27 h 71"/>
                <a:gd name="T34" fmla="*/ 5 w 69"/>
                <a:gd name="T35" fmla="*/ 28 h 71"/>
                <a:gd name="T36" fmla="*/ 6 w 69"/>
                <a:gd name="T37" fmla="*/ 35 h 71"/>
                <a:gd name="T38" fmla="*/ 2 w 69"/>
                <a:gd name="T39" fmla="*/ 41 h 71"/>
                <a:gd name="T40" fmla="*/ 1 w 69"/>
                <a:gd name="T41" fmla="*/ 49 h 71"/>
                <a:gd name="T42" fmla="*/ 5 w 69"/>
                <a:gd name="T43" fmla="*/ 52 h 71"/>
                <a:gd name="T44" fmla="*/ 14 w 69"/>
                <a:gd name="T45" fmla="*/ 61 h 71"/>
                <a:gd name="T46" fmla="*/ 10 w 69"/>
                <a:gd name="T47" fmla="*/ 71 h 71"/>
                <a:gd name="T48" fmla="*/ 44 w 69"/>
                <a:gd name="T49" fmla="*/ 64 h 71"/>
                <a:gd name="T50" fmla="*/ 65 w 69"/>
                <a:gd name="T51" fmla="*/ 65 h 71"/>
                <a:gd name="T52" fmla="*/ 66 w 69"/>
                <a:gd name="T53" fmla="*/ 60 h 7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"/>
                <a:gd name="T82" fmla="*/ 0 h 71"/>
                <a:gd name="T83" fmla="*/ 69 w 69"/>
                <a:gd name="T84" fmla="*/ 71 h 7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" h="71">
                  <a:moveTo>
                    <a:pt x="66" y="60"/>
                  </a:moveTo>
                  <a:cubicBezTo>
                    <a:pt x="64" y="58"/>
                    <a:pt x="61" y="49"/>
                    <a:pt x="61" y="47"/>
                  </a:cubicBezTo>
                  <a:cubicBezTo>
                    <a:pt x="61" y="45"/>
                    <a:pt x="65" y="39"/>
                    <a:pt x="65" y="36"/>
                  </a:cubicBezTo>
                  <a:cubicBezTo>
                    <a:pt x="65" y="33"/>
                    <a:pt x="69" y="31"/>
                    <a:pt x="69" y="29"/>
                  </a:cubicBezTo>
                  <a:cubicBezTo>
                    <a:pt x="69" y="27"/>
                    <a:pt x="68" y="17"/>
                    <a:pt x="65" y="11"/>
                  </a:cubicBezTo>
                  <a:cubicBezTo>
                    <a:pt x="65" y="11"/>
                    <a:pt x="64" y="11"/>
                    <a:pt x="63" y="10"/>
                  </a:cubicBezTo>
                  <a:cubicBezTo>
                    <a:pt x="61" y="8"/>
                    <a:pt x="53" y="9"/>
                    <a:pt x="50" y="12"/>
                  </a:cubicBezTo>
                  <a:cubicBezTo>
                    <a:pt x="47" y="15"/>
                    <a:pt x="41" y="9"/>
                    <a:pt x="40" y="7"/>
                  </a:cubicBezTo>
                  <a:cubicBezTo>
                    <a:pt x="39" y="6"/>
                    <a:pt x="35" y="2"/>
                    <a:pt x="31" y="4"/>
                  </a:cubicBezTo>
                  <a:cubicBezTo>
                    <a:pt x="28" y="7"/>
                    <a:pt x="27" y="6"/>
                    <a:pt x="27" y="3"/>
                  </a:cubicBezTo>
                  <a:cubicBezTo>
                    <a:pt x="28" y="0"/>
                    <a:pt x="22" y="1"/>
                    <a:pt x="22" y="4"/>
                  </a:cubicBezTo>
                  <a:cubicBezTo>
                    <a:pt x="21" y="6"/>
                    <a:pt x="17" y="9"/>
                    <a:pt x="15" y="7"/>
                  </a:cubicBezTo>
                  <a:cubicBezTo>
                    <a:pt x="14" y="5"/>
                    <a:pt x="11" y="2"/>
                    <a:pt x="10" y="5"/>
                  </a:cubicBezTo>
                  <a:cubicBezTo>
                    <a:pt x="9" y="7"/>
                    <a:pt x="7" y="7"/>
                    <a:pt x="6" y="6"/>
                  </a:cubicBezTo>
                  <a:cubicBezTo>
                    <a:pt x="5" y="9"/>
                    <a:pt x="4" y="14"/>
                    <a:pt x="6" y="15"/>
                  </a:cubicBezTo>
                  <a:cubicBezTo>
                    <a:pt x="8" y="16"/>
                    <a:pt x="8" y="19"/>
                    <a:pt x="8" y="20"/>
                  </a:cubicBezTo>
                  <a:cubicBezTo>
                    <a:pt x="7" y="22"/>
                    <a:pt x="12" y="25"/>
                    <a:pt x="10" y="27"/>
                  </a:cubicBezTo>
                  <a:cubicBezTo>
                    <a:pt x="8" y="29"/>
                    <a:pt x="6" y="25"/>
                    <a:pt x="5" y="28"/>
                  </a:cubicBezTo>
                  <a:cubicBezTo>
                    <a:pt x="3" y="30"/>
                    <a:pt x="7" y="33"/>
                    <a:pt x="6" y="35"/>
                  </a:cubicBezTo>
                  <a:cubicBezTo>
                    <a:pt x="4" y="37"/>
                    <a:pt x="2" y="37"/>
                    <a:pt x="2" y="41"/>
                  </a:cubicBezTo>
                  <a:cubicBezTo>
                    <a:pt x="3" y="45"/>
                    <a:pt x="3" y="48"/>
                    <a:pt x="1" y="49"/>
                  </a:cubicBezTo>
                  <a:cubicBezTo>
                    <a:pt x="0" y="50"/>
                    <a:pt x="1" y="50"/>
                    <a:pt x="5" y="52"/>
                  </a:cubicBezTo>
                  <a:cubicBezTo>
                    <a:pt x="8" y="55"/>
                    <a:pt x="14" y="57"/>
                    <a:pt x="14" y="61"/>
                  </a:cubicBezTo>
                  <a:cubicBezTo>
                    <a:pt x="13" y="64"/>
                    <a:pt x="12" y="65"/>
                    <a:pt x="10" y="71"/>
                  </a:cubicBezTo>
                  <a:cubicBezTo>
                    <a:pt x="17" y="71"/>
                    <a:pt x="29" y="66"/>
                    <a:pt x="44" y="64"/>
                  </a:cubicBezTo>
                  <a:cubicBezTo>
                    <a:pt x="52" y="62"/>
                    <a:pt x="60" y="64"/>
                    <a:pt x="65" y="65"/>
                  </a:cubicBezTo>
                  <a:cubicBezTo>
                    <a:pt x="66" y="63"/>
                    <a:pt x="66" y="61"/>
                    <a:pt x="66" y="6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27" name="Freeform 27"/>
            <p:cNvSpPr>
              <a:spLocks noChangeArrowheads="1"/>
            </p:cNvSpPr>
            <p:nvPr/>
          </p:nvSpPr>
          <p:spPr bwMode="auto">
            <a:xfrm>
              <a:off x="3578237" y="2228852"/>
              <a:ext cx="92076" cy="139700"/>
            </a:xfrm>
            <a:custGeom>
              <a:avLst/>
              <a:gdLst>
                <a:gd name="T0" fmla="*/ 41 w 48"/>
                <a:gd name="T1" fmla="*/ 30 h 73"/>
                <a:gd name="T2" fmla="*/ 40 w 48"/>
                <a:gd name="T3" fmla="*/ 14 h 73"/>
                <a:gd name="T4" fmla="*/ 38 w 48"/>
                <a:gd name="T5" fmla="*/ 7 h 73"/>
                <a:gd name="T6" fmla="*/ 35 w 48"/>
                <a:gd name="T7" fmla="*/ 0 h 73"/>
                <a:gd name="T8" fmla="*/ 32 w 48"/>
                <a:gd name="T9" fmla="*/ 3 h 73"/>
                <a:gd name="T10" fmla="*/ 4 w 48"/>
                <a:gd name="T11" fmla="*/ 2 h 73"/>
                <a:gd name="T12" fmla="*/ 6 w 48"/>
                <a:gd name="T13" fmla="*/ 13 h 73"/>
                <a:gd name="T14" fmla="*/ 4 w 48"/>
                <a:gd name="T15" fmla="*/ 15 h 73"/>
                <a:gd name="T16" fmla="*/ 8 w 48"/>
                <a:gd name="T17" fmla="*/ 33 h 73"/>
                <a:gd name="T18" fmla="*/ 4 w 48"/>
                <a:gd name="T19" fmla="*/ 40 h 73"/>
                <a:gd name="T20" fmla="*/ 0 w 48"/>
                <a:gd name="T21" fmla="*/ 51 h 73"/>
                <a:gd name="T22" fmla="*/ 5 w 48"/>
                <a:gd name="T23" fmla="*/ 64 h 73"/>
                <a:gd name="T24" fmla="*/ 4 w 48"/>
                <a:gd name="T25" fmla="*/ 69 h 73"/>
                <a:gd name="T26" fmla="*/ 13 w 48"/>
                <a:gd name="T27" fmla="*/ 72 h 73"/>
                <a:gd name="T28" fmla="*/ 35 w 48"/>
                <a:gd name="T29" fmla="*/ 64 h 73"/>
                <a:gd name="T30" fmla="*/ 48 w 48"/>
                <a:gd name="T31" fmla="*/ 58 h 73"/>
                <a:gd name="T32" fmla="*/ 44 w 48"/>
                <a:gd name="T33" fmla="*/ 45 h 73"/>
                <a:gd name="T34" fmla="*/ 41 w 48"/>
                <a:gd name="T35" fmla="*/ 3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73"/>
                <a:gd name="T56" fmla="*/ 48 w 48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73">
                  <a:moveTo>
                    <a:pt x="41" y="30"/>
                  </a:moveTo>
                  <a:cubicBezTo>
                    <a:pt x="39" y="26"/>
                    <a:pt x="40" y="18"/>
                    <a:pt x="40" y="14"/>
                  </a:cubicBezTo>
                  <a:cubicBezTo>
                    <a:pt x="41" y="10"/>
                    <a:pt x="39" y="8"/>
                    <a:pt x="38" y="7"/>
                  </a:cubicBezTo>
                  <a:cubicBezTo>
                    <a:pt x="37" y="6"/>
                    <a:pt x="36" y="3"/>
                    <a:pt x="35" y="0"/>
                  </a:cubicBezTo>
                  <a:cubicBezTo>
                    <a:pt x="33" y="1"/>
                    <a:pt x="33" y="4"/>
                    <a:pt x="32" y="3"/>
                  </a:cubicBezTo>
                  <a:cubicBezTo>
                    <a:pt x="31" y="1"/>
                    <a:pt x="5" y="0"/>
                    <a:pt x="4" y="2"/>
                  </a:cubicBezTo>
                  <a:cubicBezTo>
                    <a:pt x="3" y="4"/>
                    <a:pt x="6" y="11"/>
                    <a:pt x="6" y="13"/>
                  </a:cubicBezTo>
                  <a:cubicBezTo>
                    <a:pt x="6" y="14"/>
                    <a:pt x="5" y="15"/>
                    <a:pt x="4" y="15"/>
                  </a:cubicBezTo>
                  <a:cubicBezTo>
                    <a:pt x="7" y="21"/>
                    <a:pt x="8" y="31"/>
                    <a:pt x="8" y="33"/>
                  </a:cubicBezTo>
                  <a:cubicBezTo>
                    <a:pt x="8" y="35"/>
                    <a:pt x="4" y="37"/>
                    <a:pt x="4" y="40"/>
                  </a:cubicBezTo>
                  <a:cubicBezTo>
                    <a:pt x="4" y="43"/>
                    <a:pt x="0" y="49"/>
                    <a:pt x="0" y="51"/>
                  </a:cubicBezTo>
                  <a:cubicBezTo>
                    <a:pt x="0" y="53"/>
                    <a:pt x="3" y="62"/>
                    <a:pt x="5" y="64"/>
                  </a:cubicBezTo>
                  <a:cubicBezTo>
                    <a:pt x="5" y="65"/>
                    <a:pt x="5" y="67"/>
                    <a:pt x="4" y="69"/>
                  </a:cubicBezTo>
                  <a:cubicBezTo>
                    <a:pt x="9" y="71"/>
                    <a:pt x="12" y="72"/>
                    <a:pt x="13" y="72"/>
                  </a:cubicBezTo>
                  <a:cubicBezTo>
                    <a:pt x="15" y="73"/>
                    <a:pt x="29" y="66"/>
                    <a:pt x="35" y="64"/>
                  </a:cubicBezTo>
                  <a:cubicBezTo>
                    <a:pt x="39" y="61"/>
                    <a:pt x="44" y="60"/>
                    <a:pt x="48" y="58"/>
                  </a:cubicBezTo>
                  <a:cubicBezTo>
                    <a:pt x="46" y="54"/>
                    <a:pt x="44" y="49"/>
                    <a:pt x="44" y="45"/>
                  </a:cubicBezTo>
                  <a:cubicBezTo>
                    <a:pt x="44" y="39"/>
                    <a:pt x="42" y="33"/>
                    <a:pt x="41" y="3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28" name="Freeform 28"/>
            <p:cNvSpPr>
              <a:spLocks noChangeArrowheads="1"/>
            </p:cNvSpPr>
            <p:nvPr/>
          </p:nvSpPr>
          <p:spPr bwMode="auto">
            <a:xfrm>
              <a:off x="3319474" y="2195514"/>
              <a:ext cx="165101" cy="122238"/>
            </a:xfrm>
            <a:custGeom>
              <a:avLst/>
              <a:gdLst>
                <a:gd name="T0" fmla="*/ 29 w 86"/>
                <a:gd name="T1" fmla="*/ 34 h 64"/>
                <a:gd name="T2" fmla="*/ 34 w 86"/>
                <a:gd name="T3" fmla="*/ 33 h 64"/>
                <a:gd name="T4" fmla="*/ 42 w 86"/>
                <a:gd name="T5" fmla="*/ 31 h 64"/>
                <a:gd name="T6" fmla="*/ 51 w 86"/>
                <a:gd name="T7" fmla="*/ 42 h 64"/>
                <a:gd name="T8" fmla="*/ 53 w 86"/>
                <a:gd name="T9" fmla="*/ 49 h 64"/>
                <a:gd name="T10" fmla="*/ 53 w 86"/>
                <a:gd name="T11" fmla="*/ 50 h 64"/>
                <a:gd name="T12" fmla="*/ 61 w 86"/>
                <a:gd name="T13" fmla="*/ 48 h 64"/>
                <a:gd name="T14" fmla="*/ 65 w 86"/>
                <a:gd name="T15" fmla="*/ 58 h 64"/>
                <a:gd name="T16" fmla="*/ 70 w 86"/>
                <a:gd name="T17" fmla="*/ 62 h 64"/>
                <a:gd name="T18" fmla="*/ 74 w 86"/>
                <a:gd name="T19" fmla="*/ 58 h 64"/>
                <a:gd name="T20" fmla="*/ 77 w 86"/>
                <a:gd name="T21" fmla="*/ 60 h 64"/>
                <a:gd name="T22" fmla="*/ 80 w 86"/>
                <a:gd name="T23" fmla="*/ 57 h 64"/>
                <a:gd name="T24" fmla="*/ 79 w 86"/>
                <a:gd name="T25" fmla="*/ 50 h 64"/>
                <a:gd name="T26" fmla="*/ 84 w 86"/>
                <a:gd name="T27" fmla="*/ 49 h 64"/>
                <a:gd name="T28" fmla="*/ 82 w 86"/>
                <a:gd name="T29" fmla="*/ 42 h 64"/>
                <a:gd name="T30" fmla="*/ 80 w 86"/>
                <a:gd name="T31" fmla="*/ 37 h 64"/>
                <a:gd name="T32" fmla="*/ 80 w 86"/>
                <a:gd name="T33" fmla="*/ 28 h 64"/>
                <a:gd name="T34" fmla="*/ 78 w 86"/>
                <a:gd name="T35" fmla="*/ 26 h 64"/>
                <a:gd name="T36" fmla="*/ 76 w 86"/>
                <a:gd name="T37" fmla="*/ 20 h 64"/>
                <a:gd name="T38" fmla="*/ 76 w 86"/>
                <a:gd name="T39" fmla="*/ 16 h 64"/>
                <a:gd name="T40" fmla="*/ 72 w 86"/>
                <a:gd name="T41" fmla="*/ 11 h 64"/>
                <a:gd name="T42" fmla="*/ 67 w 86"/>
                <a:gd name="T43" fmla="*/ 2 h 64"/>
                <a:gd name="T44" fmla="*/ 59 w 86"/>
                <a:gd name="T45" fmla="*/ 8 h 64"/>
                <a:gd name="T46" fmla="*/ 52 w 86"/>
                <a:gd name="T47" fmla="*/ 7 h 64"/>
                <a:gd name="T48" fmla="*/ 45 w 86"/>
                <a:gd name="T49" fmla="*/ 8 h 64"/>
                <a:gd name="T50" fmla="*/ 42 w 86"/>
                <a:gd name="T51" fmla="*/ 5 h 64"/>
                <a:gd name="T52" fmla="*/ 42 w 86"/>
                <a:gd name="T53" fmla="*/ 3 h 64"/>
                <a:gd name="T54" fmla="*/ 41 w 86"/>
                <a:gd name="T55" fmla="*/ 4 h 64"/>
                <a:gd name="T56" fmla="*/ 24 w 86"/>
                <a:gd name="T57" fmla="*/ 3 h 64"/>
                <a:gd name="T58" fmla="*/ 16 w 86"/>
                <a:gd name="T59" fmla="*/ 0 h 64"/>
                <a:gd name="T60" fmla="*/ 14 w 86"/>
                <a:gd name="T61" fmla="*/ 5 h 64"/>
                <a:gd name="T62" fmla="*/ 15 w 86"/>
                <a:gd name="T63" fmla="*/ 10 h 64"/>
                <a:gd name="T64" fmla="*/ 11 w 86"/>
                <a:gd name="T65" fmla="*/ 12 h 64"/>
                <a:gd name="T66" fmla="*/ 1 w 86"/>
                <a:gd name="T67" fmla="*/ 17 h 64"/>
                <a:gd name="T68" fmla="*/ 0 w 86"/>
                <a:gd name="T69" fmla="*/ 18 h 64"/>
                <a:gd name="T70" fmla="*/ 8 w 86"/>
                <a:gd name="T71" fmla="*/ 28 h 64"/>
                <a:gd name="T72" fmla="*/ 21 w 86"/>
                <a:gd name="T73" fmla="*/ 42 h 64"/>
                <a:gd name="T74" fmla="*/ 29 w 86"/>
                <a:gd name="T75" fmla="*/ 34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6"/>
                <a:gd name="T115" fmla="*/ 0 h 64"/>
                <a:gd name="T116" fmla="*/ 86 w 86"/>
                <a:gd name="T117" fmla="*/ 64 h 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6" h="64">
                  <a:moveTo>
                    <a:pt x="29" y="34"/>
                  </a:moveTo>
                  <a:cubicBezTo>
                    <a:pt x="29" y="31"/>
                    <a:pt x="31" y="32"/>
                    <a:pt x="34" y="33"/>
                  </a:cubicBezTo>
                  <a:cubicBezTo>
                    <a:pt x="37" y="33"/>
                    <a:pt x="40" y="31"/>
                    <a:pt x="42" y="31"/>
                  </a:cubicBezTo>
                  <a:cubicBezTo>
                    <a:pt x="45" y="31"/>
                    <a:pt x="51" y="40"/>
                    <a:pt x="51" y="42"/>
                  </a:cubicBezTo>
                  <a:cubicBezTo>
                    <a:pt x="51" y="45"/>
                    <a:pt x="52" y="47"/>
                    <a:pt x="53" y="49"/>
                  </a:cubicBezTo>
                  <a:cubicBezTo>
                    <a:pt x="53" y="49"/>
                    <a:pt x="53" y="49"/>
                    <a:pt x="53" y="50"/>
                  </a:cubicBezTo>
                  <a:cubicBezTo>
                    <a:pt x="57" y="49"/>
                    <a:pt x="61" y="48"/>
                    <a:pt x="61" y="48"/>
                  </a:cubicBezTo>
                  <a:cubicBezTo>
                    <a:pt x="63" y="48"/>
                    <a:pt x="65" y="54"/>
                    <a:pt x="65" y="58"/>
                  </a:cubicBezTo>
                  <a:cubicBezTo>
                    <a:pt x="64" y="61"/>
                    <a:pt x="68" y="64"/>
                    <a:pt x="70" y="62"/>
                  </a:cubicBezTo>
                  <a:cubicBezTo>
                    <a:pt x="72" y="59"/>
                    <a:pt x="74" y="56"/>
                    <a:pt x="74" y="58"/>
                  </a:cubicBezTo>
                  <a:cubicBezTo>
                    <a:pt x="75" y="59"/>
                    <a:pt x="75" y="59"/>
                    <a:pt x="77" y="60"/>
                  </a:cubicBezTo>
                  <a:cubicBezTo>
                    <a:pt x="77" y="58"/>
                    <a:pt x="79" y="58"/>
                    <a:pt x="80" y="57"/>
                  </a:cubicBezTo>
                  <a:cubicBezTo>
                    <a:pt x="81" y="55"/>
                    <a:pt x="77" y="52"/>
                    <a:pt x="79" y="50"/>
                  </a:cubicBezTo>
                  <a:cubicBezTo>
                    <a:pt x="80" y="47"/>
                    <a:pt x="82" y="51"/>
                    <a:pt x="84" y="49"/>
                  </a:cubicBezTo>
                  <a:cubicBezTo>
                    <a:pt x="86" y="47"/>
                    <a:pt x="81" y="44"/>
                    <a:pt x="82" y="42"/>
                  </a:cubicBezTo>
                  <a:cubicBezTo>
                    <a:pt x="82" y="41"/>
                    <a:pt x="82" y="38"/>
                    <a:pt x="80" y="37"/>
                  </a:cubicBezTo>
                  <a:cubicBezTo>
                    <a:pt x="78" y="36"/>
                    <a:pt x="79" y="31"/>
                    <a:pt x="80" y="28"/>
                  </a:cubicBezTo>
                  <a:cubicBezTo>
                    <a:pt x="79" y="27"/>
                    <a:pt x="79" y="27"/>
                    <a:pt x="78" y="26"/>
                  </a:cubicBezTo>
                  <a:cubicBezTo>
                    <a:pt x="77" y="24"/>
                    <a:pt x="78" y="20"/>
                    <a:pt x="76" y="20"/>
                  </a:cubicBezTo>
                  <a:cubicBezTo>
                    <a:pt x="73" y="20"/>
                    <a:pt x="74" y="17"/>
                    <a:pt x="76" y="16"/>
                  </a:cubicBezTo>
                  <a:cubicBezTo>
                    <a:pt x="78" y="15"/>
                    <a:pt x="72" y="13"/>
                    <a:pt x="72" y="11"/>
                  </a:cubicBezTo>
                  <a:cubicBezTo>
                    <a:pt x="72" y="8"/>
                    <a:pt x="69" y="3"/>
                    <a:pt x="67" y="2"/>
                  </a:cubicBezTo>
                  <a:cubicBezTo>
                    <a:pt x="66" y="2"/>
                    <a:pt x="61" y="8"/>
                    <a:pt x="59" y="8"/>
                  </a:cubicBezTo>
                  <a:cubicBezTo>
                    <a:pt x="57" y="8"/>
                    <a:pt x="53" y="4"/>
                    <a:pt x="52" y="7"/>
                  </a:cubicBezTo>
                  <a:cubicBezTo>
                    <a:pt x="50" y="11"/>
                    <a:pt x="47" y="6"/>
                    <a:pt x="45" y="8"/>
                  </a:cubicBezTo>
                  <a:cubicBezTo>
                    <a:pt x="43" y="11"/>
                    <a:pt x="42" y="5"/>
                    <a:pt x="42" y="5"/>
                  </a:cubicBezTo>
                  <a:cubicBezTo>
                    <a:pt x="42" y="5"/>
                    <a:pt x="42" y="4"/>
                    <a:pt x="42" y="3"/>
                  </a:cubicBezTo>
                  <a:cubicBezTo>
                    <a:pt x="42" y="3"/>
                    <a:pt x="41" y="4"/>
                    <a:pt x="41" y="4"/>
                  </a:cubicBezTo>
                  <a:cubicBezTo>
                    <a:pt x="35" y="6"/>
                    <a:pt x="25" y="5"/>
                    <a:pt x="24" y="3"/>
                  </a:cubicBezTo>
                  <a:cubicBezTo>
                    <a:pt x="24" y="1"/>
                    <a:pt x="16" y="0"/>
                    <a:pt x="16" y="0"/>
                  </a:cubicBezTo>
                  <a:cubicBezTo>
                    <a:pt x="16" y="0"/>
                    <a:pt x="17" y="4"/>
                    <a:pt x="14" y="5"/>
                  </a:cubicBezTo>
                  <a:cubicBezTo>
                    <a:pt x="11" y="6"/>
                    <a:pt x="15" y="9"/>
                    <a:pt x="15" y="10"/>
                  </a:cubicBezTo>
                  <a:cubicBezTo>
                    <a:pt x="15" y="11"/>
                    <a:pt x="12" y="13"/>
                    <a:pt x="11" y="12"/>
                  </a:cubicBezTo>
                  <a:cubicBezTo>
                    <a:pt x="9" y="11"/>
                    <a:pt x="4" y="16"/>
                    <a:pt x="1" y="17"/>
                  </a:cubicBezTo>
                  <a:cubicBezTo>
                    <a:pt x="1" y="17"/>
                    <a:pt x="1" y="18"/>
                    <a:pt x="0" y="18"/>
                  </a:cubicBezTo>
                  <a:cubicBezTo>
                    <a:pt x="4" y="22"/>
                    <a:pt x="4" y="25"/>
                    <a:pt x="8" y="28"/>
                  </a:cubicBezTo>
                  <a:cubicBezTo>
                    <a:pt x="12" y="31"/>
                    <a:pt x="18" y="36"/>
                    <a:pt x="21" y="42"/>
                  </a:cubicBezTo>
                  <a:cubicBezTo>
                    <a:pt x="24" y="39"/>
                    <a:pt x="28" y="36"/>
                    <a:pt x="29" y="3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29" name="Freeform 29"/>
            <p:cNvSpPr>
              <a:spLocks noChangeArrowheads="1"/>
            </p:cNvSpPr>
            <p:nvPr/>
          </p:nvSpPr>
          <p:spPr bwMode="auto">
            <a:xfrm>
              <a:off x="3398850" y="2286003"/>
              <a:ext cx="88900" cy="85725"/>
            </a:xfrm>
            <a:custGeom>
              <a:avLst/>
              <a:gdLst>
                <a:gd name="T0" fmla="*/ 38 w 47"/>
                <a:gd name="T1" fmla="*/ 26 h 45"/>
                <a:gd name="T2" fmla="*/ 34 w 47"/>
                <a:gd name="T3" fmla="*/ 23 h 45"/>
                <a:gd name="T4" fmla="*/ 35 w 47"/>
                <a:gd name="T5" fmla="*/ 15 h 45"/>
                <a:gd name="T6" fmla="*/ 36 w 47"/>
                <a:gd name="T7" fmla="*/ 12 h 45"/>
                <a:gd name="T8" fmla="*/ 33 w 47"/>
                <a:gd name="T9" fmla="*/ 10 h 45"/>
                <a:gd name="T10" fmla="*/ 29 w 47"/>
                <a:gd name="T11" fmla="*/ 14 h 45"/>
                <a:gd name="T12" fmla="*/ 24 w 47"/>
                <a:gd name="T13" fmla="*/ 10 h 45"/>
                <a:gd name="T14" fmla="*/ 20 w 47"/>
                <a:gd name="T15" fmla="*/ 0 h 45"/>
                <a:gd name="T16" fmla="*/ 12 w 47"/>
                <a:gd name="T17" fmla="*/ 2 h 45"/>
                <a:gd name="T18" fmla="*/ 11 w 47"/>
                <a:gd name="T19" fmla="*/ 7 h 45"/>
                <a:gd name="T20" fmla="*/ 2 w 47"/>
                <a:gd name="T21" fmla="*/ 15 h 45"/>
                <a:gd name="T22" fmla="*/ 0 w 47"/>
                <a:gd name="T23" fmla="*/ 19 h 45"/>
                <a:gd name="T24" fmla="*/ 14 w 47"/>
                <a:gd name="T25" fmla="*/ 28 h 45"/>
                <a:gd name="T26" fmla="*/ 41 w 47"/>
                <a:gd name="T27" fmla="*/ 45 h 45"/>
                <a:gd name="T28" fmla="*/ 43 w 47"/>
                <a:gd name="T29" fmla="*/ 45 h 45"/>
                <a:gd name="T30" fmla="*/ 47 w 47"/>
                <a:gd name="T31" fmla="*/ 35 h 45"/>
                <a:gd name="T32" fmla="*/ 38 w 47"/>
                <a:gd name="T33" fmla="*/ 26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45"/>
                <a:gd name="T53" fmla="*/ 47 w 47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45">
                  <a:moveTo>
                    <a:pt x="38" y="26"/>
                  </a:moveTo>
                  <a:cubicBezTo>
                    <a:pt x="34" y="24"/>
                    <a:pt x="33" y="24"/>
                    <a:pt x="34" y="23"/>
                  </a:cubicBezTo>
                  <a:cubicBezTo>
                    <a:pt x="36" y="22"/>
                    <a:pt x="36" y="19"/>
                    <a:pt x="35" y="15"/>
                  </a:cubicBezTo>
                  <a:cubicBezTo>
                    <a:pt x="35" y="13"/>
                    <a:pt x="35" y="13"/>
                    <a:pt x="36" y="12"/>
                  </a:cubicBezTo>
                  <a:cubicBezTo>
                    <a:pt x="34" y="11"/>
                    <a:pt x="34" y="11"/>
                    <a:pt x="33" y="10"/>
                  </a:cubicBezTo>
                  <a:cubicBezTo>
                    <a:pt x="33" y="8"/>
                    <a:pt x="31" y="11"/>
                    <a:pt x="29" y="14"/>
                  </a:cubicBezTo>
                  <a:cubicBezTo>
                    <a:pt x="27" y="16"/>
                    <a:pt x="23" y="13"/>
                    <a:pt x="24" y="10"/>
                  </a:cubicBezTo>
                  <a:cubicBezTo>
                    <a:pt x="24" y="6"/>
                    <a:pt x="22" y="0"/>
                    <a:pt x="20" y="0"/>
                  </a:cubicBezTo>
                  <a:cubicBezTo>
                    <a:pt x="20" y="0"/>
                    <a:pt x="16" y="1"/>
                    <a:pt x="12" y="2"/>
                  </a:cubicBezTo>
                  <a:cubicBezTo>
                    <a:pt x="13" y="3"/>
                    <a:pt x="12" y="5"/>
                    <a:pt x="11" y="7"/>
                  </a:cubicBezTo>
                  <a:cubicBezTo>
                    <a:pt x="11" y="10"/>
                    <a:pt x="5" y="13"/>
                    <a:pt x="2" y="15"/>
                  </a:cubicBezTo>
                  <a:cubicBezTo>
                    <a:pt x="1" y="15"/>
                    <a:pt x="0" y="17"/>
                    <a:pt x="0" y="19"/>
                  </a:cubicBezTo>
                  <a:cubicBezTo>
                    <a:pt x="4" y="22"/>
                    <a:pt x="10" y="25"/>
                    <a:pt x="14" y="28"/>
                  </a:cubicBezTo>
                  <a:cubicBezTo>
                    <a:pt x="22" y="35"/>
                    <a:pt x="35" y="43"/>
                    <a:pt x="41" y="45"/>
                  </a:cubicBezTo>
                  <a:cubicBezTo>
                    <a:pt x="41" y="45"/>
                    <a:pt x="42" y="45"/>
                    <a:pt x="43" y="45"/>
                  </a:cubicBezTo>
                  <a:cubicBezTo>
                    <a:pt x="45" y="39"/>
                    <a:pt x="46" y="38"/>
                    <a:pt x="47" y="35"/>
                  </a:cubicBezTo>
                  <a:cubicBezTo>
                    <a:pt x="47" y="31"/>
                    <a:pt x="41" y="29"/>
                    <a:pt x="38" y="26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30" name="Freeform 30"/>
            <p:cNvSpPr>
              <a:spLocks noChangeArrowheads="1"/>
            </p:cNvSpPr>
            <p:nvPr/>
          </p:nvSpPr>
          <p:spPr bwMode="auto">
            <a:xfrm>
              <a:off x="3360750" y="2254253"/>
              <a:ext cx="63500" cy="68263"/>
            </a:xfrm>
            <a:custGeom>
              <a:avLst/>
              <a:gdLst>
                <a:gd name="T0" fmla="*/ 31 w 33"/>
                <a:gd name="T1" fmla="*/ 24 h 36"/>
                <a:gd name="T2" fmla="*/ 32 w 33"/>
                <a:gd name="T3" fmla="*/ 18 h 36"/>
                <a:gd name="T4" fmla="*/ 30 w 33"/>
                <a:gd name="T5" fmla="*/ 11 h 36"/>
                <a:gd name="T6" fmla="*/ 21 w 33"/>
                <a:gd name="T7" fmla="*/ 0 h 36"/>
                <a:gd name="T8" fmla="*/ 13 w 33"/>
                <a:gd name="T9" fmla="*/ 2 h 36"/>
                <a:gd name="T10" fmla="*/ 8 w 33"/>
                <a:gd name="T11" fmla="*/ 3 h 36"/>
                <a:gd name="T12" fmla="*/ 0 w 33"/>
                <a:gd name="T13" fmla="*/ 11 h 36"/>
                <a:gd name="T14" fmla="*/ 2 w 33"/>
                <a:gd name="T15" fmla="*/ 15 h 36"/>
                <a:gd name="T16" fmla="*/ 11 w 33"/>
                <a:gd name="T17" fmla="*/ 30 h 36"/>
                <a:gd name="T18" fmla="*/ 20 w 33"/>
                <a:gd name="T19" fmla="*/ 36 h 36"/>
                <a:gd name="T20" fmla="*/ 22 w 33"/>
                <a:gd name="T21" fmla="*/ 32 h 36"/>
                <a:gd name="T22" fmla="*/ 31 w 33"/>
                <a:gd name="T23" fmla="*/ 24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"/>
                <a:gd name="T37" fmla="*/ 0 h 36"/>
                <a:gd name="T38" fmla="*/ 33 w 33"/>
                <a:gd name="T39" fmla="*/ 36 h 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" h="36">
                  <a:moveTo>
                    <a:pt x="31" y="24"/>
                  </a:moveTo>
                  <a:cubicBezTo>
                    <a:pt x="32" y="22"/>
                    <a:pt x="33" y="20"/>
                    <a:pt x="32" y="18"/>
                  </a:cubicBezTo>
                  <a:cubicBezTo>
                    <a:pt x="31" y="16"/>
                    <a:pt x="30" y="14"/>
                    <a:pt x="30" y="11"/>
                  </a:cubicBezTo>
                  <a:cubicBezTo>
                    <a:pt x="30" y="9"/>
                    <a:pt x="24" y="0"/>
                    <a:pt x="21" y="0"/>
                  </a:cubicBezTo>
                  <a:cubicBezTo>
                    <a:pt x="19" y="0"/>
                    <a:pt x="16" y="2"/>
                    <a:pt x="13" y="2"/>
                  </a:cubicBezTo>
                  <a:cubicBezTo>
                    <a:pt x="10" y="1"/>
                    <a:pt x="8" y="0"/>
                    <a:pt x="8" y="3"/>
                  </a:cubicBezTo>
                  <a:cubicBezTo>
                    <a:pt x="7" y="5"/>
                    <a:pt x="3" y="8"/>
                    <a:pt x="0" y="11"/>
                  </a:cubicBezTo>
                  <a:cubicBezTo>
                    <a:pt x="1" y="12"/>
                    <a:pt x="1" y="14"/>
                    <a:pt x="2" y="15"/>
                  </a:cubicBezTo>
                  <a:cubicBezTo>
                    <a:pt x="4" y="25"/>
                    <a:pt x="7" y="26"/>
                    <a:pt x="11" y="30"/>
                  </a:cubicBezTo>
                  <a:cubicBezTo>
                    <a:pt x="12" y="31"/>
                    <a:pt x="16" y="33"/>
                    <a:pt x="20" y="36"/>
                  </a:cubicBezTo>
                  <a:cubicBezTo>
                    <a:pt x="20" y="34"/>
                    <a:pt x="21" y="32"/>
                    <a:pt x="22" y="32"/>
                  </a:cubicBezTo>
                  <a:cubicBezTo>
                    <a:pt x="25" y="30"/>
                    <a:pt x="31" y="27"/>
                    <a:pt x="31" y="2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31" name="Freeform 31"/>
            <p:cNvSpPr>
              <a:spLocks noChangeArrowheads="1"/>
            </p:cNvSpPr>
            <p:nvPr/>
          </p:nvSpPr>
          <p:spPr bwMode="auto">
            <a:xfrm>
              <a:off x="3279786" y="1854202"/>
              <a:ext cx="179389" cy="147638"/>
            </a:xfrm>
            <a:custGeom>
              <a:avLst/>
              <a:gdLst>
                <a:gd name="T0" fmla="*/ 44 w 94"/>
                <a:gd name="T1" fmla="*/ 59 h 77"/>
                <a:gd name="T2" fmla="*/ 56 w 94"/>
                <a:gd name="T3" fmla="*/ 51 h 77"/>
                <a:gd name="T4" fmla="*/ 56 w 94"/>
                <a:gd name="T5" fmla="*/ 20 h 77"/>
                <a:gd name="T6" fmla="*/ 94 w 94"/>
                <a:gd name="T7" fmla="*/ 20 h 77"/>
                <a:gd name="T8" fmla="*/ 94 w 94"/>
                <a:gd name="T9" fmla="*/ 4 h 77"/>
                <a:gd name="T10" fmla="*/ 86 w 94"/>
                <a:gd name="T11" fmla="*/ 0 h 77"/>
                <a:gd name="T12" fmla="*/ 44 w 94"/>
                <a:gd name="T13" fmla="*/ 0 h 77"/>
                <a:gd name="T14" fmla="*/ 38 w 94"/>
                <a:gd name="T15" fmla="*/ 10 h 77"/>
                <a:gd name="T16" fmla="*/ 23 w 94"/>
                <a:gd name="T17" fmla="*/ 31 h 77"/>
                <a:gd name="T18" fmla="*/ 3 w 94"/>
                <a:gd name="T19" fmla="*/ 66 h 77"/>
                <a:gd name="T20" fmla="*/ 0 w 94"/>
                <a:gd name="T21" fmla="*/ 77 h 77"/>
                <a:gd name="T22" fmla="*/ 44 w 94"/>
                <a:gd name="T23" fmla="*/ 77 h 77"/>
                <a:gd name="T24" fmla="*/ 44 w 94"/>
                <a:gd name="T25" fmla="*/ 59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4"/>
                <a:gd name="T40" fmla="*/ 0 h 77"/>
                <a:gd name="T41" fmla="*/ 94 w 94"/>
                <a:gd name="T42" fmla="*/ 77 h 7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4" h="77">
                  <a:moveTo>
                    <a:pt x="44" y="59"/>
                  </a:moveTo>
                  <a:cubicBezTo>
                    <a:pt x="44" y="56"/>
                    <a:pt x="56" y="53"/>
                    <a:pt x="56" y="51"/>
                  </a:cubicBezTo>
                  <a:cubicBezTo>
                    <a:pt x="56" y="48"/>
                    <a:pt x="56" y="20"/>
                    <a:pt x="56" y="20"/>
                  </a:cubicBezTo>
                  <a:cubicBezTo>
                    <a:pt x="56" y="20"/>
                    <a:pt x="93" y="21"/>
                    <a:pt x="94" y="20"/>
                  </a:cubicBezTo>
                  <a:cubicBezTo>
                    <a:pt x="94" y="20"/>
                    <a:pt x="94" y="12"/>
                    <a:pt x="94" y="4"/>
                  </a:cubicBezTo>
                  <a:cubicBezTo>
                    <a:pt x="92" y="2"/>
                    <a:pt x="94" y="0"/>
                    <a:pt x="86" y="0"/>
                  </a:cubicBezTo>
                  <a:cubicBezTo>
                    <a:pt x="79" y="0"/>
                    <a:pt x="58" y="0"/>
                    <a:pt x="44" y="0"/>
                  </a:cubicBezTo>
                  <a:cubicBezTo>
                    <a:pt x="41" y="3"/>
                    <a:pt x="39" y="7"/>
                    <a:pt x="38" y="10"/>
                  </a:cubicBezTo>
                  <a:cubicBezTo>
                    <a:pt x="36" y="16"/>
                    <a:pt x="23" y="23"/>
                    <a:pt x="23" y="31"/>
                  </a:cubicBezTo>
                  <a:cubicBezTo>
                    <a:pt x="22" y="38"/>
                    <a:pt x="11" y="50"/>
                    <a:pt x="3" y="66"/>
                  </a:cubicBezTo>
                  <a:cubicBezTo>
                    <a:pt x="1" y="70"/>
                    <a:pt x="0" y="74"/>
                    <a:pt x="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62"/>
                    <a:pt x="44" y="5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32" name="Freeform 32"/>
            <p:cNvSpPr>
              <a:spLocks noChangeArrowheads="1"/>
            </p:cNvSpPr>
            <p:nvPr/>
          </p:nvSpPr>
          <p:spPr bwMode="auto">
            <a:xfrm>
              <a:off x="3278199" y="1862139"/>
              <a:ext cx="261939" cy="287339"/>
            </a:xfrm>
            <a:custGeom>
              <a:avLst/>
              <a:gdLst>
                <a:gd name="T0" fmla="*/ 11 w 137"/>
                <a:gd name="T1" fmla="*/ 130 h 150"/>
                <a:gd name="T2" fmla="*/ 21 w 137"/>
                <a:gd name="T3" fmla="*/ 130 h 150"/>
                <a:gd name="T4" fmla="*/ 30 w 137"/>
                <a:gd name="T5" fmla="*/ 129 h 150"/>
                <a:gd name="T6" fmla="*/ 36 w 137"/>
                <a:gd name="T7" fmla="*/ 135 h 150"/>
                <a:gd name="T8" fmla="*/ 40 w 137"/>
                <a:gd name="T9" fmla="*/ 135 h 150"/>
                <a:gd name="T10" fmla="*/ 48 w 137"/>
                <a:gd name="T11" fmla="*/ 145 h 150"/>
                <a:gd name="T12" fmla="*/ 53 w 137"/>
                <a:gd name="T13" fmla="*/ 150 h 150"/>
                <a:gd name="T14" fmla="*/ 59 w 137"/>
                <a:gd name="T15" fmla="*/ 147 h 150"/>
                <a:gd name="T16" fmla="*/ 66 w 137"/>
                <a:gd name="T17" fmla="*/ 144 h 150"/>
                <a:gd name="T18" fmla="*/ 72 w 137"/>
                <a:gd name="T19" fmla="*/ 143 h 150"/>
                <a:gd name="T20" fmla="*/ 80 w 137"/>
                <a:gd name="T21" fmla="*/ 144 h 150"/>
                <a:gd name="T22" fmla="*/ 87 w 137"/>
                <a:gd name="T23" fmla="*/ 141 h 150"/>
                <a:gd name="T24" fmla="*/ 131 w 137"/>
                <a:gd name="T25" fmla="*/ 141 h 150"/>
                <a:gd name="T26" fmla="*/ 132 w 137"/>
                <a:gd name="T27" fmla="*/ 131 h 150"/>
                <a:gd name="T28" fmla="*/ 129 w 137"/>
                <a:gd name="T29" fmla="*/ 128 h 150"/>
                <a:gd name="T30" fmla="*/ 118 w 137"/>
                <a:gd name="T31" fmla="*/ 28 h 150"/>
                <a:gd name="T32" fmla="*/ 137 w 137"/>
                <a:gd name="T33" fmla="*/ 28 h 150"/>
                <a:gd name="T34" fmla="*/ 97 w 137"/>
                <a:gd name="T35" fmla="*/ 2 h 150"/>
                <a:gd name="T36" fmla="*/ 95 w 137"/>
                <a:gd name="T37" fmla="*/ 0 h 150"/>
                <a:gd name="T38" fmla="*/ 95 w 137"/>
                <a:gd name="T39" fmla="*/ 16 h 150"/>
                <a:gd name="T40" fmla="*/ 57 w 137"/>
                <a:gd name="T41" fmla="*/ 16 h 150"/>
                <a:gd name="T42" fmla="*/ 57 w 137"/>
                <a:gd name="T43" fmla="*/ 47 h 150"/>
                <a:gd name="T44" fmla="*/ 45 w 137"/>
                <a:gd name="T45" fmla="*/ 55 h 150"/>
                <a:gd name="T46" fmla="*/ 45 w 137"/>
                <a:gd name="T47" fmla="*/ 73 h 150"/>
                <a:gd name="T48" fmla="*/ 1 w 137"/>
                <a:gd name="T49" fmla="*/ 73 h 150"/>
                <a:gd name="T50" fmla="*/ 7 w 137"/>
                <a:gd name="T51" fmla="*/ 85 h 150"/>
                <a:gd name="T52" fmla="*/ 9 w 137"/>
                <a:gd name="T53" fmla="*/ 104 h 150"/>
                <a:gd name="T54" fmla="*/ 6 w 137"/>
                <a:gd name="T55" fmla="*/ 126 h 150"/>
                <a:gd name="T56" fmla="*/ 4 w 137"/>
                <a:gd name="T57" fmla="*/ 135 h 150"/>
                <a:gd name="T58" fmla="*/ 4 w 137"/>
                <a:gd name="T59" fmla="*/ 135 h 150"/>
                <a:gd name="T60" fmla="*/ 11 w 137"/>
                <a:gd name="T61" fmla="*/ 130 h 15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7"/>
                <a:gd name="T94" fmla="*/ 0 h 150"/>
                <a:gd name="T95" fmla="*/ 137 w 137"/>
                <a:gd name="T96" fmla="*/ 150 h 15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7" h="150">
                  <a:moveTo>
                    <a:pt x="11" y="130"/>
                  </a:moveTo>
                  <a:cubicBezTo>
                    <a:pt x="15" y="131"/>
                    <a:pt x="21" y="130"/>
                    <a:pt x="21" y="130"/>
                  </a:cubicBezTo>
                  <a:cubicBezTo>
                    <a:pt x="21" y="130"/>
                    <a:pt x="27" y="127"/>
                    <a:pt x="30" y="129"/>
                  </a:cubicBezTo>
                  <a:cubicBezTo>
                    <a:pt x="33" y="131"/>
                    <a:pt x="36" y="135"/>
                    <a:pt x="36" y="135"/>
                  </a:cubicBezTo>
                  <a:cubicBezTo>
                    <a:pt x="40" y="135"/>
                    <a:pt x="40" y="135"/>
                    <a:pt x="40" y="135"/>
                  </a:cubicBezTo>
                  <a:cubicBezTo>
                    <a:pt x="40" y="135"/>
                    <a:pt x="43" y="143"/>
                    <a:pt x="48" y="145"/>
                  </a:cubicBezTo>
                  <a:cubicBezTo>
                    <a:pt x="51" y="146"/>
                    <a:pt x="52" y="148"/>
                    <a:pt x="53" y="150"/>
                  </a:cubicBezTo>
                  <a:cubicBezTo>
                    <a:pt x="57" y="150"/>
                    <a:pt x="59" y="149"/>
                    <a:pt x="59" y="147"/>
                  </a:cubicBezTo>
                  <a:cubicBezTo>
                    <a:pt x="59" y="144"/>
                    <a:pt x="61" y="139"/>
                    <a:pt x="66" y="144"/>
                  </a:cubicBezTo>
                  <a:cubicBezTo>
                    <a:pt x="71" y="149"/>
                    <a:pt x="71" y="145"/>
                    <a:pt x="72" y="143"/>
                  </a:cubicBezTo>
                  <a:cubicBezTo>
                    <a:pt x="73" y="141"/>
                    <a:pt x="76" y="144"/>
                    <a:pt x="80" y="144"/>
                  </a:cubicBezTo>
                  <a:cubicBezTo>
                    <a:pt x="83" y="144"/>
                    <a:pt x="87" y="141"/>
                    <a:pt x="87" y="141"/>
                  </a:cubicBezTo>
                  <a:cubicBezTo>
                    <a:pt x="87" y="141"/>
                    <a:pt x="129" y="142"/>
                    <a:pt x="131" y="141"/>
                  </a:cubicBezTo>
                  <a:cubicBezTo>
                    <a:pt x="133" y="140"/>
                    <a:pt x="132" y="131"/>
                    <a:pt x="132" y="131"/>
                  </a:cubicBezTo>
                  <a:cubicBezTo>
                    <a:pt x="129" y="128"/>
                    <a:pt x="129" y="128"/>
                    <a:pt x="129" y="128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17" y="15"/>
                    <a:pt x="99" y="3"/>
                    <a:pt x="97" y="2"/>
                  </a:cubicBezTo>
                  <a:cubicBezTo>
                    <a:pt x="96" y="2"/>
                    <a:pt x="95" y="1"/>
                    <a:pt x="95" y="0"/>
                  </a:cubicBezTo>
                  <a:cubicBezTo>
                    <a:pt x="95" y="8"/>
                    <a:pt x="95" y="16"/>
                    <a:pt x="95" y="16"/>
                  </a:cubicBezTo>
                  <a:cubicBezTo>
                    <a:pt x="94" y="17"/>
                    <a:pt x="57" y="16"/>
                    <a:pt x="57" y="16"/>
                  </a:cubicBezTo>
                  <a:cubicBezTo>
                    <a:pt x="57" y="16"/>
                    <a:pt x="57" y="44"/>
                    <a:pt x="57" y="47"/>
                  </a:cubicBezTo>
                  <a:cubicBezTo>
                    <a:pt x="57" y="49"/>
                    <a:pt x="45" y="52"/>
                    <a:pt x="45" y="55"/>
                  </a:cubicBezTo>
                  <a:cubicBezTo>
                    <a:pt x="45" y="58"/>
                    <a:pt x="45" y="73"/>
                    <a:pt x="45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0" y="80"/>
                    <a:pt x="4" y="82"/>
                    <a:pt x="7" y="85"/>
                  </a:cubicBezTo>
                  <a:cubicBezTo>
                    <a:pt x="10" y="89"/>
                    <a:pt x="4" y="96"/>
                    <a:pt x="9" y="104"/>
                  </a:cubicBezTo>
                  <a:cubicBezTo>
                    <a:pt x="15" y="111"/>
                    <a:pt x="8" y="122"/>
                    <a:pt x="6" y="126"/>
                  </a:cubicBezTo>
                  <a:cubicBezTo>
                    <a:pt x="4" y="128"/>
                    <a:pt x="4" y="132"/>
                    <a:pt x="4" y="135"/>
                  </a:cubicBezTo>
                  <a:cubicBezTo>
                    <a:pt x="4" y="135"/>
                    <a:pt x="4" y="135"/>
                    <a:pt x="4" y="135"/>
                  </a:cubicBezTo>
                  <a:cubicBezTo>
                    <a:pt x="8" y="135"/>
                    <a:pt x="7" y="129"/>
                    <a:pt x="11" y="13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33" name="Freeform 33"/>
            <p:cNvSpPr>
              <a:spLocks noChangeArrowheads="1"/>
            </p:cNvSpPr>
            <p:nvPr/>
          </p:nvSpPr>
          <p:spPr bwMode="auto">
            <a:xfrm>
              <a:off x="3379799" y="1916114"/>
              <a:ext cx="360364" cy="338138"/>
            </a:xfrm>
            <a:custGeom>
              <a:avLst/>
              <a:gdLst>
                <a:gd name="T0" fmla="*/ 179 w 189"/>
                <a:gd name="T1" fmla="*/ 73 h 177"/>
                <a:gd name="T2" fmla="*/ 173 w 189"/>
                <a:gd name="T3" fmla="*/ 61 h 177"/>
                <a:gd name="T4" fmla="*/ 161 w 189"/>
                <a:gd name="T5" fmla="*/ 57 h 177"/>
                <a:gd name="T6" fmla="*/ 153 w 189"/>
                <a:gd name="T7" fmla="*/ 47 h 177"/>
                <a:gd name="T8" fmla="*/ 84 w 189"/>
                <a:gd name="T9" fmla="*/ 0 h 177"/>
                <a:gd name="T10" fmla="*/ 65 w 189"/>
                <a:gd name="T11" fmla="*/ 0 h 177"/>
                <a:gd name="T12" fmla="*/ 76 w 189"/>
                <a:gd name="T13" fmla="*/ 100 h 177"/>
                <a:gd name="T14" fmla="*/ 79 w 189"/>
                <a:gd name="T15" fmla="*/ 103 h 177"/>
                <a:gd name="T16" fmla="*/ 78 w 189"/>
                <a:gd name="T17" fmla="*/ 113 h 177"/>
                <a:gd name="T18" fmla="*/ 34 w 189"/>
                <a:gd name="T19" fmla="*/ 113 h 177"/>
                <a:gd name="T20" fmla="*/ 27 w 189"/>
                <a:gd name="T21" fmla="*/ 116 h 177"/>
                <a:gd name="T22" fmla="*/ 19 w 189"/>
                <a:gd name="T23" fmla="*/ 115 h 177"/>
                <a:gd name="T24" fmla="*/ 13 w 189"/>
                <a:gd name="T25" fmla="*/ 116 h 177"/>
                <a:gd name="T26" fmla="*/ 6 w 189"/>
                <a:gd name="T27" fmla="*/ 119 h 177"/>
                <a:gd name="T28" fmla="*/ 0 w 189"/>
                <a:gd name="T29" fmla="*/ 122 h 177"/>
                <a:gd name="T30" fmla="*/ 1 w 189"/>
                <a:gd name="T31" fmla="*/ 125 h 177"/>
                <a:gd name="T32" fmla="*/ 3 w 189"/>
                <a:gd name="T33" fmla="*/ 128 h 177"/>
                <a:gd name="T34" fmla="*/ 5 w 189"/>
                <a:gd name="T35" fmla="*/ 135 h 177"/>
                <a:gd name="T36" fmla="*/ 11 w 189"/>
                <a:gd name="T37" fmla="*/ 142 h 177"/>
                <a:gd name="T38" fmla="*/ 11 w 189"/>
                <a:gd name="T39" fmla="*/ 151 h 177"/>
                <a:gd name="T40" fmla="*/ 14 w 189"/>
                <a:gd name="T41" fmla="*/ 154 h 177"/>
                <a:gd name="T42" fmla="*/ 21 w 189"/>
                <a:gd name="T43" fmla="*/ 153 h 177"/>
                <a:gd name="T44" fmla="*/ 28 w 189"/>
                <a:gd name="T45" fmla="*/ 154 h 177"/>
                <a:gd name="T46" fmla="*/ 36 w 189"/>
                <a:gd name="T47" fmla="*/ 148 h 177"/>
                <a:gd name="T48" fmla="*/ 41 w 189"/>
                <a:gd name="T49" fmla="*/ 157 h 177"/>
                <a:gd name="T50" fmla="*/ 45 w 189"/>
                <a:gd name="T51" fmla="*/ 162 h 177"/>
                <a:gd name="T52" fmla="*/ 45 w 189"/>
                <a:gd name="T53" fmla="*/ 166 h 177"/>
                <a:gd name="T54" fmla="*/ 47 w 189"/>
                <a:gd name="T55" fmla="*/ 172 h 177"/>
                <a:gd name="T56" fmla="*/ 53 w 189"/>
                <a:gd name="T57" fmla="*/ 173 h 177"/>
                <a:gd name="T58" fmla="*/ 58 w 189"/>
                <a:gd name="T59" fmla="*/ 175 h 177"/>
                <a:gd name="T60" fmla="*/ 65 w 189"/>
                <a:gd name="T61" fmla="*/ 172 h 177"/>
                <a:gd name="T62" fmla="*/ 70 w 189"/>
                <a:gd name="T63" fmla="*/ 171 h 177"/>
                <a:gd name="T64" fmla="*/ 74 w 189"/>
                <a:gd name="T65" fmla="*/ 172 h 177"/>
                <a:gd name="T66" fmla="*/ 78 w 189"/>
                <a:gd name="T67" fmla="*/ 172 h 177"/>
                <a:gd name="T68" fmla="*/ 81 w 189"/>
                <a:gd name="T69" fmla="*/ 163 h 177"/>
                <a:gd name="T70" fmla="*/ 80 w 189"/>
                <a:gd name="T71" fmla="*/ 156 h 177"/>
                <a:gd name="T72" fmla="*/ 89 w 189"/>
                <a:gd name="T73" fmla="*/ 152 h 177"/>
                <a:gd name="T74" fmla="*/ 93 w 189"/>
                <a:gd name="T75" fmla="*/ 145 h 177"/>
                <a:gd name="T76" fmla="*/ 96 w 189"/>
                <a:gd name="T77" fmla="*/ 136 h 177"/>
                <a:gd name="T78" fmla="*/ 103 w 189"/>
                <a:gd name="T79" fmla="*/ 137 h 177"/>
                <a:gd name="T80" fmla="*/ 108 w 189"/>
                <a:gd name="T81" fmla="*/ 131 h 177"/>
                <a:gd name="T82" fmla="*/ 114 w 189"/>
                <a:gd name="T83" fmla="*/ 129 h 177"/>
                <a:gd name="T84" fmla="*/ 118 w 189"/>
                <a:gd name="T85" fmla="*/ 126 h 177"/>
                <a:gd name="T86" fmla="*/ 128 w 189"/>
                <a:gd name="T87" fmla="*/ 122 h 177"/>
                <a:gd name="T88" fmla="*/ 136 w 189"/>
                <a:gd name="T89" fmla="*/ 119 h 177"/>
                <a:gd name="T90" fmla="*/ 150 w 189"/>
                <a:gd name="T91" fmla="*/ 119 h 177"/>
                <a:gd name="T92" fmla="*/ 159 w 189"/>
                <a:gd name="T93" fmla="*/ 116 h 177"/>
                <a:gd name="T94" fmla="*/ 177 w 189"/>
                <a:gd name="T95" fmla="*/ 115 h 177"/>
                <a:gd name="T96" fmla="*/ 184 w 189"/>
                <a:gd name="T97" fmla="*/ 110 h 177"/>
                <a:gd name="T98" fmla="*/ 188 w 189"/>
                <a:gd name="T99" fmla="*/ 101 h 177"/>
                <a:gd name="T100" fmla="*/ 188 w 189"/>
                <a:gd name="T101" fmla="*/ 71 h 177"/>
                <a:gd name="T102" fmla="*/ 179 w 189"/>
                <a:gd name="T103" fmla="*/ 73 h 1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9"/>
                <a:gd name="T157" fmla="*/ 0 h 177"/>
                <a:gd name="T158" fmla="*/ 189 w 189"/>
                <a:gd name="T159" fmla="*/ 177 h 1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9" h="177">
                  <a:moveTo>
                    <a:pt x="179" y="73"/>
                  </a:moveTo>
                  <a:cubicBezTo>
                    <a:pt x="179" y="73"/>
                    <a:pt x="179" y="65"/>
                    <a:pt x="173" y="61"/>
                  </a:cubicBezTo>
                  <a:cubicBezTo>
                    <a:pt x="168" y="58"/>
                    <a:pt x="161" y="57"/>
                    <a:pt x="161" y="57"/>
                  </a:cubicBezTo>
                  <a:cubicBezTo>
                    <a:pt x="161" y="57"/>
                    <a:pt x="157" y="50"/>
                    <a:pt x="153" y="47"/>
                  </a:cubicBezTo>
                  <a:cubicBezTo>
                    <a:pt x="152" y="45"/>
                    <a:pt x="114" y="20"/>
                    <a:pt x="8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6" y="100"/>
                    <a:pt x="76" y="100"/>
                    <a:pt x="76" y="100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9" y="103"/>
                    <a:pt x="80" y="112"/>
                    <a:pt x="78" y="113"/>
                  </a:cubicBezTo>
                  <a:cubicBezTo>
                    <a:pt x="76" y="114"/>
                    <a:pt x="34" y="113"/>
                    <a:pt x="34" y="113"/>
                  </a:cubicBezTo>
                  <a:cubicBezTo>
                    <a:pt x="34" y="113"/>
                    <a:pt x="30" y="116"/>
                    <a:pt x="27" y="116"/>
                  </a:cubicBezTo>
                  <a:cubicBezTo>
                    <a:pt x="23" y="116"/>
                    <a:pt x="20" y="113"/>
                    <a:pt x="19" y="115"/>
                  </a:cubicBezTo>
                  <a:cubicBezTo>
                    <a:pt x="18" y="117"/>
                    <a:pt x="18" y="121"/>
                    <a:pt x="13" y="116"/>
                  </a:cubicBezTo>
                  <a:cubicBezTo>
                    <a:pt x="8" y="111"/>
                    <a:pt x="6" y="116"/>
                    <a:pt x="6" y="119"/>
                  </a:cubicBezTo>
                  <a:cubicBezTo>
                    <a:pt x="6" y="121"/>
                    <a:pt x="4" y="122"/>
                    <a:pt x="0" y="122"/>
                  </a:cubicBezTo>
                  <a:cubicBezTo>
                    <a:pt x="1" y="124"/>
                    <a:pt x="1" y="125"/>
                    <a:pt x="1" y="125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33"/>
                    <a:pt x="5" y="135"/>
                  </a:cubicBezTo>
                  <a:cubicBezTo>
                    <a:pt x="7" y="137"/>
                    <a:pt x="11" y="141"/>
                    <a:pt x="11" y="142"/>
                  </a:cubicBezTo>
                  <a:cubicBezTo>
                    <a:pt x="11" y="144"/>
                    <a:pt x="11" y="151"/>
                    <a:pt x="11" y="151"/>
                  </a:cubicBezTo>
                  <a:cubicBezTo>
                    <a:pt x="11" y="151"/>
                    <a:pt x="12" y="157"/>
                    <a:pt x="14" y="154"/>
                  </a:cubicBezTo>
                  <a:cubicBezTo>
                    <a:pt x="16" y="152"/>
                    <a:pt x="19" y="157"/>
                    <a:pt x="21" y="153"/>
                  </a:cubicBezTo>
                  <a:cubicBezTo>
                    <a:pt x="22" y="150"/>
                    <a:pt x="26" y="154"/>
                    <a:pt x="28" y="154"/>
                  </a:cubicBezTo>
                  <a:cubicBezTo>
                    <a:pt x="30" y="154"/>
                    <a:pt x="35" y="148"/>
                    <a:pt x="36" y="148"/>
                  </a:cubicBezTo>
                  <a:cubicBezTo>
                    <a:pt x="38" y="149"/>
                    <a:pt x="41" y="154"/>
                    <a:pt x="41" y="157"/>
                  </a:cubicBezTo>
                  <a:cubicBezTo>
                    <a:pt x="41" y="159"/>
                    <a:pt x="47" y="161"/>
                    <a:pt x="45" y="162"/>
                  </a:cubicBezTo>
                  <a:cubicBezTo>
                    <a:pt x="43" y="163"/>
                    <a:pt x="42" y="166"/>
                    <a:pt x="45" y="166"/>
                  </a:cubicBezTo>
                  <a:cubicBezTo>
                    <a:pt x="47" y="166"/>
                    <a:pt x="46" y="170"/>
                    <a:pt x="47" y="172"/>
                  </a:cubicBezTo>
                  <a:cubicBezTo>
                    <a:pt x="49" y="174"/>
                    <a:pt x="51" y="176"/>
                    <a:pt x="53" y="173"/>
                  </a:cubicBezTo>
                  <a:cubicBezTo>
                    <a:pt x="54" y="170"/>
                    <a:pt x="57" y="173"/>
                    <a:pt x="58" y="175"/>
                  </a:cubicBezTo>
                  <a:cubicBezTo>
                    <a:pt x="60" y="177"/>
                    <a:pt x="64" y="174"/>
                    <a:pt x="65" y="172"/>
                  </a:cubicBezTo>
                  <a:cubicBezTo>
                    <a:pt x="65" y="169"/>
                    <a:pt x="71" y="168"/>
                    <a:pt x="70" y="171"/>
                  </a:cubicBezTo>
                  <a:cubicBezTo>
                    <a:pt x="70" y="174"/>
                    <a:pt x="71" y="175"/>
                    <a:pt x="74" y="172"/>
                  </a:cubicBezTo>
                  <a:cubicBezTo>
                    <a:pt x="75" y="171"/>
                    <a:pt x="76" y="171"/>
                    <a:pt x="78" y="172"/>
                  </a:cubicBezTo>
                  <a:cubicBezTo>
                    <a:pt x="79" y="168"/>
                    <a:pt x="80" y="164"/>
                    <a:pt x="81" y="163"/>
                  </a:cubicBezTo>
                  <a:cubicBezTo>
                    <a:pt x="82" y="161"/>
                    <a:pt x="78" y="156"/>
                    <a:pt x="80" y="156"/>
                  </a:cubicBezTo>
                  <a:cubicBezTo>
                    <a:pt x="82" y="155"/>
                    <a:pt x="87" y="156"/>
                    <a:pt x="89" y="152"/>
                  </a:cubicBezTo>
                  <a:cubicBezTo>
                    <a:pt x="91" y="147"/>
                    <a:pt x="93" y="145"/>
                    <a:pt x="93" y="145"/>
                  </a:cubicBezTo>
                  <a:cubicBezTo>
                    <a:pt x="93" y="145"/>
                    <a:pt x="93" y="135"/>
                    <a:pt x="96" y="136"/>
                  </a:cubicBezTo>
                  <a:cubicBezTo>
                    <a:pt x="99" y="138"/>
                    <a:pt x="103" y="141"/>
                    <a:pt x="103" y="137"/>
                  </a:cubicBezTo>
                  <a:cubicBezTo>
                    <a:pt x="104" y="133"/>
                    <a:pt x="107" y="135"/>
                    <a:pt x="108" y="131"/>
                  </a:cubicBezTo>
                  <a:cubicBezTo>
                    <a:pt x="109" y="128"/>
                    <a:pt x="111" y="128"/>
                    <a:pt x="114" y="129"/>
                  </a:cubicBezTo>
                  <a:cubicBezTo>
                    <a:pt x="116" y="129"/>
                    <a:pt x="118" y="128"/>
                    <a:pt x="118" y="126"/>
                  </a:cubicBezTo>
                  <a:cubicBezTo>
                    <a:pt x="118" y="124"/>
                    <a:pt x="123" y="125"/>
                    <a:pt x="128" y="122"/>
                  </a:cubicBezTo>
                  <a:cubicBezTo>
                    <a:pt x="132" y="119"/>
                    <a:pt x="134" y="117"/>
                    <a:pt x="136" y="119"/>
                  </a:cubicBezTo>
                  <a:cubicBezTo>
                    <a:pt x="138" y="120"/>
                    <a:pt x="149" y="120"/>
                    <a:pt x="150" y="119"/>
                  </a:cubicBezTo>
                  <a:cubicBezTo>
                    <a:pt x="152" y="119"/>
                    <a:pt x="155" y="116"/>
                    <a:pt x="159" y="116"/>
                  </a:cubicBezTo>
                  <a:cubicBezTo>
                    <a:pt x="163" y="117"/>
                    <a:pt x="173" y="115"/>
                    <a:pt x="177" y="115"/>
                  </a:cubicBezTo>
                  <a:cubicBezTo>
                    <a:pt x="181" y="115"/>
                    <a:pt x="183" y="111"/>
                    <a:pt x="184" y="110"/>
                  </a:cubicBezTo>
                  <a:cubicBezTo>
                    <a:pt x="185" y="108"/>
                    <a:pt x="186" y="102"/>
                    <a:pt x="188" y="101"/>
                  </a:cubicBezTo>
                  <a:cubicBezTo>
                    <a:pt x="189" y="100"/>
                    <a:pt x="189" y="79"/>
                    <a:pt x="188" y="71"/>
                  </a:cubicBezTo>
                  <a:cubicBezTo>
                    <a:pt x="184" y="72"/>
                    <a:pt x="179" y="73"/>
                    <a:pt x="179" y="7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34" name="Freeform 34"/>
            <p:cNvSpPr>
              <a:spLocks noChangeArrowheads="1"/>
            </p:cNvSpPr>
            <p:nvPr/>
          </p:nvSpPr>
          <p:spPr bwMode="auto">
            <a:xfrm>
              <a:off x="3529025" y="2139953"/>
              <a:ext cx="176213" cy="125413"/>
            </a:xfrm>
            <a:custGeom>
              <a:avLst/>
              <a:gdLst>
                <a:gd name="T0" fmla="*/ 92 w 92"/>
                <a:gd name="T1" fmla="*/ 37 h 66"/>
                <a:gd name="T2" fmla="*/ 87 w 92"/>
                <a:gd name="T3" fmla="*/ 35 h 66"/>
                <a:gd name="T4" fmla="*/ 86 w 92"/>
                <a:gd name="T5" fmla="*/ 29 h 66"/>
                <a:gd name="T6" fmla="*/ 81 w 92"/>
                <a:gd name="T7" fmla="*/ 30 h 66"/>
                <a:gd name="T8" fmla="*/ 76 w 92"/>
                <a:gd name="T9" fmla="*/ 26 h 66"/>
                <a:gd name="T10" fmla="*/ 74 w 92"/>
                <a:gd name="T11" fmla="*/ 21 h 66"/>
                <a:gd name="T12" fmla="*/ 69 w 92"/>
                <a:gd name="T13" fmla="*/ 15 h 66"/>
                <a:gd name="T14" fmla="*/ 65 w 92"/>
                <a:gd name="T15" fmla="*/ 9 h 66"/>
                <a:gd name="T16" fmla="*/ 65 w 92"/>
                <a:gd name="T17" fmla="*/ 3 h 66"/>
                <a:gd name="T18" fmla="*/ 58 w 92"/>
                <a:gd name="T19" fmla="*/ 2 h 66"/>
                <a:gd name="T20" fmla="*/ 50 w 92"/>
                <a:gd name="T21" fmla="*/ 5 h 66"/>
                <a:gd name="T22" fmla="*/ 40 w 92"/>
                <a:gd name="T23" fmla="*/ 9 h 66"/>
                <a:gd name="T24" fmla="*/ 36 w 92"/>
                <a:gd name="T25" fmla="*/ 12 h 66"/>
                <a:gd name="T26" fmla="*/ 30 w 92"/>
                <a:gd name="T27" fmla="*/ 14 h 66"/>
                <a:gd name="T28" fmla="*/ 25 w 92"/>
                <a:gd name="T29" fmla="*/ 20 h 66"/>
                <a:gd name="T30" fmla="*/ 18 w 92"/>
                <a:gd name="T31" fmla="*/ 19 h 66"/>
                <a:gd name="T32" fmla="*/ 15 w 92"/>
                <a:gd name="T33" fmla="*/ 28 h 66"/>
                <a:gd name="T34" fmla="*/ 11 w 92"/>
                <a:gd name="T35" fmla="*/ 35 h 66"/>
                <a:gd name="T36" fmla="*/ 2 w 92"/>
                <a:gd name="T37" fmla="*/ 39 h 66"/>
                <a:gd name="T38" fmla="*/ 3 w 92"/>
                <a:gd name="T39" fmla="*/ 46 h 66"/>
                <a:gd name="T40" fmla="*/ 0 w 92"/>
                <a:gd name="T41" fmla="*/ 55 h 66"/>
                <a:gd name="T42" fmla="*/ 5 w 92"/>
                <a:gd name="T43" fmla="*/ 58 h 66"/>
                <a:gd name="T44" fmla="*/ 15 w 92"/>
                <a:gd name="T45" fmla="*/ 63 h 66"/>
                <a:gd name="T46" fmla="*/ 28 w 92"/>
                <a:gd name="T47" fmla="*/ 61 h 66"/>
                <a:gd name="T48" fmla="*/ 32 w 92"/>
                <a:gd name="T49" fmla="*/ 60 h 66"/>
                <a:gd name="T50" fmla="*/ 30 w 92"/>
                <a:gd name="T51" fmla="*/ 49 h 66"/>
                <a:gd name="T52" fmla="*/ 58 w 92"/>
                <a:gd name="T53" fmla="*/ 50 h 66"/>
                <a:gd name="T54" fmla="*/ 63 w 92"/>
                <a:gd name="T55" fmla="*/ 47 h 66"/>
                <a:gd name="T56" fmla="*/ 73 w 92"/>
                <a:gd name="T57" fmla="*/ 48 h 66"/>
                <a:gd name="T58" fmla="*/ 79 w 92"/>
                <a:gd name="T59" fmla="*/ 44 h 66"/>
                <a:gd name="T60" fmla="*/ 89 w 92"/>
                <a:gd name="T61" fmla="*/ 42 h 66"/>
                <a:gd name="T62" fmla="*/ 92 w 92"/>
                <a:gd name="T63" fmla="*/ 37 h 66"/>
                <a:gd name="T64" fmla="*/ 92 w 92"/>
                <a:gd name="T65" fmla="*/ 37 h 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66"/>
                <a:gd name="T101" fmla="*/ 92 w 92"/>
                <a:gd name="T102" fmla="*/ 66 h 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66">
                  <a:moveTo>
                    <a:pt x="92" y="37"/>
                  </a:moveTo>
                  <a:cubicBezTo>
                    <a:pt x="90" y="35"/>
                    <a:pt x="88" y="35"/>
                    <a:pt x="87" y="35"/>
                  </a:cubicBezTo>
                  <a:cubicBezTo>
                    <a:pt x="86" y="35"/>
                    <a:pt x="87" y="30"/>
                    <a:pt x="86" y="29"/>
                  </a:cubicBezTo>
                  <a:cubicBezTo>
                    <a:pt x="86" y="28"/>
                    <a:pt x="83" y="30"/>
                    <a:pt x="81" y="30"/>
                  </a:cubicBezTo>
                  <a:cubicBezTo>
                    <a:pt x="79" y="29"/>
                    <a:pt x="78" y="26"/>
                    <a:pt x="76" y="26"/>
                  </a:cubicBezTo>
                  <a:cubicBezTo>
                    <a:pt x="74" y="26"/>
                    <a:pt x="74" y="24"/>
                    <a:pt x="74" y="21"/>
                  </a:cubicBezTo>
                  <a:cubicBezTo>
                    <a:pt x="74" y="19"/>
                    <a:pt x="71" y="17"/>
                    <a:pt x="69" y="15"/>
                  </a:cubicBezTo>
                  <a:cubicBezTo>
                    <a:pt x="67" y="14"/>
                    <a:pt x="66" y="10"/>
                    <a:pt x="65" y="9"/>
                  </a:cubicBezTo>
                  <a:cubicBezTo>
                    <a:pt x="64" y="8"/>
                    <a:pt x="65" y="5"/>
                    <a:pt x="65" y="3"/>
                  </a:cubicBezTo>
                  <a:cubicBezTo>
                    <a:pt x="62" y="3"/>
                    <a:pt x="59" y="2"/>
                    <a:pt x="58" y="2"/>
                  </a:cubicBezTo>
                  <a:cubicBezTo>
                    <a:pt x="56" y="0"/>
                    <a:pt x="54" y="2"/>
                    <a:pt x="50" y="5"/>
                  </a:cubicBezTo>
                  <a:cubicBezTo>
                    <a:pt x="45" y="8"/>
                    <a:pt x="40" y="7"/>
                    <a:pt x="40" y="9"/>
                  </a:cubicBezTo>
                  <a:cubicBezTo>
                    <a:pt x="40" y="11"/>
                    <a:pt x="38" y="12"/>
                    <a:pt x="36" y="12"/>
                  </a:cubicBezTo>
                  <a:cubicBezTo>
                    <a:pt x="33" y="11"/>
                    <a:pt x="31" y="11"/>
                    <a:pt x="30" y="14"/>
                  </a:cubicBezTo>
                  <a:cubicBezTo>
                    <a:pt x="29" y="18"/>
                    <a:pt x="26" y="16"/>
                    <a:pt x="25" y="20"/>
                  </a:cubicBezTo>
                  <a:cubicBezTo>
                    <a:pt x="25" y="24"/>
                    <a:pt x="21" y="21"/>
                    <a:pt x="18" y="19"/>
                  </a:cubicBezTo>
                  <a:cubicBezTo>
                    <a:pt x="15" y="18"/>
                    <a:pt x="15" y="28"/>
                    <a:pt x="15" y="28"/>
                  </a:cubicBezTo>
                  <a:cubicBezTo>
                    <a:pt x="15" y="28"/>
                    <a:pt x="13" y="30"/>
                    <a:pt x="11" y="35"/>
                  </a:cubicBezTo>
                  <a:cubicBezTo>
                    <a:pt x="9" y="39"/>
                    <a:pt x="4" y="38"/>
                    <a:pt x="2" y="39"/>
                  </a:cubicBezTo>
                  <a:cubicBezTo>
                    <a:pt x="0" y="39"/>
                    <a:pt x="4" y="44"/>
                    <a:pt x="3" y="46"/>
                  </a:cubicBezTo>
                  <a:cubicBezTo>
                    <a:pt x="2" y="47"/>
                    <a:pt x="1" y="51"/>
                    <a:pt x="0" y="55"/>
                  </a:cubicBezTo>
                  <a:cubicBezTo>
                    <a:pt x="2" y="55"/>
                    <a:pt x="4" y="57"/>
                    <a:pt x="5" y="58"/>
                  </a:cubicBezTo>
                  <a:cubicBezTo>
                    <a:pt x="6" y="60"/>
                    <a:pt x="12" y="66"/>
                    <a:pt x="15" y="63"/>
                  </a:cubicBezTo>
                  <a:cubicBezTo>
                    <a:pt x="18" y="60"/>
                    <a:pt x="26" y="59"/>
                    <a:pt x="28" y="61"/>
                  </a:cubicBezTo>
                  <a:cubicBezTo>
                    <a:pt x="30" y="63"/>
                    <a:pt x="32" y="62"/>
                    <a:pt x="32" y="60"/>
                  </a:cubicBezTo>
                  <a:cubicBezTo>
                    <a:pt x="32" y="58"/>
                    <a:pt x="29" y="51"/>
                    <a:pt x="30" y="49"/>
                  </a:cubicBezTo>
                  <a:cubicBezTo>
                    <a:pt x="31" y="47"/>
                    <a:pt x="57" y="48"/>
                    <a:pt x="58" y="50"/>
                  </a:cubicBezTo>
                  <a:cubicBezTo>
                    <a:pt x="59" y="51"/>
                    <a:pt x="59" y="46"/>
                    <a:pt x="63" y="47"/>
                  </a:cubicBezTo>
                  <a:cubicBezTo>
                    <a:pt x="66" y="47"/>
                    <a:pt x="71" y="49"/>
                    <a:pt x="73" y="48"/>
                  </a:cubicBezTo>
                  <a:cubicBezTo>
                    <a:pt x="75" y="47"/>
                    <a:pt x="77" y="44"/>
                    <a:pt x="79" y="44"/>
                  </a:cubicBezTo>
                  <a:cubicBezTo>
                    <a:pt x="81" y="44"/>
                    <a:pt x="87" y="43"/>
                    <a:pt x="89" y="42"/>
                  </a:cubicBezTo>
                  <a:cubicBezTo>
                    <a:pt x="90" y="40"/>
                    <a:pt x="92" y="40"/>
                    <a:pt x="92" y="37"/>
                  </a:cubicBezTo>
                  <a:cubicBezTo>
                    <a:pt x="92" y="37"/>
                    <a:pt x="92" y="37"/>
                    <a:pt x="92" y="3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35" name="Freeform 35"/>
            <p:cNvSpPr>
              <a:spLocks noChangeArrowheads="1"/>
            </p:cNvSpPr>
            <p:nvPr/>
          </p:nvSpPr>
          <p:spPr bwMode="auto">
            <a:xfrm>
              <a:off x="3651263" y="1952627"/>
              <a:ext cx="336551" cy="261938"/>
            </a:xfrm>
            <a:custGeom>
              <a:avLst/>
              <a:gdLst>
                <a:gd name="T0" fmla="*/ 168 w 176"/>
                <a:gd name="T1" fmla="*/ 20 h 137"/>
                <a:gd name="T2" fmla="*/ 167 w 176"/>
                <a:gd name="T3" fmla="*/ 5 h 137"/>
                <a:gd name="T4" fmla="*/ 158 w 176"/>
                <a:gd name="T5" fmla="*/ 10 h 137"/>
                <a:gd name="T6" fmla="*/ 151 w 176"/>
                <a:gd name="T7" fmla="*/ 3 h 137"/>
                <a:gd name="T8" fmla="*/ 134 w 176"/>
                <a:gd name="T9" fmla="*/ 0 h 137"/>
                <a:gd name="T10" fmla="*/ 86 w 176"/>
                <a:gd name="T11" fmla="*/ 30 h 137"/>
                <a:gd name="T12" fmla="*/ 65 w 176"/>
                <a:gd name="T13" fmla="*/ 46 h 137"/>
                <a:gd name="T14" fmla="*/ 48 w 176"/>
                <a:gd name="T15" fmla="*/ 52 h 137"/>
                <a:gd name="T16" fmla="*/ 46 w 176"/>
                <a:gd name="T17" fmla="*/ 52 h 137"/>
                <a:gd name="T18" fmla="*/ 46 w 176"/>
                <a:gd name="T19" fmla="*/ 82 h 137"/>
                <a:gd name="T20" fmla="*/ 42 w 176"/>
                <a:gd name="T21" fmla="*/ 91 h 137"/>
                <a:gd name="T22" fmla="*/ 35 w 176"/>
                <a:gd name="T23" fmla="*/ 96 h 137"/>
                <a:gd name="T24" fmla="*/ 17 w 176"/>
                <a:gd name="T25" fmla="*/ 97 h 137"/>
                <a:gd name="T26" fmla="*/ 8 w 176"/>
                <a:gd name="T27" fmla="*/ 100 h 137"/>
                <a:gd name="T28" fmla="*/ 1 w 176"/>
                <a:gd name="T29" fmla="*/ 101 h 137"/>
                <a:gd name="T30" fmla="*/ 1 w 176"/>
                <a:gd name="T31" fmla="*/ 107 h 137"/>
                <a:gd name="T32" fmla="*/ 5 w 176"/>
                <a:gd name="T33" fmla="*/ 113 h 137"/>
                <a:gd name="T34" fmla="*/ 10 w 176"/>
                <a:gd name="T35" fmla="*/ 119 h 137"/>
                <a:gd name="T36" fmla="*/ 12 w 176"/>
                <a:gd name="T37" fmla="*/ 124 h 137"/>
                <a:gd name="T38" fmla="*/ 17 w 176"/>
                <a:gd name="T39" fmla="*/ 128 h 137"/>
                <a:gd name="T40" fmla="*/ 22 w 176"/>
                <a:gd name="T41" fmla="*/ 127 h 137"/>
                <a:gd name="T42" fmla="*/ 23 w 176"/>
                <a:gd name="T43" fmla="*/ 133 h 137"/>
                <a:gd name="T44" fmla="*/ 28 w 176"/>
                <a:gd name="T45" fmla="*/ 135 h 137"/>
                <a:gd name="T46" fmla="*/ 32 w 176"/>
                <a:gd name="T47" fmla="*/ 130 h 137"/>
                <a:gd name="T48" fmla="*/ 35 w 176"/>
                <a:gd name="T49" fmla="*/ 135 h 137"/>
                <a:gd name="T50" fmla="*/ 40 w 176"/>
                <a:gd name="T51" fmla="*/ 133 h 137"/>
                <a:gd name="T52" fmla="*/ 45 w 176"/>
                <a:gd name="T53" fmla="*/ 125 h 137"/>
                <a:gd name="T54" fmla="*/ 48 w 176"/>
                <a:gd name="T55" fmla="*/ 116 h 137"/>
                <a:gd name="T56" fmla="*/ 58 w 176"/>
                <a:gd name="T57" fmla="*/ 116 h 137"/>
                <a:gd name="T58" fmla="*/ 65 w 176"/>
                <a:gd name="T59" fmla="*/ 114 h 137"/>
                <a:gd name="T60" fmla="*/ 74 w 176"/>
                <a:gd name="T61" fmla="*/ 117 h 137"/>
                <a:gd name="T62" fmla="*/ 80 w 176"/>
                <a:gd name="T63" fmla="*/ 123 h 137"/>
                <a:gd name="T64" fmla="*/ 89 w 176"/>
                <a:gd name="T65" fmla="*/ 120 h 137"/>
                <a:gd name="T66" fmla="*/ 98 w 176"/>
                <a:gd name="T67" fmla="*/ 125 h 137"/>
                <a:gd name="T68" fmla="*/ 109 w 176"/>
                <a:gd name="T69" fmla="*/ 125 h 137"/>
                <a:gd name="T70" fmla="*/ 117 w 176"/>
                <a:gd name="T71" fmla="*/ 119 h 137"/>
                <a:gd name="T72" fmla="*/ 132 w 176"/>
                <a:gd name="T73" fmla="*/ 120 h 137"/>
                <a:gd name="T74" fmla="*/ 141 w 176"/>
                <a:gd name="T75" fmla="*/ 122 h 137"/>
                <a:gd name="T76" fmla="*/ 149 w 176"/>
                <a:gd name="T77" fmla="*/ 115 h 137"/>
                <a:gd name="T78" fmla="*/ 151 w 176"/>
                <a:gd name="T79" fmla="*/ 114 h 137"/>
                <a:gd name="T80" fmla="*/ 151 w 176"/>
                <a:gd name="T81" fmla="*/ 111 h 137"/>
                <a:gd name="T82" fmla="*/ 153 w 176"/>
                <a:gd name="T83" fmla="*/ 101 h 137"/>
                <a:gd name="T84" fmla="*/ 171 w 176"/>
                <a:gd name="T85" fmla="*/ 79 h 137"/>
                <a:gd name="T86" fmla="*/ 172 w 176"/>
                <a:gd name="T87" fmla="*/ 51 h 137"/>
                <a:gd name="T88" fmla="*/ 174 w 176"/>
                <a:gd name="T89" fmla="*/ 39 h 137"/>
                <a:gd name="T90" fmla="*/ 172 w 176"/>
                <a:gd name="T91" fmla="*/ 30 h 137"/>
                <a:gd name="T92" fmla="*/ 168 w 176"/>
                <a:gd name="T93" fmla="*/ 20 h 13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37"/>
                <a:gd name="T143" fmla="*/ 176 w 176"/>
                <a:gd name="T144" fmla="*/ 137 h 13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37">
                  <a:moveTo>
                    <a:pt x="168" y="20"/>
                  </a:moveTo>
                  <a:cubicBezTo>
                    <a:pt x="168" y="18"/>
                    <a:pt x="167" y="11"/>
                    <a:pt x="167" y="5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8" y="10"/>
                    <a:pt x="156" y="6"/>
                    <a:pt x="151" y="3"/>
                  </a:cubicBezTo>
                  <a:cubicBezTo>
                    <a:pt x="146" y="0"/>
                    <a:pt x="134" y="0"/>
                    <a:pt x="134" y="0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2" y="51"/>
                    <a:pt x="48" y="52"/>
                  </a:cubicBezTo>
                  <a:cubicBezTo>
                    <a:pt x="47" y="52"/>
                    <a:pt x="47" y="52"/>
                    <a:pt x="46" y="52"/>
                  </a:cubicBezTo>
                  <a:cubicBezTo>
                    <a:pt x="47" y="60"/>
                    <a:pt x="47" y="81"/>
                    <a:pt x="46" y="82"/>
                  </a:cubicBezTo>
                  <a:cubicBezTo>
                    <a:pt x="44" y="83"/>
                    <a:pt x="43" y="89"/>
                    <a:pt x="42" y="91"/>
                  </a:cubicBezTo>
                  <a:cubicBezTo>
                    <a:pt x="41" y="92"/>
                    <a:pt x="39" y="96"/>
                    <a:pt x="35" y="96"/>
                  </a:cubicBezTo>
                  <a:cubicBezTo>
                    <a:pt x="31" y="96"/>
                    <a:pt x="21" y="98"/>
                    <a:pt x="17" y="97"/>
                  </a:cubicBezTo>
                  <a:cubicBezTo>
                    <a:pt x="13" y="97"/>
                    <a:pt x="10" y="100"/>
                    <a:pt x="8" y="100"/>
                  </a:cubicBezTo>
                  <a:cubicBezTo>
                    <a:pt x="8" y="101"/>
                    <a:pt x="4" y="101"/>
                    <a:pt x="1" y="101"/>
                  </a:cubicBezTo>
                  <a:cubicBezTo>
                    <a:pt x="1" y="103"/>
                    <a:pt x="0" y="106"/>
                    <a:pt x="1" y="107"/>
                  </a:cubicBezTo>
                  <a:cubicBezTo>
                    <a:pt x="2" y="108"/>
                    <a:pt x="3" y="112"/>
                    <a:pt x="5" y="113"/>
                  </a:cubicBezTo>
                  <a:cubicBezTo>
                    <a:pt x="7" y="115"/>
                    <a:pt x="10" y="117"/>
                    <a:pt x="10" y="119"/>
                  </a:cubicBezTo>
                  <a:cubicBezTo>
                    <a:pt x="10" y="122"/>
                    <a:pt x="10" y="124"/>
                    <a:pt x="12" y="124"/>
                  </a:cubicBezTo>
                  <a:cubicBezTo>
                    <a:pt x="14" y="124"/>
                    <a:pt x="15" y="127"/>
                    <a:pt x="17" y="128"/>
                  </a:cubicBezTo>
                  <a:cubicBezTo>
                    <a:pt x="19" y="128"/>
                    <a:pt x="22" y="126"/>
                    <a:pt x="22" y="127"/>
                  </a:cubicBezTo>
                  <a:cubicBezTo>
                    <a:pt x="23" y="128"/>
                    <a:pt x="22" y="133"/>
                    <a:pt x="23" y="133"/>
                  </a:cubicBezTo>
                  <a:cubicBezTo>
                    <a:pt x="24" y="133"/>
                    <a:pt x="26" y="133"/>
                    <a:pt x="28" y="135"/>
                  </a:cubicBezTo>
                  <a:cubicBezTo>
                    <a:pt x="27" y="132"/>
                    <a:pt x="28" y="129"/>
                    <a:pt x="32" y="130"/>
                  </a:cubicBezTo>
                  <a:cubicBezTo>
                    <a:pt x="35" y="131"/>
                    <a:pt x="32" y="134"/>
                    <a:pt x="35" y="135"/>
                  </a:cubicBezTo>
                  <a:cubicBezTo>
                    <a:pt x="38" y="137"/>
                    <a:pt x="40" y="136"/>
                    <a:pt x="40" y="133"/>
                  </a:cubicBezTo>
                  <a:cubicBezTo>
                    <a:pt x="40" y="131"/>
                    <a:pt x="44" y="126"/>
                    <a:pt x="45" y="125"/>
                  </a:cubicBezTo>
                  <a:cubicBezTo>
                    <a:pt x="46" y="124"/>
                    <a:pt x="46" y="118"/>
                    <a:pt x="48" y="116"/>
                  </a:cubicBezTo>
                  <a:cubicBezTo>
                    <a:pt x="50" y="115"/>
                    <a:pt x="56" y="116"/>
                    <a:pt x="58" y="116"/>
                  </a:cubicBezTo>
                  <a:cubicBezTo>
                    <a:pt x="60" y="117"/>
                    <a:pt x="62" y="112"/>
                    <a:pt x="65" y="114"/>
                  </a:cubicBezTo>
                  <a:cubicBezTo>
                    <a:pt x="67" y="116"/>
                    <a:pt x="72" y="114"/>
                    <a:pt x="74" y="117"/>
                  </a:cubicBezTo>
                  <a:cubicBezTo>
                    <a:pt x="76" y="119"/>
                    <a:pt x="77" y="125"/>
                    <a:pt x="80" y="123"/>
                  </a:cubicBezTo>
                  <a:cubicBezTo>
                    <a:pt x="83" y="121"/>
                    <a:pt x="87" y="120"/>
                    <a:pt x="89" y="120"/>
                  </a:cubicBezTo>
                  <a:cubicBezTo>
                    <a:pt x="91" y="120"/>
                    <a:pt x="96" y="124"/>
                    <a:pt x="98" y="125"/>
                  </a:cubicBezTo>
                  <a:cubicBezTo>
                    <a:pt x="100" y="125"/>
                    <a:pt x="107" y="126"/>
                    <a:pt x="109" y="125"/>
                  </a:cubicBezTo>
                  <a:cubicBezTo>
                    <a:pt x="111" y="123"/>
                    <a:pt x="114" y="119"/>
                    <a:pt x="117" y="119"/>
                  </a:cubicBezTo>
                  <a:cubicBezTo>
                    <a:pt x="120" y="120"/>
                    <a:pt x="130" y="119"/>
                    <a:pt x="132" y="120"/>
                  </a:cubicBezTo>
                  <a:cubicBezTo>
                    <a:pt x="134" y="121"/>
                    <a:pt x="138" y="123"/>
                    <a:pt x="141" y="122"/>
                  </a:cubicBezTo>
                  <a:cubicBezTo>
                    <a:pt x="144" y="121"/>
                    <a:pt x="147" y="115"/>
                    <a:pt x="149" y="115"/>
                  </a:cubicBezTo>
                  <a:cubicBezTo>
                    <a:pt x="150" y="114"/>
                    <a:pt x="150" y="114"/>
                    <a:pt x="151" y="114"/>
                  </a:cubicBezTo>
                  <a:cubicBezTo>
                    <a:pt x="151" y="113"/>
                    <a:pt x="151" y="112"/>
                    <a:pt x="151" y="111"/>
                  </a:cubicBezTo>
                  <a:cubicBezTo>
                    <a:pt x="151" y="105"/>
                    <a:pt x="152" y="107"/>
                    <a:pt x="153" y="101"/>
                  </a:cubicBezTo>
                  <a:cubicBezTo>
                    <a:pt x="154" y="95"/>
                    <a:pt x="170" y="80"/>
                    <a:pt x="171" y="79"/>
                  </a:cubicBezTo>
                  <a:cubicBezTo>
                    <a:pt x="172" y="78"/>
                    <a:pt x="172" y="54"/>
                    <a:pt x="172" y="51"/>
                  </a:cubicBezTo>
                  <a:cubicBezTo>
                    <a:pt x="172" y="47"/>
                    <a:pt x="173" y="43"/>
                    <a:pt x="174" y="39"/>
                  </a:cubicBezTo>
                  <a:cubicBezTo>
                    <a:pt x="176" y="34"/>
                    <a:pt x="172" y="34"/>
                    <a:pt x="172" y="30"/>
                  </a:cubicBezTo>
                  <a:cubicBezTo>
                    <a:pt x="173" y="26"/>
                    <a:pt x="168" y="22"/>
                    <a:pt x="168" y="2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36" name="Freeform 36"/>
            <p:cNvSpPr>
              <a:spLocks noChangeArrowheads="1"/>
            </p:cNvSpPr>
            <p:nvPr/>
          </p:nvSpPr>
          <p:spPr bwMode="auto">
            <a:xfrm>
              <a:off x="3940188" y="1952627"/>
              <a:ext cx="215901" cy="357188"/>
            </a:xfrm>
            <a:custGeom>
              <a:avLst/>
              <a:gdLst>
                <a:gd name="T0" fmla="*/ 112 w 113"/>
                <a:gd name="T1" fmla="*/ 46 h 187"/>
                <a:gd name="T2" fmla="*/ 26 w 113"/>
                <a:gd name="T3" fmla="*/ 0 h 187"/>
                <a:gd name="T4" fmla="*/ 16 w 113"/>
                <a:gd name="T5" fmla="*/ 5 h 187"/>
                <a:gd name="T6" fmla="*/ 17 w 113"/>
                <a:gd name="T7" fmla="*/ 20 h 187"/>
                <a:gd name="T8" fmla="*/ 21 w 113"/>
                <a:gd name="T9" fmla="*/ 30 h 187"/>
                <a:gd name="T10" fmla="*/ 23 w 113"/>
                <a:gd name="T11" fmla="*/ 39 h 187"/>
                <a:gd name="T12" fmla="*/ 21 w 113"/>
                <a:gd name="T13" fmla="*/ 51 h 187"/>
                <a:gd name="T14" fmla="*/ 20 w 113"/>
                <a:gd name="T15" fmla="*/ 79 h 187"/>
                <a:gd name="T16" fmla="*/ 2 w 113"/>
                <a:gd name="T17" fmla="*/ 101 h 187"/>
                <a:gd name="T18" fmla="*/ 0 w 113"/>
                <a:gd name="T19" fmla="*/ 111 h 187"/>
                <a:gd name="T20" fmla="*/ 0 w 113"/>
                <a:gd name="T21" fmla="*/ 114 h 187"/>
                <a:gd name="T22" fmla="*/ 2 w 113"/>
                <a:gd name="T23" fmla="*/ 117 h 187"/>
                <a:gd name="T24" fmla="*/ 7 w 113"/>
                <a:gd name="T25" fmla="*/ 122 h 187"/>
                <a:gd name="T26" fmla="*/ 14 w 113"/>
                <a:gd name="T27" fmla="*/ 132 h 187"/>
                <a:gd name="T28" fmla="*/ 15 w 113"/>
                <a:gd name="T29" fmla="*/ 142 h 187"/>
                <a:gd name="T30" fmla="*/ 20 w 113"/>
                <a:gd name="T31" fmla="*/ 156 h 187"/>
                <a:gd name="T32" fmla="*/ 15 w 113"/>
                <a:gd name="T33" fmla="*/ 158 h 187"/>
                <a:gd name="T34" fmla="*/ 6 w 113"/>
                <a:gd name="T35" fmla="*/ 159 h 187"/>
                <a:gd name="T36" fmla="*/ 8 w 113"/>
                <a:gd name="T37" fmla="*/ 167 h 187"/>
                <a:gd name="T38" fmla="*/ 18 w 113"/>
                <a:gd name="T39" fmla="*/ 177 h 187"/>
                <a:gd name="T40" fmla="*/ 22 w 113"/>
                <a:gd name="T41" fmla="*/ 186 h 187"/>
                <a:gd name="T42" fmla="*/ 28 w 113"/>
                <a:gd name="T43" fmla="*/ 184 h 187"/>
                <a:gd name="T44" fmla="*/ 36 w 113"/>
                <a:gd name="T45" fmla="*/ 184 h 187"/>
                <a:gd name="T46" fmla="*/ 48 w 113"/>
                <a:gd name="T47" fmla="*/ 180 h 187"/>
                <a:gd name="T48" fmla="*/ 58 w 113"/>
                <a:gd name="T49" fmla="*/ 175 h 187"/>
                <a:gd name="T50" fmla="*/ 59 w 113"/>
                <a:gd name="T51" fmla="*/ 169 h 187"/>
                <a:gd name="T52" fmla="*/ 75 w 113"/>
                <a:gd name="T53" fmla="*/ 165 h 187"/>
                <a:gd name="T54" fmla="*/ 86 w 113"/>
                <a:gd name="T55" fmla="*/ 154 h 187"/>
                <a:gd name="T56" fmla="*/ 88 w 113"/>
                <a:gd name="T57" fmla="*/ 149 h 187"/>
                <a:gd name="T58" fmla="*/ 97 w 113"/>
                <a:gd name="T59" fmla="*/ 145 h 187"/>
                <a:gd name="T60" fmla="*/ 99 w 113"/>
                <a:gd name="T61" fmla="*/ 145 h 187"/>
                <a:gd name="T62" fmla="*/ 99 w 113"/>
                <a:gd name="T63" fmla="*/ 145 h 187"/>
                <a:gd name="T64" fmla="*/ 100 w 113"/>
                <a:gd name="T65" fmla="*/ 140 h 187"/>
                <a:gd name="T66" fmla="*/ 95 w 113"/>
                <a:gd name="T67" fmla="*/ 133 h 187"/>
                <a:gd name="T68" fmla="*/ 93 w 113"/>
                <a:gd name="T69" fmla="*/ 125 h 187"/>
                <a:gd name="T70" fmla="*/ 91 w 113"/>
                <a:gd name="T71" fmla="*/ 118 h 187"/>
                <a:gd name="T72" fmla="*/ 92 w 113"/>
                <a:gd name="T73" fmla="*/ 110 h 187"/>
                <a:gd name="T74" fmla="*/ 97 w 113"/>
                <a:gd name="T75" fmla="*/ 102 h 187"/>
                <a:gd name="T76" fmla="*/ 101 w 113"/>
                <a:gd name="T77" fmla="*/ 95 h 187"/>
                <a:gd name="T78" fmla="*/ 111 w 113"/>
                <a:gd name="T79" fmla="*/ 89 h 187"/>
                <a:gd name="T80" fmla="*/ 112 w 113"/>
                <a:gd name="T81" fmla="*/ 77 h 187"/>
                <a:gd name="T82" fmla="*/ 112 w 113"/>
                <a:gd name="T83" fmla="*/ 46 h 18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3"/>
                <a:gd name="T127" fmla="*/ 0 h 187"/>
                <a:gd name="T128" fmla="*/ 113 w 113"/>
                <a:gd name="T129" fmla="*/ 187 h 18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3" h="187">
                  <a:moveTo>
                    <a:pt x="112" y="46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11"/>
                    <a:pt x="17" y="18"/>
                    <a:pt x="17" y="20"/>
                  </a:cubicBezTo>
                  <a:cubicBezTo>
                    <a:pt x="17" y="22"/>
                    <a:pt x="22" y="26"/>
                    <a:pt x="21" y="30"/>
                  </a:cubicBezTo>
                  <a:cubicBezTo>
                    <a:pt x="21" y="34"/>
                    <a:pt x="25" y="34"/>
                    <a:pt x="23" y="39"/>
                  </a:cubicBezTo>
                  <a:cubicBezTo>
                    <a:pt x="22" y="43"/>
                    <a:pt x="21" y="47"/>
                    <a:pt x="21" y="51"/>
                  </a:cubicBezTo>
                  <a:cubicBezTo>
                    <a:pt x="21" y="54"/>
                    <a:pt x="21" y="78"/>
                    <a:pt x="20" y="79"/>
                  </a:cubicBezTo>
                  <a:cubicBezTo>
                    <a:pt x="19" y="80"/>
                    <a:pt x="3" y="95"/>
                    <a:pt x="2" y="101"/>
                  </a:cubicBezTo>
                  <a:cubicBezTo>
                    <a:pt x="1" y="107"/>
                    <a:pt x="0" y="105"/>
                    <a:pt x="0" y="111"/>
                  </a:cubicBezTo>
                  <a:cubicBezTo>
                    <a:pt x="0" y="112"/>
                    <a:pt x="0" y="113"/>
                    <a:pt x="0" y="114"/>
                  </a:cubicBezTo>
                  <a:cubicBezTo>
                    <a:pt x="0" y="115"/>
                    <a:pt x="1" y="116"/>
                    <a:pt x="2" y="117"/>
                  </a:cubicBezTo>
                  <a:cubicBezTo>
                    <a:pt x="4" y="119"/>
                    <a:pt x="4" y="122"/>
                    <a:pt x="7" y="122"/>
                  </a:cubicBezTo>
                  <a:cubicBezTo>
                    <a:pt x="10" y="122"/>
                    <a:pt x="14" y="129"/>
                    <a:pt x="14" y="132"/>
                  </a:cubicBezTo>
                  <a:cubicBezTo>
                    <a:pt x="14" y="135"/>
                    <a:pt x="16" y="137"/>
                    <a:pt x="15" y="142"/>
                  </a:cubicBezTo>
                  <a:cubicBezTo>
                    <a:pt x="15" y="148"/>
                    <a:pt x="18" y="155"/>
                    <a:pt x="20" y="156"/>
                  </a:cubicBezTo>
                  <a:cubicBezTo>
                    <a:pt x="22" y="157"/>
                    <a:pt x="19" y="158"/>
                    <a:pt x="15" y="158"/>
                  </a:cubicBezTo>
                  <a:cubicBezTo>
                    <a:pt x="11" y="158"/>
                    <a:pt x="6" y="158"/>
                    <a:pt x="6" y="159"/>
                  </a:cubicBezTo>
                  <a:cubicBezTo>
                    <a:pt x="6" y="161"/>
                    <a:pt x="4" y="163"/>
                    <a:pt x="8" y="167"/>
                  </a:cubicBezTo>
                  <a:cubicBezTo>
                    <a:pt x="13" y="171"/>
                    <a:pt x="16" y="173"/>
                    <a:pt x="18" y="177"/>
                  </a:cubicBezTo>
                  <a:cubicBezTo>
                    <a:pt x="19" y="181"/>
                    <a:pt x="21" y="185"/>
                    <a:pt x="22" y="186"/>
                  </a:cubicBezTo>
                  <a:cubicBezTo>
                    <a:pt x="23" y="187"/>
                    <a:pt x="26" y="187"/>
                    <a:pt x="28" y="184"/>
                  </a:cubicBezTo>
                  <a:cubicBezTo>
                    <a:pt x="31" y="180"/>
                    <a:pt x="33" y="187"/>
                    <a:pt x="36" y="184"/>
                  </a:cubicBezTo>
                  <a:cubicBezTo>
                    <a:pt x="38" y="181"/>
                    <a:pt x="46" y="181"/>
                    <a:pt x="48" y="180"/>
                  </a:cubicBezTo>
                  <a:cubicBezTo>
                    <a:pt x="50" y="179"/>
                    <a:pt x="56" y="176"/>
                    <a:pt x="58" y="175"/>
                  </a:cubicBezTo>
                  <a:cubicBezTo>
                    <a:pt x="60" y="173"/>
                    <a:pt x="56" y="170"/>
                    <a:pt x="59" y="169"/>
                  </a:cubicBezTo>
                  <a:cubicBezTo>
                    <a:pt x="62" y="167"/>
                    <a:pt x="71" y="170"/>
                    <a:pt x="75" y="165"/>
                  </a:cubicBezTo>
                  <a:cubicBezTo>
                    <a:pt x="78" y="161"/>
                    <a:pt x="84" y="156"/>
                    <a:pt x="86" y="154"/>
                  </a:cubicBezTo>
                  <a:cubicBezTo>
                    <a:pt x="87" y="152"/>
                    <a:pt x="86" y="151"/>
                    <a:pt x="88" y="149"/>
                  </a:cubicBezTo>
                  <a:cubicBezTo>
                    <a:pt x="90" y="146"/>
                    <a:pt x="95" y="144"/>
                    <a:pt x="97" y="145"/>
                  </a:cubicBezTo>
                  <a:cubicBezTo>
                    <a:pt x="98" y="145"/>
                    <a:pt x="99" y="145"/>
                    <a:pt x="99" y="145"/>
                  </a:cubicBezTo>
                  <a:cubicBezTo>
                    <a:pt x="99" y="145"/>
                    <a:pt x="99" y="145"/>
                    <a:pt x="99" y="145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100" y="140"/>
                    <a:pt x="95" y="137"/>
                    <a:pt x="95" y="133"/>
                  </a:cubicBezTo>
                  <a:cubicBezTo>
                    <a:pt x="95" y="129"/>
                    <a:pt x="96" y="125"/>
                    <a:pt x="93" y="125"/>
                  </a:cubicBezTo>
                  <a:cubicBezTo>
                    <a:pt x="89" y="125"/>
                    <a:pt x="89" y="121"/>
                    <a:pt x="91" y="118"/>
                  </a:cubicBezTo>
                  <a:cubicBezTo>
                    <a:pt x="94" y="116"/>
                    <a:pt x="87" y="110"/>
                    <a:pt x="92" y="110"/>
                  </a:cubicBezTo>
                  <a:cubicBezTo>
                    <a:pt x="97" y="110"/>
                    <a:pt x="93" y="102"/>
                    <a:pt x="97" y="102"/>
                  </a:cubicBezTo>
                  <a:cubicBezTo>
                    <a:pt x="100" y="101"/>
                    <a:pt x="101" y="98"/>
                    <a:pt x="101" y="95"/>
                  </a:cubicBezTo>
                  <a:cubicBezTo>
                    <a:pt x="101" y="91"/>
                    <a:pt x="109" y="89"/>
                    <a:pt x="111" y="89"/>
                  </a:cubicBezTo>
                  <a:cubicBezTo>
                    <a:pt x="113" y="88"/>
                    <a:pt x="112" y="77"/>
                    <a:pt x="112" y="77"/>
                  </a:cubicBezTo>
                  <a:lnTo>
                    <a:pt x="112" y="46"/>
                  </a:ln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37" name="Freeform 37"/>
            <p:cNvSpPr>
              <a:spLocks noChangeArrowheads="1"/>
            </p:cNvSpPr>
            <p:nvPr/>
          </p:nvSpPr>
          <p:spPr bwMode="auto">
            <a:xfrm>
              <a:off x="4167202" y="1754189"/>
              <a:ext cx="236538" cy="234950"/>
            </a:xfrm>
            <a:custGeom>
              <a:avLst/>
              <a:gdLst>
                <a:gd name="T0" fmla="*/ 115 w 124"/>
                <a:gd name="T1" fmla="*/ 27 h 123"/>
                <a:gd name="T2" fmla="*/ 107 w 124"/>
                <a:gd name="T3" fmla="*/ 7 h 123"/>
                <a:gd name="T4" fmla="*/ 106 w 124"/>
                <a:gd name="T5" fmla="*/ 9 h 123"/>
                <a:gd name="T6" fmla="*/ 94 w 124"/>
                <a:gd name="T7" fmla="*/ 8 h 123"/>
                <a:gd name="T8" fmla="*/ 80 w 124"/>
                <a:gd name="T9" fmla="*/ 5 h 123"/>
                <a:gd name="T10" fmla="*/ 56 w 124"/>
                <a:gd name="T11" fmla="*/ 9 h 123"/>
                <a:gd name="T12" fmla="*/ 44 w 124"/>
                <a:gd name="T13" fmla="*/ 10 h 123"/>
                <a:gd name="T14" fmla="*/ 23 w 124"/>
                <a:gd name="T15" fmla="*/ 4 h 123"/>
                <a:gd name="T16" fmla="*/ 6 w 124"/>
                <a:gd name="T17" fmla="*/ 0 h 123"/>
                <a:gd name="T18" fmla="*/ 5 w 124"/>
                <a:gd name="T19" fmla="*/ 3 h 123"/>
                <a:gd name="T20" fmla="*/ 4 w 124"/>
                <a:gd name="T21" fmla="*/ 17 h 123"/>
                <a:gd name="T22" fmla="*/ 4 w 124"/>
                <a:gd name="T23" fmla="*/ 33 h 123"/>
                <a:gd name="T24" fmla="*/ 4 w 124"/>
                <a:gd name="T25" fmla="*/ 120 h 123"/>
                <a:gd name="T26" fmla="*/ 72 w 124"/>
                <a:gd name="T27" fmla="*/ 120 h 123"/>
                <a:gd name="T28" fmla="*/ 76 w 124"/>
                <a:gd name="T29" fmla="*/ 118 h 123"/>
                <a:gd name="T30" fmla="*/ 82 w 124"/>
                <a:gd name="T31" fmla="*/ 120 h 123"/>
                <a:gd name="T32" fmla="*/ 96 w 124"/>
                <a:gd name="T33" fmla="*/ 120 h 123"/>
                <a:gd name="T34" fmla="*/ 102 w 124"/>
                <a:gd name="T35" fmla="*/ 123 h 123"/>
                <a:gd name="T36" fmla="*/ 109 w 124"/>
                <a:gd name="T37" fmla="*/ 118 h 123"/>
                <a:gd name="T38" fmla="*/ 116 w 124"/>
                <a:gd name="T39" fmla="*/ 110 h 123"/>
                <a:gd name="T40" fmla="*/ 122 w 124"/>
                <a:gd name="T41" fmla="*/ 106 h 123"/>
                <a:gd name="T42" fmla="*/ 123 w 124"/>
                <a:gd name="T43" fmla="*/ 105 h 123"/>
                <a:gd name="T44" fmla="*/ 123 w 124"/>
                <a:gd name="T45" fmla="*/ 101 h 123"/>
                <a:gd name="T46" fmla="*/ 118 w 124"/>
                <a:gd name="T47" fmla="*/ 88 h 123"/>
                <a:gd name="T48" fmla="*/ 106 w 124"/>
                <a:gd name="T49" fmla="*/ 65 h 123"/>
                <a:gd name="T50" fmla="*/ 100 w 124"/>
                <a:gd name="T51" fmla="*/ 54 h 123"/>
                <a:gd name="T52" fmla="*/ 93 w 124"/>
                <a:gd name="T53" fmla="*/ 41 h 123"/>
                <a:gd name="T54" fmla="*/ 87 w 124"/>
                <a:gd name="T55" fmla="*/ 20 h 123"/>
                <a:gd name="T56" fmla="*/ 95 w 124"/>
                <a:gd name="T57" fmla="*/ 35 h 123"/>
                <a:gd name="T58" fmla="*/ 106 w 124"/>
                <a:gd name="T59" fmla="*/ 50 h 123"/>
                <a:gd name="T60" fmla="*/ 113 w 124"/>
                <a:gd name="T61" fmla="*/ 34 h 123"/>
                <a:gd name="T62" fmla="*/ 113 w 124"/>
                <a:gd name="T63" fmla="*/ 34 h 123"/>
                <a:gd name="T64" fmla="*/ 114 w 124"/>
                <a:gd name="T65" fmla="*/ 31 h 123"/>
                <a:gd name="T66" fmla="*/ 115 w 124"/>
                <a:gd name="T67" fmla="*/ 27 h 1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4"/>
                <a:gd name="T103" fmla="*/ 0 h 123"/>
                <a:gd name="T104" fmla="*/ 124 w 124"/>
                <a:gd name="T105" fmla="*/ 123 h 1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4" h="123">
                  <a:moveTo>
                    <a:pt x="115" y="27"/>
                  </a:moveTo>
                  <a:cubicBezTo>
                    <a:pt x="107" y="7"/>
                    <a:pt x="107" y="7"/>
                    <a:pt x="107" y="7"/>
                  </a:cubicBezTo>
                  <a:cubicBezTo>
                    <a:pt x="107" y="8"/>
                    <a:pt x="106" y="8"/>
                    <a:pt x="106" y="9"/>
                  </a:cubicBezTo>
                  <a:cubicBezTo>
                    <a:pt x="105" y="10"/>
                    <a:pt x="99" y="7"/>
                    <a:pt x="94" y="8"/>
                  </a:cubicBezTo>
                  <a:cubicBezTo>
                    <a:pt x="89" y="9"/>
                    <a:pt x="85" y="7"/>
                    <a:pt x="80" y="5"/>
                  </a:cubicBezTo>
                  <a:cubicBezTo>
                    <a:pt x="75" y="2"/>
                    <a:pt x="59" y="6"/>
                    <a:pt x="56" y="9"/>
                  </a:cubicBezTo>
                  <a:cubicBezTo>
                    <a:pt x="54" y="12"/>
                    <a:pt x="49" y="12"/>
                    <a:pt x="44" y="10"/>
                  </a:cubicBezTo>
                  <a:cubicBezTo>
                    <a:pt x="39" y="8"/>
                    <a:pt x="32" y="5"/>
                    <a:pt x="23" y="4"/>
                  </a:cubicBezTo>
                  <a:cubicBezTo>
                    <a:pt x="14" y="3"/>
                    <a:pt x="8" y="2"/>
                    <a:pt x="6" y="0"/>
                  </a:cubicBezTo>
                  <a:cubicBezTo>
                    <a:pt x="6" y="1"/>
                    <a:pt x="5" y="2"/>
                    <a:pt x="5" y="3"/>
                  </a:cubicBezTo>
                  <a:cubicBezTo>
                    <a:pt x="2" y="10"/>
                    <a:pt x="7" y="12"/>
                    <a:pt x="4" y="17"/>
                  </a:cubicBezTo>
                  <a:cubicBezTo>
                    <a:pt x="0" y="21"/>
                    <a:pt x="4" y="26"/>
                    <a:pt x="4" y="33"/>
                  </a:cubicBezTo>
                  <a:cubicBezTo>
                    <a:pt x="4" y="39"/>
                    <a:pt x="4" y="89"/>
                    <a:pt x="4" y="120"/>
                  </a:cubicBezTo>
                  <a:cubicBezTo>
                    <a:pt x="72" y="120"/>
                    <a:pt x="72" y="120"/>
                    <a:pt x="72" y="120"/>
                  </a:cubicBezTo>
                  <a:cubicBezTo>
                    <a:pt x="72" y="120"/>
                    <a:pt x="74" y="119"/>
                    <a:pt x="76" y="118"/>
                  </a:cubicBezTo>
                  <a:cubicBezTo>
                    <a:pt x="78" y="116"/>
                    <a:pt x="82" y="120"/>
                    <a:pt x="8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6" y="120"/>
                    <a:pt x="99" y="123"/>
                    <a:pt x="102" y="123"/>
                  </a:cubicBezTo>
                  <a:cubicBezTo>
                    <a:pt x="106" y="123"/>
                    <a:pt x="104" y="118"/>
                    <a:pt x="109" y="118"/>
                  </a:cubicBezTo>
                  <a:cubicBezTo>
                    <a:pt x="114" y="118"/>
                    <a:pt x="113" y="110"/>
                    <a:pt x="116" y="110"/>
                  </a:cubicBezTo>
                  <a:cubicBezTo>
                    <a:pt x="120" y="110"/>
                    <a:pt x="119" y="110"/>
                    <a:pt x="122" y="106"/>
                  </a:cubicBezTo>
                  <a:cubicBezTo>
                    <a:pt x="122" y="105"/>
                    <a:pt x="123" y="105"/>
                    <a:pt x="123" y="105"/>
                  </a:cubicBezTo>
                  <a:cubicBezTo>
                    <a:pt x="122" y="104"/>
                    <a:pt x="122" y="102"/>
                    <a:pt x="123" y="101"/>
                  </a:cubicBezTo>
                  <a:cubicBezTo>
                    <a:pt x="124" y="95"/>
                    <a:pt x="120" y="96"/>
                    <a:pt x="118" y="88"/>
                  </a:cubicBezTo>
                  <a:cubicBezTo>
                    <a:pt x="115" y="81"/>
                    <a:pt x="106" y="69"/>
                    <a:pt x="106" y="65"/>
                  </a:cubicBezTo>
                  <a:cubicBezTo>
                    <a:pt x="105" y="61"/>
                    <a:pt x="100" y="58"/>
                    <a:pt x="100" y="54"/>
                  </a:cubicBezTo>
                  <a:cubicBezTo>
                    <a:pt x="100" y="49"/>
                    <a:pt x="98" y="48"/>
                    <a:pt x="93" y="41"/>
                  </a:cubicBezTo>
                  <a:cubicBezTo>
                    <a:pt x="87" y="34"/>
                    <a:pt x="86" y="21"/>
                    <a:pt x="87" y="20"/>
                  </a:cubicBezTo>
                  <a:cubicBezTo>
                    <a:pt x="89" y="20"/>
                    <a:pt x="93" y="31"/>
                    <a:pt x="95" y="35"/>
                  </a:cubicBezTo>
                  <a:cubicBezTo>
                    <a:pt x="97" y="39"/>
                    <a:pt x="102" y="50"/>
                    <a:pt x="106" y="50"/>
                  </a:cubicBezTo>
                  <a:cubicBezTo>
                    <a:pt x="110" y="50"/>
                    <a:pt x="112" y="33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4" y="31"/>
                    <a:pt x="114" y="31"/>
                    <a:pt x="114" y="31"/>
                  </a:cubicBezTo>
                  <a:lnTo>
                    <a:pt x="115" y="27"/>
                  </a:ln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38" name="Freeform 38"/>
            <p:cNvSpPr>
              <a:spLocks noChangeArrowheads="1"/>
            </p:cNvSpPr>
            <p:nvPr/>
          </p:nvSpPr>
          <p:spPr bwMode="auto">
            <a:xfrm>
              <a:off x="3837001" y="2420940"/>
              <a:ext cx="122239" cy="134938"/>
            </a:xfrm>
            <a:custGeom>
              <a:avLst/>
              <a:gdLst>
                <a:gd name="T0" fmla="*/ 32 w 64"/>
                <a:gd name="T1" fmla="*/ 67 h 71"/>
                <a:gd name="T2" fmla="*/ 34 w 64"/>
                <a:gd name="T3" fmla="*/ 58 h 71"/>
                <a:gd name="T4" fmla="*/ 41 w 64"/>
                <a:gd name="T5" fmla="*/ 53 h 71"/>
                <a:gd name="T6" fmla="*/ 45 w 64"/>
                <a:gd name="T7" fmla="*/ 47 h 71"/>
                <a:gd name="T8" fmla="*/ 52 w 64"/>
                <a:gd name="T9" fmla="*/ 54 h 71"/>
                <a:gd name="T10" fmla="*/ 60 w 64"/>
                <a:gd name="T11" fmla="*/ 56 h 71"/>
                <a:gd name="T12" fmla="*/ 64 w 64"/>
                <a:gd name="T13" fmla="*/ 42 h 71"/>
                <a:gd name="T14" fmla="*/ 61 w 64"/>
                <a:gd name="T15" fmla="*/ 30 h 71"/>
                <a:gd name="T16" fmla="*/ 59 w 64"/>
                <a:gd name="T17" fmla="*/ 21 h 71"/>
                <a:gd name="T18" fmla="*/ 60 w 64"/>
                <a:gd name="T19" fmla="*/ 12 h 71"/>
                <a:gd name="T20" fmla="*/ 49 w 64"/>
                <a:gd name="T21" fmla="*/ 12 h 71"/>
                <a:gd name="T22" fmla="*/ 50 w 64"/>
                <a:gd name="T23" fmla="*/ 1 h 71"/>
                <a:gd name="T24" fmla="*/ 33 w 64"/>
                <a:gd name="T25" fmla="*/ 0 h 71"/>
                <a:gd name="T26" fmla="*/ 31 w 64"/>
                <a:gd name="T27" fmla="*/ 1 h 71"/>
                <a:gd name="T28" fmla="*/ 31 w 64"/>
                <a:gd name="T29" fmla="*/ 15 h 71"/>
                <a:gd name="T30" fmla="*/ 15 w 64"/>
                <a:gd name="T31" fmla="*/ 16 h 71"/>
                <a:gd name="T32" fmla="*/ 10 w 64"/>
                <a:gd name="T33" fmla="*/ 16 h 71"/>
                <a:gd name="T34" fmla="*/ 8 w 64"/>
                <a:gd name="T35" fmla="*/ 19 h 71"/>
                <a:gd name="T36" fmla="*/ 13 w 64"/>
                <a:gd name="T37" fmla="*/ 25 h 71"/>
                <a:gd name="T38" fmla="*/ 7 w 64"/>
                <a:gd name="T39" fmla="*/ 29 h 71"/>
                <a:gd name="T40" fmla="*/ 2 w 64"/>
                <a:gd name="T41" fmla="*/ 36 h 71"/>
                <a:gd name="T42" fmla="*/ 8 w 64"/>
                <a:gd name="T43" fmla="*/ 46 h 71"/>
                <a:gd name="T44" fmla="*/ 16 w 64"/>
                <a:gd name="T45" fmla="*/ 57 h 71"/>
                <a:gd name="T46" fmla="*/ 27 w 64"/>
                <a:gd name="T47" fmla="*/ 71 h 71"/>
                <a:gd name="T48" fmla="*/ 32 w 64"/>
                <a:gd name="T49" fmla="*/ 67 h 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71"/>
                <a:gd name="T77" fmla="*/ 64 w 64"/>
                <a:gd name="T78" fmla="*/ 71 h 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71">
                  <a:moveTo>
                    <a:pt x="32" y="67"/>
                  </a:moveTo>
                  <a:cubicBezTo>
                    <a:pt x="38" y="67"/>
                    <a:pt x="36" y="64"/>
                    <a:pt x="34" y="58"/>
                  </a:cubicBezTo>
                  <a:cubicBezTo>
                    <a:pt x="32" y="53"/>
                    <a:pt x="37" y="53"/>
                    <a:pt x="41" y="53"/>
                  </a:cubicBezTo>
                  <a:cubicBezTo>
                    <a:pt x="44" y="53"/>
                    <a:pt x="43" y="47"/>
                    <a:pt x="45" y="47"/>
                  </a:cubicBezTo>
                  <a:cubicBezTo>
                    <a:pt x="48" y="47"/>
                    <a:pt x="49" y="55"/>
                    <a:pt x="52" y="54"/>
                  </a:cubicBezTo>
                  <a:cubicBezTo>
                    <a:pt x="55" y="53"/>
                    <a:pt x="57" y="56"/>
                    <a:pt x="60" y="56"/>
                  </a:cubicBezTo>
                  <a:cubicBezTo>
                    <a:pt x="64" y="55"/>
                    <a:pt x="64" y="48"/>
                    <a:pt x="64" y="42"/>
                  </a:cubicBezTo>
                  <a:cubicBezTo>
                    <a:pt x="64" y="37"/>
                    <a:pt x="64" y="33"/>
                    <a:pt x="61" y="30"/>
                  </a:cubicBezTo>
                  <a:cubicBezTo>
                    <a:pt x="57" y="28"/>
                    <a:pt x="55" y="23"/>
                    <a:pt x="59" y="21"/>
                  </a:cubicBezTo>
                  <a:cubicBezTo>
                    <a:pt x="63" y="19"/>
                    <a:pt x="64" y="15"/>
                    <a:pt x="60" y="12"/>
                  </a:cubicBezTo>
                  <a:cubicBezTo>
                    <a:pt x="57" y="10"/>
                    <a:pt x="49" y="15"/>
                    <a:pt x="49" y="12"/>
                  </a:cubicBezTo>
                  <a:cubicBezTo>
                    <a:pt x="49" y="11"/>
                    <a:pt x="50" y="5"/>
                    <a:pt x="50" y="1"/>
                  </a:cubicBezTo>
                  <a:cubicBezTo>
                    <a:pt x="42" y="0"/>
                    <a:pt x="33" y="0"/>
                    <a:pt x="33" y="0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2" y="9"/>
                    <a:pt x="31" y="15"/>
                    <a:pt x="31" y="15"/>
                  </a:cubicBezTo>
                  <a:cubicBezTo>
                    <a:pt x="31" y="15"/>
                    <a:pt x="18" y="16"/>
                    <a:pt x="15" y="16"/>
                  </a:cubicBezTo>
                  <a:cubicBezTo>
                    <a:pt x="15" y="16"/>
                    <a:pt x="13" y="16"/>
                    <a:pt x="10" y="16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7" y="20"/>
                    <a:pt x="12" y="22"/>
                    <a:pt x="13" y="25"/>
                  </a:cubicBezTo>
                  <a:cubicBezTo>
                    <a:pt x="14" y="27"/>
                    <a:pt x="6" y="26"/>
                    <a:pt x="7" y="29"/>
                  </a:cubicBezTo>
                  <a:cubicBezTo>
                    <a:pt x="7" y="32"/>
                    <a:pt x="4" y="35"/>
                    <a:pt x="2" y="36"/>
                  </a:cubicBezTo>
                  <a:cubicBezTo>
                    <a:pt x="0" y="38"/>
                    <a:pt x="7" y="44"/>
                    <a:pt x="8" y="46"/>
                  </a:cubicBezTo>
                  <a:cubicBezTo>
                    <a:pt x="8" y="49"/>
                    <a:pt x="9" y="51"/>
                    <a:pt x="16" y="57"/>
                  </a:cubicBezTo>
                  <a:cubicBezTo>
                    <a:pt x="22" y="63"/>
                    <a:pt x="19" y="64"/>
                    <a:pt x="27" y="71"/>
                  </a:cubicBezTo>
                  <a:cubicBezTo>
                    <a:pt x="28" y="69"/>
                    <a:pt x="30" y="67"/>
                    <a:pt x="32" y="6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39" name="Freeform 39"/>
            <p:cNvSpPr>
              <a:spLocks noChangeArrowheads="1"/>
            </p:cNvSpPr>
            <p:nvPr/>
          </p:nvSpPr>
          <p:spPr bwMode="auto">
            <a:xfrm>
              <a:off x="3849701" y="2422528"/>
              <a:ext cx="47626" cy="28575"/>
            </a:xfrm>
            <a:custGeom>
              <a:avLst/>
              <a:gdLst>
                <a:gd name="T0" fmla="*/ 24 w 25"/>
                <a:gd name="T1" fmla="*/ 14 h 15"/>
                <a:gd name="T2" fmla="*/ 24 w 25"/>
                <a:gd name="T3" fmla="*/ 0 h 15"/>
                <a:gd name="T4" fmla="*/ 22 w 25"/>
                <a:gd name="T5" fmla="*/ 0 h 15"/>
                <a:gd name="T6" fmla="*/ 6 w 25"/>
                <a:gd name="T7" fmla="*/ 0 h 15"/>
                <a:gd name="T8" fmla="*/ 6 w 25"/>
                <a:gd name="T9" fmla="*/ 1 h 15"/>
                <a:gd name="T10" fmla="*/ 3 w 25"/>
                <a:gd name="T11" fmla="*/ 8 h 15"/>
                <a:gd name="T12" fmla="*/ 3 w 25"/>
                <a:gd name="T13" fmla="*/ 13 h 15"/>
                <a:gd name="T14" fmla="*/ 3 w 25"/>
                <a:gd name="T15" fmla="*/ 15 h 15"/>
                <a:gd name="T16" fmla="*/ 8 w 25"/>
                <a:gd name="T17" fmla="*/ 15 h 15"/>
                <a:gd name="T18" fmla="*/ 24 w 25"/>
                <a:gd name="T19" fmla="*/ 14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"/>
                <a:gd name="T31" fmla="*/ 0 h 15"/>
                <a:gd name="T32" fmla="*/ 25 w 25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" h="15">
                  <a:moveTo>
                    <a:pt x="24" y="14"/>
                  </a:moveTo>
                  <a:cubicBezTo>
                    <a:pt x="24" y="14"/>
                    <a:pt x="25" y="8"/>
                    <a:pt x="2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8" y="3"/>
                    <a:pt x="7" y="7"/>
                    <a:pt x="3" y="8"/>
                  </a:cubicBezTo>
                  <a:cubicBezTo>
                    <a:pt x="0" y="9"/>
                    <a:pt x="0" y="12"/>
                    <a:pt x="3" y="13"/>
                  </a:cubicBezTo>
                  <a:cubicBezTo>
                    <a:pt x="5" y="13"/>
                    <a:pt x="4" y="14"/>
                    <a:pt x="3" y="15"/>
                  </a:cubicBezTo>
                  <a:cubicBezTo>
                    <a:pt x="6" y="15"/>
                    <a:pt x="8" y="15"/>
                    <a:pt x="8" y="15"/>
                  </a:cubicBezTo>
                  <a:cubicBezTo>
                    <a:pt x="11" y="15"/>
                    <a:pt x="24" y="14"/>
                    <a:pt x="24" y="1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40" name="Freeform 40"/>
            <p:cNvSpPr>
              <a:spLocks noChangeArrowheads="1"/>
            </p:cNvSpPr>
            <p:nvPr/>
          </p:nvSpPr>
          <p:spPr bwMode="auto">
            <a:xfrm>
              <a:off x="3887801" y="2389190"/>
              <a:ext cx="153988" cy="188914"/>
            </a:xfrm>
            <a:custGeom>
              <a:avLst/>
              <a:gdLst>
                <a:gd name="T0" fmla="*/ 21 w 80"/>
                <a:gd name="T1" fmla="*/ 94 h 99"/>
                <a:gd name="T2" fmla="*/ 29 w 80"/>
                <a:gd name="T3" fmla="*/ 95 h 99"/>
                <a:gd name="T4" fmla="*/ 38 w 80"/>
                <a:gd name="T5" fmla="*/ 95 h 99"/>
                <a:gd name="T6" fmla="*/ 43 w 80"/>
                <a:gd name="T7" fmla="*/ 95 h 99"/>
                <a:gd name="T8" fmla="*/ 50 w 80"/>
                <a:gd name="T9" fmla="*/ 88 h 99"/>
                <a:gd name="T10" fmla="*/ 54 w 80"/>
                <a:gd name="T11" fmla="*/ 80 h 99"/>
                <a:gd name="T12" fmla="*/ 55 w 80"/>
                <a:gd name="T13" fmla="*/ 61 h 99"/>
                <a:gd name="T14" fmla="*/ 64 w 80"/>
                <a:gd name="T15" fmla="*/ 49 h 99"/>
                <a:gd name="T16" fmla="*/ 73 w 80"/>
                <a:gd name="T17" fmla="*/ 25 h 99"/>
                <a:gd name="T18" fmla="*/ 77 w 80"/>
                <a:gd name="T19" fmla="*/ 13 h 99"/>
                <a:gd name="T20" fmla="*/ 79 w 80"/>
                <a:gd name="T21" fmla="*/ 1 h 99"/>
                <a:gd name="T22" fmla="*/ 79 w 80"/>
                <a:gd name="T23" fmla="*/ 1 h 99"/>
                <a:gd name="T24" fmla="*/ 69 w 80"/>
                <a:gd name="T25" fmla="*/ 0 h 99"/>
                <a:gd name="T26" fmla="*/ 64 w 80"/>
                <a:gd name="T27" fmla="*/ 1 h 99"/>
                <a:gd name="T28" fmla="*/ 58 w 80"/>
                <a:gd name="T29" fmla="*/ 3 h 99"/>
                <a:gd name="T30" fmla="*/ 56 w 80"/>
                <a:gd name="T31" fmla="*/ 11 h 99"/>
                <a:gd name="T32" fmla="*/ 52 w 80"/>
                <a:gd name="T33" fmla="*/ 22 h 99"/>
                <a:gd name="T34" fmla="*/ 36 w 80"/>
                <a:gd name="T35" fmla="*/ 17 h 99"/>
                <a:gd name="T36" fmla="*/ 23 w 80"/>
                <a:gd name="T37" fmla="*/ 17 h 99"/>
                <a:gd name="T38" fmla="*/ 22 w 80"/>
                <a:gd name="T39" fmla="*/ 28 h 99"/>
                <a:gd name="T40" fmla="*/ 33 w 80"/>
                <a:gd name="T41" fmla="*/ 28 h 99"/>
                <a:gd name="T42" fmla="*/ 32 w 80"/>
                <a:gd name="T43" fmla="*/ 37 h 99"/>
                <a:gd name="T44" fmla="*/ 34 w 80"/>
                <a:gd name="T45" fmla="*/ 46 h 99"/>
                <a:gd name="T46" fmla="*/ 37 w 80"/>
                <a:gd name="T47" fmla="*/ 58 h 99"/>
                <a:gd name="T48" fmla="*/ 33 w 80"/>
                <a:gd name="T49" fmla="*/ 72 h 99"/>
                <a:gd name="T50" fmla="*/ 25 w 80"/>
                <a:gd name="T51" fmla="*/ 70 h 99"/>
                <a:gd name="T52" fmla="*/ 18 w 80"/>
                <a:gd name="T53" fmla="*/ 63 h 99"/>
                <a:gd name="T54" fmla="*/ 14 w 80"/>
                <a:gd name="T55" fmla="*/ 69 h 99"/>
                <a:gd name="T56" fmla="*/ 7 w 80"/>
                <a:gd name="T57" fmla="*/ 74 h 99"/>
                <a:gd name="T58" fmla="*/ 5 w 80"/>
                <a:gd name="T59" fmla="*/ 83 h 99"/>
                <a:gd name="T60" fmla="*/ 0 w 80"/>
                <a:gd name="T61" fmla="*/ 87 h 99"/>
                <a:gd name="T62" fmla="*/ 1 w 80"/>
                <a:gd name="T63" fmla="*/ 88 h 99"/>
                <a:gd name="T64" fmla="*/ 11 w 80"/>
                <a:gd name="T65" fmla="*/ 99 h 99"/>
                <a:gd name="T66" fmla="*/ 21 w 80"/>
                <a:gd name="T67" fmla="*/ 94 h 9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0"/>
                <a:gd name="T103" fmla="*/ 0 h 99"/>
                <a:gd name="T104" fmla="*/ 80 w 80"/>
                <a:gd name="T105" fmla="*/ 99 h 9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0" h="99">
                  <a:moveTo>
                    <a:pt x="21" y="94"/>
                  </a:moveTo>
                  <a:cubicBezTo>
                    <a:pt x="23" y="95"/>
                    <a:pt x="25" y="98"/>
                    <a:pt x="29" y="95"/>
                  </a:cubicBezTo>
                  <a:cubicBezTo>
                    <a:pt x="33" y="91"/>
                    <a:pt x="38" y="92"/>
                    <a:pt x="38" y="95"/>
                  </a:cubicBezTo>
                  <a:cubicBezTo>
                    <a:pt x="38" y="99"/>
                    <a:pt x="39" y="98"/>
                    <a:pt x="43" y="95"/>
                  </a:cubicBezTo>
                  <a:cubicBezTo>
                    <a:pt x="46" y="91"/>
                    <a:pt x="50" y="95"/>
                    <a:pt x="50" y="88"/>
                  </a:cubicBezTo>
                  <a:cubicBezTo>
                    <a:pt x="50" y="81"/>
                    <a:pt x="54" y="88"/>
                    <a:pt x="54" y="80"/>
                  </a:cubicBezTo>
                  <a:cubicBezTo>
                    <a:pt x="54" y="72"/>
                    <a:pt x="55" y="65"/>
                    <a:pt x="55" y="61"/>
                  </a:cubicBezTo>
                  <a:cubicBezTo>
                    <a:pt x="55" y="58"/>
                    <a:pt x="64" y="54"/>
                    <a:pt x="64" y="49"/>
                  </a:cubicBezTo>
                  <a:cubicBezTo>
                    <a:pt x="64" y="43"/>
                    <a:pt x="73" y="32"/>
                    <a:pt x="73" y="25"/>
                  </a:cubicBezTo>
                  <a:cubicBezTo>
                    <a:pt x="73" y="18"/>
                    <a:pt x="75" y="16"/>
                    <a:pt x="77" y="13"/>
                  </a:cubicBezTo>
                  <a:cubicBezTo>
                    <a:pt x="78" y="11"/>
                    <a:pt x="80" y="6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8" y="3"/>
                    <a:pt x="59" y="8"/>
                    <a:pt x="56" y="11"/>
                  </a:cubicBezTo>
                  <a:cubicBezTo>
                    <a:pt x="53" y="15"/>
                    <a:pt x="52" y="22"/>
                    <a:pt x="52" y="22"/>
                  </a:cubicBezTo>
                  <a:cubicBezTo>
                    <a:pt x="52" y="22"/>
                    <a:pt x="40" y="16"/>
                    <a:pt x="36" y="17"/>
                  </a:cubicBezTo>
                  <a:cubicBezTo>
                    <a:pt x="35" y="17"/>
                    <a:pt x="29" y="17"/>
                    <a:pt x="23" y="17"/>
                  </a:cubicBezTo>
                  <a:cubicBezTo>
                    <a:pt x="23" y="21"/>
                    <a:pt x="22" y="27"/>
                    <a:pt x="22" y="28"/>
                  </a:cubicBezTo>
                  <a:cubicBezTo>
                    <a:pt x="22" y="31"/>
                    <a:pt x="30" y="26"/>
                    <a:pt x="33" y="28"/>
                  </a:cubicBezTo>
                  <a:cubicBezTo>
                    <a:pt x="37" y="31"/>
                    <a:pt x="36" y="35"/>
                    <a:pt x="32" y="37"/>
                  </a:cubicBezTo>
                  <a:cubicBezTo>
                    <a:pt x="28" y="39"/>
                    <a:pt x="30" y="44"/>
                    <a:pt x="34" y="46"/>
                  </a:cubicBezTo>
                  <a:cubicBezTo>
                    <a:pt x="37" y="49"/>
                    <a:pt x="37" y="53"/>
                    <a:pt x="37" y="58"/>
                  </a:cubicBezTo>
                  <a:cubicBezTo>
                    <a:pt x="37" y="64"/>
                    <a:pt x="37" y="71"/>
                    <a:pt x="33" y="72"/>
                  </a:cubicBezTo>
                  <a:cubicBezTo>
                    <a:pt x="30" y="72"/>
                    <a:pt x="28" y="69"/>
                    <a:pt x="25" y="70"/>
                  </a:cubicBezTo>
                  <a:cubicBezTo>
                    <a:pt x="22" y="71"/>
                    <a:pt x="21" y="63"/>
                    <a:pt x="18" y="63"/>
                  </a:cubicBezTo>
                  <a:cubicBezTo>
                    <a:pt x="16" y="63"/>
                    <a:pt x="17" y="69"/>
                    <a:pt x="14" y="69"/>
                  </a:cubicBezTo>
                  <a:cubicBezTo>
                    <a:pt x="10" y="69"/>
                    <a:pt x="5" y="69"/>
                    <a:pt x="7" y="74"/>
                  </a:cubicBezTo>
                  <a:cubicBezTo>
                    <a:pt x="9" y="80"/>
                    <a:pt x="11" y="83"/>
                    <a:pt x="5" y="83"/>
                  </a:cubicBezTo>
                  <a:cubicBezTo>
                    <a:pt x="3" y="83"/>
                    <a:pt x="1" y="85"/>
                    <a:pt x="0" y="87"/>
                  </a:cubicBezTo>
                  <a:cubicBezTo>
                    <a:pt x="0" y="87"/>
                    <a:pt x="1" y="87"/>
                    <a:pt x="1" y="88"/>
                  </a:cubicBezTo>
                  <a:cubicBezTo>
                    <a:pt x="6" y="91"/>
                    <a:pt x="9" y="95"/>
                    <a:pt x="11" y="99"/>
                  </a:cubicBezTo>
                  <a:cubicBezTo>
                    <a:pt x="15" y="96"/>
                    <a:pt x="20" y="93"/>
                    <a:pt x="21" y="9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41" name="Freeform 41"/>
            <p:cNvSpPr>
              <a:spLocks noChangeArrowheads="1"/>
            </p:cNvSpPr>
            <p:nvPr/>
          </p:nvSpPr>
          <p:spPr bwMode="auto">
            <a:xfrm>
              <a:off x="4105289" y="1954214"/>
              <a:ext cx="358776" cy="441326"/>
            </a:xfrm>
            <a:custGeom>
              <a:avLst/>
              <a:gdLst>
                <a:gd name="T0" fmla="*/ 141 w 187"/>
                <a:gd name="T1" fmla="*/ 13 h 231"/>
                <a:gd name="T2" fmla="*/ 128 w 187"/>
                <a:gd name="T3" fmla="*/ 15 h 231"/>
                <a:gd name="T4" fmla="*/ 108 w 187"/>
                <a:gd name="T5" fmla="*/ 13 h 231"/>
                <a:gd name="T6" fmla="*/ 36 w 187"/>
                <a:gd name="T7" fmla="*/ 15 h 231"/>
                <a:gd name="T8" fmla="*/ 25 w 187"/>
                <a:gd name="T9" fmla="*/ 39 h 231"/>
                <a:gd name="T10" fmla="*/ 24 w 187"/>
                <a:gd name="T11" fmla="*/ 88 h 231"/>
                <a:gd name="T12" fmla="*/ 10 w 187"/>
                <a:gd name="T13" fmla="*/ 101 h 231"/>
                <a:gd name="T14" fmla="*/ 4 w 187"/>
                <a:gd name="T15" fmla="*/ 117 h 231"/>
                <a:gd name="T16" fmla="*/ 8 w 187"/>
                <a:gd name="T17" fmla="*/ 132 h 231"/>
                <a:gd name="T18" fmla="*/ 12 w 187"/>
                <a:gd name="T19" fmla="*/ 144 h 231"/>
                <a:gd name="T20" fmla="*/ 21 w 187"/>
                <a:gd name="T21" fmla="*/ 165 h 231"/>
                <a:gd name="T22" fmla="*/ 24 w 187"/>
                <a:gd name="T23" fmla="*/ 170 h 231"/>
                <a:gd name="T24" fmla="*/ 35 w 187"/>
                <a:gd name="T25" fmla="*/ 177 h 231"/>
                <a:gd name="T26" fmla="*/ 47 w 187"/>
                <a:gd name="T27" fmla="*/ 190 h 231"/>
                <a:gd name="T28" fmla="*/ 59 w 187"/>
                <a:gd name="T29" fmla="*/ 204 h 231"/>
                <a:gd name="T30" fmla="*/ 64 w 187"/>
                <a:gd name="T31" fmla="*/ 213 h 231"/>
                <a:gd name="T32" fmla="*/ 76 w 187"/>
                <a:gd name="T33" fmla="*/ 219 h 231"/>
                <a:gd name="T34" fmla="*/ 88 w 187"/>
                <a:gd name="T35" fmla="*/ 218 h 231"/>
                <a:gd name="T36" fmla="*/ 109 w 187"/>
                <a:gd name="T37" fmla="*/ 227 h 231"/>
                <a:gd name="T38" fmla="*/ 124 w 187"/>
                <a:gd name="T39" fmla="*/ 226 h 231"/>
                <a:gd name="T40" fmla="*/ 135 w 187"/>
                <a:gd name="T41" fmla="*/ 222 h 231"/>
                <a:gd name="T42" fmla="*/ 146 w 187"/>
                <a:gd name="T43" fmla="*/ 214 h 231"/>
                <a:gd name="T44" fmla="*/ 155 w 187"/>
                <a:gd name="T45" fmla="*/ 217 h 231"/>
                <a:gd name="T46" fmla="*/ 145 w 187"/>
                <a:gd name="T47" fmla="*/ 198 h 231"/>
                <a:gd name="T48" fmla="*/ 125 w 187"/>
                <a:gd name="T49" fmla="*/ 180 h 231"/>
                <a:gd name="T50" fmla="*/ 136 w 187"/>
                <a:gd name="T51" fmla="*/ 172 h 231"/>
                <a:gd name="T52" fmla="*/ 141 w 187"/>
                <a:gd name="T53" fmla="*/ 149 h 231"/>
                <a:gd name="T54" fmla="*/ 149 w 187"/>
                <a:gd name="T55" fmla="*/ 133 h 231"/>
                <a:gd name="T56" fmla="*/ 161 w 187"/>
                <a:gd name="T57" fmla="*/ 119 h 231"/>
                <a:gd name="T58" fmla="*/ 166 w 187"/>
                <a:gd name="T59" fmla="*/ 90 h 231"/>
                <a:gd name="T60" fmla="*/ 176 w 187"/>
                <a:gd name="T61" fmla="*/ 73 h 231"/>
                <a:gd name="T62" fmla="*/ 180 w 187"/>
                <a:gd name="T63" fmla="*/ 57 h 231"/>
                <a:gd name="T64" fmla="*/ 171 w 187"/>
                <a:gd name="T65" fmla="*/ 20 h 231"/>
                <a:gd name="T66" fmla="*/ 155 w 187"/>
                <a:gd name="T67" fmla="*/ 0 h 231"/>
                <a:gd name="T68" fmla="*/ 148 w 187"/>
                <a:gd name="T69" fmla="*/ 5 h 2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7"/>
                <a:gd name="T106" fmla="*/ 0 h 231"/>
                <a:gd name="T107" fmla="*/ 187 w 187"/>
                <a:gd name="T108" fmla="*/ 231 h 2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7" h="231">
                  <a:moveTo>
                    <a:pt x="148" y="5"/>
                  </a:moveTo>
                  <a:cubicBezTo>
                    <a:pt x="145" y="5"/>
                    <a:pt x="146" y="13"/>
                    <a:pt x="141" y="13"/>
                  </a:cubicBezTo>
                  <a:cubicBezTo>
                    <a:pt x="136" y="13"/>
                    <a:pt x="138" y="18"/>
                    <a:pt x="134" y="18"/>
                  </a:cubicBezTo>
                  <a:cubicBezTo>
                    <a:pt x="131" y="18"/>
                    <a:pt x="128" y="15"/>
                    <a:pt x="128" y="15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4" y="15"/>
                    <a:pt x="110" y="11"/>
                    <a:pt x="108" y="13"/>
                  </a:cubicBezTo>
                  <a:cubicBezTo>
                    <a:pt x="106" y="14"/>
                    <a:pt x="104" y="15"/>
                    <a:pt x="104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29"/>
                    <a:pt x="36" y="39"/>
                    <a:pt x="36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5" y="76"/>
                    <a:pt x="26" y="87"/>
                    <a:pt x="24" y="88"/>
                  </a:cubicBezTo>
                  <a:cubicBezTo>
                    <a:pt x="22" y="88"/>
                    <a:pt x="14" y="90"/>
                    <a:pt x="14" y="94"/>
                  </a:cubicBezTo>
                  <a:cubicBezTo>
                    <a:pt x="14" y="97"/>
                    <a:pt x="13" y="100"/>
                    <a:pt x="10" y="101"/>
                  </a:cubicBezTo>
                  <a:cubicBezTo>
                    <a:pt x="6" y="101"/>
                    <a:pt x="10" y="109"/>
                    <a:pt x="5" y="109"/>
                  </a:cubicBezTo>
                  <a:cubicBezTo>
                    <a:pt x="0" y="109"/>
                    <a:pt x="7" y="115"/>
                    <a:pt x="4" y="117"/>
                  </a:cubicBezTo>
                  <a:cubicBezTo>
                    <a:pt x="2" y="120"/>
                    <a:pt x="2" y="124"/>
                    <a:pt x="6" y="124"/>
                  </a:cubicBezTo>
                  <a:cubicBezTo>
                    <a:pt x="9" y="124"/>
                    <a:pt x="8" y="128"/>
                    <a:pt x="8" y="132"/>
                  </a:cubicBezTo>
                  <a:cubicBezTo>
                    <a:pt x="8" y="136"/>
                    <a:pt x="13" y="139"/>
                    <a:pt x="13" y="139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12" y="144"/>
                    <a:pt x="20" y="153"/>
                    <a:pt x="20" y="155"/>
                  </a:cubicBezTo>
                  <a:cubicBezTo>
                    <a:pt x="21" y="157"/>
                    <a:pt x="25" y="163"/>
                    <a:pt x="21" y="165"/>
                  </a:cubicBezTo>
                  <a:cubicBezTo>
                    <a:pt x="17" y="167"/>
                    <a:pt x="20" y="169"/>
                    <a:pt x="20" y="169"/>
                  </a:cubicBezTo>
                  <a:cubicBezTo>
                    <a:pt x="24" y="170"/>
                    <a:pt x="24" y="170"/>
                    <a:pt x="24" y="170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3"/>
                    <a:pt x="31" y="173"/>
                    <a:pt x="35" y="177"/>
                  </a:cubicBezTo>
                  <a:cubicBezTo>
                    <a:pt x="38" y="181"/>
                    <a:pt x="40" y="182"/>
                    <a:pt x="40" y="184"/>
                  </a:cubicBezTo>
                  <a:cubicBezTo>
                    <a:pt x="40" y="186"/>
                    <a:pt x="43" y="187"/>
                    <a:pt x="47" y="190"/>
                  </a:cubicBezTo>
                  <a:cubicBezTo>
                    <a:pt x="51" y="194"/>
                    <a:pt x="51" y="196"/>
                    <a:pt x="51" y="198"/>
                  </a:cubicBezTo>
                  <a:cubicBezTo>
                    <a:pt x="51" y="200"/>
                    <a:pt x="59" y="204"/>
                    <a:pt x="59" y="204"/>
                  </a:cubicBezTo>
                  <a:cubicBezTo>
                    <a:pt x="61" y="210"/>
                    <a:pt x="61" y="210"/>
                    <a:pt x="61" y="210"/>
                  </a:cubicBezTo>
                  <a:cubicBezTo>
                    <a:pt x="62" y="211"/>
                    <a:pt x="63" y="212"/>
                    <a:pt x="64" y="213"/>
                  </a:cubicBezTo>
                  <a:cubicBezTo>
                    <a:pt x="65" y="217"/>
                    <a:pt x="69" y="219"/>
                    <a:pt x="69" y="219"/>
                  </a:cubicBezTo>
                  <a:cubicBezTo>
                    <a:pt x="69" y="219"/>
                    <a:pt x="73" y="221"/>
                    <a:pt x="76" y="219"/>
                  </a:cubicBezTo>
                  <a:cubicBezTo>
                    <a:pt x="79" y="216"/>
                    <a:pt x="82" y="219"/>
                    <a:pt x="82" y="219"/>
                  </a:cubicBezTo>
                  <a:cubicBezTo>
                    <a:pt x="82" y="219"/>
                    <a:pt x="86" y="217"/>
                    <a:pt x="88" y="218"/>
                  </a:cubicBezTo>
                  <a:cubicBezTo>
                    <a:pt x="89" y="219"/>
                    <a:pt x="95" y="224"/>
                    <a:pt x="101" y="229"/>
                  </a:cubicBezTo>
                  <a:cubicBezTo>
                    <a:pt x="102" y="229"/>
                    <a:pt x="107" y="227"/>
                    <a:pt x="109" y="227"/>
                  </a:cubicBezTo>
                  <a:cubicBezTo>
                    <a:pt x="112" y="226"/>
                    <a:pt x="115" y="231"/>
                    <a:pt x="116" y="229"/>
                  </a:cubicBezTo>
                  <a:cubicBezTo>
                    <a:pt x="117" y="228"/>
                    <a:pt x="122" y="225"/>
                    <a:pt x="124" y="226"/>
                  </a:cubicBezTo>
                  <a:cubicBezTo>
                    <a:pt x="126" y="227"/>
                    <a:pt x="131" y="228"/>
                    <a:pt x="131" y="226"/>
                  </a:cubicBezTo>
                  <a:cubicBezTo>
                    <a:pt x="132" y="225"/>
                    <a:pt x="134" y="223"/>
                    <a:pt x="135" y="222"/>
                  </a:cubicBezTo>
                  <a:cubicBezTo>
                    <a:pt x="136" y="222"/>
                    <a:pt x="136" y="221"/>
                    <a:pt x="137" y="220"/>
                  </a:cubicBezTo>
                  <a:cubicBezTo>
                    <a:pt x="137" y="218"/>
                    <a:pt x="143" y="215"/>
                    <a:pt x="146" y="214"/>
                  </a:cubicBezTo>
                  <a:cubicBezTo>
                    <a:pt x="148" y="214"/>
                    <a:pt x="151" y="214"/>
                    <a:pt x="152" y="215"/>
                  </a:cubicBezTo>
                  <a:cubicBezTo>
                    <a:pt x="153" y="216"/>
                    <a:pt x="154" y="216"/>
                    <a:pt x="155" y="217"/>
                  </a:cubicBezTo>
                  <a:cubicBezTo>
                    <a:pt x="156" y="210"/>
                    <a:pt x="157" y="207"/>
                    <a:pt x="155" y="207"/>
                  </a:cubicBezTo>
                  <a:cubicBezTo>
                    <a:pt x="153" y="207"/>
                    <a:pt x="147" y="204"/>
                    <a:pt x="145" y="198"/>
                  </a:cubicBezTo>
                  <a:cubicBezTo>
                    <a:pt x="143" y="193"/>
                    <a:pt x="137" y="189"/>
                    <a:pt x="135" y="186"/>
                  </a:cubicBezTo>
                  <a:cubicBezTo>
                    <a:pt x="134" y="182"/>
                    <a:pt x="126" y="183"/>
                    <a:pt x="125" y="180"/>
                  </a:cubicBezTo>
                  <a:cubicBezTo>
                    <a:pt x="123" y="178"/>
                    <a:pt x="127" y="178"/>
                    <a:pt x="127" y="174"/>
                  </a:cubicBezTo>
                  <a:cubicBezTo>
                    <a:pt x="127" y="171"/>
                    <a:pt x="135" y="173"/>
                    <a:pt x="136" y="172"/>
                  </a:cubicBezTo>
                  <a:cubicBezTo>
                    <a:pt x="137" y="171"/>
                    <a:pt x="137" y="164"/>
                    <a:pt x="137" y="159"/>
                  </a:cubicBezTo>
                  <a:cubicBezTo>
                    <a:pt x="137" y="155"/>
                    <a:pt x="143" y="151"/>
                    <a:pt x="141" y="149"/>
                  </a:cubicBezTo>
                  <a:cubicBezTo>
                    <a:pt x="139" y="147"/>
                    <a:pt x="143" y="146"/>
                    <a:pt x="146" y="144"/>
                  </a:cubicBezTo>
                  <a:cubicBezTo>
                    <a:pt x="148" y="142"/>
                    <a:pt x="146" y="136"/>
                    <a:pt x="149" y="133"/>
                  </a:cubicBezTo>
                  <a:cubicBezTo>
                    <a:pt x="152" y="130"/>
                    <a:pt x="154" y="125"/>
                    <a:pt x="156" y="125"/>
                  </a:cubicBezTo>
                  <a:cubicBezTo>
                    <a:pt x="158" y="125"/>
                    <a:pt x="161" y="122"/>
                    <a:pt x="161" y="119"/>
                  </a:cubicBezTo>
                  <a:cubicBezTo>
                    <a:pt x="161" y="116"/>
                    <a:pt x="166" y="111"/>
                    <a:pt x="165" y="106"/>
                  </a:cubicBezTo>
                  <a:cubicBezTo>
                    <a:pt x="164" y="101"/>
                    <a:pt x="162" y="95"/>
                    <a:pt x="166" y="90"/>
                  </a:cubicBezTo>
                  <a:cubicBezTo>
                    <a:pt x="169" y="86"/>
                    <a:pt x="171" y="83"/>
                    <a:pt x="170" y="79"/>
                  </a:cubicBezTo>
                  <a:cubicBezTo>
                    <a:pt x="169" y="76"/>
                    <a:pt x="174" y="75"/>
                    <a:pt x="176" y="73"/>
                  </a:cubicBezTo>
                  <a:cubicBezTo>
                    <a:pt x="178" y="72"/>
                    <a:pt x="183" y="69"/>
                    <a:pt x="187" y="63"/>
                  </a:cubicBezTo>
                  <a:cubicBezTo>
                    <a:pt x="184" y="60"/>
                    <a:pt x="182" y="57"/>
                    <a:pt x="180" y="57"/>
                  </a:cubicBezTo>
                  <a:cubicBezTo>
                    <a:pt x="176" y="55"/>
                    <a:pt x="173" y="48"/>
                    <a:pt x="173" y="39"/>
                  </a:cubicBezTo>
                  <a:cubicBezTo>
                    <a:pt x="173" y="30"/>
                    <a:pt x="171" y="23"/>
                    <a:pt x="171" y="20"/>
                  </a:cubicBezTo>
                  <a:cubicBezTo>
                    <a:pt x="171" y="17"/>
                    <a:pt x="166" y="11"/>
                    <a:pt x="161" y="9"/>
                  </a:cubicBezTo>
                  <a:cubicBezTo>
                    <a:pt x="157" y="7"/>
                    <a:pt x="155" y="4"/>
                    <a:pt x="155" y="0"/>
                  </a:cubicBezTo>
                  <a:cubicBezTo>
                    <a:pt x="155" y="0"/>
                    <a:pt x="154" y="0"/>
                    <a:pt x="154" y="1"/>
                  </a:cubicBezTo>
                  <a:cubicBezTo>
                    <a:pt x="151" y="5"/>
                    <a:pt x="152" y="5"/>
                    <a:pt x="148" y="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42" name="Freeform 42"/>
            <p:cNvSpPr>
              <a:spLocks noChangeArrowheads="1"/>
            </p:cNvSpPr>
            <p:nvPr/>
          </p:nvSpPr>
          <p:spPr bwMode="auto">
            <a:xfrm>
              <a:off x="4530740" y="2192339"/>
              <a:ext cx="41275" cy="41275"/>
            </a:xfrm>
            <a:custGeom>
              <a:avLst/>
              <a:gdLst>
                <a:gd name="T0" fmla="*/ 8 w 22"/>
                <a:gd name="T1" fmla="*/ 3 h 21"/>
                <a:gd name="T2" fmla="*/ 3 w 22"/>
                <a:gd name="T3" fmla="*/ 10 h 21"/>
                <a:gd name="T4" fmla="*/ 2 w 22"/>
                <a:gd name="T5" fmla="*/ 20 h 21"/>
                <a:gd name="T6" fmla="*/ 9 w 22"/>
                <a:gd name="T7" fmla="*/ 19 h 21"/>
                <a:gd name="T8" fmla="*/ 14 w 22"/>
                <a:gd name="T9" fmla="*/ 21 h 21"/>
                <a:gd name="T10" fmla="*/ 19 w 22"/>
                <a:gd name="T11" fmla="*/ 16 h 21"/>
                <a:gd name="T12" fmla="*/ 13 w 22"/>
                <a:gd name="T13" fmla="*/ 13 h 21"/>
                <a:gd name="T14" fmla="*/ 19 w 22"/>
                <a:gd name="T15" fmla="*/ 8 h 21"/>
                <a:gd name="T16" fmla="*/ 18 w 22"/>
                <a:gd name="T17" fmla="*/ 1 h 21"/>
                <a:gd name="T18" fmla="*/ 17 w 22"/>
                <a:gd name="T19" fmla="*/ 0 h 21"/>
                <a:gd name="T20" fmla="*/ 14 w 22"/>
                <a:gd name="T21" fmla="*/ 2 h 21"/>
                <a:gd name="T22" fmla="*/ 8 w 22"/>
                <a:gd name="T23" fmla="*/ 3 h 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"/>
                <a:gd name="T37" fmla="*/ 0 h 21"/>
                <a:gd name="T38" fmla="*/ 22 w 22"/>
                <a:gd name="T39" fmla="*/ 21 h 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" h="21">
                  <a:moveTo>
                    <a:pt x="8" y="3"/>
                  </a:moveTo>
                  <a:cubicBezTo>
                    <a:pt x="8" y="4"/>
                    <a:pt x="5" y="8"/>
                    <a:pt x="3" y="10"/>
                  </a:cubicBezTo>
                  <a:cubicBezTo>
                    <a:pt x="0" y="13"/>
                    <a:pt x="2" y="18"/>
                    <a:pt x="2" y="20"/>
                  </a:cubicBezTo>
                  <a:cubicBezTo>
                    <a:pt x="3" y="21"/>
                    <a:pt x="7" y="21"/>
                    <a:pt x="9" y="19"/>
                  </a:cubicBezTo>
                  <a:cubicBezTo>
                    <a:pt x="10" y="18"/>
                    <a:pt x="12" y="19"/>
                    <a:pt x="14" y="21"/>
                  </a:cubicBezTo>
                  <a:cubicBezTo>
                    <a:pt x="15" y="19"/>
                    <a:pt x="17" y="17"/>
                    <a:pt x="19" y="16"/>
                  </a:cubicBezTo>
                  <a:cubicBezTo>
                    <a:pt x="16" y="14"/>
                    <a:pt x="13" y="14"/>
                    <a:pt x="13" y="13"/>
                  </a:cubicBezTo>
                  <a:cubicBezTo>
                    <a:pt x="12" y="12"/>
                    <a:pt x="16" y="9"/>
                    <a:pt x="19" y="8"/>
                  </a:cubicBezTo>
                  <a:cubicBezTo>
                    <a:pt x="22" y="7"/>
                    <a:pt x="21" y="4"/>
                    <a:pt x="18" y="1"/>
                  </a:cubicBezTo>
                  <a:cubicBezTo>
                    <a:pt x="18" y="1"/>
                    <a:pt x="17" y="0"/>
                    <a:pt x="17" y="0"/>
                  </a:cubicBezTo>
                  <a:cubicBezTo>
                    <a:pt x="15" y="1"/>
                    <a:pt x="14" y="2"/>
                    <a:pt x="14" y="2"/>
                  </a:cubicBezTo>
                  <a:cubicBezTo>
                    <a:pt x="13" y="3"/>
                    <a:pt x="11" y="3"/>
                    <a:pt x="8" y="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43" name="Freeform 43"/>
            <p:cNvSpPr>
              <a:spLocks noChangeArrowheads="1"/>
            </p:cNvSpPr>
            <p:nvPr/>
          </p:nvSpPr>
          <p:spPr bwMode="auto">
            <a:xfrm>
              <a:off x="4416440" y="2074864"/>
              <a:ext cx="146050" cy="123825"/>
            </a:xfrm>
            <a:custGeom>
              <a:avLst/>
              <a:gdLst>
                <a:gd name="T0" fmla="*/ 14 w 77"/>
                <a:gd name="T1" fmla="*/ 10 h 65"/>
                <a:gd name="T2" fmla="*/ 8 w 77"/>
                <a:gd name="T3" fmla="*/ 16 h 65"/>
                <a:gd name="T4" fmla="*/ 4 w 77"/>
                <a:gd name="T5" fmla="*/ 27 h 65"/>
                <a:gd name="T6" fmla="*/ 3 w 77"/>
                <a:gd name="T7" fmla="*/ 43 h 65"/>
                <a:gd name="T8" fmla="*/ 13 w 77"/>
                <a:gd name="T9" fmla="*/ 43 h 65"/>
                <a:gd name="T10" fmla="*/ 16 w 77"/>
                <a:gd name="T11" fmla="*/ 40 h 65"/>
                <a:gd name="T12" fmla="*/ 21 w 77"/>
                <a:gd name="T13" fmla="*/ 38 h 65"/>
                <a:gd name="T14" fmla="*/ 28 w 77"/>
                <a:gd name="T15" fmla="*/ 41 h 65"/>
                <a:gd name="T16" fmla="*/ 33 w 77"/>
                <a:gd name="T17" fmla="*/ 41 h 65"/>
                <a:gd name="T18" fmla="*/ 45 w 77"/>
                <a:gd name="T19" fmla="*/ 41 h 65"/>
                <a:gd name="T20" fmla="*/ 68 w 77"/>
                <a:gd name="T21" fmla="*/ 64 h 65"/>
                <a:gd name="T22" fmla="*/ 68 w 77"/>
                <a:gd name="T23" fmla="*/ 65 h 65"/>
                <a:gd name="T24" fmla="*/ 74 w 77"/>
                <a:gd name="T25" fmla="*/ 64 h 65"/>
                <a:gd name="T26" fmla="*/ 77 w 77"/>
                <a:gd name="T27" fmla="*/ 62 h 65"/>
                <a:gd name="T28" fmla="*/ 65 w 77"/>
                <a:gd name="T29" fmla="*/ 49 h 65"/>
                <a:gd name="T30" fmla="*/ 47 w 77"/>
                <a:gd name="T31" fmla="*/ 36 h 65"/>
                <a:gd name="T32" fmla="*/ 40 w 77"/>
                <a:gd name="T33" fmla="*/ 29 h 65"/>
                <a:gd name="T34" fmla="*/ 31 w 77"/>
                <a:gd name="T35" fmla="*/ 13 h 65"/>
                <a:gd name="T36" fmla="*/ 25 w 77"/>
                <a:gd name="T37" fmla="*/ 0 h 65"/>
                <a:gd name="T38" fmla="*/ 14 w 77"/>
                <a:gd name="T39" fmla="*/ 10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7"/>
                <a:gd name="T61" fmla="*/ 0 h 65"/>
                <a:gd name="T62" fmla="*/ 77 w 77"/>
                <a:gd name="T63" fmla="*/ 65 h 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7" h="65">
                  <a:moveTo>
                    <a:pt x="14" y="10"/>
                  </a:moveTo>
                  <a:cubicBezTo>
                    <a:pt x="12" y="12"/>
                    <a:pt x="7" y="13"/>
                    <a:pt x="8" y="16"/>
                  </a:cubicBezTo>
                  <a:cubicBezTo>
                    <a:pt x="9" y="20"/>
                    <a:pt x="7" y="23"/>
                    <a:pt x="4" y="27"/>
                  </a:cubicBezTo>
                  <a:cubicBezTo>
                    <a:pt x="0" y="32"/>
                    <a:pt x="2" y="38"/>
                    <a:pt x="3" y="43"/>
                  </a:cubicBezTo>
                  <a:cubicBezTo>
                    <a:pt x="7" y="42"/>
                    <a:pt x="12" y="42"/>
                    <a:pt x="13" y="43"/>
                  </a:cubicBezTo>
                  <a:cubicBezTo>
                    <a:pt x="14" y="45"/>
                    <a:pt x="15" y="43"/>
                    <a:pt x="16" y="40"/>
                  </a:cubicBezTo>
                  <a:cubicBezTo>
                    <a:pt x="17" y="36"/>
                    <a:pt x="19" y="36"/>
                    <a:pt x="21" y="38"/>
                  </a:cubicBezTo>
                  <a:cubicBezTo>
                    <a:pt x="23" y="40"/>
                    <a:pt x="25" y="43"/>
                    <a:pt x="28" y="41"/>
                  </a:cubicBezTo>
                  <a:cubicBezTo>
                    <a:pt x="32" y="39"/>
                    <a:pt x="32" y="40"/>
                    <a:pt x="33" y="41"/>
                  </a:cubicBezTo>
                  <a:cubicBezTo>
                    <a:pt x="35" y="42"/>
                    <a:pt x="42" y="41"/>
                    <a:pt x="45" y="41"/>
                  </a:cubicBezTo>
                  <a:cubicBezTo>
                    <a:pt x="47" y="41"/>
                    <a:pt x="68" y="64"/>
                    <a:pt x="68" y="64"/>
                  </a:cubicBezTo>
                  <a:cubicBezTo>
                    <a:pt x="68" y="64"/>
                    <a:pt x="68" y="64"/>
                    <a:pt x="68" y="65"/>
                  </a:cubicBezTo>
                  <a:cubicBezTo>
                    <a:pt x="71" y="65"/>
                    <a:pt x="73" y="65"/>
                    <a:pt x="74" y="64"/>
                  </a:cubicBezTo>
                  <a:cubicBezTo>
                    <a:pt x="74" y="64"/>
                    <a:pt x="75" y="63"/>
                    <a:pt x="77" y="62"/>
                  </a:cubicBezTo>
                  <a:cubicBezTo>
                    <a:pt x="74" y="59"/>
                    <a:pt x="70" y="55"/>
                    <a:pt x="65" y="49"/>
                  </a:cubicBezTo>
                  <a:cubicBezTo>
                    <a:pt x="58" y="41"/>
                    <a:pt x="51" y="36"/>
                    <a:pt x="47" y="36"/>
                  </a:cubicBezTo>
                  <a:cubicBezTo>
                    <a:pt x="43" y="36"/>
                    <a:pt x="42" y="29"/>
                    <a:pt x="40" y="29"/>
                  </a:cubicBezTo>
                  <a:cubicBezTo>
                    <a:pt x="37" y="29"/>
                    <a:pt x="32" y="19"/>
                    <a:pt x="31" y="13"/>
                  </a:cubicBezTo>
                  <a:cubicBezTo>
                    <a:pt x="31" y="9"/>
                    <a:pt x="28" y="4"/>
                    <a:pt x="25" y="0"/>
                  </a:cubicBezTo>
                  <a:cubicBezTo>
                    <a:pt x="21" y="6"/>
                    <a:pt x="16" y="9"/>
                    <a:pt x="14" y="1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44" name="Freeform 44"/>
            <p:cNvSpPr>
              <a:spLocks noChangeArrowheads="1"/>
            </p:cNvSpPr>
            <p:nvPr/>
          </p:nvSpPr>
          <p:spPr bwMode="auto">
            <a:xfrm>
              <a:off x="4341827" y="2143128"/>
              <a:ext cx="323851" cy="252413"/>
            </a:xfrm>
            <a:custGeom>
              <a:avLst/>
              <a:gdLst>
                <a:gd name="T0" fmla="*/ 12 w 170"/>
                <a:gd name="T1" fmla="*/ 87 h 132"/>
                <a:gd name="T2" fmla="*/ 22 w 170"/>
                <a:gd name="T3" fmla="*/ 99 h 132"/>
                <a:gd name="T4" fmla="*/ 32 w 170"/>
                <a:gd name="T5" fmla="*/ 108 h 132"/>
                <a:gd name="T6" fmla="*/ 32 w 170"/>
                <a:gd name="T7" fmla="*/ 118 h 132"/>
                <a:gd name="T8" fmla="*/ 36 w 170"/>
                <a:gd name="T9" fmla="*/ 119 h 132"/>
                <a:gd name="T10" fmla="*/ 47 w 170"/>
                <a:gd name="T11" fmla="*/ 122 h 132"/>
                <a:gd name="T12" fmla="*/ 60 w 170"/>
                <a:gd name="T13" fmla="*/ 129 h 132"/>
                <a:gd name="T14" fmla="*/ 73 w 170"/>
                <a:gd name="T15" fmla="*/ 131 h 132"/>
                <a:gd name="T16" fmla="*/ 81 w 170"/>
                <a:gd name="T17" fmla="*/ 125 h 132"/>
                <a:gd name="T18" fmla="*/ 91 w 170"/>
                <a:gd name="T19" fmla="*/ 123 h 132"/>
                <a:gd name="T20" fmla="*/ 96 w 170"/>
                <a:gd name="T21" fmla="*/ 126 h 132"/>
                <a:gd name="T22" fmla="*/ 102 w 170"/>
                <a:gd name="T23" fmla="*/ 124 h 132"/>
                <a:gd name="T24" fmla="*/ 111 w 170"/>
                <a:gd name="T25" fmla="*/ 123 h 132"/>
                <a:gd name="T26" fmla="*/ 126 w 170"/>
                <a:gd name="T27" fmla="*/ 115 h 132"/>
                <a:gd name="T28" fmla="*/ 138 w 170"/>
                <a:gd name="T29" fmla="*/ 113 h 132"/>
                <a:gd name="T30" fmla="*/ 168 w 170"/>
                <a:gd name="T31" fmla="*/ 83 h 132"/>
                <a:gd name="T32" fmla="*/ 164 w 170"/>
                <a:gd name="T33" fmla="*/ 80 h 132"/>
                <a:gd name="T34" fmla="*/ 149 w 170"/>
                <a:gd name="T35" fmla="*/ 77 h 132"/>
                <a:gd name="T36" fmla="*/ 126 w 170"/>
                <a:gd name="T37" fmla="*/ 69 h 132"/>
                <a:gd name="T38" fmla="*/ 118 w 170"/>
                <a:gd name="T39" fmla="*/ 62 h 132"/>
                <a:gd name="T40" fmla="*/ 111 w 170"/>
                <a:gd name="T41" fmla="*/ 52 h 132"/>
                <a:gd name="T42" fmla="*/ 113 w 170"/>
                <a:gd name="T43" fmla="*/ 47 h 132"/>
                <a:gd name="T44" fmla="*/ 108 w 170"/>
                <a:gd name="T45" fmla="*/ 45 h 132"/>
                <a:gd name="T46" fmla="*/ 101 w 170"/>
                <a:gd name="T47" fmla="*/ 46 h 132"/>
                <a:gd name="T48" fmla="*/ 102 w 170"/>
                <a:gd name="T49" fmla="*/ 36 h 132"/>
                <a:gd name="T50" fmla="*/ 107 w 170"/>
                <a:gd name="T51" fmla="*/ 28 h 132"/>
                <a:gd name="T52" fmla="*/ 84 w 170"/>
                <a:gd name="T53" fmla="*/ 5 h 132"/>
                <a:gd name="T54" fmla="*/ 72 w 170"/>
                <a:gd name="T55" fmla="*/ 5 h 132"/>
                <a:gd name="T56" fmla="*/ 67 w 170"/>
                <a:gd name="T57" fmla="*/ 5 h 132"/>
                <a:gd name="T58" fmla="*/ 60 w 170"/>
                <a:gd name="T59" fmla="*/ 2 h 132"/>
                <a:gd name="T60" fmla="*/ 55 w 170"/>
                <a:gd name="T61" fmla="*/ 4 h 132"/>
                <a:gd name="T62" fmla="*/ 52 w 170"/>
                <a:gd name="T63" fmla="*/ 7 h 132"/>
                <a:gd name="T64" fmla="*/ 42 w 170"/>
                <a:gd name="T65" fmla="*/ 7 h 132"/>
                <a:gd name="T66" fmla="*/ 42 w 170"/>
                <a:gd name="T67" fmla="*/ 7 h 132"/>
                <a:gd name="T68" fmla="*/ 38 w 170"/>
                <a:gd name="T69" fmla="*/ 20 h 132"/>
                <a:gd name="T70" fmla="*/ 33 w 170"/>
                <a:gd name="T71" fmla="*/ 26 h 132"/>
                <a:gd name="T72" fmla="*/ 26 w 170"/>
                <a:gd name="T73" fmla="*/ 34 h 132"/>
                <a:gd name="T74" fmla="*/ 23 w 170"/>
                <a:gd name="T75" fmla="*/ 45 h 132"/>
                <a:gd name="T76" fmla="*/ 18 w 170"/>
                <a:gd name="T77" fmla="*/ 50 h 132"/>
                <a:gd name="T78" fmla="*/ 14 w 170"/>
                <a:gd name="T79" fmla="*/ 60 h 132"/>
                <a:gd name="T80" fmla="*/ 13 w 170"/>
                <a:gd name="T81" fmla="*/ 73 h 132"/>
                <a:gd name="T82" fmla="*/ 4 w 170"/>
                <a:gd name="T83" fmla="*/ 75 h 132"/>
                <a:gd name="T84" fmla="*/ 2 w 170"/>
                <a:gd name="T85" fmla="*/ 81 h 132"/>
                <a:gd name="T86" fmla="*/ 12 w 170"/>
                <a:gd name="T87" fmla="*/ 87 h 1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0"/>
                <a:gd name="T133" fmla="*/ 0 h 132"/>
                <a:gd name="T134" fmla="*/ 170 w 170"/>
                <a:gd name="T135" fmla="*/ 132 h 1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0" h="132">
                  <a:moveTo>
                    <a:pt x="12" y="87"/>
                  </a:moveTo>
                  <a:cubicBezTo>
                    <a:pt x="14" y="90"/>
                    <a:pt x="20" y="94"/>
                    <a:pt x="22" y="99"/>
                  </a:cubicBezTo>
                  <a:cubicBezTo>
                    <a:pt x="24" y="105"/>
                    <a:pt x="30" y="108"/>
                    <a:pt x="32" y="108"/>
                  </a:cubicBezTo>
                  <a:cubicBezTo>
                    <a:pt x="34" y="108"/>
                    <a:pt x="33" y="111"/>
                    <a:pt x="32" y="118"/>
                  </a:cubicBezTo>
                  <a:cubicBezTo>
                    <a:pt x="33" y="118"/>
                    <a:pt x="35" y="119"/>
                    <a:pt x="36" y="119"/>
                  </a:cubicBezTo>
                  <a:cubicBezTo>
                    <a:pt x="38" y="120"/>
                    <a:pt x="45" y="119"/>
                    <a:pt x="47" y="122"/>
                  </a:cubicBezTo>
                  <a:cubicBezTo>
                    <a:pt x="50" y="124"/>
                    <a:pt x="58" y="129"/>
                    <a:pt x="60" y="129"/>
                  </a:cubicBezTo>
                  <a:cubicBezTo>
                    <a:pt x="63" y="129"/>
                    <a:pt x="72" y="130"/>
                    <a:pt x="73" y="131"/>
                  </a:cubicBezTo>
                  <a:cubicBezTo>
                    <a:pt x="75" y="132"/>
                    <a:pt x="77" y="128"/>
                    <a:pt x="81" y="125"/>
                  </a:cubicBezTo>
                  <a:cubicBezTo>
                    <a:pt x="85" y="123"/>
                    <a:pt x="90" y="122"/>
                    <a:pt x="91" y="123"/>
                  </a:cubicBezTo>
                  <a:cubicBezTo>
                    <a:pt x="91" y="125"/>
                    <a:pt x="94" y="127"/>
                    <a:pt x="96" y="126"/>
                  </a:cubicBezTo>
                  <a:cubicBezTo>
                    <a:pt x="97" y="125"/>
                    <a:pt x="99" y="125"/>
                    <a:pt x="102" y="124"/>
                  </a:cubicBezTo>
                  <a:cubicBezTo>
                    <a:pt x="105" y="123"/>
                    <a:pt x="110" y="122"/>
                    <a:pt x="111" y="123"/>
                  </a:cubicBezTo>
                  <a:cubicBezTo>
                    <a:pt x="113" y="123"/>
                    <a:pt x="118" y="115"/>
                    <a:pt x="126" y="115"/>
                  </a:cubicBezTo>
                  <a:cubicBezTo>
                    <a:pt x="133" y="115"/>
                    <a:pt x="135" y="116"/>
                    <a:pt x="138" y="113"/>
                  </a:cubicBezTo>
                  <a:cubicBezTo>
                    <a:pt x="141" y="109"/>
                    <a:pt x="166" y="84"/>
                    <a:pt x="168" y="83"/>
                  </a:cubicBezTo>
                  <a:cubicBezTo>
                    <a:pt x="170" y="81"/>
                    <a:pt x="167" y="80"/>
                    <a:pt x="164" y="80"/>
                  </a:cubicBezTo>
                  <a:cubicBezTo>
                    <a:pt x="162" y="80"/>
                    <a:pt x="157" y="80"/>
                    <a:pt x="149" y="77"/>
                  </a:cubicBezTo>
                  <a:cubicBezTo>
                    <a:pt x="141" y="73"/>
                    <a:pt x="128" y="69"/>
                    <a:pt x="126" y="69"/>
                  </a:cubicBezTo>
                  <a:cubicBezTo>
                    <a:pt x="124" y="68"/>
                    <a:pt x="120" y="63"/>
                    <a:pt x="118" y="62"/>
                  </a:cubicBezTo>
                  <a:cubicBezTo>
                    <a:pt x="116" y="61"/>
                    <a:pt x="112" y="54"/>
                    <a:pt x="111" y="52"/>
                  </a:cubicBezTo>
                  <a:cubicBezTo>
                    <a:pt x="111" y="51"/>
                    <a:pt x="112" y="49"/>
                    <a:pt x="113" y="47"/>
                  </a:cubicBezTo>
                  <a:cubicBezTo>
                    <a:pt x="111" y="45"/>
                    <a:pt x="109" y="44"/>
                    <a:pt x="108" y="45"/>
                  </a:cubicBezTo>
                  <a:cubicBezTo>
                    <a:pt x="106" y="47"/>
                    <a:pt x="102" y="47"/>
                    <a:pt x="101" y="46"/>
                  </a:cubicBezTo>
                  <a:cubicBezTo>
                    <a:pt x="101" y="44"/>
                    <a:pt x="99" y="39"/>
                    <a:pt x="102" y="36"/>
                  </a:cubicBezTo>
                  <a:cubicBezTo>
                    <a:pt x="104" y="34"/>
                    <a:pt x="107" y="28"/>
                    <a:pt x="107" y="28"/>
                  </a:cubicBezTo>
                  <a:cubicBezTo>
                    <a:pt x="107" y="28"/>
                    <a:pt x="86" y="5"/>
                    <a:pt x="84" y="5"/>
                  </a:cubicBezTo>
                  <a:cubicBezTo>
                    <a:pt x="81" y="5"/>
                    <a:pt x="74" y="6"/>
                    <a:pt x="72" y="5"/>
                  </a:cubicBezTo>
                  <a:cubicBezTo>
                    <a:pt x="71" y="4"/>
                    <a:pt x="71" y="3"/>
                    <a:pt x="67" y="5"/>
                  </a:cubicBezTo>
                  <a:cubicBezTo>
                    <a:pt x="64" y="7"/>
                    <a:pt x="62" y="4"/>
                    <a:pt x="60" y="2"/>
                  </a:cubicBezTo>
                  <a:cubicBezTo>
                    <a:pt x="58" y="0"/>
                    <a:pt x="56" y="0"/>
                    <a:pt x="55" y="4"/>
                  </a:cubicBezTo>
                  <a:cubicBezTo>
                    <a:pt x="54" y="7"/>
                    <a:pt x="53" y="9"/>
                    <a:pt x="52" y="7"/>
                  </a:cubicBezTo>
                  <a:cubicBezTo>
                    <a:pt x="51" y="6"/>
                    <a:pt x="46" y="6"/>
                    <a:pt x="42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3" y="12"/>
                    <a:pt x="38" y="17"/>
                    <a:pt x="38" y="20"/>
                  </a:cubicBezTo>
                  <a:cubicBezTo>
                    <a:pt x="38" y="23"/>
                    <a:pt x="35" y="26"/>
                    <a:pt x="33" y="26"/>
                  </a:cubicBezTo>
                  <a:cubicBezTo>
                    <a:pt x="31" y="26"/>
                    <a:pt x="29" y="31"/>
                    <a:pt x="26" y="34"/>
                  </a:cubicBezTo>
                  <a:cubicBezTo>
                    <a:pt x="23" y="37"/>
                    <a:pt x="25" y="43"/>
                    <a:pt x="23" y="45"/>
                  </a:cubicBezTo>
                  <a:cubicBezTo>
                    <a:pt x="20" y="47"/>
                    <a:pt x="16" y="48"/>
                    <a:pt x="18" y="50"/>
                  </a:cubicBezTo>
                  <a:cubicBezTo>
                    <a:pt x="20" y="52"/>
                    <a:pt x="14" y="56"/>
                    <a:pt x="14" y="60"/>
                  </a:cubicBezTo>
                  <a:cubicBezTo>
                    <a:pt x="14" y="65"/>
                    <a:pt x="14" y="72"/>
                    <a:pt x="13" y="73"/>
                  </a:cubicBezTo>
                  <a:cubicBezTo>
                    <a:pt x="12" y="74"/>
                    <a:pt x="4" y="72"/>
                    <a:pt x="4" y="75"/>
                  </a:cubicBezTo>
                  <a:cubicBezTo>
                    <a:pt x="4" y="79"/>
                    <a:pt x="0" y="79"/>
                    <a:pt x="2" y="81"/>
                  </a:cubicBezTo>
                  <a:cubicBezTo>
                    <a:pt x="3" y="84"/>
                    <a:pt x="11" y="83"/>
                    <a:pt x="12" y="8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45" name="Freeform 45"/>
            <p:cNvSpPr>
              <a:spLocks noChangeArrowheads="1"/>
            </p:cNvSpPr>
            <p:nvPr/>
          </p:nvSpPr>
          <p:spPr bwMode="auto">
            <a:xfrm>
              <a:off x="4392627" y="1682751"/>
              <a:ext cx="33339" cy="39688"/>
            </a:xfrm>
            <a:custGeom>
              <a:avLst/>
              <a:gdLst>
                <a:gd name="T0" fmla="*/ 14 w 17"/>
                <a:gd name="T1" fmla="*/ 9 h 21"/>
                <a:gd name="T2" fmla="*/ 8 w 17"/>
                <a:gd name="T3" fmla="*/ 0 h 21"/>
                <a:gd name="T4" fmla="*/ 8 w 17"/>
                <a:gd name="T5" fmla="*/ 2 h 21"/>
                <a:gd name="T6" fmla="*/ 0 w 17"/>
                <a:gd name="T7" fmla="*/ 18 h 21"/>
                <a:gd name="T8" fmla="*/ 5 w 17"/>
                <a:gd name="T9" fmla="*/ 21 h 21"/>
                <a:gd name="T10" fmla="*/ 14 w 17"/>
                <a:gd name="T11" fmla="*/ 9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21"/>
                <a:gd name="T20" fmla="*/ 17 w 17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21">
                  <a:moveTo>
                    <a:pt x="14" y="9"/>
                  </a:moveTo>
                  <a:cubicBezTo>
                    <a:pt x="16" y="7"/>
                    <a:pt x="17" y="0"/>
                    <a:pt x="8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5"/>
                    <a:pt x="3" y="12"/>
                    <a:pt x="0" y="18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8" y="16"/>
                    <a:pt x="12" y="10"/>
                    <a:pt x="14" y="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46" name="Freeform 46"/>
            <p:cNvSpPr>
              <a:spLocks noChangeArrowheads="1"/>
            </p:cNvSpPr>
            <p:nvPr/>
          </p:nvSpPr>
          <p:spPr bwMode="auto">
            <a:xfrm>
              <a:off x="4402153" y="1620839"/>
              <a:ext cx="149225" cy="119063"/>
            </a:xfrm>
            <a:custGeom>
              <a:avLst/>
              <a:gdLst>
                <a:gd name="T0" fmla="*/ 9 w 78"/>
                <a:gd name="T1" fmla="*/ 41 h 62"/>
                <a:gd name="T2" fmla="*/ 0 w 78"/>
                <a:gd name="T3" fmla="*/ 53 h 62"/>
                <a:gd name="T4" fmla="*/ 1 w 78"/>
                <a:gd name="T5" fmla="*/ 53 h 62"/>
                <a:gd name="T6" fmla="*/ 2 w 78"/>
                <a:gd name="T7" fmla="*/ 57 h 62"/>
                <a:gd name="T8" fmla="*/ 12 w 78"/>
                <a:gd name="T9" fmla="*/ 62 h 62"/>
                <a:gd name="T10" fmla="*/ 23 w 78"/>
                <a:gd name="T11" fmla="*/ 56 h 62"/>
                <a:gd name="T12" fmla="*/ 61 w 78"/>
                <a:gd name="T13" fmla="*/ 37 h 62"/>
                <a:gd name="T14" fmla="*/ 64 w 78"/>
                <a:gd name="T15" fmla="*/ 30 h 62"/>
                <a:gd name="T16" fmla="*/ 65 w 78"/>
                <a:gd name="T17" fmla="*/ 21 h 62"/>
                <a:gd name="T18" fmla="*/ 64 w 78"/>
                <a:gd name="T19" fmla="*/ 12 h 62"/>
                <a:gd name="T20" fmla="*/ 71 w 78"/>
                <a:gd name="T21" fmla="*/ 7 h 62"/>
                <a:gd name="T22" fmla="*/ 78 w 78"/>
                <a:gd name="T23" fmla="*/ 2 h 62"/>
                <a:gd name="T24" fmla="*/ 73 w 78"/>
                <a:gd name="T25" fmla="*/ 0 h 62"/>
                <a:gd name="T26" fmla="*/ 61 w 78"/>
                <a:gd name="T27" fmla="*/ 2 h 62"/>
                <a:gd name="T28" fmla="*/ 46 w 78"/>
                <a:gd name="T29" fmla="*/ 7 h 62"/>
                <a:gd name="T30" fmla="*/ 33 w 78"/>
                <a:gd name="T31" fmla="*/ 6 h 62"/>
                <a:gd name="T32" fmla="*/ 26 w 78"/>
                <a:gd name="T33" fmla="*/ 8 h 62"/>
                <a:gd name="T34" fmla="*/ 16 w 78"/>
                <a:gd name="T35" fmla="*/ 8 h 62"/>
                <a:gd name="T36" fmla="*/ 11 w 78"/>
                <a:gd name="T37" fmla="*/ 10 h 62"/>
                <a:gd name="T38" fmla="*/ 4 w 78"/>
                <a:gd name="T39" fmla="*/ 18 h 62"/>
                <a:gd name="T40" fmla="*/ 4 w 78"/>
                <a:gd name="T41" fmla="*/ 24 h 62"/>
                <a:gd name="T42" fmla="*/ 3 w 78"/>
                <a:gd name="T43" fmla="*/ 32 h 62"/>
                <a:gd name="T44" fmla="*/ 9 w 78"/>
                <a:gd name="T45" fmla="*/ 41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8"/>
                <a:gd name="T70" fmla="*/ 0 h 62"/>
                <a:gd name="T71" fmla="*/ 78 w 78"/>
                <a:gd name="T72" fmla="*/ 62 h 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8" h="62">
                  <a:moveTo>
                    <a:pt x="9" y="41"/>
                  </a:moveTo>
                  <a:cubicBezTo>
                    <a:pt x="7" y="42"/>
                    <a:pt x="3" y="48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20" y="57"/>
                    <a:pt x="23" y="56"/>
                  </a:cubicBezTo>
                  <a:cubicBezTo>
                    <a:pt x="26" y="56"/>
                    <a:pt x="61" y="37"/>
                    <a:pt x="61" y="37"/>
                  </a:cubicBezTo>
                  <a:cubicBezTo>
                    <a:pt x="61" y="37"/>
                    <a:pt x="65" y="32"/>
                    <a:pt x="64" y="30"/>
                  </a:cubicBezTo>
                  <a:cubicBezTo>
                    <a:pt x="64" y="28"/>
                    <a:pt x="63" y="24"/>
                    <a:pt x="65" y="21"/>
                  </a:cubicBezTo>
                  <a:cubicBezTo>
                    <a:pt x="67" y="19"/>
                    <a:pt x="63" y="16"/>
                    <a:pt x="64" y="12"/>
                  </a:cubicBezTo>
                  <a:cubicBezTo>
                    <a:pt x="65" y="8"/>
                    <a:pt x="71" y="7"/>
                    <a:pt x="71" y="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68" y="3"/>
                    <a:pt x="61" y="2"/>
                  </a:cubicBezTo>
                  <a:cubicBezTo>
                    <a:pt x="54" y="2"/>
                    <a:pt x="53" y="7"/>
                    <a:pt x="46" y="7"/>
                  </a:cubicBezTo>
                  <a:cubicBezTo>
                    <a:pt x="39" y="7"/>
                    <a:pt x="35" y="8"/>
                    <a:pt x="33" y="6"/>
                  </a:cubicBezTo>
                  <a:cubicBezTo>
                    <a:pt x="31" y="4"/>
                    <a:pt x="31" y="5"/>
                    <a:pt x="26" y="8"/>
                  </a:cubicBezTo>
                  <a:cubicBezTo>
                    <a:pt x="21" y="10"/>
                    <a:pt x="18" y="9"/>
                    <a:pt x="16" y="8"/>
                  </a:cubicBezTo>
                  <a:cubicBezTo>
                    <a:pt x="13" y="6"/>
                    <a:pt x="12" y="8"/>
                    <a:pt x="11" y="10"/>
                  </a:cubicBezTo>
                  <a:cubicBezTo>
                    <a:pt x="11" y="12"/>
                    <a:pt x="11" y="17"/>
                    <a:pt x="4" y="18"/>
                  </a:cubicBezTo>
                  <a:cubicBezTo>
                    <a:pt x="4" y="20"/>
                    <a:pt x="3" y="22"/>
                    <a:pt x="4" y="24"/>
                  </a:cubicBezTo>
                  <a:cubicBezTo>
                    <a:pt x="6" y="26"/>
                    <a:pt x="4" y="28"/>
                    <a:pt x="3" y="32"/>
                  </a:cubicBezTo>
                  <a:cubicBezTo>
                    <a:pt x="12" y="32"/>
                    <a:pt x="11" y="39"/>
                    <a:pt x="9" y="4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47" name="Freeform 47"/>
            <p:cNvSpPr>
              <a:spLocks noChangeArrowheads="1"/>
            </p:cNvSpPr>
            <p:nvPr/>
          </p:nvSpPr>
          <p:spPr bwMode="auto">
            <a:xfrm>
              <a:off x="6343671" y="1597027"/>
              <a:ext cx="80963" cy="101600"/>
            </a:xfrm>
            <a:custGeom>
              <a:avLst/>
              <a:gdLst>
                <a:gd name="T0" fmla="*/ 10 w 43"/>
                <a:gd name="T1" fmla="*/ 4 h 53"/>
                <a:gd name="T2" fmla="*/ 4 w 43"/>
                <a:gd name="T3" fmla="*/ 9 h 53"/>
                <a:gd name="T4" fmla="*/ 7 w 43"/>
                <a:gd name="T5" fmla="*/ 15 h 53"/>
                <a:gd name="T6" fmla="*/ 7 w 43"/>
                <a:gd name="T7" fmla="*/ 20 h 53"/>
                <a:gd name="T8" fmla="*/ 6 w 43"/>
                <a:gd name="T9" fmla="*/ 30 h 53"/>
                <a:gd name="T10" fmla="*/ 3 w 43"/>
                <a:gd name="T11" fmla="*/ 44 h 53"/>
                <a:gd name="T12" fmla="*/ 4 w 43"/>
                <a:gd name="T13" fmla="*/ 51 h 53"/>
                <a:gd name="T14" fmla="*/ 26 w 43"/>
                <a:gd name="T15" fmla="*/ 44 h 53"/>
                <a:gd name="T16" fmla="*/ 37 w 43"/>
                <a:gd name="T17" fmla="*/ 40 h 53"/>
                <a:gd name="T18" fmla="*/ 41 w 43"/>
                <a:gd name="T19" fmla="*/ 35 h 53"/>
                <a:gd name="T20" fmla="*/ 38 w 43"/>
                <a:gd name="T21" fmla="*/ 19 h 53"/>
                <a:gd name="T22" fmla="*/ 27 w 43"/>
                <a:gd name="T23" fmla="*/ 0 h 53"/>
                <a:gd name="T24" fmla="*/ 21 w 43"/>
                <a:gd name="T25" fmla="*/ 2 h 53"/>
                <a:gd name="T26" fmla="*/ 10 w 43"/>
                <a:gd name="T27" fmla="*/ 4 h 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3"/>
                <a:gd name="T43" fmla="*/ 0 h 53"/>
                <a:gd name="T44" fmla="*/ 43 w 43"/>
                <a:gd name="T45" fmla="*/ 53 h 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3" h="53">
                  <a:moveTo>
                    <a:pt x="10" y="4"/>
                  </a:moveTo>
                  <a:cubicBezTo>
                    <a:pt x="9" y="5"/>
                    <a:pt x="6" y="7"/>
                    <a:pt x="4" y="9"/>
                  </a:cubicBezTo>
                  <a:cubicBezTo>
                    <a:pt x="5" y="11"/>
                    <a:pt x="5" y="15"/>
                    <a:pt x="7" y="15"/>
                  </a:cubicBezTo>
                  <a:cubicBezTo>
                    <a:pt x="11" y="15"/>
                    <a:pt x="11" y="21"/>
                    <a:pt x="7" y="20"/>
                  </a:cubicBezTo>
                  <a:cubicBezTo>
                    <a:pt x="3" y="19"/>
                    <a:pt x="3" y="25"/>
                    <a:pt x="6" y="30"/>
                  </a:cubicBezTo>
                  <a:cubicBezTo>
                    <a:pt x="10" y="35"/>
                    <a:pt x="0" y="41"/>
                    <a:pt x="3" y="44"/>
                  </a:cubicBezTo>
                  <a:cubicBezTo>
                    <a:pt x="5" y="47"/>
                    <a:pt x="3" y="50"/>
                    <a:pt x="4" y="51"/>
                  </a:cubicBezTo>
                  <a:cubicBezTo>
                    <a:pt x="5" y="53"/>
                    <a:pt x="20" y="51"/>
                    <a:pt x="26" y="44"/>
                  </a:cubicBezTo>
                  <a:cubicBezTo>
                    <a:pt x="32" y="38"/>
                    <a:pt x="34" y="39"/>
                    <a:pt x="37" y="40"/>
                  </a:cubicBezTo>
                  <a:cubicBezTo>
                    <a:pt x="40" y="41"/>
                    <a:pt x="43" y="37"/>
                    <a:pt x="41" y="35"/>
                  </a:cubicBezTo>
                  <a:cubicBezTo>
                    <a:pt x="40" y="32"/>
                    <a:pt x="38" y="26"/>
                    <a:pt x="38" y="19"/>
                  </a:cubicBezTo>
                  <a:cubicBezTo>
                    <a:pt x="39" y="14"/>
                    <a:pt x="33" y="6"/>
                    <a:pt x="27" y="0"/>
                  </a:cubicBezTo>
                  <a:cubicBezTo>
                    <a:pt x="25" y="1"/>
                    <a:pt x="23" y="2"/>
                    <a:pt x="21" y="2"/>
                  </a:cubicBezTo>
                  <a:cubicBezTo>
                    <a:pt x="17" y="2"/>
                    <a:pt x="12" y="2"/>
                    <a:pt x="10" y="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48" name="Freeform 48"/>
            <p:cNvSpPr>
              <a:spLocks noChangeArrowheads="1"/>
            </p:cNvSpPr>
            <p:nvPr/>
          </p:nvSpPr>
          <p:spPr bwMode="auto">
            <a:xfrm>
              <a:off x="5532457" y="1882777"/>
              <a:ext cx="95250" cy="128588"/>
            </a:xfrm>
            <a:custGeom>
              <a:avLst/>
              <a:gdLst>
                <a:gd name="T0" fmla="*/ 50 w 50"/>
                <a:gd name="T1" fmla="*/ 56 h 67"/>
                <a:gd name="T2" fmla="*/ 46 w 50"/>
                <a:gd name="T3" fmla="*/ 34 h 67"/>
                <a:gd name="T4" fmla="*/ 37 w 50"/>
                <a:gd name="T5" fmla="*/ 43 h 67"/>
                <a:gd name="T6" fmla="*/ 38 w 50"/>
                <a:gd name="T7" fmla="*/ 31 h 67"/>
                <a:gd name="T8" fmla="*/ 47 w 50"/>
                <a:gd name="T9" fmla="*/ 19 h 67"/>
                <a:gd name="T10" fmla="*/ 39 w 50"/>
                <a:gd name="T11" fmla="*/ 17 h 67"/>
                <a:gd name="T12" fmla="*/ 26 w 50"/>
                <a:gd name="T13" fmla="*/ 17 h 67"/>
                <a:gd name="T14" fmla="*/ 21 w 50"/>
                <a:gd name="T15" fmla="*/ 12 h 67"/>
                <a:gd name="T16" fmla="*/ 13 w 50"/>
                <a:gd name="T17" fmla="*/ 6 h 67"/>
                <a:gd name="T18" fmla="*/ 4 w 50"/>
                <a:gd name="T19" fmla="*/ 6 h 67"/>
                <a:gd name="T20" fmla="*/ 11 w 50"/>
                <a:gd name="T21" fmla="*/ 15 h 67"/>
                <a:gd name="T22" fmla="*/ 5 w 50"/>
                <a:gd name="T23" fmla="*/ 20 h 67"/>
                <a:gd name="T24" fmla="*/ 8 w 50"/>
                <a:gd name="T25" fmla="*/ 37 h 67"/>
                <a:gd name="T26" fmla="*/ 12 w 50"/>
                <a:gd name="T27" fmla="*/ 57 h 67"/>
                <a:gd name="T28" fmla="*/ 19 w 50"/>
                <a:gd name="T29" fmla="*/ 55 h 67"/>
                <a:gd name="T30" fmla="*/ 28 w 50"/>
                <a:gd name="T31" fmla="*/ 51 h 67"/>
                <a:gd name="T32" fmla="*/ 35 w 50"/>
                <a:gd name="T33" fmla="*/ 46 h 67"/>
                <a:gd name="T34" fmla="*/ 41 w 50"/>
                <a:gd name="T35" fmla="*/ 61 h 67"/>
                <a:gd name="T36" fmla="*/ 43 w 50"/>
                <a:gd name="T37" fmla="*/ 67 h 67"/>
                <a:gd name="T38" fmla="*/ 47 w 50"/>
                <a:gd name="T39" fmla="*/ 63 h 67"/>
                <a:gd name="T40" fmla="*/ 50 w 50"/>
                <a:gd name="T41" fmla="*/ 56 h 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0"/>
                <a:gd name="T64" fmla="*/ 0 h 67"/>
                <a:gd name="T65" fmla="*/ 50 w 50"/>
                <a:gd name="T66" fmla="*/ 67 h 6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0" h="67">
                  <a:moveTo>
                    <a:pt x="50" y="56"/>
                  </a:moveTo>
                  <a:cubicBezTo>
                    <a:pt x="48" y="45"/>
                    <a:pt x="47" y="34"/>
                    <a:pt x="46" y="34"/>
                  </a:cubicBezTo>
                  <a:cubicBezTo>
                    <a:pt x="43" y="34"/>
                    <a:pt x="41" y="44"/>
                    <a:pt x="37" y="43"/>
                  </a:cubicBezTo>
                  <a:cubicBezTo>
                    <a:pt x="34" y="42"/>
                    <a:pt x="34" y="31"/>
                    <a:pt x="38" y="31"/>
                  </a:cubicBezTo>
                  <a:cubicBezTo>
                    <a:pt x="42" y="31"/>
                    <a:pt x="47" y="22"/>
                    <a:pt x="47" y="19"/>
                  </a:cubicBezTo>
                  <a:cubicBezTo>
                    <a:pt x="47" y="17"/>
                    <a:pt x="43" y="17"/>
                    <a:pt x="39" y="17"/>
                  </a:cubicBezTo>
                  <a:cubicBezTo>
                    <a:pt x="35" y="17"/>
                    <a:pt x="26" y="17"/>
                    <a:pt x="26" y="17"/>
                  </a:cubicBezTo>
                  <a:cubicBezTo>
                    <a:pt x="26" y="17"/>
                    <a:pt x="21" y="15"/>
                    <a:pt x="21" y="12"/>
                  </a:cubicBezTo>
                  <a:cubicBezTo>
                    <a:pt x="21" y="8"/>
                    <a:pt x="18" y="6"/>
                    <a:pt x="13" y="6"/>
                  </a:cubicBezTo>
                  <a:cubicBezTo>
                    <a:pt x="8" y="6"/>
                    <a:pt x="8" y="0"/>
                    <a:pt x="4" y="6"/>
                  </a:cubicBezTo>
                  <a:cubicBezTo>
                    <a:pt x="0" y="11"/>
                    <a:pt x="12" y="11"/>
                    <a:pt x="11" y="15"/>
                  </a:cubicBezTo>
                  <a:cubicBezTo>
                    <a:pt x="10" y="19"/>
                    <a:pt x="6" y="17"/>
                    <a:pt x="5" y="20"/>
                  </a:cubicBezTo>
                  <a:cubicBezTo>
                    <a:pt x="4" y="23"/>
                    <a:pt x="6" y="32"/>
                    <a:pt x="8" y="37"/>
                  </a:cubicBezTo>
                  <a:cubicBezTo>
                    <a:pt x="9" y="40"/>
                    <a:pt x="12" y="50"/>
                    <a:pt x="12" y="57"/>
                  </a:cubicBezTo>
                  <a:cubicBezTo>
                    <a:pt x="15" y="57"/>
                    <a:pt x="16" y="55"/>
                    <a:pt x="19" y="55"/>
                  </a:cubicBezTo>
                  <a:cubicBezTo>
                    <a:pt x="23" y="55"/>
                    <a:pt x="28" y="55"/>
                    <a:pt x="28" y="51"/>
                  </a:cubicBezTo>
                  <a:cubicBezTo>
                    <a:pt x="29" y="47"/>
                    <a:pt x="33" y="44"/>
                    <a:pt x="35" y="46"/>
                  </a:cubicBezTo>
                  <a:cubicBezTo>
                    <a:pt x="37" y="47"/>
                    <a:pt x="41" y="56"/>
                    <a:pt x="41" y="61"/>
                  </a:cubicBezTo>
                  <a:cubicBezTo>
                    <a:pt x="41" y="62"/>
                    <a:pt x="42" y="64"/>
                    <a:pt x="43" y="67"/>
                  </a:cubicBezTo>
                  <a:cubicBezTo>
                    <a:pt x="45" y="65"/>
                    <a:pt x="47" y="63"/>
                    <a:pt x="47" y="63"/>
                  </a:cubicBezTo>
                  <a:cubicBezTo>
                    <a:pt x="47" y="63"/>
                    <a:pt x="48" y="58"/>
                    <a:pt x="50" y="56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49" name="Freeform 49"/>
            <p:cNvSpPr>
              <a:spLocks noChangeArrowheads="1"/>
            </p:cNvSpPr>
            <p:nvPr/>
          </p:nvSpPr>
          <p:spPr bwMode="auto">
            <a:xfrm>
              <a:off x="5118117" y="1666876"/>
              <a:ext cx="601665" cy="635001"/>
            </a:xfrm>
            <a:custGeom>
              <a:avLst/>
              <a:gdLst>
                <a:gd name="T0" fmla="*/ 222 w 315"/>
                <a:gd name="T1" fmla="*/ 133 h 332"/>
                <a:gd name="T2" fmla="*/ 221 w 315"/>
                <a:gd name="T3" fmla="*/ 119 h 332"/>
                <a:gd name="T4" fmla="*/ 238 w 315"/>
                <a:gd name="T5" fmla="*/ 125 h 332"/>
                <a:gd name="T6" fmla="*/ 256 w 315"/>
                <a:gd name="T7" fmla="*/ 130 h 332"/>
                <a:gd name="T8" fmla="*/ 255 w 315"/>
                <a:gd name="T9" fmla="*/ 144 h 332"/>
                <a:gd name="T10" fmla="*/ 263 w 315"/>
                <a:gd name="T11" fmla="*/ 147 h 332"/>
                <a:gd name="T12" fmla="*/ 269 w 315"/>
                <a:gd name="T13" fmla="*/ 168 h 332"/>
                <a:gd name="T14" fmla="*/ 274 w 315"/>
                <a:gd name="T15" fmla="*/ 145 h 332"/>
                <a:gd name="T16" fmla="*/ 287 w 315"/>
                <a:gd name="T17" fmla="*/ 131 h 332"/>
                <a:gd name="T18" fmla="*/ 298 w 315"/>
                <a:gd name="T19" fmla="*/ 109 h 332"/>
                <a:gd name="T20" fmla="*/ 312 w 315"/>
                <a:gd name="T21" fmla="*/ 105 h 332"/>
                <a:gd name="T22" fmla="*/ 314 w 315"/>
                <a:gd name="T23" fmla="*/ 92 h 332"/>
                <a:gd name="T24" fmla="*/ 303 w 315"/>
                <a:gd name="T25" fmla="*/ 81 h 332"/>
                <a:gd name="T26" fmla="*/ 283 w 315"/>
                <a:gd name="T27" fmla="*/ 82 h 332"/>
                <a:gd name="T28" fmla="*/ 269 w 315"/>
                <a:gd name="T29" fmla="*/ 93 h 332"/>
                <a:gd name="T30" fmla="*/ 258 w 315"/>
                <a:gd name="T31" fmla="*/ 100 h 332"/>
                <a:gd name="T32" fmla="*/ 248 w 315"/>
                <a:gd name="T33" fmla="*/ 111 h 332"/>
                <a:gd name="T34" fmla="*/ 230 w 315"/>
                <a:gd name="T35" fmla="*/ 108 h 332"/>
                <a:gd name="T36" fmla="*/ 223 w 315"/>
                <a:gd name="T37" fmla="*/ 95 h 332"/>
                <a:gd name="T38" fmla="*/ 218 w 315"/>
                <a:gd name="T39" fmla="*/ 112 h 332"/>
                <a:gd name="T40" fmla="*/ 184 w 315"/>
                <a:gd name="T41" fmla="*/ 108 h 332"/>
                <a:gd name="T42" fmla="*/ 167 w 315"/>
                <a:gd name="T43" fmla="*/ 103 h 332"/>
                <a:gd name="T44" fmla="*/ 149 w 315"/>
                <a:gd name="T45" fmla="*/ 93 h 332"/>
                <a:gd name="T46" fmla="*/ 134 w 315"/>
                <a:gd name="T47" fmla="*/ 85 h 332"/>
                <a:gd name="T48" fmla="*/ 141 w 315"/>
                <a:gd name="T49" fmla="*/ 69 h 332"/>
                <a:gd name="T50" fmla="*/ 130 w 315"/>
                <a:gd name="T51" fmla="*/ 58 h 332"/>
                <a:gd name="T52" fmla="*/ 116 w 315"/>
                <a:gd name="T53" fmla="*/ 43 h 332"/>
                <a:gd name="T54" fmla="*/ 126 w 315"/>
                <a:gd name="T55" fmla="*/ 34 h 332"/>
                <a:gd name="T56" fmla="*/ 119 w 315"/>
                <a:gd name="T57" fmla="*/ 13 h 332"/>
                <a:gd name="T58" fmla="*/ 108 w 315"/>
                <a:gd name="T59" fmla="*/ 0 h 332"/>
                <a:gd name="T60" fmla="*/ 99 w 315"/>
                <a:gd name="T61" fmla="*/ 9 h 332"/>
                <a:gd name="T62" fmla="*/ 71 w 315"/>
                <a:gd name="T63" fmla="*/ 10 h 332"/>
                <a:gd name="T64" fmla="*/ 67 w 315"/>
                <a:gd name="T65" fmla="*/ 27 h 332"/>
                <a:gd name="T66" fmla="*/ 79 w 315"/>
                <a:gd name="T67" fmla="*/ 43 h 332"/>
                <a:gd name="T68" fmla="*/ 71 w 315"/>
                <a:gd name="T69" fmla="*/ 60 h 332"/>
                <a:gd name="T70" fmla="*/ 59 w 315"/>
                <a:gd name="T71" fmla="*/ 71 h 332"/>
                <a:gd name="T72" fmla="*/ 45 w 315"/>
                <a:gd name="T73" fmla="*/ 89 h 332"/>
                <a:gd name="T74" fmla="*/ 31 w 315"/>
                <a:gd name="T75" fmla="*/ 98 h 332"/>
                <a:gd name="T76" fmla="*/ 15 w 315"/>
                <a:gd name="T77" fmla="*/ 108 h 332"/>
                <a:gd name="T78" fmla="*/ 27 w 315"/>
                <a:gd name="T79" fmla="*/ 127 h 332"/>
                <a:gd name="T80" fmla="*/ 22 w 315"/>
                <a:gd name="T81" fmla="*/ 140 h 332"/>
                <a:gd name="T82" fmla="*/ 1 w 315"/>
                <a:gd name="T83" fmla="*/ 147 h 332"/>
                <a:gd name="T84" fmla="*/ 11 w 315"/>
                <a:gd name="T85" fmla="*/ 158 h 332"/>
                <a:gd name="T86" fmla="*/ 8 w 315"/>
                <a:gd name="T87" fmla="*/ 164 h 332"/>
                <a:gd name="T88" fmla="*/ 43 w 315"/>
                <a:gd name="T89" fmla="*/ 172 h 332"/>
                <a:gd name="T90" fmla="*/ 50 w 315"/>
                <a:gd name="T91" fmla="*/ 177 h 332"/>
                <a:gd name="T92" fmla="*/ 52 w 315"/>
                <a:gd name="T93" fmla="*/ 207 h 332"/>
                <a:gd name="T94" fmla="*/ 68 w 315"/>
                <a:gd name="T95" fmla="*/ 257 h 332"/>
                <a:gd name="T96" fmla="*/ 89 w 315"/>
                <a:gd name="T97" fmla="*/ 310 h 332"/>
                <a:gd name="T98" fmla="*/ 111 w 315"/>
                <a:gd name="T99" fmla="*/ 323 h 332"/>
                <a:gd name="T100" fmla="*/ 126 w 315"/>
                <a:gd name="T101" fmla="*/ 305 h 332"/>
                <a:gd name="T102" fmla="*/ 132 w 315"/>
                <a:gd name="T103" fmla="*/ 283 h 332"/>
                <a:gd name="T104" fmla="*/ 134 w 315"/>
                <a:gd name="T105" fmla="*/ 250 h 332"/>
                <a:gd name="T106" fmla="*/ 150 w 315"/>
                <a:gd name="T107" fmla="*/ 233 h 332"/>
                <a:gd name="T108" fmla="*/ 185 w 315"/>
                <a:gd name="T109" fmla="*/ 201 h 332"/>
                <a:gd name="T110" fmla="*/ 206 w 315"/>
                <a:gd name="T111" fmla="*/ 178 h 332"/>
                <a:gd name="T112" fmla="*/ 229 w 315"/>
                <a:gd name="T113" fmla="*/ 170 h 3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15"/>
                <a:gd name="T172" fmla="*/ 0 h 332"/>
                <a:gd name="T173" fmla="*/ 315 w 315"/>
                <a:gd name="T174" fmla="*/ 332 h 3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15" h="332">
                  <a:moveTo>
                    <a:pt x="225" y="150"/>
                  </a:moveTo>
                  <a:cubicBezTo>
                    <a:pt x="223" y="145"/>
                    <a:pt x="221" y="136"/>
                    <a:pt x="222" y="133"/>
                  </a:cubicBezTo>
                  <a:cubicBezTo>
                    <a:pt x="223" y="130"/>
                    <a:pt x="227" y="132"/>
                    <a:pt x="228" y="128"/>
                  </a:cubicBezTo>
                  <a:cubicBezTo>
                    <a:pt x="229" y="124"/>
                    <a:pt x="217" y="124"/>
                    <a:pt x="221" y="119"/>
                  </a:cubicBezTo>
                  <a:cubicBezTo>
                    <a:pt x="225" y="113"/>
                    <a:pt x="225" y="119"/>
                    <a:pt x="230" y="119"/>
                  </a:cubicBezTo>
                  <a:cubicBezTo>
                    <a:pt x="235" y="119"/>
                    <a:pt x="238" y="121"/>
                    <a:pt x="238" y="125"/>
                  </a:cubicBezTo>
                  <a:cubicBezTo>
                    <a:pt x="238" y="128"/>
                    <a:pt x="243" y="130"/>
                    <a:pt x="243" y="130"/>
                  </a:cubicBezTo>
                  <a:cubicBezTo>
                    <a:pt x="243" y="130"/>
                    <a:pt x="252" y="130"/>
                    <a:pt x="256" y="130"/>
                  </a:cubicBezTo>
                  <a:cubicBezTo>
                    <a:pt x="260" y="130"/>
                    <a:pt x="264" y="130"/>
                    <a:pt x="264" y="132"/>
                  </a:cubicBezTo>
                  <a:cubicBezTo>
                    <a:pt x="264" y="135"/>
                    <a:pt x="259" y="144"/>
                    <a:pt x="255" y="144"/>
                  </a:cubicBezTo>
                  <a:cubicBezTo>
                    <a:pt x="251" y="144"/>
                    <a:pt x="251" y="155"/>
                    <a:pt x="254" y="156"/>
                  </a:cubicBezTo>
                  <a:cubicBezTo>
                    <a:pt x="258" y="157"/>
                    <a:pt x="260" y="147"/>
                    <a:pt x="263" y="147"/>
                  </a:cubicBezTo>
                  <a:cubicBezTo>
                    <a:pt x="264" y="147"/>
                    <a:pt x="265" y="158"/>
                    <a:pt x="267" y="169"/>
                  </a:cubicBezTo>
                  <a:cubicBezTo>
                    <a:pt x="268" y="168"/>
                    <a:pt x="268" y="168"/>
                    <a:pt x="269" y="168"/>
                  </a:cubicBezTo>
                  <a:cubicBezTo>
                    <a:pt x="271" y="168"/>
                    <a:pt x="270" y="158"/>
                    <a:pt x="272" y="156"/>
                  </a:cubicBezTo>
                  <a:cubicBezTo>
                    <a:pt x="274" y="153"/>
                    <a:pt x="273" y="145"/>
                    <a:pt x="274" y="145"/>
                  </a:cubicBezTo>
                  <a:cubicBezTo>
                    <a:pt x="275" y="145"/>
                    <a:pt x="283" y="147"/>
                    <a:pt x="283" y="145"/>
                  </a:cubicBezTo>
                  <a:cubicBezTo>
                    <a:pt x="283" y="143"/>
                    <a:pt x="288" y="135"/>
                    <a:pt x="287" y="131"/>
                  </a:cubicBezTo>
                  <a:cubicBezTo>
                    <a:pt x="286" y="127"/>
                    <a:pt x="290" y="122"/>
                    <a:pt x="290" y="117"/>
                  </a:cubicBezTo>
                  <a:cubicBezTo>
                    <a:pt x="290" y="113"/>
                    <a:pt x="295" y="111"/>
                    <a:pt x="298" y="109"/>
                  </a:cubicBezTo>
                  <a:cubicBezTo>
                    <a:pt x="301" y="106"/>
                    <a:pt x="306" y="102"/>
                    <a:pt x="307" y="105"/>
                  </a:cubicBezTo>
                  <a:cubicBezTo>
                    <a:pt x="308" y="107"/>
                    <a:pt x="315" y="109"/>
                    <a:pt x="312" y="105"/>
                  </a:cubicBezTo>
                  <a:cubicBezTo>
                    <a:pt x="309" y="101"/>
                    <a:pt x="309" y="98"/>
                    <a:pt x="311" y="97"/>
                  </a:cubicBezTo>
                  <a:cubicBezTo>
                    <a:pt x="313" y="96"/>
                    <a:pt x="314" y="92"/>
                    <a:pt x="314" y="92"/>
                  </a:cubicBezTo>
                  <a:cubicBezTo>
                    <a:pt x="314" y="92"/>
                    <a:pt x="308" y="91"/>
                    <a:pt x="307" y="88"/>
                  </a:cubicBezTo>
                  <a:cubicBezTo>
                    <a:pt x="306" y="85"/>
                    <a:pt x="303" y="83"/>
                    <a:pt x="303" y="81"/>
                  </a:cubicBezTo>
                  <a:cubicBezTo>
                    <a:pt x="303" y="78"/>
                    <a:pt x="299" y="79"/>
                    <a:pt x="297" y="81"/>
                  </a:cubicBezTo>
                  <a:cubicBezTo>
                    <a:pt x="294" y="84"/>
                    <a:pt x="289" y="79"/>
                    <a:pt x="283" y="82"/>
                  </a:cubicBezTo>
                  <a:cubicBezTo>
                    <a:pt x="278" y="85"/>
                    <a:pt x="276" y="89"/>
                    <a:pt x="274" y="88"/>
                  </a:cubicBezTo>
                  <a:cubicBezTo>
                    <a:pt x="271" y="88"/>
                    <a:pt x="271" y="90"/>
                    <a:pt x="269" y="93"/>
                  </a:cubicBezTo>
                  <a:cubicBezTo>
                    <a:pt x="267" y="95"/>
                    <a:pt x="265" y="97"/>
                    <a:pt x="264" y="97"/>
                  </a:cubicBezTo>
                  <a:cubicBezTo>
                    <a:pt x="262" y="97"/>
                    <a:pt x="258" y="100"/>
                    <a:pt x="258" y="100"/>
                  </a:cubicBezTo>
                  <a:cubicBezTo>
                    <a:pt x="258" y="100"/>
                    <a:pt x="261" y="106"/>
                    <a:pt x="259" y="109"/>
                  </a:cubicBezTo>
                  <a:cubicBezTo>
                    <a:pt x="258" y="113"/>
                    <a:pt x="253" y="109"/>
                    <a:pt x="248" y="111"/>
                  </a:cubicBezTo>
                  <a:cubicBezTo>
                    <a:pt x="243" y="112"/>
                    <a:pt x="241" y="109"/>
                    <a:pt x="238" y="110"/>
                  </a:cubicBezTo>
                  <a:cubicBezTo>
                    <a:pt x="234" y="111"/>
                    <a:pt x="232" y="108"/>
                    <a:pt x="230" y="108"/>
                  </a:cubicBezTo>
                  <a:cubicBezTo>
                    <a:pt x="228" y="109"/>
                    <a:pt x="226" y="104"/>
                    <a:pt x="226" y="101"/>
                  </a:cubicBezTo>
                  <a:cubicBezTo>
                    <a:pt x="227" y="97"/>
                    <a:pt x="225" y="92"/>
                    <a:pt x="223" y="95"/>
                  </a:cubicBezTo>
                  <a:cubicBezTo>
                    <a:pt x="221" y="97"/>
                    <a:pt x="218" y="96"/>
                    <a:pt x="218" y="100"/>
                  </a:cubicBezTo>
                  <a:cubicBezTo>
                    <a:pt x="218" y="104"/>
                    <a:pt x="221" y="109"/>
                    <a:pt x="218" y="112"/>
                  </a:cubicBezTo>
                  <a:cubicBezTo>
                    <a:pt x="215" y="114"/>
                    <a:pt x="201" y="116"/>
                    <a:pt x="198" y="113"/>
                  </a:cubicBezTo>
                  <a:cubicBezTo>
                    <a:pt x="196" y="111"/>
                    <a:pt x="184" y="110"/>
                    <a:pt x="184" y="108"/>
                  </a:cubicBezTo>
                  <a:cubicBezTo>
                    <a:pt x="183" y="105"/>
                    <a:pt x="180" y="101"/>
                    <a:pt x="177" y="101"/>
                  </a:cubicBezTo>
                  <a:cubicBezTo>
                    <a:pt x="175" y="101"/>
                    <a:pt x="169" y="105"/>
                    <a:pt x="167" y="103"/>
                  </a:cubicBezTo>
                  <a:cubicBezTo>
                    <a:pt x="165" y="102"/>
                    <a:pt x="161" y="98"/>
                    <a:pt x="157" y="98"/>
                  </a:cubicBezTo>
                  <a:cubicBezTo>
                    <a:pt x="154" y="97"/>
                    <a:pt x="149" y="95"/>
                    <a:pt x="149" y="93"/>
                  </a:cubicBezTo>
                  <a:cubicBezTo>
                    <a:pt x="149" y="92"/>
                    <a:pt x="141" y="91"/>
                    <a:pt x="140" y="89"/>
                  </a:cubicBezTo>
                  <a:cubicBezTo>
                    <a:pt x="139" y="87"/>
                    <a:pt x="134" y="87"/>
                    <a:pt x="134" y="85"/>
                  </a:cubicBezTo>
                  <a:cubicBezTo>
                    <a:pt x="134" y="82"/>
                    <a:pt x="136" y="79"/>
                    <a:pt x="136" y="76"/>
                  </a:cubicBezTo>
                  <a:cubicBezTo>
                    <a:pt x="136" y="73"/>
                    <a:pt x="141" y="71"/>
                    <a:pt x="141" y="69"/>
                  </a:cubicBezTo>
                  <a:cubicBezTo>
                    <a:pt x="141" y="67"/>
                    <a:pt x="137" y="64"/>
                    <a:pt x="137" y="64"/>
                  </a:cubicBezTo>
                  <a:cubicBezTo>
                    <a:pt x="137" y="64"/>
                    <a:pt x="133" y="58"/>
                    <a:pt x="130" y="58"/>
                  </a:cubicBezTo>
                  <a:cubicBezTo>
                    <a:pt x="126" y="58"/>
                    <a:pt x="124" y="52"/>
                    <a:pt x="120" y="52"/>
                  </a:cubicBezTo>
                  <a:cubicBezTo>
                    <a:pt x="117" y="51"/>
                    <a:pt x="118" y="45"/>
                    <a:pt x="116" y="43"/>
                  </a:cubicBezTo>
                  <a:cubicBezTo>
                    <a:pt x="115" y="40"/>
                    <a:pt x="116" y="35"/>
                    <a:pt x="119" y="38"/>
                  </a:cubicBezTo>
                  <a:cubicBezTo>
                    <a:pt x="122" y="40"/>
                    <a:pt x="128" y="38"/>
                    <a:pt x="126" y="34"/>
                  </a:cubicBezTo>
                  <a:cubicBezTo>
                    <a:pt x="124" y="30"/>
                    <a:pt x="120" y="26"/>
                    <a:pt x="120" y="24"/>
                  </a:cubicBezTo>
                  <a:cubicBezTo>
                    <a:pt x="120" y="22"/>
                    <a:pt x="122" y="15"/>
                    <a:pt x="119" y="13"/>
                  </a:cubicBezTo>
                  <a:cubicBezTo>
                    <a:pt x="116" y="12"/>
                    <a:pt x="113" y="9"/>
                    <a:pt x="112" y="6"/>
                  </a:cubicBezTo>
                  <a:cubicBezTo>
                    <a:pt x="112" y="3"/>
                    <a:pt x="108" y="0"/>
                    <a:pt x="108" y="0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104" y="1"/>
                    <a:pt x="101" y="8"/>
                    <a:pt x="99" y="9"/>
                  </a:cubicBezTo>
                  <a:cubicBezTo>
                    <a:pt x="97" y="10"/>
                    <a:pt x="91" y="11"/>
                    <a:pt x="88" y="13"/>
                  </a:cubicBezTo>
                  <a:cubicBezTo>
                    <a:pt x="85" y="16"/>
                    <a:pt x="76" y="10"/>
                    <a:pt x="71" y="10"/>
                  </a:cubicBezTo>
                  <a:cubicBezTo>
                    <a:pt x="66" y="10"/>
                    <a:pt x="63" y="15"/>
                    <a:pt x="65" y="16"/>
                  </a:cubicBezTo>
                  <a:cubicBezTo>
                    <a:pt x="68" y="18"/>
                    <a:pt x="67" y="27"/>
                    <a:pt x="67" y="27"/>
                  </a:cubicBezTo>
                  <a:cubicBezTo>
                    <a:pt x="67" y="27"/>
                    <a:pt x="70" y="39"/>
                    <a:pt x="74" y="38"/>
                  </a:cubicBezTo>
                  <a:cubicBezTo>
                    <a:pt x="78" y="37"/>
                    <a:pt x="83" y="42"/>
                    <a:pt x="79" y="43"/>
                  </a:cubicBezTo>
                  <a:cubicBezTo>
                    <a:pt x="76" y="44"/>
                    <a:pt x="74" y="48"/>
                    <a:pt x="73" y="51"/>
                  </a:cubicBezTo>
                  <a:cubicBezTo>
                    <a:pt x="73" y="55"/>
                    <a:pt x="74" y="59"/>
                    <a:pt x="71" y="60"/>
                  </a:cubicBezTo>
                  <a:cubicBezTo>
                    <a:pt x="68" y="60"/>
                    <a:pt x="66" y="61"/>
                    <a:pt x="66" y="66"/>
                  </a:cubicBezTo>
                  <a:cubicBezTo>
                    <a:pt x="66" y="71"/>
                    <a:pt x="60" y="69"/>
                    <a:pt x="59" y="71"/>
                  </a:cubicBezTo>
                  <a:cubicBezTo>
                    <a:pt x="58" y="73"/>
                    <a:pt x="56" y="82"/>
                    <a:pt x="55" y="83"/>
                  </a:cubicBezTo>
                  <a:cubicBezTo>
                    <a:pt x="53" y="85"/>
                    <a:pt x="46" y="85"/>
                    <a:pt x="45" y="89"/>
                  </a:cubicBezTo>
                  <a:cubicBezTo>
                    <a:pt x="45" y="93"/>
                    <a:pt x="41" y="98"/>
                    <a:pt x="39" y="97"/>
                  </a:cubicBezTo>
                  <a:cubicBezTo>
                    <a:pt x="37" y="97"/>
                    <a:pt x="33" y="95"/>
                    <a:pt x="31" y="98"/>
                  </a:cubicBezTo>
                  <a:cubicBezTo>
                    <a:pt x="30" y="101"/>
                    <a:pt x="24" y="96"/>
                    <a:pt x="23" y="97"/>
                  </a:cubicBezTo>
                  <a:cubicBezTo>
                    <a:pt x="22" y="98"/>
                    <a:pt x="15" y="104"/>
                    <a:pt x="15" y="108"/>
                  </a:cubicBezTo>
                  <a:cubicBezTo>
                    <a:pt x="15" y="111"/>
                    <a:pt x="22" y="111"/>
                    <a:pt x="22" y="116"/>
                  </a:cubicBezTo>
                  <a:cubicBezTo>
                    <a:pt x="21" y="120"/>
                    <a:pt x="24" y="125"/>
                    <a:pt x="27" y="127"/>
                  </a:cubicBezTo>
                  <a:cubicBezTo>
                    <a:pt x="29" y="130"/>
                    <a:pt x="32" y="135"/>
                    <a:pt x="31" y="138"/>
                  </a:cubicBezTo>
                  <a:cubicBezTo>
                    <a:pt x="29" y="140"/>
                    <a:pt x="26" y="141"/>
                    <a:pt x="22" y="140"/>
                  </a:cubicBezTo>
                  <a:cubicBezTo>
                    <a:pt x="18" y="139"/>
                    <a:pt x="19" y="142"/>
                    <a:pt x="11" y="140"/>
                  </a:cubicBezTo>
                  <a:cubicBezTo>
                    <a:pt x="4" y="139"/>
                    <a:pt x="4" y="144"/>
                    <a:pt x="1" y="147"/>
                  </a:cubicBezTo>
                  <a:cubicBezTo>
                    <a:pt x="1" y="148"/>
                    <a:pt x="1" y="148"/>
                    <a:pt x="0" y="148"/>
                  </a:cubicBezTo>
                  <a:cubicBezTo>
                    <a:pt x="4" y="151"/>
                    <a:pt x="5" y="156"/>
                    <a:pt x="11" y="158"/>
                  </a:cubicBezTo>
                  <a:cubicBezTo>
                    <a:pt x="17" y="160"/>
                    <a:pt x="23" y="154"/>
                    <a:pt x="23" y="158"/>
                  </a:cubicBezTo>
                  <a:cubicBezTo>
                    <a:pt x="23" y="163"/>
                    <a:pt x="8" y="162"/>
                    <a:pt x="8" y="164"/>
                  </a:cubicBezTo>
                  <a:cubicBezTo>
                    <a:pt x="7" y="165"/>
                    <a:pt x="23" y="185"/>
                    <a:pt x="32" y="183"/>
                  </a:cubicBezTo>
                  <a:cubicBezTo>
                    <a:pt x="40" y="182"/>
                    <a:pt x="46" y="173"/>
                    <a:pt x="43" y="172"/>
                  </a:cubicBezTo>
                  <a:cubicBezTo>
                    <a:pt x="41" y="170"/>
                    <a:pt x="45" y="165"/>
                    <a:pt x="47" y="166"/>
                  </a:cubicBezTo>
                  <a:cubicBezTo>
                    <a:pt x="49" y="167"/>
                    <a:pt x="47" y="175"/>
                    <a:pt x="50" y="177"/>
                  </a:cubicBezTo>
                  <a:cubicBezTo>
                    <a:pt x="52" y="179"/>
                    <a:pt x="51" y="183"/>
                    <a:pt x="50" y="188"/>
                  </a:cubicBezTo>
                  <a:cubicBezTo>
                    <a:pt x="48" y="192"/>
                    <a:pt x="51" y="202"/>
                    <a:pt x="52" y="207"/>
                  </a:cubicBezTo>
                  <a:cubicBezTo>
                    <a:pt x="52" y="212"/>
                    <a:pt x="56" y="219"/>
                    <a:pt x="57" y="227"/>
                  </a:cubicBezTo>
                  <a:cubicBezTo>
                    <a:pt x="58" y="235"/>
                    <a:pt x="63" y="249"/>
                    <a:pt x="68" y="257"/>
                  </a:cubicBezTo>
                  <a:cubicBezTo>
                    <a:pt x="72" y="266"/>
                    <a:pt x="76" y="282"/>
                    <a:pt x="79" y="286"/>
                  </a:cubicBezTo>
                  <a:cubicBezTo>
                    <a:pt x="82" y="290"/>
                    <a:pt x="89" y="303"/>
                    <a:pt x="89" y="310"/>
                  </a:cubicBezTo>
                  <a:cubicBezTo>
                    <a:pt x="89" y="318"/>
                    <a:pt x="97" y="328"/>
                    <a:pt x="100" y="330"/>
                  </a:cubicBezTo>
                  <a:cubicBezTo>
                    <a:pt x="103" y="332"/>
                    <a:pt x="109" y="328"/>
                    <a:pt x="111" y="323"/>
                  </a:cubicBezTo>
                  <a:cubicBezTo>
                    <a:pt x="112" y="318"/>
                    <a:pt x="121" y="317"/>
                    <a:pt x="121" y="313"/>
                  </a:cubicBezTo>
                  <a:cubicBezTo>
                    <a:pt x="122" y="309"/>
                    <a:pt x="123" y="305"/>
                    <a:pt x="126" y="305"/>
                  </a:cubicBezTo>
                  <a:cubicBezTo>
                    <a:pt x="129" y="304"/>
                    <a:pt x="129" y="301"/>
                    <a:pt x="129" y="297"/>
                  </a:cubicBezTo>
                  <a:cubicBezTo>
                    <a:pt x="129" y="293"/>
                    <a:pt x="129" y="286"/>
                    <a:pt x="132" y="283"/>
                  </a:cubicBezTo>
                  <a:cubicBezTo>
                    <a:pt x="135" y="279"/>
                    <a:pt x="135" y="268"/>
                    <a:pt x="134" y="264"/>
                  </a:cubicBezTo>
                  <a:cubicBezTo>
                    <a:pt x="132" y="260"/>
                    <a:pt x="133" y="254"/>
                    <a:pt x="134" y="250"/>
                  </a:cubicBezTo>
                  <a:cubicBezTo>
                    <a:pt x="136" y="246"/>
                    <a:pt x="135" y="241"/>
                    <a:pt x="139" y="241"/>
                  </a:cubicBezTo>
                  <a:cubicBezTo>
                    <a:pt x="142" y="240"/>
                    <a:pt x="146" y="238"/>
                    <a:pt x="150" y="233"/>
                  </a:cubicBezTo>
                  <a:cubicBezTo>
                    <a:pt x="153" y="229"/>
                    <a:pt x="163" y="222"/>
                    <a:pt x="167" y="219"/>
                  </a:cubicBezTo>
                  <a:cubicBezTo>
                    <a:pt x="171" y="216"/>
                    <a:pt x="182" y="207"/>
                    <a:pt x="185" y="201"/>
                  </a:cubicBezTo>
                  <a:cubicBezTo>
                    <a:pt x="188" y="196"/>
                    <a:pt x="198" y="194"/>
                    <a:pt x="202" y="189"/>
                  </a:cubicBezTo>
                  <a:cubicBezTo>
                    <a:pt x="207" y="185"/>
                    <a:pt x="205" y="182"/>
                    <a:pt x="206" y="178"/>
                  </a:cubicBezTo>
                  <a:cubicBezTo>
                    <a:pt x="207" y="173"/>
                    <a:pt x="221" y="171"/>
                    <a:pt x="226" y="171"/>
                  </a:cubicBezTo>
                  <a:cubicBezTo>
                    <a:pt x="227" y="171"/>
                    <a:pt x="228" y="171"/>
                    <a:pt x="229" y="170"/>
                  </a:cubicBezTo>
                  <a:cubicBezTo>
                    <a:pt x="229" y="163"/>
                    <a:pt x="226" y="153"/>
                    <a:pt x="225" y="15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50" name="Freeform 50"/>
            <p:cNvSpPr>
              <a:spLocks noChangeArrowheads="1"/>
            </p:cNvSpPr>
            <p:nvPr/>
          </p:nvSpPr>
          <p:spPr bwMode="auto">
            <a:xfrm>
              <a:off x="5532457" y="1225551"/>
              <a:ext cx="677865" cy="293689"/>
            </a:xfrm>
            <a:custGeom>
              <a:avLst/>
              <a:gdLst>
                <a:gd name="T0" fmla="*/ 329 w 355"/>
                <a:gd name="T1" fmla="*/ 65 h 153"/>
                <a:gd name="T2" fmla="*/ 306 w 355"/>
                <a:gd name="T3" fmla="*/ 63 h 153"/>
                <a:gd name="T4" fmla="*/ 308 w 355"/>
                <a:gd name="T5" fmla="*/ 52 h 153"/>
                <a:gd name="T6" fmla="*/ 309 w 355"/>
                <a:gd name="T7" fmla="*/ 33 h 153"/>
                <a:gd name="T8" fmla="*/ 286 w 355"/>
                <a:gd name="T9" fmla="*/ 30 h 153"/>
                <a:gd name="T10" fmla="*/ 268 w 355"/>
                <a:gd name="T11" fmla="*/ 40 h 153"/>
                <a:gd name="T12" fmla="*/ 238 w 355"/>
                <a:gd name="T13" fmla="*/ 43 h 153"/>
                <a:gd name="T14" fmla="*/ 218 w 355"/>
                <a:gd name="T15" fmla="*/ 34 h 153"/>
                <a:gd name="T16" fmla="*/ 200 w 355"/>
                <a:gd name="T17" fmla="*/ 28 h 153"/>
                <a:gd name="T18" fmla="*/ 179 w 355"/>
                <a:gd name="T19" fmla="*/ 27 h 153"/>
                <a:gd name="T20" fmla="*/ 161 w 355"/>
                <a:gd name="T21" fmla="*/ 28 h 153"/>
                <a:gd name="T22" fmla="*/ 153 w 355"/>
                <a:gd name="T23" fmla="*/ 13 h 153"/>
                <a:gd name="T24" fmla="*/ 133 w 355"/>
                <a:gd name="T25" fmla="*/ 6 h 153"/>
                <a:gd name="T26" fmla="*/ 118 w 355"/>
                <a:gd name="T27" fmla="*/ 1 h 153"/>
                <a:gd name="T28" fmla="*/ 108 w 355"/>
                <a:gd name="T29" fmla="*/ 9 h 153"/>
                <a:gd name="T30" fmla="*/ 107 w 355"/>
                <a:gd name="T31" fmla="*/ 24 h 153"/>
                <a:gd name="T32" fmla="*/ 98 w 355"/>
                <a:gd name="T33" fmla="*/ 35 h 153"/>
                <a:gd name="T34" fmla="*/ 81 w 355"/>
                <a:gd name="T35" fmla="*/ 33 h 153"/>
                <a:gd name="T36" fmla="*/ 68 w 355"/>
                <a:gd name="T37" fmla="*/ 23 h 153"/>
                <a:gd name="T38" fmla="*/ 44 w 355"/>
                <a:gd name="T39" fmla="*/ 22 h 153"/>
                <a:gd name="T40" fmla="*/ 29 w 355"/>
                <a:gd name="T41" fmla="*/ 30 h 153"/>
                <a:gd name="T42" fmla="*/ 10 w 355"/>
                <a:gd name="T43" fmla="*/ 40 h 153"/>
                <a:gd name="T44" fmla="*/ 0 w 355"/>
                <a:gd name="T45" fmla="*/ 44 h 153"/>
                <a:gd name="T46" fmla="*/ 9 w 355"/>
                <a:gd name="T47" fmla="*/ 55 h 153"/>
                <a:gd name="T48" fmla="*/ 29 w 355"/>
                <a:gd name="T49" fmla="*/ 69 h 153"/>
                <a:gd name="T50" fmla="*/ 34 w 355"/>
                <a:gd name="T51" fmla="*/ 88 h 153"/>
                <a:gd name="T52" fmla="*/ 57 w 355"/>
                <a:gd name="T53" fmla="*/ 104 h 153"/>
                <a:gd name="T54" fmla="*/ 72 w 355"/>
                <a:gd name="T55" fmla="*/ 114 h 153"/>
                <a:gd name="T56" fmla="*/ 88 w 355"/>
                <a:gd name="T57" fmla="*/ 135 h 153"/>
                <a:gd name="T58" fmla="*/ 129 w 355"/>
                <a:gd name="T59" fmla="*/ 137 h 153"/>
                <a:gd name="T60" fmla="*/ 162 w 355"/>
                <a:gd name="T61" fmla="*/ 145 h 153"/>
                <a:gd name="T62" fmla="*/ 182 w 355"/>
                <a:gd name="T63" fmla="*/ 152 h 153"/>
                <a:gd name="T64" fmla="*/ 227 w 355"/>
                <a:gd name="T65" fmla="*/ 141 h 153"/>
                <a:gd name="T66" fmla="*/ 261 w 355"/>
                <a:gd name="T67" fmla="*/ 121 h 153"/>
                <a:gd name="T68" fmla="*/ 269 w 355"/>
                <a:gd name="T69" fmla="*/ 105 h 153"/>
                <a:gd name="T70" fmla="*/ 304 w 355"/>
                <a:gd name="T71" fmla="*/ 99 h 153"/>
                <a:gd name="T72" fmla="*/ 328 w 355"/>
                <a:gd name="T73" fmla="*/ 84 h 153"/>
                <a:gd name="T74" fmla="*/ 354 w 355"/>
                <a:gd name="T75" fmla="*/ 79 h 15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55"/>
                <a:gd name="T115" fmla="*/ 0 h 153"/>
                <a:gd name="T116" fmla="*/ 355 w 355"/>
                <a:gd name="T117" fmla="*/ 153 h 15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55" h="153">
                  <a:moveTo>
                    <a:pt x="340" y="64"/>
                  </a:moveTo>
                  <a:cubicBezTo>
                    <a:pt x="336" y="60"/>
                    <a:pt x="330" y="62"/>
                    <a:pt x="329" y="65"/>
                  </a:cubicBezTo>
                  <a:cubicBezTo>
                    <a:pt x="327" y="69"/>
                    <a:pt x="324" y="64"/>
                    <a:pt x="318" y="64"/>
                  </a:cubicBezTo>
                  <a:cubicBezTo>
                    <a:pt x="311" y="64"/>
                    <a:pt x="311" y="68"/>
                    <a:pt x="306" y="63"/>
                  </a:cubicBezTo>
                  <a:cubicBezTo>
                    <a:pt x="302" y="59"/>
                    <a:pt x="308" y="57"/>
                    <a:pt x="308" y="57"/>
                  </a:cubicBezTo>
                  <a:cubicBezTo>
                    <a:pt x="308" y="52"/>
                    <a:pt x="308" y="52"/>
                    <a:pt x="308" y="52"/>
                  </a:cubicBezTo>
                  <a:cubicBezTo>
                    <a:pt x="318" y="34"/>
                    <a:pt x="318" y="34"/>
                    <a:pt x="318" y="34"/>
                  </a:cubicBezTo>
                  <a:cubicBezTo>
                    <a:pt x="315" y="33"/>
                    <a:pt x="311" y="32"/>
                    <a:pt x="309" y="33"/>
                  </a:cubicBezTo>
                  <a:cubicBezTo>
                    <a:pt x="307" y="34"/>
                    <a:pt x="300" y="33"/>
                    <a:pt x="300" y="31"/>
                  </a:cubicBezTo>
                  <a:cubicBezTo>
                    <a:pt x="299" y="29"/>
                    <a:pt x="288" y="28"/>
                    <a:pt x="286" y="30"/>
                  </a:cubicBezTo>
                  <a:cubicBezTo>
                    <a:pt x="283" y="32"/>
                    <a:pt x="277" y="34"/>
                    <a:pt x="277" y="36"/>
                  </a:cubicBezTo>
                  <a:cubicBezTo>
                    <a:pt x="276" y="39"/>
                    <a:pt x="270" y="38"/>
                    <a:pt x="268" y="40"/>
                  </a:cubicBezTo>
                  <a:cubicBezTo>
                    <a:pt x="265" y="41"/>
                    <a:pt x="253" y="42"/>
                    <a:pt x="253" y="43"/>
                  </a:cubicBezTo>
                  <a:cubicBezTo>
                    <a:pt x="253" y="45"/>
                    <a:pt x="240" y="45"/>
                    <a:pt x="238" y="43"/>
                  </a:cubicBezTo>
                  <a:cubicBezTo>
                    <a:pt x="236" y="42"/>
                    <a:pt x="225" y="43"/>
                    <a:pt x="224" y="41"/>
                  </a:cubicBezTo>
                  <a:cubicBezTo>
                    <a:pt x="222" y="38"/>
                    <a:pt x="218" y="37"/>
                    <a:pt x="218" y="34"/>
                  </a:cubicBezTo>
                  <a:cubicBezTo>
                    <a:pt x="218" y="32"/>
                    <a:pt x="209" y="32"/>
                    <a:pt x="208" y="30"/>
                  </a:cubicBezTo>
                  <a:cubicBezTo>
                    <a:pt x="207" y="28"/>
                    <a:pt x="201" y="27"/>
                    <a:pt x="200" y="28"/>
                  </a:cubicBezTo>
                  <a:cubicBezTo>
                    <a:pt x="199" y="28"/>
                    <a:pt x="191" y="26"/>
                    <a:pt x="189" y="25"/>
                  </a:cubicBezTo>
                  <a:cubicBezTo>
                    <a:pt x="187" y="25"/>
                    <a:pt x="181" y="27"/>
                    <a:pt x="179" y="27"/>
                  </a:cubicBezTo>
                  <a:cubicBezTo>
                    <a:pt x="177" y="27"/>
                    <a:pt x="173" y="30"/>
                    <a:pt x="171" y="31"/>
                  </a:cubicBezTo>
                  <a:cubicBezTo>
                    <a:pt x="169" y="31"/>
                    <a:pt x="162" y="27"/>
                    <a:pt x="161" y="28"/>
                  </a:cubicBezTo>
                  <a:cubicBezTo>
                    <a:pt x="160" y="29"/>
                    <a:pt x="156" y="24"/>
                    <a:pt x="154" y="22"/>
                  </a:cubicBezTo>
                  <a:cubicBezTo>
                    <a:pt x="152" y="20"/>
                    <a:pt x="154" y="15"/>
                    <a:pt x="153" y="13"/>
                  </a:cubicBezTo>
                  <a:cubicBezTo>
                    <a:pt x="151" y="11"/>
                    <a:pt x="144" y="11"/>
                    <a:pt x="142" y="9"/>
                  </a:cubicBezTo>
                  <a:cubicBezTo>
                    <a:pt x="139" y="8"/>
                    <a:pt x="136" y="6"/>
                    <a:pt x="133" y="6"/>
                  </a:cubicBezTo>
                  <a:cubicBezTo>
                    <a:pt x="131" y="6"/>
                    <a:pt x="127" y="5"/>
                    <a:pt x="126" y="4"/>
                  </a:cubicBezTo>
                  <a:cubicBezTo>
                    <a:pt x="125" y="3"/>
                    <a:pt x="120" y="2"/>
                    <a:pt x="118" y="1"/>
                  </a:cubicBezTo>
                  <a:cubicBezTo>
                    <a:pt x="116" y="0"/>
                    <a:pt x="115" y="3"/>
                    <a:pt x="114" y="5"/>
                  </a:cubicBezTo>
                  <a:cubicBezTo>
                    <a:pt x="113" y="6"/>
                    <a:pt x="109" y="6"/>
                    <a:pt x="108" y="9"/>
                  </a:cubicBezTo>
                  <a:cubicBezTo>
                    <a:pt x="107" y="11"/>
                    <a:pt x="103" y="12"/>
                    <a:pt x="103" y="14"/>
                  </a:cubicBezTo>
                  <a:cubicBezTo>
                    <a:pt x="104" y="17"/>
                    <a:pt x="106" y="22"/>
                    <a:pt x="107" y="24"/>
                  </a:cubicBezTo>
                  <a:cubicBezTo>
                    <a:pt x="109" y="25"/>
                    <a:pt x="108" y="29"/>
                    <a:pt x="107" y="30"/>
                  </a:cubicBezTo>
                  <a:cubicBezTo>
                    <a:pt x="106" y="32"/>
                    <a:pt x="99" y="33"/>
                    <a:pt x="98" y="35"/>
                  </a:cubicBezTo>
                  <a:cubicBezTo>
                    <a:pt x="96" y="37"/>
                    <a:pt x="93" y="35"/>
                    <a:pt x="90" y="33"/>
                  </a:cubicBezTo>
                  <a:cubicBezTo>
                    <a:pt x="86" y="31"/>
                    <a:pt x="82" y="32"/>
                    <a:pt x="81" y="33"/>
                  </a:cubicBezTo>
                  <a:cubicBezTo>
                    <a:pt x="79" y="35"/>
                    <a:pt x="73" y="30"/>
                    <a:pt x="71" y="30"/>
                  </a:cubicBezTo>
                  <a:cubicBezTo>
                    <a:pt x="70" y="29"/>
                    <a:pt x="69" y="23"/>
                    <a:pt x="68" y="23"/>
                  </a:cubicBezTo>
                  <a:cubicBezTo>
                    <a:pt x="66" y="24"/>
                    <a:pt x="54" y="21"/>
                    <a:pt x="52" y="21"/>
                  </a:cubicBezTo>
                  <a:cubicBezTo>
                    <a:pt x="50" y="20"/>
                    <a:pt x="45" y="20"/>
                    <a:pt x="44" y="22"/>
                  </a:cubicBezTo>
                  <a:cubicBezTo>
                    <a:pt x="43" y="24"/>
                    <a:pt x="37" y="23"/>
                    <a:pt x="36" y="25"/>
                  </a:cubicBezTo>
                  <a:cubicBezTo>
                    <a:pt x="35" y="27"/>
                    <a:pt x="31" y="28"/>
                    <a:pt x="29" y="30"/>
                  </a:cubicBezTo>
                  <a:cubicBezTo>
                    <a:pt x="27" y="32"/>
                    <a:pt x="22" y="32"/>
                    <a:pt x="20" y="35"/>
                  </a:cubicBezTo>
                  <a:cubicBezTo>
                    <a:pt x="19" y="38"/>
                    <a:pt x="12" y="40"/>
                    <a:pt x="10" y="40"/>
                  </a:cubicBezTo>
                  <a:cubicBezTo>
                    <a:pt x="8" y="40"/>
                    <a:pt x="3" y="41"/>
                    <a:pt x="2" y="43"/>
                  </a:cubicBezTo>
                  <a:cubicBezTo>
                    <a:pt x="2" y="44"/>
                    <a:pt x="1" y="44"/>
                    <a:pt x="0" y="44"/>
                  </a:cubicBezTo>
                  <a:cubicBezTo>
                    <a:pt x="0" y="44"/>
                    <a:pt x="1" y="44"/>
                    <a:pt x="1" y="45"/>
                  </a:cubicBezTo>
                  <a:cubicBezTo>
                    <a:pt x="2" y="52"/>
                    <a:pt x="5" y="52"/>
                    <a:pt x="9" y="55"/>
                  </a:cubicBezTo>
                  <a:cubicBezTo>
                    <a:pt x="12" y="58"/>
                    <a:pt x="15" y="61"/>
                    <a:pt x="19" y="61"/>
                  </a:cubicBezTo>
                  <a:cubicBezTo>
                    <a:pt x="23" y="61"/>
                    <a:pt x="28" y="65"/>
                    <a:pt x="29" y="69"/>
                  </a:cubicBezTo>
                  <a:cubicBezTo>
                    <a:pt x="29" y="72"/>
                    <a:pt x="33" y="76"/>
                    <a:pt x="35" y="77"/>
                  </a:cubicBezTo>
                  <a:cubicBezTo>
                    <a:pt x="37" y="79"/>
                    <a:pt x="34" y="84"/>
                    <a:pt x="34" y="88"/>
                  </a:cubicBezTo>
                  <a:cubicBezTo>
                    <a:pt x="34" y="93"/>
                    <a:pt x="29" y="94"/>
                    <a:pt x="31" y="98"/>
                  </a:cubicBezTo>
                  <a:cubicBezTo>
                    <a:pt x="34" y="102"/>
                    <a:pt x="52" y="104"/>
                    <a:pt x="57" y="104"/>
                  </a:cubicBezTo>
                  <a:cubicBezTo>
                    <a:pt x="62" y="104"/>
                    <a:pt x="64" y="109"/>
                    <a:pt x="65" y="109"/>
                  </a:cubicBezTo>
                  <a:cubicBezTo>
                    <a:pt x="68" y="110"/>
                    <a:pt x="69" y="113"/>
                    <a:pt x="72" y="114"/>
                  </a:cubicBezTo>
                  <a:cubicBezTo>
                    <a:pt x="76" y="115"/>
                    <a:pt x="80" y="117"/>
                    <a:pt x="81" y="124"/>
                  </a:cubicBezTo>
                  <a:cubicBezTo>
                    <a:pt x="83" y="130"/>
                    <a:pt x="87" y="132"/>
                    <a:pt x="88" y="135"/>
                  </a:cubicBezTo>
                  <a:cubicBezTo>
                    <a:pt x="88" y="138"/>
                    <a:pt x="96" y="136"/>
                    <a:pt x="102" y="137"/>
                  </a:cubicBezTo>
                  <a:cubicBezTo>
                    <a:pt x="108" y="137"/>
                    <a:pt x="125" y="137"/>
                    <a:pt x="129" y="137"/>
                  </a:cubicBezTo>
                  <a:cubicBezTo>
                    <a:pt x="133" y="138"/>
                    <a:pt x="144" y="137"/>
                    <a:pt x="149" y="142"/>
                  </a:cubicBezTo>
                  <a:cubicBezTo>
                    <a:pt x="155" y="146"/>
                    <a:pt x="158" y="142"/>
                    <a:pt x="162" y="145"/>
                  </a:cubicBezTo>
                  <a:cubicBezTo>
                    <a:pt x="165" y="147"/>
                    <a:pt x="168" y="148"/>
                    <a:pt x="173" y="148"/>
                  </a:cubicBezTo>
                  <a:cubicBezTo>
                    <a:pt x="179" y="147"/>
                    <a:pt x="179" y="151"/>
                    <a:pt x="182" y="152"/>
                  </a:cubicBezTo>
                  <a:cubicBezTo>
                    <a:pt x="186" y="153"/>
                    <a:pt x="192" y="146"/>
                    <a:pt x="202" y="142"/>
                  </a:cubicBezTo>
                  <a:cubicBezTo>
                    <a:pt x="211" y="137"/>
                    <a:pt x="222" y="140"/>
                    <a:pt x="227" y="141"/>
                  </a:cubicBezTo>
                  <a:cubicBezTo>
                    <a:pt x="232" y="142"/>
                    <a:pt x="242" y="139"/>
                    <a:pt x="247" y="132"/>
                  </a:cubicBezTo>
                  <a:cubicBezTo>
                    <a:pt x="253" y="126"/>
                    <a:pt x="261" y="127"/>
                    <a:pt x="261" y="121"/>
                  </a:cubicBezTo>
                  <a:cubicBezTo>
                    <a:pt x="262" y="116"/>
                    <a:pt x="255" y="113"/>
                    <a:pt x="258" y="108"/>
                  </a:cubicBezTo>
                  <a:cubicBezTo>
                    <a:pt x="261" y="103"/>
                    <a:pt x="266" y="104"/>
                    <a:pt x="269" y="105"/>
                  </a:cubicBezTo>
                  <a:cubicBezTo>
                    <a:pt x="272" y="107"/>
                    <a:pt x="280" y="109"/>
                    <a:pt x="287" y="104"/>
                  </a:cubicBezTo>
                  <a:cubicBezTo>
                    <a:pt x="295" y="99"/>
                    <a:pt x="298" y="100"/>
                    <a:pt x="304" y="99"/>
                  </a:cubicBezTo>
                  <a:cubicBezTo>
                    <a:pt x="311" y="98"/>
                    <a:pt x="310" y="94"/>
                    <a:pt x="314" y="89"/>
                  </a:cubicBezTo>
                  <a:cubicBezTo>
                    <a:pt x="319" y="85"/>
                    <a:pt x="324" y="84"/>
                    <a:pt x="328" y="84"/>
                  </a:cubicBezTo>
                  <a:cubicBezTo>
                    <a:pt x="332" y="84"/>
                    <a:pt x="338" y="79"/>
                    <a:pt x="343" y="81"/>
                  </a:cubicBezTo>
                  <a:cubicBezTo>
                    <a:pt x="347" y="82"/>
                    <a:pt x="354" y="83"/>
                    <a:pt x="354" y="79"/>
                  </a:cubicBezTo>
                  <a:cubicBezTo>
                    <a:pt x="355" y="76"/>
                    <a:pt x="343" y="68"/>
                    <a:pt x="340" y="6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51" name="Freeform 51"/>
            <p:cNvSpPr>
              <a:spLocks noChangeArrowheads="1"/>
            </p:cNvSpPr>
            <p:nvPr/>
          </p:nvSpPr>
          <p:spPr bwMode="auto">
            <a:xfrm>
              <a:off x="4391040" y="1736727"/>
              <a:ext cx="11113" cy="30163"/>
            </a:xfrm>
            <a:custGeom>
              <a:avLst/>
              <a:gdLst>
                <a:gd name="T0" fmla="*/ 2 w 6"/>
                <a:gd name="T1" fmla="*/ 0 h 16"/>
                <a:gd name="T2" fmla="*/ 0 w 6"/>
                <a:gd name="T3" fmla="*/ 9 h 16"/>
                <a:gd name="T4" fmla="*/ 4 w 6"/>
                <a:gd name="T5" fmla="*/ 16 h 16"/>
                <a:gd name="T6" fmla="*/ 5 w 6"/>
                <a:gd name="T7" fmla="*/ 3 h 16"/>
                <a:gd name="T8" fmla="*/ 6 w 6"/>
                <a:gd name="T9" fmla="*/ 0 h 16"/>
                <a:gd name="T10" fmla="*/ 2 w 6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16"/>
                <a:gd name="T20" fmla="*/ 6 w 6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16">
                  <a:moveTo>
                    <a:pt x="2" y="0"/>
                  </a:moveTo>
                  <a:cubicBezTo>
                    <a:pt x="1" y="1"/>
                    <a:pt x="0" y="8"/>
                    <a:pt x="0" y="9"/>
                  </a:cubicBezTo>
                  <a:cubicBezTo>
                    <a:pt x="0" y="9"/>
                    <a:pt x="1" y="13"/>
                    <a:pt x="4" y="16"/>
                  </a:cubicBezTo>
                  <a:cubicBezTo>
                    <a:pt x="5" y="11"/>
                    <a:pt x="5" y="4"/>
                    <a:pt x="5" y="3"/>
                  </a:cubicBezTo>
                  <a:cubicBezTo>
                    <a:pt x="5" y="2"/>
                    <a:pt x="6" y="1"/>
                    <a:pt x="6" y="0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52" name="Freeform 52"/>
            <p:cNvSpPr>
              <a:spLocks noChangeArrowheads="1"/>
            </p:cNvSpPr>
            <p:nvPr/>
          </p:nvSpPr>
          <p:spPr bwMode="auto">
            <a:xfrm>
              <a:off x="4371990" y="1717677"/>
              <a:ext cx="31750" cy="90488"/>
            </a:xfrm>
            <a:custGeom>
              <a:avLst/>
              <a:gdLst>
                <a:gd name="T0" fmla="*/ 8 w 17"/>
                <a:gd name="T1" fmla="*/ 47 h 48"/>
                <a:gd name="T2" fmla="*/ 9 w 17"/>
                <a:gd name="T3" fmla="*/ 48 h 48"/>
                <a:gd name="T4" fmla="*/ 13 w 17"/>
                <a:gd name="T5" fmla="*/ 31 h 48"/>
                <a:gd name="T6" fmla="*/ 14 w 17"/>
                <a:gd name="T7" fmla="*/ 26 h 48"/>
                <a:gd name="T8" fmla="*/ 10 w 17"/>
                <a:gd name="T9" fmla="*/ 19 h 48"/>
                <a:gd name="T10" fmla="*/ 12 w 17"/>
                <a:gd name="T11" fmla="*/ 10 h 48"/>
                <a:gd name="T12" fmla="*/ 16 w 17"/>
                <a:gd name="T13" fmla="*/ 10 h 48"/>
                <a:gd name="T14" fmla="*/ 17 w 17"/>
                <a:gd name="T15" fmla="*/ 3 h 48"/>
                <a:gd name="T16" fmla="*/ 11 w 17"/>
                <a:gd name="T17" fmla="*/ 0 h 48"/>
                <a:gd name="T18" fmla="*/ 9 w 17"/>
                <a:gd name="T19" fmla="*/ 6 h 48"/>
                <a:gd name="T20" fmla="*/ 0 w 17"/>
                <a:gd name="T21" fmla="*/ 26 h 48"/>
                <a:gd name="T22" fmla="*/ 8 w 17"/>
                <a:gd name="T23" fmla="*/ 46 h 48"/>
                <a:gd name="T24" fmla="*/ 8 w 17"/>
                <a:gd name="T25" fmla="*/ 47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"/>
                <a:gd name="T40" fmla="*/ 0 h 48"/>
                <a:gd name="T41" fmla="*/ 17 w 17"/>
                <a:gd name="T42" fmla="*/ 48 h 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" h="48">
                  <a:moveTo>
                    <a:pt x="8" y="47"/>
                  </a:moveTo>
                  <a:cubicBezTo>
                    <a:pt x="8" y="47"/>
                    <a:pt x="9" y="47"/>
                    <a:pt x="9" y="48"/>
                  </a:cubicBezTo>
                  <a:cubicBezTo>
                    <a:pt x="10" y="41"/>
                    <a:pt x="11" y="33"/>
                    <a:pt x="13" y="31"/>
                  </a:cubicBezTo>
                  <a:cubicBezTo>
                    <a:pt x="13" y="30"/>
                    <a:pt x="14" y="28"/>
                    <a:pt x="14" y="26"/>
                  </a:cubicBezTo>
                  <a:cubicBezTo>
                    <a:pt x="11" y="23"/>
                    <a:pt x="10" y="19"/>
                    <a:pt x="10" y="19"/>
                  </a:cubicBezTo>
                  <a:cubicBezTo>
                    <a:pt x="10" y="18"/>
                    <a:pt x="11" y="11"/>
                    <a:pt x="12" y="10"/>
                  </a:cubicBezTo>
                  <a:cubicBezTo>
                    <a:pt x="13" y="10"/>
                    <a:pt x="14" y="10"/>
                    <a:pt x="16" y="10"/>
                  </a:cubicBezTo>
                  <a:cubicBezTo>
                    <a:pt x="16" y="8"/>
                    <a:pt x="16" y="5"/>
                    <a:pt x="17" y="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2"/>
                    <a:pt x="9" y="4"/>
                    <a:pt x="9" y="6"/>
                  </a:cubicBezTo>
                  <a:cubicBezTo>
                    <a:pt x="8" y="12"/>
                    <a:pt x="3" y="22"/>
                    <a:pt x="0" y="26"/>
                  </a:cubicBezTo>
                  <a:cubicBezTo>
                    <a:pt x="8" y="46"/>
                    <a:pt x="8" y="46"/>
                    <a:pt x="8" y="46"/>
                  </a:cubicBezTo>
                  <a:lnTo>
                    <a:pt x="8" y="47"/>
                  </a:ln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53" name="Freeform 53"/>
            <p:cNvSpPr>
              <a:spLocks noChangeArrowheads="1"/>
            </p:cNvSpPr>
            <p:nvPr/>
          </p:nvSpPr>
          <p:spPr bwMode="auto">
            <a:xfrm>
              <a:off x="4389453" y="1717677"/>
              <a:ext cx="92076" cy="98425"/>
            </a:xfrm>
            <a:custGeom>
              <a:avLst/>
              <a:gdLst>
                <a:gd name="T0" fmla="*/ 44 w 48"/>
                <a:gd name="T1" fmla="*/ 0 h 52"/>
                <a:gd name="T2" fmla="*/ 30 w 48"/>
                <a:gd name="T3" fmla="*/ 6 h 52"/>
                <a:gd name="T4" fmla="*/ 19 w 48"/>
                <a:gd name="T5" fmla="*/ 12 h 52"/>
                <a:gd name="T6" fmla="*/ 9 w 48"/>
                <a:gd name="T7" fmla="*/ 7 h 52"/>
                <a:gd name="T8" fmla="*/ 8 w 48"/>
                <a:gd name="T9" fmla="*/ 3 h 52"/>
                <a:gd name="T10" fmla="*/ 8 w 48"/>
                <a:gd name="T11" fmla="*/ 3 h 52"/>
                <a:gd name="T12" fmla="*/ 6 w 48"/>
                <a:gd name="T13" fmla="*/ 13 h 52"/>
                <a:gd name="T14" fmla="*/ 4 w 48"/>
                <a:gd name="T15" fmla="*/ 31 h 52"/>
                <a:gd name="T16" fmla="*/ 0 w 48"/>
                <a:gd name="T17" fmla="*/ 48 h 52"/>
                <a:gd name="T18" fmla="*/ 10 w 48"/>
                <a:gd name="T19" fmla="*/ 52 h 52"/>
                <a:gd name="T20" fmla="*/ 19 w 48"/>
                <a:gd name="T21" fmla="*/ 45 h 52"/>
                <a:gd name="T22" fmla="*/ 26 w 48"/>
                <a:gd name="T23" fmla="*/ 42 h 52"/>
                <a:gd name="T24" fmla="*/ 33 w 48"/>
                <a:gd name="T25" fmla="*/ 37 h 52"/>
                <a:gd name="T26" fmla="*/ 24 w 48"/>
                <a:gd name="T27" fmla="*/ 27 h 52"/>
                <a:gd name="T28" fmla="*/ 35 w 48"/>
                <a:gd name="T29" fmla="*/ 20 h 52"/>
                <a:gd name="T30" fmla="*/ 47 w 48"/>
                <a:gd name="T31" fmla="*/ 16 h 52"/>
                <a:gd name="T32" fmla="*/ 48 w 48"/>
                <a:gd name="T33" fmla="*/ 16 h 52"/>
                <a:gd name="T34" fmla="*/ 45 w 48"/>
                <a:gd name="T35" fmla="*/ 5 h 52"/>
                <a:gd name="T36" fmla="*/ 44 w 48"/>
                <a:gd name="T37" fmla="*/ 0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52"/>
                <a:gd name="T59" fmla="*/ 48 w 48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52">
                  <a:moveTo>
                    <a:pt x="44" y="0"/>
                  </a:moveTo>
                  <a:cubicBezTo>
                    <a:pt x="37" y="3"/>
                    <a:pt x="31" y="6"/>
                    <a:pt x="30" y="6"/>
                  </a:cubicBezTo>
                  <a:cubicBezTo>
                    <a:pt x="27" y="7"/>
                    <a:pt x="19" y="12"/>
                    <a:pt x="19" y="12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7"/>
                    <a:pt x="7" y="11"/>
                    <a:pt x="6" y="13"/>
                  </a:cubicBezTo>
                  <a:cubicBezTo>
                    <a:pt x="6" y="15"/>
                    <a:pt x="6" y="29"/>
                    <a:pt x="4" y="31"/>
                  </a:cubicBezTo>
                  <a:cubicBezTo>
                    <a:pt x="2" y="33"/>
                    <a:pt x="1" y="41"/>
                    <a:pt x="0" y="48"/>
                  </a:cubicBezTo>
                  <a:cubicBezTo>
                    <a:pt x="4" y="50"/>
                    <a:pt x="8" y="52"/>
                    <a:pt x="10" y="52"/>
                  </a:cubicBezTo>
                  <a:cubicBezTo>
                    <a:pt x="14" y="52"/>
                    <a:pt x="19" y="48"/>
                    <a:pt x="19" y="45"/>
                  </a:cubicBezTo>
                  <a:cubicBezTo>
                    <a:pt x="19" y="43"/>
                    <a:pt x="23" y="42"/>
                    <a:pt x="26" y="42"/>
                  </a:cubicBezTo>
                  <a:cubicBezTo>
                    <a:pt x="30" y="42"/>
                    <a:pt x="30" y="38"/>
                    <a:pt x="33" y="37"/>
                  </a:cubicBezTo>
                  <a:cubicBezTo>
                    <a:pt x="35" y="35"/>
                    <a:pt x="27" y="28"/>
                    <a:pt x="24" y="27"/>
                  </a:cubicBezTo>
                  <a:cubicBezTo>
                    <a:pt x="22" y="26"/>
                    <a:pt x="27" y="20"/>
                    <a:pt x="35" y="20"/>
                  </a:cubicBezTo>
                  <a:cubicBezTo>
                    <a:pt x="44" y="19"/>
                    <a:pt x="42" y="16"/>
                    <a:pt x="47" y="16"/>
                  </a:cubicBezTo>
                  <a:cubicBezTo>
                    <a:pt x="47" y="16"/>
                    <a:pt x="47" y="16"/>
                    <a:pt x="48" y="16"/>
                  </a:cubicBezTo>
                  <a:cubicBezTo>
                    <a:pt x="47" y="12"/>
                    <a:pt x="46" y="8"/>
                    <a:pt x="45" y="5"/>
                  </a:cubicBezTo>
                  <a:cubicBezTo>
                    <a:pt x="45" y="4"/>
                    <a:pt x="44" y="2"/>
                    <a:pt x="44" y="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54" name="Freeform 54"/>
            <p:cNvSpPr>
              <a:spLocks noChangeArrowheads="1"/>
            </p:cNvSpPr>
            <p:nvPr/>
          </p:nvSpPr>
          <p:spPr bwMode="auto">
            <a:xfrm>
              <a:off x="5141930" y="1470026"/>
              <a:ext cx="234951" cy="103188"/>
            </a:xfrm>
            <a:custGeom>
              <a:avLst/>
              <a:gdLst>
                <a:gd name="T0" fmla="*/ 114 w 123"/>
                <a:gd name="T1" fmla="*/ 10 h 54"/>
                <a:gd name="T2" fmla="*/ 103 w 123"/>
                <a:gd name="T3" fmla="*/ 7 h 54"/>
                <a:gd name="T4" fmla="*/ 74 w 123"/>
                <a:gd name="T5" fmla="*/ 6 h 54"/>
                <a:gd name="T6" fmla="*/ 59 w 123"/>
                <a:gd name="T7" fmla="*/ 1 h 54"/>
                <a:gd name="T8" fmla="*/ 47 w 123"/>
                <a:gd name="T9" fmla="*/ 6 h 54"/>
                <a:gd name="T10" fmla="*/ 37 w 123"/>
                <a:gd name="T11" fmla="*/ 8 h 54"/>
                <a:gd name="T12" fmla="*/ 22 w 123"/>
                <a:gd name="T13" fmla="*/ 8 h 54"/>
                <a:gd name="T14" fmla="*/ 15 w 123"/>
                <a:gd name="T15" fmla="*/ 16 h 54"/>
                <a:gd name="T16" fmla="*/ 12 w 123"/>
                <a:gd name="T17" fmla="*/ 22 h 54"/>
                <a:gd name="T18" fmla="*/ 16 w 123"/>
                <a:gd name="T19" fmla="*/ 26 h 54"/>
                <a:gd name="T20" fmla="*/ 25 w 123"/>
                <a:gd name="T21" fmla="*/ 25 h 54"/>
                <a:gd name="T22" fmla="*/ 40 w 123"/>
                <a:gd name="T23" fmla="*/ 32 h 54"/>
                <a:gd name="T24" fmla="*/ 35 w 123"/>
                <a:gd name="T25" fmla="*/ 38 h 54"/>
                <a:gd name="T26" fmla="*/ 25 w 123"/>
                <a:gd name="T27" fmla="*/ 40 h 54"/>
                <a:gd name="T28" fmla="*/ 8 w 123"/>
                <a:gd name="T29" fmla="*/ 42 h 54"/>
                <a:gd name="T30" fmla="*/ 0 w 123"/>
                <a:gd name="T31" fmla="*/ 49 h 54"/>
                <a:gd name="T32" fmla="*/ 16 w 123"/>
                <a:gd name="T33" fmla="*/ 50 h 54"/>
                <a:gd name="T34" fmla="*/ 26 w 123"/>
                <a:gd name="T35" fmla="*/ 50 h 54"/>
                <a:gd name="T36" fmla="*/ 36 w 123"/>
                <a:gd name="T37" fmla="*/ 52 h 54"/>
                <a:gd name="T38" fmla="*/ 51 w 123"/>
                <a:gd name="T39" fmla="*/ 51 h 54"/>
                <a:gd name="T40" fmla="*/ 52 w 123"/>
                <a:gd name="T41" fmla="*/ 46 h 54"/>
                <a:gd name="T42" fmla="*/ 57 w 123"/>
                <a:gd name="T43" fmla="*/ 43 h 54"/>
                <a:gd name="T44" fmla="*/ 64 w 123"/>
                <a:gd name="T45" fmla="*/ 39 h 54"/>
                <a:gd name="T46" fmla="*/ 70 w 123"/>
                <a:gd name="T47" fmla="*/ 37 h 54"/>
                <a:gd name="T48" fmla="*/ 77 w 123"/>
                <a:gd name="T49" fmla="*/ 39 h 54"/>
                <a:gd name="T50" fmla="*/ 84 w 123"/>
                <a:gd name="T51" fmla="*/ 34 h 54"/>
                <a:gd name="T52" fmla="*/ 94 w 123"/>
                <a:gd name="T53" fmla="*/ 31 h 54"/>
                <a:gd name="T54" fmla="*/ 103 w 123"/>
                <a:gd name="T55" fmla="*/ 26 h 54"/>
                <a:gd name="T56" fmla="*/ 112 w 123"/>
                <a:gd name="T57" fmla="*/ 21 h 54"/>
                <a:gd name="T58" fmla="*/ 122 w 123"/>
                <a:gd name="T59" fmla="*/ 16 h 54"/>
                <a:gd name="T60" fmla="*/ 123 w 123"/>
                <a:gd name="T61" fmla="*/ 14 h 54"/>
                <a:gd name="T62" fmla="*/ 114 w 123"/>
                <a:gd name="T63" fmla="*/ 1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3"/>
                <a:gd name="T97" fmla="*/ 0 h 54"/>
                <a:gd name="T98" fmla="*/ 123 w 123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3" h="54">
                  <a:moveTo>
                    <a:pt x="114" y="10"/>
                  </a:moveTo>
                  <a:cubicBezTo>
                    <a:pt x="109" y="5"/>
                    <a:pt x="108" y="9"/>
                    <a:pt x="103" y="7"/>
                  </a:cubicBezTo>
                  <a:cubicBezTo>
                    <a:pt x="98" y="6"/>
                    <a:pt x="78" y="4"/>
                    <a:pt x="74" y="6"/>
                  </a:cubicBezTo>
                  <a:cubicBezTo>
                    <a:pt x="70" y="7"/>
                    <a:pt x="62" y="3"/>
                    <a:pt x="59" y="1"/>
                  </a:cubicBezTo>
                  <a:cubicBezTo>
                    <a:pt x="56" y="0"/>
                    <a:pt x="48" y="1"/>
                    <a:pt x="47" y="6"/>
                  </a:cubicBezTo>
                  <a:cubicBezTo>
                    <a:pt x="47" y="11"/>
                    <a:pt x="43" y="11"/>
                    <a:pt x="37" y="8"/>
                  </a:cubicBezTo>
                  <a:cubicBezTo>
                    <a:pt x="31" y="5"/>
                    <a:pt x="22" y="5"/>
                    <a:pt x="22" y="8"/>
                  </a:cubicBezTo>
                  <a:cubicBezTo>
                    <a:pt x="22" y="11"/>
                    <a:pt x="17" y="15"/>
                    <a:pt x="15" y="16"/>
                  </a:cubicBezTo>
                  <a:cubicBezTo>
                    <a:pt x="14" y="16"/>
                    <a:pt x="13" y="19"/>
                    <a:pt x="12" y="22"/>
                  </a:cubicBezTo>
                  <a:cubicBezTo>
                    <a:pt x="13" y="22"/>
                    <a:pt x="15" y="24"/>
                    <a:pt x="16" y="26"/>
                  </a:cubicBezTo>
                  <a:cubicBezTo>
                    <a:pt x="18" y="28"/>
                    <a:pt x="24" y="28"/>
                    <a:pt x="25" y="25"/>
                  </a:cubicBezTo>
                  <a:cubicBezTo>
                    <a:pt x="26" y="22"/>
                    <a:pt x="35" y="28"/>
                    <a:pt x="40" y="32"/>
                  </a:cubicBezTo>
                  <a:cubicBezTo>
                    <a:pt x="46" y="37"/>
                    <a:pt x="38" y="34"/>
                    <a:pt x="35" y="38"/>
                  </a:cubicBezTo>
                  <a:cubicBezTo>
                    <a:pt x="33" y="42"/>
                    <a:pt x="26" y="38"/>
                    <a:pt x="25" y="40"/>
                  </a:cubicBezTo>
                  <a:cubicBezTo>
                    <a:pt x="23" y="42"/>
                    <a:pt x="11" y="42"/>
                    <a:pt x="8" y="42"/>
                  </a:cubicBezTo>
                  <a:cubicBezTo>
                    <a:pt x="5" y="42"/>
                    <a:pt x="0" y="46"/>
                    <a:pt x="0" y="49"/>
                  </a:cubicBezTo>
                  <a:cubicBezTo>
                    <a:pt x="1" y="51"/>
                    <a:pt x="12" y="47"/>
                    <a:pt x="16" y="50"/>
                  </a:cubicBezTo>
                  <a:cubicBezTo>
                    <a:pt x="20" y="53"/>
                    <a:pt x="24" y="47"/>
                    <a:pt x="26" y="50"/>
                  </a:cubicBezTo>
                  <a:cubicBezTo>
                    <a:pt x="29" y="54"/>
                    <a:pt x="34" y="51"/>
                    <a:pt x="36" y="52"/>
                  </a:cubicBezTo>
                  <a:cubicBezTo>
                    <a:pt x="38" y="53"/>
                    <a:pt x="50" y="51"/>
                    <a:pt x="51" y="51"/>
                  </a:cubicBezTo>
                  <a:cubicBezTo>
                    <a:pt x="52" y="50"/>
                    <a:pt x="52" y="48"/>
                    <a:pt x="52" y="46"/>
                  </a:cubicBezTo>
                  <a:cubicBezTo>
                    <a:pt x="52" y="43"/>
                    <a:pt x="55" y="44"/>
                    <a:pt x="57" y="43"/>
                  </a:cubicBezTo>
                  <a:cubicBezTo>
                    <a:pt x="60" y="42"/>
                    <a:pt x="62" y="39"/>
                    <a:pt x="64" y="39"/>
                  </a:cubicBezTo>
                  <a:cubicBezTo>
                    <a:pt x="66" y="39"/>
                    <a:pt x="68" y="36"/>
                    <a:pt x="70" y="37"/>
                  </a:cubicBezTo>
                  <a:cubicBezTo>
                    <a:pt x="72" y="37"/>
                    <a:pt x="75" y="41"/>
                    <a:pt x="77" y="39"/>
                  </a:cubicBezTo>
                  <a:cubicBezTo>
                    <a:pt x="80" y="37"/>
                    <a:pt x="81" y="39"/>
                    <a:pt x="84" y="34"/>
                  </a:cubicBezTo>
                  <a:cubicBezTo>
                    <a:pt x="88" y="30"/>
                    <a:pt x="90" y="31"/>
                    <a:pt x="94" y="31"/>
                  </a:cubicBezTo>
                  <a:cubicBezTo>
                    <a:pt x="100" y="32"/>
                    <a:pt x="102" y="29"/>
                    <a:pt x="103" y="26"/>
                  </a:cubicBezTo>
                  <a:cubicBezTo>
                    <a:pt x="105" y="23"/>
                    <a:pt x="109" y="23"/>
                    <a:pt x="112" y="21"/>
                  </a:cubicBezTo>
                  <a:cubicBezTo>
                    <a:pt x="115" y="19"/>
                    <a:pt x="120" y="17"/>
                    <a:pt x="122" y="16"/>
                  </a:cubicBezTo>
                  <a:cubicBezTo>
                    <a:pt x="123" y="16"/>
                    <a:pt x="123" y="15"/>
                    <a:pt x="123" y="14"/>
                  </a:cubicBezTo>
                  <a:cubicBezTo>
                    <a:pt x="119" y="11"/>
                    <a:pt x="117" y="14"/>
                    <a:pt x="114" y="1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55" name="Freeform 55"/>
            <p:cNvSpPr>
              <a:spLocks noChangeArrowheads="1"/>
            </p:cNvSpPr>
            <p:nvPr/>
          </p:nvSpPr>
          <p:spPr bwMode="auto">
            <a:xfrm>
              <a:off x="4495815" y="1458913"/>
              <a:ext cx="149225" cy="66675"/>
            </a:xfrm>
            <a:custGeom>
              <a:avLst/>
              <a:gdLst>
                <a:gd name="T0" fmla="*/ 31 w 78"/>
                <a:gd name="T1" fmla="*/ 27 h 35"/>
                <a:gd name="T2" fmla="*/ 39 w 78"/>
                <a:gd name="T3" fmla="*/ 33 h 35"/>
                <a:gd name="T4" fmla="*/ 40 w 78"/>
                <a:gd name="T5" fmla="*/ 34 h 35"/>
                <a:gd name="T6" fmla="*/ 51 w 78"/>
                <a:gd name="T7" fmla="*/ 32 h 35"/>
                <a:gd name="T8" fmla="*/ 61 w 78"/>
                <a:gd name="T9" fmla="*/ 33 h 35"/>
                <a:gd name="T10" fmla="*/ 60 w 78"/>
                <a:gd name="T11" fmla="*/ 30 h 35"/>
                <a:gd name="T12" fmla="*/ 68 w 78"/>
                <a:gd name="T13" fmla="*/ 33 h 35"/>
                <a:gd name="T14" fmla="*/ 77 w 78"/>
                <a:gd name="T15" fmla="*/ 33 h 35"/>
                <a:gd name="T16" fmla="*/ 73 w 78"/>
                <a:gd name="T17" fmla="*/ 28 h 35"/>
                <a:gd name="T18" fmla="*/ 75 w 78"/>
                <a:gd name="T19" fmla="*/ 24 h 35"/>
                <a:gd name="T20" fmla="*/ 68 w 78"/>
                <a:gd name="T21" fmla="*/ 21 h 35"/>
                <a:gd name="T22" fmla="*/ 65 w 78"/>
                <a:gd name="T23" fmla="*/ 14 h 35"/>
                <a:gd name="T24" fmla="*/ 61 w 78"/>
                <a:gd name="T25" fmla="*/ 12 h 35"/>
                <a:gd name="T26" fmla="*/ 49 w 78"/>
                <a:gd name="T27" fmla="*/ 14 h 35"/>
                <a:gd name="T28" fmla="*/ 42 w 78"/>
                <a:gd name="T29" fmla="*/ 10 h 35"/>
                <a:gd name="T30" fmla="*/ 35 w 78"/>
                <a:gd name="T31" fmla="*/ 6 h 35"/>
                <a:gd name="T32" fmla="*/ 18 w 78"/>
                <a:gd name="T33" fmla="*/ 4 h 35"/>
                <a:gd name="T34" fmla="*/ 4 w 78"/>
                <a:gd name="T35" fmla="*/ 0 h 35"/>
                <a:gd name="T36" fmla="*/ 0 w 78"/>
                <a:gd name="T37" fmla="*/ 2 h 35"/>
                <a:gd name="T38" fmla="*/ 18 w 78"/>
                <a:gd name="T39" fmla="*/ 12 h 35"/>
                <a:gd name="T40" fmla="*/ 22 w 78"/>
                <a:gd name="T41" fmla="*/ 23 h 35"/>
                <a:gd name="T42" fmla="*/ 19 w 78"/>
                <a:gd name="T43" fmla="*/ 27 h 35"/>
                <a:gd name="T44" fmla="*/ 31 w 78"/>
                <a:gd name="T45" fmla="*/ 27 h 3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8"/>
                <a:gd name="T70" fmla="*/ 0 h 35"/>
                <a:gd name="T71" fmla="*/ 78 w 78"/>
                <a:gd name="T72" fmla="*/ 35 h 3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8" h="35">
                  <a:moveTo>
                    <a:pt x="31" y="27"/>
                  </a:moveTo>
                  <a:cubicBezTo>
                    <a:pt x="35" y="25"/>
                    <a:pt x="36" y="29"/>
                    <a:pt x="39" y="33"/>
                  </a:cubicBezTo>
                  <a:cubicBezTo>
                    <a:pt x="39" y="33"/>
                    <a:pt x="39" y="34"/>
                    <a:pt x="40" y="34"/>
                  </a:cubicBezTo>
                  <a:cubicBezTo>
                    <a:pt x="44" y="33"/>
                    <a:pt x="47" y="32"/>
                    <a:pt x="51" y="32"/>
                  </a:cubicBezTo>
                  <a:cubicBezTo>
                    <a:pt x="54" y="31"/>
                    <a:pt x="58" y="32"/>
                    <a:pt x="61" y="33"/>
                  </a:cubicBezTo>
                  <a:cubicBezTo>
                    <a:pt x="60" y="32"/>
                    <a:pt x="60" y="31"/>
                    <a:pt x="60" y="30"/>
                  </a:cubicBezTo>
                  <a:cubicBezTo>
                    <a:pt x="61" y="28"/>
                    <a:pt x="66" y="31"/>
                    <a:pt x="68" y="33"/>
                  </a:cubicBezTo>
                  <a:cubicBezTo>
                    <a:pt x="70" y="34"/>
                    <a:pt x="75" y="35"/>
                    <a:pt x="77" y="33"/>
                  </a:cubicBezTo>
                  <a:cubicBezTo>
                    <a:pt x="78" y="32"/>
                    <a:pt x="74" y="30"/>
                    <a:pt x="73" y="28"/>
                  </a:cubicBezTo>
                  <a:cubicBezTo>
                    <a:pt x="73" y="27"/>
                    <a:pt x="74" y="26"/>
                    <a:pt x="75" y="24"/>
                  </a:cubicBezTo>
                  <a:cubicBezTo>
                    <a:pt x="72" y="22"/>
                    <a:pt x="69" y="20"/>
                    <a:pt x="68" y="21"/>
                  </a:cubicBezTo>
                  <a:cubicBezTo>
                    <a:pt x="67" y="21"/>
                    <a:pt x="67" y="14"/>
                    <a:pt x="65" y="14"/>
                  </a:cubicBezTo>
                  <a:cubicBezTo>
                    <a:pt x="63" y="14"/>
                    <a:pt x="63" y="12"/>
                    <a:pt x="61" y="12"/>
                  </a:cubicBezTo>
                  <a:cubicBezTo>
                    <a:pt x="59" y="12"/>
                    <a:pt x="51" y="12"/>
                    <a:pt x="49" y="14"/>
                  </a:cubicBezTo>
                  <a:cubicBezTo>
                    <a:pt x="47" y="15"/>
                    <a:pt x="45" y="10"/>
                    <a:pt x="42" y="10"/>
                  </a:cubicBezTo>
                  <a:cubicBezTo>
                    <a:pt x="40" y="10"/>
                    <a:pt x="37" y="8"/>
                    <a:pt x="35" y="6"/>
                  </a:cubicBezTo>
                  <a:cubicBezTo>
                    <a:pt x="34" y="4"/>
                    <a:pt x="21" y="7"/>
                    <a:pt x="18" y="4"/>
                  </a:cubicBezTo>
                  <a:cubicBezTo>
                    <a:pt x="14" y="2"/>
                    <a:pt x="8" y="0"/>
                    <a:pt x="4" y="0"/>
                  </a:cubicBezTo>
                  <a:cubicBezTo>
                    <a:pt x="3" y="0"/>
                    <a:pt x="2" y="1"/>
                    <a:pt x="0" y="2"/>
                  </a:cubicBezTo>
                  <a:cubicBezTo>
                    <a:pt x="7" y="6"/>
                    <a:pt x="16" y="5"/>
                    <a:pt x="18" y="12"/>
                  </a:cubicBezTo>
                  <a:cubicBezTo>
                    <a:pt x="19" y="20"/>
                    <a:pt x="24" y="17"/>
                    <a:pt x="22" y="23"/>
                  </a:cubicBezTo>
                  <a:cubicBezTo>
                    <a:pt x="22" y="25"/>
                    <a:pt x="21" y="26"/>
                    <a:pt x="19" y="27"/>
                  </a:cubicBezTo>
                  <a:cubicBezTo>
                    <a:pt x="24" y="28"/>
                    <a:pt x="29" y="28"/>
                    <a:pt x="31" y="2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56" name="Freeform 56"/>
            <p:cNvSpPr>
              <a:spLocks noEditPoints="1" noChangeArrowheads="1"/>
            </p:cNvSpPr>
            <p:nvPr/>
          </p:nvSpPr>
          <p:spPr bwMode="auto">
            <a:xfrm>
              <a:off x="4197364" y="1495427"/>
              <a:ext cx="406402" cy="160338"/>
            </a:xfrm>
            <a:custGeom>
              <a:avLst/>
              <a:gdLst>
                <a:gd name="T0" fmla="*/ 206 w 212"/>
                <a:gd name="T1" fmla="*/ 59 h 84"/>
                <a:gd name="T2" fmla="*/ 206 w 212"/>
                <a:gd name="T3" fmla="*/ 47 h 84"/>
                <a:gd name="T4" fmla="*/ 206 w 212"/>
                <a:gd name="T5" fmla="*/ 37 h 84"/>
                <a:gd name="T6" fmla="*/ 209 w 212"/>
                <a:gd name="T7" fmla="*/ 32 h 84"/>
                <a:gd name="T8" fmla="*/ 207 w 212"/>
                <a:gd name="T9" fmla="*/ 28 h 84"/>
                <a:gd name="T10" fmla="*/ 198 w 212"/>
                <a:gd name="T11" fmla="*/ 24 h 84"/>
                <a:gd name="T12" fmla="*/ 195 w 212"/>
                <a:gd name="T13" fmla="*/ 14 h 84"/>
                <a:gd name="T14" fmla="*/ 187 w 212"/>
                <a:gd name="T15" fmla="*/ 8 h 84"/>
                <a:gd name="T16" fmla="*/ 175 w 212"/>
                <a:gd name="T17" fmla="*/ 8 h 84"/>
                <a:gd name="T18" fmla="*/ 154 w 212"/>
                <a:gd name="T19" fmla="*/ 15 h 84"/>
                <a:gd name="T20" fmla="*/ 135 w 212"/>
                <a:gd name="T21" fmla="*/ 16 h 84"/>
                <a:gd name="T22" fmla="*/ 121 w 212"/>
                <a:gd name="T23" fmla="*/ 11 h 84"/>
                <a:gd name="T24" fmla="*/ 111 w 212"/>
                <a:gd name="T25" fmla="*/ 7 h 84"/>
                <a:gd name="T26" fmla="*/ 95 w 212"/>
                <a:gd name="T27" fmla="*/ 2 h 84"/>
                <a:gd name="T28" fmla="*/ 60 w 212"/>
                <a:gd name="T29" fmla="*/ 13 h 84"/>
                <a:gd name="T30" fmla="*/ 36 w 212"/>
                <a:gd name="T31" fmla="*/ 14 h 84"/>
                <a:gd name="T32" fmla="*/ 30 w 212"/>
                <a:gd name="T33" fmla="*/ 23 h 84"/>
                <a:gd name="T34" fmla="*/ 6 w 212"/>
                <a:gd name="T35" fmla="*/ 25 h 84"/>
                <a:gd name="T36" fmla="*/ 4 w 212"/>
                <a:gd name="T37" fmla="*/ 33 h 84"/>
                <a:gd name="T38" fmla="*/ 9 w 212"/>
                <a:gd name="T39" fmla="*/ 36 h 84"/>
                <a:gd name="T40" fmla="*/ 10 w 212"/>
                <a:gd name="T41" fmla="*/ 45 h 84"/>
                <a:gd name="T42" fmla="*/ 10 w 212"/>
                <a:gd name="T43" fmla="*/ 53 h 84"/>
                <a:gd name="T44" fmla="*/ 10 w 212"/>
                <a:gd name="T45" fmla="*/ 59 h 84"/>
                <a:gd name="T46" fmla="*/ 16 w 212"/>
                <a:gd name="T47" fmla="*/ 65 h 84"/>
                <a:gd name="T48" fmla="*/ 23 w 212"/>
                <a:gd name="T49" fmla="*/ 69 h 84"/>
                <a:gd name="T50" fmla="*/ 29 w 212"/>
                <a:gd name="T51" fmla="*/ 71 h 84"/>
                <a:gd name="T52" fmla="*/ 36 w 212"/>
                <a:gd name="T53" fmla="*/ 78 h 84"/>
                <a:gd name="T54" fmla="*/ 50 w 212"/>
                <a:gd name="T55" fmla="*/ 75 h 84"/>
                <a:gd name="T56" fmla="*/ 59 w 212"/>
                <a:gd name="T57" fmla="*/ 71 h 84"/>
                <a:gd name="T58" fmla="*/ 75 w 212"/>
                <a:gd name="T59" fmla="*/ 80 h 84"/>
                <a:gd name="T60" fmla="*/ 86 w 212"/>
                <a:gd name="T61" fmla="*/ 78 h 84"/>
                <a:gd name="T62" fmla="*/ 97 w 212"/>
                <a:gd name="T63" fmla="*/ 71 h 84"/>
                <a:gd name="T64" fmla="*/ 106 w 212"/>
                <a:gd name="T65" fmla="*/ 74 h 84"/>
                <a:gd name="T66" fmla="*/ 114 w 212"/>
                <a:gd name="T67" fmla="*/ 71 h 84"/>
                <a:gd name="T68" fmla="*/ 111 w 212"/>
                <a:gd name="T69" fmla="*/ 80 h 84"/>
                <a:gd name="T70" fmla="*/ 111 w 212"/>
                <a:gd name="T71" fmla="*/ 84 h 84"/>
                <a:gd name="T72" fmla="*/ 118 w 212"/>
                <a:gd name="T73" fmla="*/ 76 h 84"/>
                <a:gd name="T74" fmla="*/ 123 w 212"/>
                <a:gd name="T75" fmla="*/ 74 h 84"/>
                <a:gd name="T76" fmla="*/ 133 w 212"/>
                <a:gd name="T77" fmla="*/ 74 h 84"/>
                <a:gd name="T78" fmla="*/ 140 w 212"/>
                <a:gd name="T79" fmla="*/ 72 h 84"/>
                <a:gd name="T80" fmla="*/ 153 w 212"/>
                <a:gd name="T81" fmla="*/ 73 h 84"/>
                <a:gd name="T82" fmla="*/ 168 w 212"/>
                <a:gd name="T83" fmla="*/ 68 h 84"/>
                <a:gd name="T84" fmla="*/ 180 w 212"/>
                <a:gd name="T85" fmla="*/ 66 h 84"/>
                <a:gd name="T86" fmla="*/ 185 w 212"/>
                <a:gd name="T87" fmla="*/ 68 h 84"/>
                <a:gd name="T88" fmla="*/ 190 w 212"/>
                <a:gd name="T89" fmla="*/ 64 h 84"/>
                <a:gd name="T90" fmla="*/ 200 w 212"/>
                <a:gd name="T91" fmla="*/ 66 h 84"/>
                <a:gd name="T92" fmla="*/ 212 w 212"/>
                <a:gd name="T93" fmla="*/ 68 h 84"/>
                <a:gd name="T94" fmla="*/ 206 w 212"/>
                <a:gd name="T95" fmla="*/ 59 h 84"/>
                <a:gd name="T96" fmla="*/ 19 w 212"/>
                <a:gd name="T97" fmla="*/ 16 h 84"/>
                <a:gd name="T98" fmla="*/ 34 w 212"/>
                <a:gd name="T99" fmla="*/ 14 h 84"/>
                <a:gd name="T100" fmla="*/ 25 w 212"/>
                <a:gd name="T101" fmla="*/ 8 h 84"/>
                <a:gd name="T102" fmla="*/ 22 w 212"/>
                <a:gd name="T103" fmla="*/ 2 h 84"/>
                <a:gd name="T104" fmla="*/ 18 w 212"/>
                <a:gd name="T105" fmla="*/ 3 h 84"/>
                <a:gd name="T106" fmla="*/ 6 w 212"/>
                <a:gd name="T107" fmla="*/ 3 h 84"/>
                <a:gd name="T108" fmla="*/ 7 w 212"/>
                <a:gd name="T109" fmla="*/ 10 h 84"/>
                <a:gd name="T110" fmla="*/ 4 w 212"/>
                <a:gd name="T111" fmla="*/ 15 h 84"/>
                <a:gd name="T112" fmla="*/ 1 w 212"/>
                <a:gd name="T113" fmla="*/ 19 h 84"/>
                <a:gd name="T114" fmla="*/ 8 w 212"/>
                <a:gd name="T115" fmla="*/ 22 h 84"/>
                <a:gd name="T116" fmla="*/ 19 w 212"/>
                <a:gd name="T117" fmla="*/ 1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2"/>
                <a:gd name="T178" fmla="*/ 0 h 84"/>
                <a:gd name="T179" fmla="*/ 212 w 212"/>
                <a:gd name="T180" fmla="*/ 84 h 8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2" h="84">
                  <a:moveTo>
                    <a:pt x="206" y="59"/>
                  </a:moveTo>
                  <a:cubicBezTo>
                    <a:pt x="204" y="58"/>
                    <a:pt x="207" y="49"/>
                    <a:pt x="206" y="47"/>
                  </a:cubicBezTo>
                  <a:cubicBezTo>
                    <a:pt x="205" y="45"/>
                    <a:pt x="203" y="37"/>
                    <a:pt x="206" y="37"/>
                  </a:cubicBezTo>
                  <a:cubicBezTo>
                    <a:pt x="208" y="37"/>
                    <a:pt x="206" y="32"/>
                    <a:pt x="209" y="32"/>
                  </a:cubicBezTo>
                  <a:cubicBezTo>
                    <a:pt x="208" y="30"/>
                    <a:pt x="207" y="28"/>
                    <a:pt x="207" y="28"/>
                  </a:cubicBezTo>
                  <a:cubicBezTo>
                    <a:pt x="205" y="26"/>
                    <a:pt x="200" y="29"/>
                    <a:pt x="198" y="24"/>
                  </a:cubicBezTo>
                  <a:cubicBezTo>
                    <a:pt x="196" y="19"/>
                    <a:pt x="198" y="18"/>
                    <a:pt x="195" y="14"/>
                  </a:cubicBezTo>
                  <a:cubicBezTo>
                    <a:pt x="192" y="10"/>
                    <a:pt x="191" y="6"/>
                    <a:pt x="187" y="8"/>
                  </a:cubicBezTo>
                  <a:cubicBezTo>
                    <a:pt x="185" y="9"/>
                    <a:pt x="180" y="9"/>
                    <a:pt x="175" y="8"/>
                  </a:cubicBezTo>
                  <a:cubicBezTo>
                    <a:pt x="170" y="13"/>
                    <a:pt x="158" y="17"/>
                    <a:pt x="154" y="15"/>
                  </a:cubicBezTo>
                  <a:cubicBezTo>
                    <a:pt x="150" y="14"/>
                    <a:pt x="141" y="16"/>
                    <a:pt x="135" y="16"/>
                  </a:cubicBezTo>
                  <a:cubicBezTo>
                    <a:pt x="128" y="16"/>
                    <a:pt x="126" y="11"/>
                    <a:pt x="121" y="11"/>
                  </a:cubicBezTo>
                  <a:cubicBezTo>
                    <a:pt x="116" y="12"/>
                    <a:pt x="116" y="7"/>
                    <a:pt x="111" y="7"/>
                  </a:cubicBezTo>
                  <a:cubicBezTo>
                    <a:pt x="106" y="7"/>
                    <a:pt x="110" y="4"/>
                    <a:pt x="95" y="2"/>
                  </a:cubicBezTo>
                  <a:cubicBezTo>
                    <a:pt x="79" y="0"/>
                    <a:pt x="65" y="9"/>
                    <a:pt x="60" y="13"/>
                  </a:cubicBezTo>
                  <a:cubicBezTo>
                    <a:pt x="55" y="17"/>
                    <a:pt x="37" y="13"/>
                    <a:pt x="36" y="14"/>
                  </a:cubicBezTo>
                  <a:cubicBezTo>
                    <a:pt x="34" y="15"/>
                    <a:pt x="36" y="21"/>
                    <a:pt x="30" y="23"/>
                  </a:cubicBezTo>
                  <a:cubicBezTo>
                    <a:pt x="24" y="25"/>
                    <a:pt x="11" y="23"/>
                    <a:pt x="6" y="25"/>
                  </a:cubicBezTo>
                  <a:cubicBezTo>
                    <a:pt x="2" y="27"/>
                    <a:pt x="0" y="34"/>
                    <a:pt x="4" y="33"/>
                  </a:cubicBezTo>
                  <a:cubicBezTo>
                    <a:pt x="8" y="33"/>
                    <a:pt x="10" y="35"/>
                    <a:pt x="9" y="36"/>
                  </a:cubicBezTo>
                  <a:cubicBezTo>
                    <a:pt x="8" y="38"/>
                    <a:pt x="12" y="43"/>
                    <a:pt x="10" y="45"/>
                  </a:cubicBezTo>
                  <a:cubicBezTo>
                    <a:pt x="8" y="47"/>
                    <a:pt x="7" y="51"/>
                    <a:pt x="10" y="53"/>
                  </a:cubicBezTo>
                  <a:cubicBezTo>
                    <a:pt x="13" y="55"/>
                    <a:pt x="13" y="58"/>
                    <a:pt x="10" y="59"/>
                  </a:cubicBezTo>
                  <a:cubicBezTo>
                    <a:pt x="7" y="59"/>
                    <a:pt x="16" y="63"/>
                    <a:pt x="16" y="65"/>
                  </a:cubicBezTo>
                  <a:cubicBezTo>
                    <a:pt x="16" y="66"/>
                    <a:pt x="23" y="67"/>
                    <a:pt x="23" y="69"/>
                  </a:cubicBezTo>
                  <a:cubicBezTo>
                    <a:pt x="23" y="71"/>
                    <a:pt x="25" y="72"/>
                    <a:pt x="29" y="71"/>
                  </a:cubicBezTo>
                  <a:cubicBezTo>
                    <a:pt x="32" y="70"/>
                    <a:pt x="34" y="75"/>
                    <a:pt x="36" y="78"/>
                  </a:cubicBezTo>
                  <a:cubicBezTo>
                    <a:pt x="38" y="81"/>
                    <a:pt x="50" y="79"/>
                    <a:pt x="50" y="75"/>
                  </a:cubicBezTo>
                  <a:cubicBezTo>
                    <a:pt x="50" y="72"/>
                    <a:pt x="54" y="71"/>
                    <a:pt x="59" y="71"/>
                  </a:cubicBezTo>
                  <a:cubicBezTo>
                    <a:pt x="65" y="72"/>
                    <a:pt x="72" y="79"/>
                    <a:pt x="75" y="80"/>
                  </a:cubicBezTo>
                  <a:cubicBezTo>
                    <a:pt x="77" y="81"/>
                    <a:pt x="83" y="78"/>
                    <a:pt x="86" y="78"/>
                  </a:cubicBezTo>
                  <a:cubicBezTo>
                    <a:pt x="90" y="78"/>
                    <a:pt x="95" y="73"/>
                    <a:pt x="97" y="71"/>
                  </a:cubicBezTo>
                  <a:cubicBezTo>
                    <a:pt x="99" y="70"/>
                    <a:pt x="102" y="75"/>
                    <a:pt x="106" y="74"/>
                  </a:cubicBezTo>
                  <a:cubicBezTo>
                    <a:pt x="109" y="72"/>
                    <a:pt x="112" y="70"/>
                    <a:pt x="114" y="71"/>
                  </a:cubicBezTo>
                  <a:cubicBezTo>
                    <a:pt x="116" y="72"/>
                    <a:pt x="109" y="78"/>
                    <a:pt x="111" y="80"/>
                  </a:cubicBezTo>
                  <a:cubicBezTo>
                    <a:pt x="112" y="81"/>
                    <a:pt x="112" y="83"/>
                    <a:pt x="111" y="84"/>
                  </a:cubicBezTo>
                  <a:cubicBezTo>
                    <a:pt x="118" y="83"/>
                    <a:pt x="118" y="78"/>
                    <a:pt x="118" y="76"/>
                  </a:cubicBezTo>
                  <a:cubicBezTo>
                    <a:pt x="119" y="74"/>
                    <a:pt x="120" y="72"/>
                    <a:pt x="123" y="74"/>
                  </a:cubicBezTo>
                  <a:cubicBezTo>
                    <a:pt x="125" y="75"/>
                    <a:pt x="128" y="76"/>
                    <a:pt x="133" y="74"/>
                  </a:cubicBezTo>
                  <a:cubicBezTo>
                    <a:pt x="138" y="71"/>
                    <a:pt x="138" y="70"/>
                    <a:pt x="140" y="72"/>
                  </a:cubicBezTo>
                  <a:cubicBezTo>
                    <a:pt x="142" y="74"/>
                    <a:pt x="146" y="73"/>
                    <a:pt x="153" y="73"/>
                  </a:cubicBezTo>
                  <a:cubicBezTo>
                    <a:pt x="160" y="73"/>
                    <a:pt x="161" y="68"/>
                    <a:pt x="168" y="68"/>
                  </a:cubicBezTo>
                  <a:cubicBezTo>
                    <a:pt x="175" y="69"/>
                    <a:pt x="180" y="66"/>
                    <a:pt x="180" y="66"/>
                  </a:cubicBezTo>
                  <a:cubicBezTo>
                    <a:pt x="185" y="68"/>
                    <a:pt x="185" y="68"/>
                    <a:pt x="185" y="68"/>
                  </a:cubicBezTo>
                  <a:cubicBezTo>
                    <a:pt x="186" y="66"/>
                    <a:pt x="186" y="64"/>
                    <a:pt x="190" y="64"/>
                  </a:cubicBezTo>
                  <a:cubicBezTo>
                    <a:pt x="195" y="63"/>
                    <a:pt x="197" y="67"/>
                    <a:pt x="200" y="66"/>
                  </a:cubicBezTo>
                  <a:cubicBezTo>
                    <a:pt x="202" y="65"/>
                    <a:pt x="211" y="74"/>
                    <a:pt x="212" y="68"/>
                  </a:cubicBezTo>
                  <a:cubicBezTo>
                    <a:pt x="212" y="66"/>
                    <a:pt x="208" y="59"/>
                    <a:pt x="206" y="59"/>
                  </a:cubicBezTo>
                  <a:close/>
                  <a:moveTo>
                    <a:pt x="19" y="16"/>
                  </a:moveTo>
                  <a:cubicBezTo>
                    <a:pt x="23" y="14"/>
                    <a:pt x="32" y="16"/>
                    <a:pt x="34" y="14"/>
                  </a:cubicBezTo>
                  <a:cubicBezTo>
                    <a:pt x="36" y="12"/>
                    <a:pt x="28" y="10"/>
                    <a:pt x="25" y="8"/>
                  </a:cubicBezTo>
                  <a:cubicBezTo>
                    <a:pt x="24" y="6"/>
                    <a:pt x="23" y="4"/>
                    <a:pt x="22" y="2"/>
                  </a:cubicBezTo>
                  <a:cubicBezTo>
                    <a:pt x="21" y="3"/>
                    <a:pt x="19" y="3"/>
                    <a:pt x="18" y="3"/>
                  </a:cubicBezTo>
                  <a:cubicBezTo>
                    <a:pt x="15" y="1"/>
                    <a:pt x="8" y="2"/>
                    <a:pt x="6" y="3"/>
                  </a:cubicBezTo>
                  <a:cubicBezTo>
                    <a:pt x="5" y="3"/>
                    <a:pt x="7" y="7"/>
                    <a:pt x="7" y="10"/>
                  </a:cubicBezTo>
                  <a:cubicBezTo>
                    <a:pt x="7" y="13"/>
                    <a:pt x="4" y="14"/>
                    <a:pt x="4" y="15"/>
                  </a:cubicBezTo>
                  <a:cubicBezTo>
                    <a:pt x="4" y="17"/>
                    <a:pt x="3" y="18"/>
                    <a:pt x="1" y="19"/>
                  </a:cubicBezTo>
                  <a:cubicBezTo>
                    <a:pt x="4" y="21"/>
                    <a:pt x="6" y="22"/>
                    <a:pt x="8" y="22"/>
                  </a:cubicBezTo>
                  <a:cubicBezTo>
                    <a:pt x="13" y="22"/>
                    <a:pt x="15" y="17"/>
                    <a:pt x="19" y="16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57" name="Freeform 57"/>
            <p:cNvSpPr>
              <a:spLocks noChangeArrowheads="1"/>
            </p:cNvSpPr>
            <p:nvPr/>
          </p:nvSpPr>
          <p:spPr bwMode="auto">
            <a:xfrm>
              <a:off x="5329256" y="1657351"/>
              <a:ext cx="50800" cy="47625"/>
            </a:xfrm>
            <a:custGeom>
              <a:avLst/>
              <a:gdLst>
                <a:gd name="T0" fmla="*/ 12 w 26"/>
                <a:gd name="T1" fmla="*/ 0 h 25"/>
                <a:gd name="T2" fmla="*/ 0 w 26"/>
                <a:gd name="T3" fmla="*/ 8 h 25"/>
                <a:gd name="T4" fmla="*/ 1 w 26"/>
                <a:gd name="T5" fmla="*/ 11 h 25"/>
                <a:gd name="T6" fmla="*/ 8 w 26"/>
                <a:gd name="T7" fmla="*/ 18 h 25"/>
                <a:gd name="T8" fmla="*/ 9 w 26"/>
                <a:gd name="T9" fmla="*/ 25 h 25"/>
                <a:gd name="T10" fmla="*/ 14 w 26"/>
                <a:gd name="T11" fmla="*/ 25 h 25"/>
                <a:gd name="T12" fmla="*/ 25 w 26"/>
                <a:gd name="T13" fmla="*/ 11 h 25"/>
                <a:gd name="T14" fmla="*/ 12 w 26"/>
                <a:gd name="T15" fmla="*/ 0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25"/>
                <a:gd name="T26" fmla="*/ 26 w 26"/>
                <a:gd name="T27" fmla="*/ 25 h 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25">
                  <a:moveTo>
                    <a:pt x="12" y="0"/>
                  </a:moveTo>
                  <a:cubicBezTo>
                    <a:pt x="8" y="0"/>
                    <a:pt x="1" y="4"/>
                    <a:pt x="0" y="8"/>
                  </a:cubicBezTo>
                  <a:cubicBezTo>
                    <a:pt x="0" y="8"/>
                    <a:pt x="1" y="10"/>
                    <a:pt x="1" y="11"/>
                  </a:cubicBezTo>
                  <a:cubicBezTo>
                    <a:pt x="2" y="14"/>
                    <a:pt x="5" y="17"/>
                    <a:pt x="8" y="18"/>
                  </a:cubicBezTo>
                  <a:cubicBezTo>
                    <a:pt x="10" y="19"/>
                    <a:pt x="10" y="22"/>
                    <a:pt x="9" y="25"/>
                  </a:cubicBezTo>
                  <a:cubicBezTo>
                    <a:pt x="11" y="25"/>
                    <a:pt x="13" y="25"/>
                    <a:pt x="14" y="25"/>
                  </a:cubicBezTo>
                  <a:cubicBezTo>
                    <a:pt x="17" y="24"/>
                    <a:pt x="24" y="14"/>
                    <a:pt x="25" y="11"/>
                  </a:cubicBezTo>
                  <a:cubicBezTo>
                    <a:pt x="26" y="8"/>
                    <a:pt x="17" y="1"/>
                    <a:pt x="12" y="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58" name="Freeform 58"/>
            <p:cNvSpPr>
              <a:spLocks noChangeArrowheads="1"/>
            </p:cNvSpPr>
            <p:nvPr/>
          </p:nvSpPr>
          <p:spPr bwMode="auto">
            <a:xfrm>
              <a:off x="6302396" y="1477963"/>
              <a:ext cx="147638" cy="141288"/>
            </a:xfrm>
            <a:custGeom>
              <a:avLst/>
              <a:gdLst>
                <a:gd name="T0" fmla="*/ 74 w 77"/>
                <a:gd name="T1" fmla="*/ 4 h 74"/>
                <a:gd name="T2" fmla="*/ 65 w 77"/>
                <a:gd name="T3" fmla="*/ 0 h 74"/>
                <a:gd name="T4" fmla="*/ 58 w 77"/>
                <a:gd name="T5" fmla="*/ 9 h 74"/>
                <a:gd name="T6" fmla="*/ 50 w 77"/>
                <a:gd name="T7" fmla="*/ 15 h 74"/>
                <a:gd name="T8" fmla="*/ 46 w 77"/>
                <a:gd name="T9" fmla="*/ 19 h 74"/>
                <a:gd name="T10" fmla="*/ 38 w 77"/>
                <a:gd name="T11" fmla="*/ 21 h 74"/>
                <a:gd name="T12" fmla="*/ 31 w 77"/>
                <a:gd name="T13" fmla="*/ 18 h 74"/>
                <a:gd name="T14" fmla="*/ 24 w 77"/>
                <a:gd name="T15" fmla="*/ 26 h 74"/>
                <a:gd name="T16" fmla="*/ 3 w 77"/>
                <a:gd name="T17" fmla="*/ 38 h 74"/>
                <a:gd name="T18" fmla="*/ 0 w 77"/>
                <a:gd name="T19" fmla="*/ 43 h 74"/>
                <a:gd name="T20" fmla="*/ 13 w 77"/>
                <a:gd name="T21" fmla="*/ 49 h 74"/>
                <a:gd name="T22" fmla="*/ 6 w 77"/>
                <a:gd name="T23" fmla="*/ 62 h 74"/>
                <a:gd name="T24" fmla="*/ 8 w 77"/>
                <a:gd name="T25" fmla="*/ 68 h 74"/>
                <a:gd name="T26" fmla="*/ 14 w 77"/>
                <a:gd name="T27" fmla="*/ 71 h 74"/>
                <a:gd name="T28" fmla="*/ 22 w 77"/>
                <a:gd name="T29" fmla="*/ 70 h 74"/>
                <a:gd name="T30" fmla="*/ 25 w 77"/>
                <a:gd name="T31" fmla="*/ 71 h 74"/>
                <a:gd name="T32" fmla="*/ 31 w 77"/>
                <a:gd name="T33" fmla="*/ 66 h 74"/>
                <a:gd name="T34" fmla="*/ 42 w 77"/>
                <a:gd name="T35" fmla="*/ 64 h 74"/>
                <a:gd name="T36" fmla="*/ 48 w 77"/>
                <a:gd name="T37" fmla="*/ 62 h 74"/>
                <a:gd name="T38" fmla="*/ 38 w 77"/>
                <a:gd name="T39" fmla="*/ 52 h 74"/>
                <a:gd name="T40" fmla="*/ 41 w 77"/>
                <a:gd name="T41" fmla="*/ 42 h 74"/>
                <a:gd name="T42" fmla="*/ 61 w 77"/>
                <a:gd name="T43" fmla="*/ 30 h 74"/>
                <a:gd name="T44" fmla="*/ 65 w 77"/>
                <a:gd name="T45" fmla="*/ 17 h 74"/>
                <a:gd name="T46" fmla="*/ 77 w 77"/>
                <a:gd name="T47" fmla="*/ 4 h 74"/>
                <a:gd name="T48" fmla="*/ 74 w 77"/>
                <a:gd name="T49" fmla="*/ 4 h 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7"/>
                <a:gd name="T76" fmla="*/ 0 h 74"/>
                <a:gd name="T77" fmla="*/ 77 w 77"/>
                <a:gd name="T78" fmla="*/ 74 h 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7" h="74">
                  <a:moveTo>
                    <a:pt x="74" y="4"/>
                  </a:moveTo>
                  <a:cubicBezTo>
                    <a:pt x="70" y="5"/>
                    <a:pt x="68" y="0"/>
                    <a:pt x="65" y="0"/>
                  </a:cubicBezTo>
                  <a:cubicBezTo>
                    <a:pt x="61" y="0"/>
                    <a:pt x="62" y="9"/>
                    <a:pt x="58" y="9"/>
                  </a:cubicBezTo>
                  <a:cubicBezTo>
                    <a:pt x="54" y="9"/>
                    <a:pt x="55" y="14"/>
                    <a:pt x="50" y="15"/>
                  </a:cubicBezTo>
                  <a:cubicBezTo>
                    <a:pt x="45" y="16"/>
                    <a:pt x="43" y="16"/>
                    <a:pt x="46" y="19"/>
                  </a:cubicBezTo>
                  <a:cubicBezTo>
                    <a:pt x="48" y="23"/>
                    <a:pt x="43" y="21"/>
                    <a:pt x="38" y="21"/>
                  </a:cubicBezTo>
                  <a:cubicBezTo>
                    <a:pt x="34" y="21"/>
                    <a:pt x="34" y="18"/>
                    <a:pt x="31" y="18"/>
                  </a:cubicBezTo>
                  <a:cubicBezTo>
                    <a:pt x="28" y="18"/>
                    <a:pt x="26" y="24"/>
                    <a:pt x="24" y="26"/>
                  </a:cubicBezTo>
                  <a:cubicBezTo>
                    <a:pt x="22" y="29"/>
                    <a:pt x="7" y="36"/>
                    <a:pt x="3" y="38"/>
                  </a:cubicBezTo>
                  <a:cubicBezTo>
                    <a:pt x="2" y="39"/>
                    <a:pt x="1" y="41"/>
                    <a:pt x="0" y="43"/>
                  </a:cubicBezTo>
                  <a:cubicBezTo>
                    <a:pt x="5" y="43"/>
                    <a:pt x="10" y="46"/>
                    <a:pt x="13" y="49"/>
                  </a:cubicBezTo>
                  <a:cubicBezTo>
                    <a:pt x="16" y="53"/>
                    <a:pt x="9" y="58"/>
                    <a:pt x="6" y="62"/>
                  </a:cubicBezTo>
                  <a:cubicBezTo>
                    <a:pt x="3" y="65"/>
                    <a:pt x="8" y="65"/>
                    <a:pt x="8" y="68"/>
                  </a:cubicBezTo>
                  <a:cubicBezTo>
                    <a:pt x="8" y="71"/>
                    <a:pt x="12" y="74"/>
                    <a:pt x="14" y="71"/>
                  </a:cubicBezTo>
                  <a:cubicBezTo>
                    <a:pt x="15" y="69"/>
                    <a:pt x="18" y="70"/>
                    <a:pt x="22" y="70"/>
                  </a:cubicBezTo>
                  <a:cubicBezTo>
                    <a:pt x="24" y="70"/>
                    <a:pt x="24" y="70"/>
                    <a:pt x="25" y="71"/>
                  </a:cubicBezTo>
                  <a:cubicBezTo>
                    <a:pt x="27" y="69"/>
                    <a:pt x="30" y="67"/>
                    <a:pt x="31" y="66"/>
                  </a:cubicBezTo>
                  <a:cubicBezTo>
                    <a:pt x="33" y="64"/>
                    <a:pt x="38" y="64"/>
                    <a:pt x="42" y="64"/>
                  </a:cubicBezTo>
                  <a:cubicBezTo>
                    <a:pt x="44" y="64"/>
                    <a:pt x="46" y="63"/>
                    <a:pt x="48" y="62"/>
                  </a:cubicBezTo>
                  <a:cubicBezTo>
                    <a:pt x="43" y="57"/>
                    <a:pt x="39" y="53"/>
                    <a:pt x="38" y="52"/>
                  </a:cubicBezTo>
                  <a:cubicBezTo>
                    <a:pt x="34" y="50"/>
                    <a:pt x="36" y="43"/>
                    <a:pt x="41" y="42"/>
                  </a:cubicBezTo>
                  <a:cubicBezTo>
                    <a:pt x="46" y="41"/>
                    <a:pt x="57" y="32"/>
                    <a:pt x="61" y="30"/>
                  </a:cubicBezTo>
                  <a:cubicBezTo>
                    <a:pt x="64" y="28"/>
                    <a:pt x="62" y="22"/>
                    <a:pt x="65" y="17"/>
                  </a:cubicBezTo>
                  <a:cubicBezTo>
                    <a:pt x="66" y="14"/>
                    <a:pt x="72" y="9"/>
                    <a:pt x="77" y="4"/>
                  </a:cubicBezTo>
                  <a:cubicBezTo>
                    <a:pt x="76" y="4"/>
                    <a:pt x="75" y="4"/>
                    <a:pt x="74" y="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59" name="Freeform 59"/>
            <p:cNvSpPr>
              <a:spLocks noChangeArrowheads="1"/>
            </p:cNvSpPr>
            <p:nvPr/>
          </p:nvSpPr>
          <p:spPr bwMode="auto">
            <a:xfrm>
              <a:off x="5373706" y="1793876"/>
              <a:ext cx="166689" cy="95250"/>
            </a:xfrm>
            <a:custGeom>
              <a:avLst/>
              <a:gdLst>
                <a:gd name="T0" fmla="*/ 85 w 87"/>
                <a:gd name="T1" fmla="*/ 32 h 50"/>
                <a:gd name="T2" fmla="*/ 83 w 87"/>
                <a:gd name="T3" fmla="*/ 32 h 50"/>
                <a:gd name="T4" fmla="*/ 68 w 87"/>
                <a:gd name="T5" fmla="*/ 29 h 50"/>
                <a:gd name="T6" fmla="*/ 46 w 87"/>
                <a:gd name="T7" fmla="*/ 20 h 50"/>
                <a:gd name="T8" fmla="*/ 23 w 87"/>
                <a:gd name="T9" fmla="*/ 3 h 50"/>
                <a:gd name="T10" fmla="*/ 14 w 87"/>
                <a:gd name="T11" fmla="*/ 2 h 50"/>
                <a:gd name="T12" fmla="*/ 7 w 87"/>
                <a:gd name="T13" fmla="*/ 4 h 50"/>
                <a:gd name="T14" fmla="*/ 2 w 87"/>
                <a:gd name="T15" fmla="*/ 10 h 50"/>
                <a:gd name="T16" fmla="*/ 0 w 87"/>
                <a:gd name="T17" fmla="*/ 19 h 50"/>
                <a:gd name="T18" fmla="*/ 6 w 87"/>
                <a:gd name="T19" fmla="*/ 23 h 50"/>
                <a:gd name="T20" fmla="*/ 15 w 87"/>
                <a:gd name="T21" fmla="*/ 27 h 50"/>
                <a:gd name="T22" fmla="*/ 23 w 87"/>
                <a:gd name="T23" fmla="*/ 32 h 50"/>
                <a:gd name="T24" fmla="*/ 33 w 87"/>
                <a:gd name="T25" fmla="*/ 37 h 50"/>
                <a:gd name="T26" fmla="*/ 43 w 87"/>
                <a:gd name="T27" fmla="*/ 35 h 50"/>
                <a:gd name="T28" fmla="*/ 50 w 87"/>
                <a:gd name="T29" fmla="*/ 42 h 50"/>
                <a:gd name="T30" fmla="*/ 64 w 87"/>
                <a:gd name="T31" fmla="*/ 47 h 50"/>
                <a:gd name="T32" fmla="*/ 84 w 87"/>
                <a:gd name="T33" fmla="*/ 46 h 50"/>
                <a:gd name="T34" fmla="*/ 84 w 87"/>
                <a:gd name="T35" fmla="*/ 34 h 50"/>
                <a:gd name="T36" fmla="*/ 85 w 87"/>
                <a:gd name="T37" fmla="*/ 32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7"/>
                <a:gd name="T58" fmla="*/ 0 h 50"/>
                <a:gd name="T59" fmla="*/ 87 w 87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7" h="50">
                  <a:moveTo>
                    <a:pt x="85" y="32"/>
                  </a:moveTo>
                  <a:cubicBezTo>
                    <a:pt x="84" y="32"/>
                    <a:pt x="84" y="31"/>
                    <a:pt x="83" y="32"/>
                  </a:cubicBezTo>
                  <a:cubicBezTo>
                    <a:pt x="76" y="32"/>
                    <a:pt x="72" y="29"/>
                    <a:pt x="68" y="29"/>
                  </a:cubicBezTo>
                  <a:cubicBezTo>
                    <a:pt x="64" y="29"/>
                    <a:pt x="51" y="24"/>
                    <a:pt x="46" y="20"/>
                  </a:cubicBezTo>
                  <a:cubicBezTo>
                    <a:pt x="41" y="16"/>
                    <a:pt x="27" y="7"/>
                    <a:pt x="23" y="3"/>
                  </a:cubicBezTo>
                  <a:cubicBezTo>
                    <a:pt x="20" y="0"/>
                    <a:pt x="15" y="0"/>
                    <a:pt x="14" y="2"/>
                  </a:cubicBezTo>
                  <a:cubicBezTo>
                    <a:pt x="14" y="3"/>
                    <a:pt x="11" y="3"/>
                    <a:pt x="7" y="4"/>
                  </a:cubicBezTo>
                  <a:cubicBezTo>
                    <a:pt x="6" y="5"/>
                    <a:pt x="2" y="8"/>
                    <a:pt x="2" y="10"/>
                  </a:cubicBezTo>
                  <a:cubicBezTo>
                    <a:pt x="2" y="13"/>
                    <a:pt x="0" y="16"/>
                    <a:pt x="0" y="19"/>
                  </a:cubicBezTo>
                  <a:cubicBezTo>
                    <a:pt x="0" y="21"/>
                    <a:pt x="5" y="21"/>
                    <a:pt x="6" y="23"/>
                  </a:cubicBezTo>
                  <a:cubicBezTo>
                    <a:pt x="7" y="25"/>
                    <a:pt x="15" y="26"/>
                    <a:pt x="15" y="27"/>
                  </a:cubicBezTo>
                  <a:cubicBezTo>
                    <a:pt x="15" y="29"/>
                    <a:pt x="20" y="31"/>
                    <a:pt x="23" y="32"/>
                  </a:cubicBezTo>
                  <a:cubicBezTo>
                    <a:pt x="27" y="32"/>
                    <a:pt x="31" y="36"/>
                    <a:pt x="33" y="37"/>
                  </a:cubicBezTo>
                  <a:cubicBezTo>
                    <a:pt x="35" y="39"/>
                    <a:pt x="41" y="35"/>
                    <a:pt x="43" y="35"/>
                  </a:cubicBezTo>
                  <a:cubicBezTo>
                    <a:pt x="46" y="35"/>
                    <a:pt x="49" y="39"/>
                    <a:pt x="50" y="42"/>
                  </a:cubicBezTo>
                  <a:cubicBezTo>
                    <a:pt x="50" y="44"/>
                    <a:pt x="62" y="45"/>
                    <a:pt x="64" y="47"/>
                  </a:cubicBezTo>
                  <a:cubicBezTo>
                    <a:pt x="67" y="50"/>
                    <a:pt x="81" y="48"/>
                    <a:pt x="84" y="46"/>
                  </a:cubicBezTo>
                  <a:cubicBezTo>
                    <a:pt x="87" y="43"/>
                    <a:pt x="84" y="38"/>
                    <a:pt x="84" y="34"/>
                  </a:cubicBezTo>
                  <a:cubicBezTo>
                    <a:pt x="84" y="33"/>
                    <a:pt x="85" y="32"/>
                    <a:pt x="85" y="32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60" name="Freeform 60"/>
            <p:cNvSpPr>
              <a:spLocks noChangeArrowheads="1"/>
            </p:cNvSpPr>
            <p:nvPr/>
          </p:nvSpPr>
          <p:spPr bwMode="auto">
            <a:xfrm>
              <a:off x="5615007" y="1836739"/>
              <a:ext cx="182564" cy="407989"/>
            </a:xfrm>
            <a:custGeom>
              <a:avLst/>
              <a:gdLst>
                <a:gd name="T0" fmla="*/ 78 w 96"/>
                <a:gd name="T1" fmla="*/ 193 h 213"/>
                <a:gd name="T2" fmla="*/ 74 w 96"/>
                <a:gd name="T3" fmla="*/ 185 h 213"/>
                <a:gd name="T4" fmla="*/ 70 w 96"/>
                <a:gd name="T5" fmla="*/ 171 h 213"/>
                <a:gd name="T6" fmla="*/ 66 w 96"/>
                <a:gd name="T7" fmla="*/ 159 h 213"/>
                <a:gd name="T8" fmla="*/ 67 w 96"/>
                <a:gd name="T9" fmla="*/ 151 h 213"/>
                <a:gd name="T10" fmla="*/ 68 w 96"/>
                <a:gd name="T11" fmla="*/ 146 h 213"/>
                <a:gd name="T12" fmla="*/ 66 w 96"/>
                <a:gd name="T13" fmla="*/ 138 h 213"/>
                <a:gd name="T14" fmla="*/ 57 w 96"/>
                <a:gd name="T15" fmla="*/ 128 h 213"/>
                <a:gd name="T16" fmla="*/ 59 w 96"/>
                <a:gd name="T17" fmla="*/ 110 h 213"/>
                <a:gd name="T18" fmla="*/ 66 w 96"/>
                <a:gd name="T19" fmla="*/ 106 h 213"/>
                <a:gd name="T20" fmla="*/ 74 w 96"/>
                <a:gd name="T21" fmla="*/ 104 h 213"/>
                <a:gd name="T22" fmla="*/ 84 w 96"/>
                <a:gd name="T23" fmla="*/ 98 h 213"/>
                <a:gd name="T24" fmla="*/ 90 w 96"/>
                <a:gd name="T25" fmla="*/ 93 h 213"/>
                <a:gd name="T26" fmla="*/ 96 w 96"/>
                <a:gd name="T27" fmla="*/ 84 h 213"/>
                <a:gd name="T28" fmla="*/ 96 w 96"/>
                <a:gd name="T29" fmla="*/ 84 h 213"/>
                <a:gd name="T30" fmla="*/ 91 w 96"/>
                <a:gd name="T31" fmla="*/ 85 h 213"/>
                <a:gd name="T32" fmla="*/ 84 w 96"/>
                <a:gd name="T33" fmla="*/ 81 h 213"/>
                <a:gd name="T34" fmla="*/ 78 w 96"/>
                <a:gd name="T35" fmla="*/ 78 h 213"/>
                <a:gd name="T36" fmla="*/ 78 w 96"/>
                <a:gd name="T37" fmla="*/ 71 h 213"/>
                <a:gd name="T38" fmla="*/ 74 w 96"/>
                <a:gd name="T39" fmla="*/ 66 h 213"/>
                <a:gd name="T40" fmla="*/ 70 w 96"/>
                <a:gd name="T41" fmla="*/ 56 h 213"/>
                <a:gd name="T42" fmla="*/ 60 w 96"/>
                <a:gd name="T43" fmla="*/ 54 h 213"/>
                <a:gd name="T44" fmla="*/ 58 w 96"/>
                <a:gd name="T45" fmla="*/ 49 h 213"/>
                <a:gd name="T46" fmla="*/ 67 w 96"/>
                <a:gd name="T47" fmla="*/ 33 h 213"/>
                <a:gd name="T48" fmla="*/ 70 w 96"/>
                <a:gd name="T49" fmla="*/ 17 h 213"/>
                <a:gd name="T50" fmla="*/ 65 w 96"/>
                <a:gd name="T51" fmla="*/ 11 h 213"/>
                <a:gd name="T52" fmla="*/ 63 w 96"/>
                <a:gd name="T53" fmla="*/ 5 h 213"/>
                <a:gd name="T54" fmla="*/ 55 w 96"/>
                <a:gd name="T55" fmla="*/ 2 h 213"/>
                <a:gd name="T56" fmla="*/ 53 w 96"/>
                <a:gd name="T57" fmla="*/ 3 h 213"/>
                <a:gd name="T58" fmla="*/ 54 w 96"/>
                <a:gd name="T59" fmla="*/ 3 h 213"/>
                <a:gd name="T60" fmla="*/ 51 w 96"/>
                <a:gd name="T61" fmla="*/ 8 h 213"/>
                <a:gd name="T62" fmla="*/ 52 w 96"/>
                <a:gd name="T63" fmla="*/ 16 h 213"/>
                <a:gd name="T64" fmla="*/ 47 w 96"/>
                <a:gd name="T65" fmla="*/ 16 h 213"/>
                <a:gd name="T66" fmla="*/ 38 w 96"/>
                <a:gd name="T67" fmla="*/ 20 h 213"/>
                <a:gd name="T68" fmla="*/ 30 w 96"/>
                <a:gd name="T69" fmla="*/ 28 h 213"/>
                <a:gd name="T70" fmla="*/ 27 w 96"/>
                <a:gd name="T71" fmla="*/ 42 h 213"/>
                <a:gd name="T72" fmla="*/ 23 w 96"/>
                <a:gd name="T73" fmla="*/ 56 h 213"/>
                <a:gd name="T74" fmla="*/ 14 w 96"/>
                <a:gd name="T75" fmla="*/ 56 h 213"/>
                <a:gd name="T76" fmla="*/ 12 w 96"/>
                <a:gd name="T77" fmla="*/ 67 h 213"/>
                <a:gd name="T78" fmla="*/ 9 w 96"/>
                <a:gd name="T79" fmla="*/ 79 h 213"/>
                <a:gd name="T80" fmla="*/ 4 w 96"/>
                <a:gd name="T81" fmla="*/ 87 h 213"/>
                <a:gd name="T82" fmla="*/ 0 w 96"/>
                <a:gd name="T83" fmla="*/ 91 h 213"/>
                <a:gd name="T84" fmla="*/ 10 w 96"/>
                <a:gd name="T85" fmla="*/ 102 h 213"/>
                <a:gd name="T86" fmla="*/ 23 w 96"/>
                <a:gd name="T87" fmla="*/ 125 h 213"/>
                <a:gd name="T88" fmla="*/ 22 w 96"/>
                <a:gd name="T89" fmla="*/ 143 h 213"/>
                <a:gd name="T90" fmla="*/ 26 w 96"/>
                <a:gd name="T91" fmla="*/ 149 h 213"/>
                <a:gd name="T92" fmla="*/ 37 w 96"/>
                <a:gd name="T93" fmla="*/ 148 h 213"/>
                <a:gd name="T94" fmla="*/ 47 w 96"/>
                <a:gd name="T95" fmla="*/ 136 h 213"/>
                <a:gd name="T96" fmla="*/ 53 w 96"/>
                <a:gd name="T97" fmla="*/ 141 h 213"/>
                <a:gd name="T98" fmla="*/ 57 w 96"/>
                <a:gd name="T99" fmla="*/ 153 h 213"/>
                <a:gd name="T100" fmla="*/ 63 w 96"/>
                <a:gd name="T101" fmla="*/ 178 h 213"/>
                <a:gd name="T102" fmla="*/ 67 w 96"/>
                <a:gd name="T103" fmla="*/ 195 h 213"/>
                <a:gd name="T104" fmla="*/ 69 w 96"/>
                <a:gd name="T105" fmla="*/ 209 h 213"/>
                <a:gd name="T106" fmla="*/ 68 w 96"/>
                <a:gd name="T107" fmla="*/ 212 h 213"/>
                <a:gd name="T108" fmla="*/ 78 w 96"/>
                <a:gd name="T109" fmla="*/ 193 h 21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6"/>
                <a:gd name="T166" fmla="*/ 0 h 213"/>
                <a:gd name="T167" fmla="*/ 96 w 96"/>
                <a:gd name="T168" fmla="*/ 213 h 21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6" h="213">
                  <a:moveTo>
                    <a:pt x="78" y="193"/>
                  </a:moveTo>
                  <a:cubicBezTo>
                    <a:pt x="78" y="189"/>
                    <a:pt x="74" y="188"/>
                    <a:pt x="74" y="185"/>
                  </a:cubicBezTo>
                  <a:cubicBezTo>
                    <a:pt x="74" y="181"/>
                    <a:pt x="74" y="175"/>
                    <a:pt x="70" y="171"/>
                  </a:cubicBezTo>
                  <a:cubicBezTo>
                    <a:pt x="65" y="167"/>
                    <a:pt x="63" y="161"/>
                    <a:pt x="66" y="159"/>
                  </a:cubicBezTo>
                  <a:cubicBezTo>
                    <a:pt x="68" y="157"/>
                    <a:pt x="66" y="150"/>
                    <a:pt x="67" y="151"/>
                  </a:cubicBezTo>
                  <a:cubicBezTo>
                    <a:pt x="69" y="151"/>
                    <a:pt x="71" y="147"/>
                    <a:pt x="68" y="146"/>
                  </a:cubicBezTo>
                  <a:cubicBezTo>
                    <a:pt x="65" y="144"/>
                    <a:pt x="68" y="139"/>
                    <a:pt x="66" y="138"/>
                  </a:cubicBezTo>
                  <a:cubicBezTo>
                    <a:pt x="63" y="137"/>
                    <a:pt x="57" y="130"/>
                    <a:pt x="57" y="128"/>
                  </a:cubicBezTo>
                  <a:cubicBezTo>
                    <a:pt x="57" y="126"/>
                    <a:pt x="59" y="113"/>
                    <a:pt x="59" y="110"/>
                  </a:cubicBezTo>
                  <a:cubicBezTo>
                    <a:pt x="60" y="107"/>
                    <a:pt x="64" y="106"/>
                    <a:pt x="66" y="106"/>
                  </a:cubicBezTo>
                  <a:cubicBezTo>
                    <a:pt x="67" y="106"/>
                    <a:pt x="72" y="107"/>
                    <a:pt x="74" y="104"/>
                  </a:cubicBezTo>
                  <a:cubicBezTo>
                    <a:pt x="76" y="101"/>
                    <a:pt x="83" y="100"/>
                    <a:pt x="84" y="98"/>
                  </a:cubicBezTo>
                  <a:cubicBezTo>
                    <a:pt x="85" y="96"/>
                    <a:pt x="90" y="96"/>
                    <a:pt x="90" y="93"/>
                  </a:cubicBezTo>
                  <a:cubicBezTo>
                    <a:pt x="90" y="90"/>
                    <a:pt x="96" y="84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3"/>
                    <a:pt x="94" y="84"/>
                    <a:pt x="91" y="85"/>
                  </a:cubicBezTo>
                  <a:cubicBezTo>
                    <a:pt x="86" y="87"/>
                    <a:pt x="84" y="84"/>
                    <a:pt x="84" y="81"/>
                  </a:cubicBezTo>
                  <a:cubicBezTo>
                    <a:pt x="85" y="78"/>
                    <a:pt x="81" y="78"/>
                    <a:pt x="78" y="78"/>
                  </a:cubicBezTo>
                  <a:cubicBezTo>
                    <a:pt x="75" y="78"/>
                    <a:pt x="77" y="74"/>
                    <a:pt x="78" y="71"/>
                  </a:cubicBezTo>
                  <a:cubicBezTo>
                    <a:pt x="79" y="68"/>
                    <a:pt x="77" y="66"/>
                    <a:pt x="74" y="66"/>
                  </a:cubicBezTo>
                  <a:cubicBezTo>
                    <a:pt x="70" y="65"/>
                    <a:pt x="69" y="58"/>
                    <a:pt x="70" y="56"/>
                  </a:cubicBezTo>
                  <a:cubicBezTo>
                    <a:pt x="71" y="54"/>
                    <a:pt x="63" y="53"/>
                    <a:pt x="60" y="54"/>
                  </a:cubicBezTo>
                  <a:cubicBezTo>
                    <a:pt x="56" y="56"/>
                    <a:pt x="59" y="51"/>
                    <a:pt x="58" y="49"/>
                  </a:cubicBezTo>
                  <a:cubicBezTo>
                    <a:pt x="57" y="46"/>
                    <a:pt x="62" y="38"/>
                    <a:pt x="67" y="33"/>
                  </a:cubicBezTo>
                  <a:cubicBezTo>
                    <a:pt x="72" y="28"/>
                    <a:pt x="70" y="22"/>
                    <a:pt x="70" y="17"/>
                  </a:cubicBezTo>
                  <a:cubicBezTo>
                    <a:pt x="70" y="11"/>
                    <a:pt x="68" y="11"/>
                    <a:pt x="65" y="11"/>
                  </a:cubicBezTo>
                  <a:cubicBezTo>
                    <a:pt x="63" y="11"/>
                    <a:pt x="63" y="8"/>
                    <a:pt x="63" y="5"/>
                  </a:cubicBezTo>
                  <a:cubicBezTo>
                    <a:pt x="63" y="2"/>
                    <a:pt x="58" y="0"/>
                    <a:pt x="55" y="2"/>
                  </a:cubicBezTo>
                  <a:cubicBezTo>
                    <a:pt x="55" y="2"/>
                    <a:pt x="54" y="2"/>
                    <a:pt x="53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3" y="7"/>
                    <a:pt x="51" y="8"/>
                  </a:cubicBezTo>
                  <a:cubicBezTo>
                    <a:pt x="49" y="9"/>
                    <a:pt x="49" y="12"/>
                    <a:pt x="52" y="16"/>
                  </a:cubicBezTo>
                  <a:cubicBezTo>
                    <a:pt x="55" y="20"/>
                    <a:pt x="48" y="18"/>
                    <a:pt x="47" y="16"/>
                  </a:cubicBezTo>
                  <a:cubicBezTo>
                    <a:pt x="46" y="13"/>
                    <a:pt x="41" y="17"/>
                    <a:pt x="38" y="20"/>
                  </a:cubicBezTo>
                  <a:cubicBezTo>
                    <a:pt x="35" y="22"/>
                    <a:pt x="30" y="24"/>
                    <a:pt x="30" y="28"/>
                  </a:cubicBezTo>
                  <a:cubicBezTo>
                    <a:pt x="30" y="33"/>
                    <a:pt x="26" y="38"/>
                    <a:pt x="27" y="42"/>
                  </a:cubicBezTo>
                  <a:cubicBezTo>
                    <a:pt x="28" y="46"/>
                    <a:pt x="23" y="54"/>
                    <a:pt x="23" y="56"/>
                  </a:cubicBezTo>
                  <a:cubicBezTo>
                    <a:pt x="23" y="58"/>
                    <a:pt x="15" y="56"/>
                    <a:pt x="14" y="56"/>
                  </a:cubicBezTo>
                  <a:cubicBezTo>
                    <a:pt x="13" y="56"/>
                    <a:pt x="14" y="64"/>
                    <a:pt x="12" y="67"/>
                  </a:cubicBezTo>
                  <a:cubicBezTo>
                    <a:pt x="10" y="69"/>
                    <a:pt x="11" y="79"/>
                    <a:pt x="9" y="79"/>
                  </a:cubicBezTo>
                  <a:cubicBezTo>
                    <a:pt x="6" y="79"/>
                    <a:pt x="4" y="87"/>
                    <a:pt x="4" y="87"/>
                  </a:cubicBezTo>
                  <a:cubicBezTo>
                    <a:pt x="4" y="87"/>
                    <a:pt x="2" y="89"/>
                    <a:pt x="0" y="91"/>
                  </a:cubicBezTo>
                  <a:cubicBezTo>
                    <a:pt x="2" y="95"/>
                    <a:pt x="6" y="100"/>
                    <a:pt x="10" y="102"/>
                  </a:cubicBezTo>
                  <a:cubicBezTo>
                    <a:pt x="17" y="104"/>
                    <a:pt x="21" y="118"/>
                    <a:pt x="23" y="125"/>
                  </a:cubicBezTo>
                  <a:cubicBezTo>
                    <a:pt x="25" y="132"/>
                    <a:pt x="24" y="139"/>
                    <a:pt x="22" y="143"/>
                  </a:cubicBezTo>
                  <a:cubicBezTo>
                    <a:pt x="19" y="147"/>
                    <a:pt x="22" y="147"/>
                    <a:pt x="26" y="149"/>
                  </a:cubicBezTo>
                  <a:cubicBezTo>
                    <a:pt x="30" y="151"/>
                    <a:pt x="34" y="152"/>
                    <a:pt x="37" y="148"/>
                  </a:cubicBezTo>
                  <a:cubicBezTo>
                    <a:pt x="40" y="144"/>
                    <a:pt x="46" y="141"/>
                    <a:pt x="47" y="136"/>
                  </a:cubicBezTo>
                  <a:cubicBezTo>
                    <a:pt x="48" y="132"/>
                    <a:pt x="50" y="138"/>
                    <a:pt x="53" y="141"/>
                  </a:cubicBezTo>
                  <a:cubicBezTo>
                    <a:pt x="55" y="143"/>
                    <a:pt x="57" y="148"/>
                    <a:pt x="57" y="153"/>
                  </a:cubicBezTo>
                  <a:cubicBezTo>
                    <a:pt x="58" y="159"/>
                    <a:pt x="58" y="173"/>
                    <a:pt x="63" y="178"/>
                  </a:cubicBezTo>
                  <a:cubicBezTo>
                    <a:pt x="68" y="182"/>
                    <a:pt x="69" y="192"/>
                    <a:pt x="67" y="195"/>
                  </a:cubicBezTo>
                  <a:cubicBezTo>
                    <a:pt x="66" y="199"/>
                    <a:pt x="70" y="205"/>
                    <a:pt x="69" y="209"/>
                  </a:cubicBezTo>
                  <a:cubicBezTo>
                    <a:pt x="68" y="209"/>
                    <a:pt x="68" y="211"/>
                    <a:pt x="68" y="212"/>
                  </a:cubicBezTo>
                  <a:cubicBezTo>
                    <a:pt x="72" y="213"/>
                    <a:pt x="78" y="193"/>
                    <a:pt x="78" y="19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61" name="Freeform 61"/>
            <p:cNvSpPr>
              <a:spLocks noChangeArrowheads="1"/>
            </p:cNvSpPr>
            <p:nvPr/>
          </p:nvSpPr>
          <p:spPr bwMode="auto">
            <a:xfrm>
              <a:off x="5551507" y="1843089"/>
              <a:ext cx="65088" cy="39688"/>
            </a:xfrm>
            <a:custGeom>
              <a:avLst/>
              <a:gdLst>
                <a:gd name="T0" fmla="*/ 33 w 34"/>
                <a:gd name="T1" fmla="*/ 7 h 21"/>
                <a:gd name="T2" fmla="*/ 20 w 34"/>
                <a:gd name="T3" fmla="*/ 3 h 21"/>
                <a:gd name="T4" fmla="*/ 11 w 34"/>
                <a:gd name="T5" fmla="*/ 2 h 21"/>
                <a:gd name="T6" fmla="*/ 3 w 34"/>
                <a:gd name="T7" fmla="*/ 9 h 21"/>
                <a:gd name="T8" fmla="*/ 0 w 34"/>
                <a:gd name="T9" fmla="*/ 14 h 21"/>
                <a:gd name="T10" fmla="*/ 3 w 34"/>
                <a:gd name="T11" fmla="*/ 16 h 21"/>
                <a:gd name="T12" fmla="*/ 11 w 34"/>
                <a:gd name="T13" fmla="*/ 18 h 21"/>
                <a:gd name="T14" fmla="*/ 21 w 34"/>
                <a:gd name="T15" fmla="*/ 19 h 21"/>
                <a:gd name="T16" fmla="*/ 32 w 34"/>
                <a:gd name="T17" fmla="*/ 17 h 21"/>
                <a:gd name="T18" fmla="*/ 31 w 34"/>
                <a:gd name="T19" fmla="*/ 8 h 21"/>
                <a:gd name="T20" fmla="*/ 33 w 34"/>
                <a:gd name="T21" fmla="*/ 7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21"/>
                <a:gd name="T35" fmla="*/ 34 w 34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21">
                  <a:moveTo>
                    <a:pt x="33" y="7"/>
                  </a:moveTo>
                  <a:cubicBezTo>
                    <a:pt x="26" y="1"/>
                    <a:pt x="24" y="6"/>
                    <a:pt x="20" y="3"/>
                  </a:cubicBezTo>
                  <a:cubicBezTo>
                    <a:pt x="15" y="1"/>
                    <a:pt x="13" y="0"/>
                    <a:pt x="11" y="2"/>
                  </a:cubicBezTo>
                  <a:cubicBezTo>
                    <a:pt x="8" y="4"/>
                    <a:pt x="5" y="3"/>
                    <a:pt x="3" y="9"/>
                  </a:cubicBezTo>
                  <a:cubicBezTo>
                    <a:pt x="2" y="11"/>
                    <a:pt x="1" y="12"/>
                    <a:pt x="0" y="14"/>
                  </a:cubicBezTo>
                  <a:cubicBezTo>
                    <a:pt x="1" y="15"/>
                    <a:pt x="2" y="16"/>
                    <a:pt x="3" y="16"/>
                  </a:cubicBezTo>
                  <a:cubicBezTo>
                    <a:pt x="5" y="16"/>
                    <a:pt x="7" y="19"/>
                    <a:pt x="11" y="18"/>
                  </a:cubicBezTo>
                  <a:cubicBezTo>
                    <a:pt x="14" y="17"/>
                    <a:pt x="16" y="20"/>
                    <a:pt x="21" y="19"/>
                  </a:cubicBezTo>
                  <a:cubicBezTo>
                    <a:pt x="26" y="17"/>
                    <a:pt x="31" y="21"/>
                    <a:pt x="32" y="17"/>
                  </a:cubicBezTo>
                  <a:cubicBezTo>
                    <a:pt x="34" y="14"/>
                    <a:pt x="31" y="8"/>
                    <a:pt x="31" y="8"/>
                  </a:cubicBezTo>
                  <a:cubicBezTo>
                    <a:pt x="31" y="8"/>
                    <a:pt x="32" y="7"/>
                    <a:pt x="33" y="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62" name="Freeform 62"/>
            <p:cNvSpPr>
              <a:spLocks noChangeArrowheads="1"/>
            </p:cNvSpPr>
            <p:nvPr/>
          </p:nvSpPr>
          <p:spPr bwMode="auto">
            <a:xfrm>
              <a:off x="5821383" y="1955802"/>
              <a:ext cx="160339" cy="331788"/>
            </a:xfrm>
            <a:custGeom>
              <a:avLst/>
              <a:gdLst>
                <a:gd name="T0" fmla="*/ 62 w 84"/>
                <a:gd name="T1" fmla="*/ 22 h 174"/>
                <a:gd name="T2" fmla="*/ 51 w 84"/>
                <a:gd name="T3" fmla="*/ 13 h 174"/>
                <a:gd name="T4" fmla="*/ 48 w 84"/>
                <a:gd name="T5" fmla="*/ 7 h 174"/>
                <a:gd name="T6" fmla="*/ 38 w 84"/>
                <a:gd name="T7" fmla="*/ 2 h 174"/>
                <a:gd name="T8" fmla="*/ 29 w 84"/>
                <a:gd name="T9" fmla="*/ 7 h 174"/>
                <a:gd name="T10" fmla="*/ 22 w 84"/>
                <a:gd name="T11" fmla="*/ 9 h 174"/>
                <a:gd name="T12" fmla="*/ 12 w 84"/>
                <a:gd name="T13" fmla="*/ 9 h 174"/>
                <a:gd name="T14" fmla="*/ 4 w 84"/>
                <a:gd name="T15" fmla="*/ 10 h 174"/>
                <a:gd name="T16" fmla="*/ 0 w 84"/>
                <a:gd name="T17" fmla="*/ 12 h 174"/>
                <a:gd name="T18" fmla="*/ 5 w 84"/>
                <a:gd name="T19" fmla="*/ 18 h 174"/>
                <a:gd name="T20" fmla="*/ 10 w 84"/>
                <a:gd name="T21" fmla="*/ 27 h 174"/>
                <a:gd name="T22" fmla="*/ 20 w 84"/>
                <a:gd name="T23" fmla="*/ 32 h 174"/>
                <a:gd name="T24" fmla="*/ 27 w 84"/>
                <a:gd name="T25" fmla="*/ 34 h 174"/>
                <a:gd name="T26" fmla="*/ 31 w 84"/>
                <a:gd name="T27" fmla="*/ 42 h 174"/>
                <a:gd name="T28" fmla="*/ 22 w 84"/>
                <a:gd name="T29" fmla="*/ 47 h 174"/>
                <a:gd name="T30" fmla="*/ 35 w 84"/>
                <a:gd name="T31" fmla="*/ 58 h 174"/>
                <a:gd name="T32" fmla="*/ 40 w 84"/>
                <a:gd name="T33" fmla="*/ 68 h 174"/>
                <a:gd name="T34" fmla="*/ 50 w 84"/>
                <a:gd name="T35" fmla="*/ 80 h 174"/>
                <a:gd name="T36" fmla="*/ 59 w 84"/>
                <a:gd name="T37" fmla="*/ 89 h 174"/>
                <a:gd name="T38" fmla="*/ 61 w 84"/>
                <a:gd name="T39" fmla="*/ 100 h 174"/>
                <a:gd name="T40" fmla="*/ 65 w 84"/>
                <a:gd name="T41" fmla="*/ 119 h 174"/>
                <a:gd name="T42" fmla="*/ 57 w 84"/>
                <a:gd name="T43" fmla="*/ 132 h 174"/>
                <a:gd name="T44" fmla="*/ 47 w 84"/>
                <a:gd name="T45" fmla="*/ 138 h 174"/>
                <a:gd name="T46" fmla="*/ 47 w 84"/>
                <a:gd name="T47" fmla="*/ 148 h 174"/>
                <a:gd name="T48" fmla="*/ 34 w 84"/>
                <a:gd name="T49" fmla="*/ 148 h 174"/>
                <a:gd name="T50" fmla="*/ 27 w 84"/>
                <a:gd name="T51" fmla="*/ 153 h 174"/>
                <a:gd name="T52" fmla="*/ 32 w 84"/>
                <a:gd name="T53" fmla="*/ 157 h 174"/>
                <a:gd name="T54" fmla="*/ 29 w 84"/>
                <a:gd name="T55" fmla="*/ 167 h 174"/>
                <a:gd name="T56" fmla="*/ 34 w 84"/>
                <a:gd name="T57" fmla="*/ 172 h 174"/>
                <a:gd name="T58" fmla="*/ 45 w 84"/>
                <a:gd name="T59" fmla="*/ 164 h 174"/>
                <a:gd name="T60" fmla="*/ 47 w 84"/>
                <a:gd name="T61" fmla="*/ 159 h 174"/>
                <a:gd name="T62" fmla="*/ 50 w 84"/>
                <a:gd name="T63" fmla="*/ 153 h 174"/>
                <a:gd name="T64" fmla="*/ 57 w 84"/>
                <a:gd name="T65" fmla="*/ 152 h 174"/>
                <a:gd name="T66" fmla="*/ 73 w 84"/>
                <a:gd name="T67" fmla="*/ 145 h 174"/>
                <a:gd name="T68" fmla="*/ 81 w 84"/>
                <a:gd name="T69" fmla="*/ 130 h 174"/>
                <a:gd name="T70" fmla="*/ 79 w 84"/>
                <a:gd name="T71" fmla="*/ 104 h 174"/>
                <a:gd name="T72" fmla="*/ 68 w 84"/>
                <a:gd name="T73" fmla="*/ 86 h 174"/>
                <a:gd name="T74" fmla="*/ 50 w 84"/>
                <a:gd name="T75" fmla="*/ 71 h 174"/>
                <a:gd name="T76" fmla="*/ 45 w 84"/>
                <a:gd name="T77" fmla="*/ 62 h 174"/>
                <a:gd name="T78" fmla="*/ 42 w 84"/>
                <a:gd name="T79" fmla="*/ 47 h 174"/>
                <a:gd name="T80" fmla="*/ 50 w 84"/>
                <a:gd name="T81" fmla="*/ 37 h 174"/>
                <a:gd name="T82" fmla="*/ 54 w 84"/>
                <a:gd name="T83" fmla="*/ 30 h 174"/>
                <a:gd name="T84" fmla="*/ 63 w 84"/>
                <a:gd name="T85" fmla="*/ 24 h 174"/>
                <a:gd name="T86" fmla="*/ 64 w 84"/>
                <a:gd name="T87" fmla="*/ 24 h 174"/>
                <a:gd name="T88" fmla="*/ 62 w 84"/>
                <a:gd name="T89" fmla="*/ 22 h 17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4"/>
                <a:gd name="T136" fmla="*/ 0 h 174"/>
                <a:gd name="T137" fmla="*/ 84 w 84"/>
                <a:gd name="T138" fmla="*/ 174 h 17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4" h="174">
                  <a:moveTo>
                    <a:pt x="62" y="22"/>
                  </a:moveTo>
                  <a:cubicBezTo>
                    <a:pt x="59" y="21"/>
                    <a:pt x="51" y="15"/>
                    <a:pt x="51" y="13"/>
                  </a:cubicBezTo>
                  <a:cubicBezTo>
                    <a:pt x="51" y="11"/>
                    <a:pt x="55" y="7"/>
                    <a:pt x="48" y="7"/>
                  </a:cubicBezTo>
                  <a:cubicBezTo>
                    <a:pt x="40" y="6"/>
                    <a:pt x="40" y="3"/>
                    <a:pt x="38" y="2"/>
                  </a:cubicBezTo>
                  <a:cubicBezTo>
                    <a:pt x="37" y="0"/>
                    <a:pt x="31" y="4"/>
                    <a:pt x="29" y="7"/>
                  </a:cubicBezTo>
                  <a:cubicBezTo>
                    <a:pt x="28" y="11"/>
                    <a:pt x="26" y="7"/>
                    <a:pt x="22" y="9"/>
                  </a:cubicBezTo>
                  <a:cubicBezTo>
                    <a:pt x="18" y="11"/>
                    <a:pt x="14" y="6"/>
                    <a:pt x="12" y="9"/>
                  </a:cubicBezTo>
                  <a:cubicBezTo>
                    <a:pt x="10" y="12"/>
                    <a:pt x="6" y="7"/>
                    <a:pt x="4" y="10"/>
                  </a:cubicBezTo>
                  <a:cubicBezTo>
                    <a:pt x="3" y="11"/>
                    <a:pt x="2" y="11"/>
                    <a:pt x="0" y="12"/>
                  </a:cubicBezTo>
                  <a:cubicBezTo>
                    <a:pt x="2" y="14"/>
                    <a:pt x="5" y="16"/>
                    <a:pt x="5" y="18"/>
                  </a:cubicBezTo>
                  <a:cubicBezTo>
                    <a:pt x="5" y="21"/>
                    <a:pt x="10" y="23"/>
                    <a:pt x="10" y="27"/>
                  </a:cubicBezTo>
                  <a:cubicBezTo>
                    <a:pt x="10" y="30"/>
                    <a:pt x="17" y="33"/>
                    <a:pt x="20" y="32"/>
                  </a:cubicBezTo>
                  <a:cubicBezTo>
                    <a:pt x="22" y="30"/>
                    <a:pt x="27" y="29"/>
                    <a:pt x="27" y="34"/>
                  </a:cubicBezTo>
                  <a:cubicBezTo>
                    <a:pt x="28" y="39"/>
                    <a:pt x="31" y="39"/>
                    <a:pt x="31" y="42"/>
                  </a:cubicBezTo>
                  <a:cubicBezTo>
                    <a:pt x="31" y="46"/>
                    <a:pt x="24" y="44"/>
                    <a:pt x="22" y="47"/>
                  </a:cubicBezTo>
                  <a:cubicBezTo>
                    <a:pt x="21" y="51"/>
                    <a:pt x="35" y="55"/>
                    <a:pt x="35" y="58"/>
                  </a:cubicBezTo>
                  <a:cubicBezTo>
                    <a:pt x="35" y="61"/>
                    <a:pt x="39" y="64"/>
                    <a:pt x="40" y="68"/>
                  </a:cubicBezTo>
                  <a:cubicBezTo>
                    <a:pt x="42" y="72"/>
                    <a:pt x="48" y="76"/>
                    <a:pt x="50" y="80"/>
                  </a:cubicBezTo>
                  <a:cubicBezTo>
                    <a:pt x="51" y="84"/>
                    <a:pt x="57" y="87"/>
                    <a:pt x="59" y="89"/>
                  </a:cubicBezTo>
                  <a:cubicBezTo>
                    <a:pt x="61" y="91"/>
                    <a:pt x="62" y="96"/>
                    <a:pt x="61" y="100"/>
                  </a:cubicBezTo>
                  <a:cubicBezTo>
                    <a:pt x="60" y="104"/>
                    <a:pt x="60" y="112"/>
                    <a:pt x="65" y="119"/>
                  </a:cubicBezTo>
                  <a:cubicBezTo>
                    <a:pt x="69" y="125"/>
                    <a:pt x="60" y="128"/>
                    <a:pt x="57" y="132"/>
                  </a:cubicBezTo>
                  <a:cubicBezTo>
                    <a:pt x="54" y="135"/>
                    <a:pt x="55" y="140"/>
                    <a:pt x="47" y="138"/>
                  </a:cubicBezTo>
                  <a:cubicBezTo>
                    <a:pt x="38" y="136"/>
                    <a:pt x="48" y="145"/>
                    <a:pt x="47" y="148"/>
                  </a:cubicBezTo>
                  <a:cubicBezTo>
                    <a:pt x="45" y="151"/>
                    <a:pt x="34" y="145"/>
                    <a:pt x="34" y="148"/>
                  </a:cubicBezTo>
                  <a:cubicBezTo>
                    <a:pt x="34" y="150"/>
                    <a:pt x="30" y="152"/>
                    <a:pt x="27" y="153"/>
                  </a:cubicBezTo>
                  <a:cubicBezTo>
                    <a:pt x="28" y="155"/>
                    <a:pt x="30" y="156"/>
                    <a:pt x="32" y="157"/>
                  </a:cubicBezTo>
                  <a:cubicBezTo>
                    <a:pt x="35" y="159"/>
                    <a:pt x="29" y="162"/>
                    <a:pt x="29" y="167"/>
                  </a:cubicBezTo>
                  <a:cubicBezTo>
                    <a:pt x="29" y="172"/>
                    <a:pt x="33" y="174"/>
                    <a:pt x="34" y="172"/>
                  </a:cubicBezTo>
                  <a:cubicBezTo>
                    <a:pt x="36" y="169"/>
                    <a:pt x="42" y="165"/>
                    <a:pt x="45" y="164"/>
                  </a:cubicBezTo>
                  <a:cubicBezTo>
                    <a:pt x="47" y="163"/>
                    <a:pt x="45" y="159"/>
                    <a:pt x="47" y="159"/>
                  </a:cubicBezTo>
                  <a:cubicBezTo>
                    <a:pt x="50" y="160"/>
                    <a:pt x="49" y="156"/>
                    <a:pt x="50" y="153"/>
                  </a:cubicBezTo>
                  <a:cubicBezTo>
                    <a:pt x="51" y="151"/>
                    <a:pt x="53" y="152"/>
                    <a:pt x="57" y="152"/>
                  </a:cubicBezTo>
                  <a:cubicBezTo>
                    <a:pt x="61" y="152"/>
                    <a:pt x="67" y="149"/>
                    <a:pt x="73" y="145"/>
                  </a:cubicBezTo>
                  <a:cubicBezTo>
                    <a:pt x="78" y="141"/>
                    <a:pt x="79" y="140"/>
                    <a:pt x="81" y="130"/>
                  </a:cubicBezTo>
                  <a:cubicBezTo>
                    <a:pt x="84" y="119"/>
                    <a:pt x="79" y="107"/>
                    <a:pt x="79" y="104"/>
                  </a:cubicBezTo>
                  <a:cubicBezTo>
                    <a:pt x="79" y="101"/>
                    <a:pt x="71" y="86"/>
                    <a:pt x="68" y="86"/>
                  </a:cubicBezTo>
                  <a:cubicBezTo>
                    <a:pt x="65" y="86"/>
                    <a:pt x="52" y="73"/>
                    <a:pt x="50" y="71"/>
                  </a:cubicBezTo>
                  <a:cubicBezTo>
                    <a:pt x="48" y="69"/>
                    <a:pt x="48" y="65"/>
                    <a:pt x="45" y="62"/>
                  </a:cubicBezTo>
                  <a:cubicBezTo>
                    <a:pt x="42" y="59"/>
                    <a:pt x="41" y="52"/>
                    <a:pt x="42" y="47"/>
                  </a:cubicBezTo>
                  <a:cubicBezTo>
                    <a:pt x="43" y="42"/>
                    <a:pt x="50" y="40"/>
                    <a:pt x="50" y="37"/>
                  </a:cubicBezTo>
                  <a:cubicBezTo>
                    <a:pt x="50" y="33"/>
                    <a:pt x="51" y="30"/>
                    <a:pt x="54" y="30"/>
                  </a:cubicBezTo>
                  <a:cubicBezTo>
                    <a:pt x="58" y="30"/>
                    <a:pt x="62" y="27"/>
                    <a:pt x="63" y="24"/>
                  </a:cubicBezTo>
                  <a:cubicBezTo>
                    <a:pt x="63" y="24"/>
                    <a:pt x="64" y="24"/>
                    <a:pt x="64" y="24"/>
                  </a:cubicBezTo>
                  <a:cubicBezTo>
                    <a:pt x="63" y="22"/>
                    <a:pt x="62" y="22"/>
                    <a:pt x="62" y="22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63" name="Freeform 63"/>
            <p:cNvSpPr>
              <a:spLocks noChangeArrowheads="1"/>
            </p:cNvSpPr>
            <p:nvPr/>
          </p:nvSpPr>
          <p:spPr bwMode="auto">
            <a:xfrm>
              <a:off x="5821383" y="2154240"/>
              <a:ext cx="131763" cy="93663"/>
            </a:xfrm>
            <a:custGeom>
              <a:avLst/>
              <a:gdLst>
                <a:gd name="T0" fmla="*/ 34 w 69"/>
                <a:gd name="T1" fmla="*/ 44 h 49"/>
                <a:gd name="T2" fmla="*/ 47 w 69"/>
                <a:gd name="T3" fmla="*/ 44 h 49"/>
                <a:gd name="T4" fmla="*/ 47 w 69"/>
                <a:gd name="T5" fmla="*/ 34 h 49"/>
                <a:gd name="T6" fmla="*/ 57 w 69"/>
                <a:gd name="T7" fmla="*/ 28 h 49"/>
                <a:gd name="T8" fmla="*/ 65 w 69"/>
                <a:gd name="T9" fmla="*/ 15 h 49"/>
                <a:gd name="T10" fmla="*/ 61 w 69"/>
                <a:gd name="T11" fmla="*/ 1 h 49"/>
                <a:gd name="T12" fmla="*/ 53 w 69"/>
                <a:gd name="T13" fmla="*/ 2 h 49"/>
                <a:gd name="T14" fmla="*/ 45 w 69"/>
                <a:gd name="T15" fmla="*/ 5 h 49"/>
                <a:gd name="T16" fmla="*/ 42 w 69"/>
                <a:gd name="T17" fmla="*/ 8 h 49"/>
                <a:gd name="T18" fmla="*/ 35 w 69"/>
                <a:gd name="T19" fmla="*/ 3 h 49"/>
                <a:gd name="T20" fmla="*/ 20 w 69"/>
                <a:gd name="T21" fmla="*/ 3 h 49"/>
                <a:gd name="T22" fmla="*/ 4 w 69"/>
                <a:gd name="T23" fmla="*/ 10 h 49"/>
                <a:gd name="T24" fmla="*/ 5 w 69"/>
                <a:gd name="T25" fmla="*/ 21 h 49"/>
                <a:gd name="T26" fmla="*/ 6 w 69"/>
                <a:gd name="T27" fmla="*/ 29 h 49"/>
                <a:gd name="T28" fmla="*/ 6 w 69"/>
                <a:gd name="T29" fmla="*/ 30 h 49"/>
                <a:gd name="T30" fmla="*/ 9 w 69"/>
                <a:gd name="T31" fmla="*/ 40 h 49"/>
                <a:gd name="T32" fmla="*/ 16 w 69"/>
                <a:gd name="T33" fmla="*/ 41 h 49"/>
                <a:gd name="T34" fmla="*/ 17 w 69"/>
                <a:gd name="T35" fmla="*/ 47 h 49"/>
                <a:gd name="T36" fmla="*/ 26 w 69"/>
                <a:gd name="T37" fmla="*/ 48 h 49"/>
                <a:gd name="T38" fmla="*/ 27 w 69"/>
                <a:gd name="T39" fmla="*/ 49 h 49"/>
                <a:gd name="T40" fmla="*/ 34 w 69"/>
                <a:gd name="T41" fmla="*/ 44 h 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9"/>
                <a:gd name="T64" fmla="*/ 0 h 49"/>
                <a:gd name="T65" fmla="*/ 69 w 69"/>
                <a:gd name="T66" fmla="*/ 49 h 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9" h="49">
                  <a:moveTo>
                    <a:pt x="34" y="44"/>
                  </a:moveTo>
                  <a:cubicBezTo>
                    <a:pt x="34" y="41"/>
                    <a:pt x="45" y="47"/>
                    <a:pt x="47" y="44"/>
                  </a:cubicBezTo>
                  <a:cubicBezTo>
                    <a:pt x="48" y="41"/>
                    <a:pt x="38" y="32"/>
                    <a:pt x="47" y="34"/>
                  </a:cubicBezTo>
                  <a:cubicBezTo>
                    <a:pt x="55" y="36"/>
                    <a:pt x="54" y="31"/>
                    <a:pt x="57" y="28"/>
                  </a:cubicBezTo>
                  <a:cubicBezTo>
                    <a:pt x="60" y="24"/>
                    <a:pt x="69" y="21"/>
                    <a:pt x="65" y="15"/>
                  </a:cubicBezTo>
                  <a:cubicBezTo>
                    <a:pt x="61" y="10"/>
                    <a:pt x="61" y="5"/>
                    <a:pt x="61" y="1"/>
                  </a:cubicBezTo>
                  <a:cubicBezTo>
                    <a:pt x="58" y="3"/>
                    <a:pt x="54" y="3"/>
                    <a:pt x="53" y="2"/>
                  </a:cubicBezTo>
                  <a:cubicBezTo>
                    <a:pt x="50" y="1"/>
                    <a:pt x="45" y="1"/>
                    <a:pt x="45" y="5"/>
                  </a:cubicBezTo>
                  <a:cubicBezTo>
                    <a:pt x="45" y="9"/>
                    <a:pt x="41" y="9"/>
                    <a:pt x="42" y="8"/>
                  </a:cubicBezTo>
                  <a:cubicBezTo>
                    <a:pt x="42" y="6"/>
                    <a:pt x="38" y="6"/>
                    <a:pt x="35" y="3"/>
                  </a:cubicBezTo>
                  <a:cubicBezTo>
                    <a:pt x="33" y="0"/>
                    <a:pt x="24" y="4"/>
                    <a:pt x="20" y="3"/>
                  </a:cubicBezTo>
                  <a:cubicBezTo>
                    <a:pt x="16" y="1"/>
                    <a:pt x="9" y="5"/>
                    <a:pt x="4" y="10"/>
                  </a:cubicBezTo>
                  <a:cubicBezTo>
                    <a:pt x="0" y="16"/>
                    <a:pt x="5" y="16"/>
                    <a:pt x="5" y="21"/>
                  </a:cubicBezTo>
                  <a:cubicBezTo>
                    <a:pt x="5" y="25"/>
                    <a:pt x="8" y="25"/>
                    <a:pt x="6" y="29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11" y="31"/>
                    <a:pt x="9" y="37"/>
                    <a:pt x="9" y="40"/>
                  </a:cubicBezTo>
                  <a:cubicBezTo>
                    <a:pt x="10" y="43"/>
                    <a:pt x="14" y="41"/>
                    <a:pt x="16" y="41"/>
                  </a:cubicBezTo>
                  <a:cubicBezTo>
                    <a:pt x="19" y="41"/>
                    <a:pt x="15" y="45"/>
                    <a:pt x="17" y="47"/>
                  </a:cubicBezTo>
                  <a:cubicBezTo>
                    <a:pt x="19" y="49"/>
                    <a:pt x="25" y="45"/>
                    <a:pt x="26" y="48"/>
                  </a:cubicBezTo>
                  <a:cubicBezTo>
                    <a:pt x="26" y="48"/>
                    <a:pt x="26" y="49"/>
                    <a:pt x="27" y="49"/>
                  </a:cubicBezTo>
                  <a:cubicBezTo>
                    <a:pt x="30" y="48"/>
                    <a:pt x="34" y="46"/>
                    <a:pt x="34" y="4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64" name="Freeform 64"/>
            <p:cNvSpPr>
              <a:spLocks noChangeArrowheads="1"/>
            </p:cNvSpPr>
            <p:nvPr/>
          </p:nvSpPr>
          <p:spPr bwMode="auto">
            <a:xfrm>
              <a:off x="5778520" y="1976439"/>
              <a:ext cx="160339" cy="195263"/>
            </a:xfrm>
            <a:custGeom>
              <a:avLst/>
              <a:gdLst>
                <a:gd name="T0" fmla="*/ 57 w 84"/>
                <a:gd name="T1" fmla="*/ 47 h 102"/>
                <a:gd name="T2" fmla="*/ 44 w 84"/>
                <a:gd name="T3" fmla="*/ 36 h 102"/>
                <a:gd name="T4" fmla="*/ 53 w 84"/>
                <a:gd name="T5" fmla="*/ 31 h 102"/>
                <a:gd name="T6" fmla="*/ 49 w 84"/>
                <a:gd name="T7" fmla="*/ 23 h 102"/>
                <a:gd name="T8" fmla="*/ 42 w 84"/>
                <a:gd name="T9" fmla="*/ 21 h 102"/>
                <a:gd name="T10" fmla="*/ 32 w 84"/>
                <a:gd name="T11" fmla="*/ 16 h 102"/>
                <a:gd name="T12" fmla="*/ 27 w 84"/>
                <a:gd name="T13" fmla="*/ 7 h 102"/>
                <a:gd name="T14" fmla="*/ 22 w 84"/>
                <a:gd name="T15" fmla="*/ 1 h 102"/>
                <a:gd name="T16" fmla="*/ 18 w 84"/>
                <a:gd name="T17" fmla="*/ 1 h 102"/>
                <a:gd name="T18" fmla="*/ 16 w 84"/>
                <a:gd name="T19" fmla="*/ 7 h 102"/>
                <a:gd name="T20" fmla="*/ 16 w 84"/>
                <a:gd name="T21" fmla="*/ 16 h 102"/>
                <a:gd name="T22" fmla="*/ 10 w 84"/>
                <a:gd name="T23" fmla="*/ 11 h 102"/>
                <a:gd name="T24" fmla="*/ 4 w 84"/>
                <a:gd name="T25" fmla="*/ 20 h 102"/>
                <a:gd name="T26" fmla="*/ 0 w 84"/>
                <a:gd name="T27" fmla="*/ 23 h 102"/>
                <a:gd name="T28" fmla="*/ 2 w 84"/>
                <a:gd name="T29" fmla="*/ 25 h 102"/>
                <a:gd name="T30" fmla="*/ 3 w 84"/>
                <a:gd name="T31" fmla="*/ 34 h 102"/>
                <a:gd name="T32" fmla="*/ 11 w 84"/>
                <a:gd name="T33" fmla="*/ 37 h 102"/>
                <a:gd name="T34" fmla="*/ 10 w 84"/>
                <a:gd name="T35" fmla="*/ 49 h 102"/>
                <a:gd name="T36" fmla="*/ 7 w 84"/>
                <a:gd name="T37" fmla="*/ 58 h 102"/>
                <a:gd name="T38" fmla="*/ 17 w 84"/>
                <a:gd name="T39" fmla="*/ 54 h 102"/>
                <a:gd name="T40" fmla="*/ 26 w 84"/>
                <a:gd name="T41" fmla="*/ 53 h 102"/>
                <a:gd name="T42" fmla="*/ 33 w 84"/>
                <a:gd name="T43" fmla="*/ 51 h 102"/>
                <a:gd name="T44" fmla="*/ 43 w 84"/>
                <a:gd name="T45" fmla="*/ 51 h 102"/>
                <a:gd name="T46" fmla="*/ 52 w 84"/>
                <a:gd name="T47" fmla="*/ 59 h 102"/>
                <a:gd name="T48" fmla="*/ 52 w 84"/>
                <a:gd name="T49" fmla="*/ 73 h 102"/>
                <a:gd name="T50" fmla="*/ 60 w 84"/>
                <a:gd name="T51" fmla="*/ 85 h 102"/>
                <a:gd name="T52" fmla="*/ 59 w 84"/>
                <a:gd name="T53" fmla="*/ 97 h 102"/>
                <a:gd name="T54" fmla="*/ 64 w 84"/>
                <a:gd name="T55" fmla="*/ 101 h 102"/>
                <a:gd name="T56" fmla="*/ 67 w 84"/>
                <a:gd name="T57" fmla="*/ 98 h 102"/>
                <a:gd name="T58" fmla="*/ 75 w 84"/>
                <a:gd name="T59" fmla="*/ 95 h 102"/>
                <a:gd name="T60" fmla="*/ 83 w 84"/>
                <a:gd name="T61" fmla="*/ 94 h 102"/>
                <a:gd name="T62" fmla="*/ 83 w 84"/>
                <a:gd name="T63" fmla="*/ 89 h 102"/>
                <a:gd name="T64" fmla="*/ 81 w 84"/>
                <a:gd name="T65" fmla="*/ 78 h 102"/>
                <a:gd name="T66" fmla="*/ 72 w 84"/>
                <a:gd name="T67" fmla="*/ 69 h 102"/>
                <a:gd name="T68" fmla="*/ 62 w 84"/>
                <a:gd name="T69" fmla="*/ 57 h 102"/>
                <a:gd name="T70" fmla="*/ 57 w 84"/>
                <a:gd name="T71" fmla="*/ 47 h 1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4"/>
                <a:gd name="T109" fmla="*/ 0 h 102"/>
                <a:gd name="T110" fmla="*/ 84 w 84"/>
                <a:gd name="T111" fmla="*/ 102 h 10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4" h="102">
                  <a:moveTo>
                    <a:pt x="57" y="47"/>
                  </a:moveTo>
                  <a:cubicBezTo>
                    <a:pt x="57" y="44"/>
                    <a:pt x="43" y="40"/>
                    <a:pt x="44" y="36"/>
                  </a:cubicBezTo>
                  <a:cubicBezTo>
                    <a:pt x="46" y="33"/>
                    <a:pt x="53" y="35"/>
                    <a:pt x="53" y="31"/>
                  </a:cubicBezTo>
                  <a:cubicBezTo>
                    <a:pt x="53" y="28"/>
                    <a:pt x="50" y="28"/>
                    <a:pt x="49" y="23"/>
                  </a:cubicBezTo>
                  <a:cubicBezTo>
                    <a:pt x="49" y="18"/>
                    <a:pt x="44" y="19"/>
                    <a:pt x="42" y="21"/>
                  </a:cubicBezTo>
                  <a:cubicBezTo>
                    <a:pt x="39" y="22"/>
                    <a:pt x="32" y="19"/>
                    <a:pt x="32" y="16"/>
                  </a:cubicBezTo>
                  <a:cubicBezTo>
                    <a:pt x="32" y="12"/>
                    <a:pt x="27" y="10"/>
                    <a:pt x="27" y="7"/>
                  </a:cubicBezTo>
                  <a:cubicBezTo>
                    <a:pt x="27" y="5"/>
                    <a:pt x="24" y="3"/>
                    <a:pt x="22" y="1"/>
                  </a:cubicBezTo>
                  <a:cubicBezTo>
                    <a:pt x="21" y="2"/>
                    <a:pt x="19" y="2"/>
                    <a:pt x="18" y="1"/>
                  </a:cubicBezTo>
                  <a:cubicBezTo>
                    <a:pt x="17" y="0"/>
                    <a:pt x="15" y="6"/>
                    <a:pt x="16" y="7"/>
                  </a:cubicBezTo>
                  <a:cubicBezTo>
                    <a:pt x="18" y="8"/>
                    <a:pt x="19" y="17"/>
                    <a:pt x="16" y="16"/>
                  </a:cubicBezTo>
                  <a:cubicBezTo>
                    <a:pt x="12" y="15"/>
                    <a:pt x="12" y="10"/>
                    <a:pt x="10" y="11"/>
                  </a:cubicBezTo>
                  <a:cubicBezTo>
                    <a:pt x="10" y="11"/>
                    <a:pt x="4" y="17"/>
                    <a:pt x="4" y="20"/>
                  </a:cubicBezTo>
                  <a:cubicBezTo>
                    <a:pt x="4" y="22"/>
                    <a:pt x="2" y="22"/>
                    <a:pt x="0" y="23"/>
                  </a:cubicBezTo>
                  <a:cubicBezTo>
                    <a:pt x="1" y="24"/>
                    <a:pt x="2" y="25"/>
                    <a:pt x="2" y="25"/>
                  </a:cubicBezTo>
                  <a:cubicBezTo>
                    <a:pt x="3" y="27"/>
                    <a:pt x="2" y="31"/>
                    <a:pt x="3" y="34"/>
                  </a:cubicBezTo>
                  <a:cubicBezTo>
                    <a:pt x="5" y="38"/>
                    <a:pt x="10" y="32"/>
                    <a:pt x="11" y="37"/>
                  </a:cubicBezTo>
                  <a:cubicBezTo>
                    <a:pt x="13" y="42"/>
                    <a:pt x="10" y="44"/>
                    <a:pt x="10" y="49"/>
                  </a:cubicBezTo>
                  <a:cubicBezTo>
                    <a:pt x="10" y="54"/>
                    <a:pt x="6" y="53"/>
                    <a:pt x="7" y="58"/>
                  </a:cubicBezTo>
                  <a:cubicBezTo>
                    <a:pt x="8" y="62"/>
                    <a:pt x="14" y="57"/>
                    <a:pt x="17" y="54"/>
                  </a:cubicBezTo>
                  <a:cubicBezTo>
                    <a:pt x="21" y="51"/>
                    <a:pt x="24" y="51"/>
                    <a:pt x="26" y="53"/>
                  </a:cubicBezTo>
                  <a:cubicBezTo>
                    <a:pt x="27" y="55"/>
                    <a:pt x="32" y="54"/>
                    <a:pt x="33" y="51"/>
                  </a:cubicBezTo>
                  <a:cubicBezTo>
                    <a:pt x="34" y="49"/>
                    <a:pt x="41" y="48"/>
                    <a:pt x="43" y="51"/>
                  </a:cubicBezTo>
                  <a:cubicBezTo>
                    <a:pt x="46" y="54"/>
                    <a:pt x="48" y="57"/>
                    <a:pt x="52" y="59"/>
                  </a:cubicBezTo>
                  <a:cubicBezTo>
                    <a:pt x="55" y="61"/>
                    <a:pt x="49" y="72"/>
                    <a:pt x="52" y="73"/>
                  </a:cubicBezTo>
                  <a:cubicBezTo>
                    <a:pt x="56" y="74"/>
                    <a:pt x="61" y="79"/>
                    <a:pt x="60" y="85"/>
                  </a:cubicBezTo>
                  <a:cubicBezTo>
                    <a:pt x="60" y="90"/>
                    <a:pt x="63" y="93"/>
                    <a:pt x="59" y="97"/>
                  </a:cubicBezTo>
                  <a:cubicBezTo>
                    <a:pt x="61" y="99"/>
                    <a:pt x="64" y="99"/>
                    <a:pt x="64" y="101"/>
                  </a:cubicBezTo>
                  <a:cubicBezTo>
                    <a:pt x="63" y="102"/>
                    <a:pt x="67" y="102"/>
                    <a:pt x="67" y="98"/>
                  </a:cubicBezTo>
                  <a:cubicBezTo>
                    <a:pt x="67" y="94"/>
                    <a:pt x="72" y="94"/>
                    <a:pt x="75" y="95"/>
                  </a:cubicBezTo>
                  <a:cubicBezTo>
                    <a:pt x="76" y="96"/>
                    <a:pt x="80" y="96"/>
                    <a:pt x="83" y="94"/>
                  </a:cubicBezTo>
                  <a:cubicBezTo>
                    <a:pt x="83" y="92"/>
                    <a:pt x="83" y="90"/>
                    <a:pt x="83" y="89"/>
                  </a:cubicBezTo>
                  <a:cubicBezTo>
                    <a:pt x="84" y="85"/>
                    <a:pt x="83" y="80"/>
                    <a:pt x="81" y="78"/>
                  </a:cubicBezTo>
                  <a:cubicBezTo>
                    <a:pt x="79" y="76"/>
                    <a:pt x="73" y="73"/>
                    <a:pt x="72" y="69"/>
                  </a:cubicBezTo>
                  <a:cubicBezTo>
                    <a:pt x="70" y="65"/>
                    <a:pt x="64" y="61"/>
                    <a:pt x="62" y="57"/>
                  </a:cubicBezTo>
                  <a:cubicBezTo>
                    <a:pt x="61" y="53"/>
                    <a:pt x="57" y="50"/>
                    <a:pt x="57" y="4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65" name="Freeform 65"/>
            <p:cNvSpPr>
              <a:spLocks noChangeArrowheads="1"/>
            </p:cNvSpPr>
            <p:nvPr/>
          </p:nvSpPr>
          <p:spPr bwMode="auto">
            <a:xfrm>
              <a:off x="5722957" y="2020889"/>
              <a:ext cx="176213" cy="328613"/>
            </a:xfrm>
            <a:custGeom>
              <a:avLst/>
              <a:gdLst>
                <a:gd name="T0" fmla="*/ 56 w 92"/>
                <a:gd name="T1" fmla="*/ 91 h 172"/>
                <a:gd name="T2" fmla="*/ 55 w 92"/>
                <a:gd name="T3" fmla="*/ 80 h 172"/>
                <a:gd name="T4" fmla="*/ 71 w 92"/>
                <a:gd name="T5" fmla="*/ 73 h 172"/>
                <a:gd name="T6" fmla="*/ 86 w 92"/>
                <a:gd name="T7" fmla="*/ 73 h 172"/>
                <a:gd name="T8" fmla="*/ 88 w 92"/>
                <a:gd name="T9" fmla="*/ 74 h 172"/>
                <a:gd name="T10" fmla="*/ 89 w 92"/>
                <a:gd name="T11" fmla="*/ 62 h 172"/>
                <a:gd name="T12" fmla="*/ 81 w 92"/>
                <a:gd name="T13" fmla="*/ 50 h 172"/>
                <a:gd name="T14" fmla="*/ 81 w 92"/>
                <a:gd name="T15" fmla="*/ 36 h 172"/>
                <a:gd name="T16" fmla="*/ 72 w 92"/>
                <a:gd name="T17" fmla="*/ 28 h 172"/>
                <a:gd name="T18" fmla="*/ 62 w 92"/>
                <a:gd name="T19" fmla="*/ 28 h 172"/>
                <a:gd name="T20" fmla="*/ 55 w 92"/>
                <a:gd name="T21" fmla="*/ 30 h 172"/>
                <a:gd name="T22" fmla="*/ 46 w 92"/>
                <a:gd name="T23" fmla="*/ 31 h 172"/>
                <a:gd name="T24" fmla="*/ 36 w 92"/>
                <a:gd name="T25" fmla="*/ 35 h 172"/>
                <a:gd name="T26" fmla="*/ 39 w 92"/>
                <a:gd name="T27" fmla="*/ 26 h 172"/>
                <a:gd name="T28" fmla="*/ 40 w 92"/>
                <a:gd name="T29" fmla="*/ 14 h 172"/>
                <a:gd name="T30" fmla="*/ 32 w 92"/>
                <a:gd name="T31" fmla="*/ 11 h 172"/>
                <a:gd name="T32" fmla="*/ 31 w 92"/>
                <a:gd name="T33" fmla="*/ 2 h 172"/>
                <a:gd name="T34" fmla="*/ 29 w 92"/>
                <a:gd name="T35" fmla="*/ 0 h 172"/>
                <a:gd name="T36" fmla="*/ 27 w 92"/>
                <a:gd name="T37" fmla="*/ 2 h 172"/>
                <a:gd name="T38" fmla="*/ 17 w 92"/>
                <a:gd name="T39" fmla="*/ 8 h 172"/>
                <a:gd name="T40" fmla="*/ 9 w 92"/>
                <a:gd name="T41" fmla="*/ 10 h 172"/>
                <a:gd name="T42" fmla="*/ 2 w 92"/>
                <a:gd name="T43" fmla="*/ 14 h 172"/>
                <a:gd name="T44" fmla="*/ 0 w 92"/>
                <a:gd name="T45" fmla="*/ 32 h 172"/>
                <a:gd name="T46" fmla="*/ 9 w 92"/>
                <a:gd name="T47" fmla="*/ 42 h 172"/>
                <a:gd name="T48" fmla="*/ 11 w 92"/>
                <a:gd name="T49" fmla="*/ 50 h 172"/>
                <a:gd name="T50" fmla="*/ 10 w 92"/>
                <a:gd name="T51" fmla="*/ 55 h 172"/>
                <a:gd name="T52" fmla="*/ 9 w 92"/>
                <a:gd name="T53" fmla="*/ 63 h 172"/>
                <a:gd name="T54" fmla="*/ 13 w 92"/>
                <a:gd name="T55" fmla="*/ 75 h 172"/>
                <a:gd name="T56" fmla="*/ 17 w 92"/>
                <a:gd name="T57" fmla="*/ 89 h 172"/>
                <a:gd name="T58" fmla="*/ 21 w 92"/>
                <a:gd name="T59" fmla="*/ 97 h 172"/>
                <a:gd name="T60" fmla="*/ 11 w 92"/>
                <a:gd name="T61" fmla="*/ 116 h 172"/>
                <a:gd name="T62" fmla="*/ 8 w 92"/>
                <a:gd name="T63" fmla="*/ 132 h 172"/>
                <a:gd name="T64" fmla="*/ 9 w 92"/>
                <a:gd name="T65" fmla="*/ 142 h 172"/>
                <a:gd name="T66" fmla="*/ 23 w 92"/>
                <a:gd name="T67" fmla="*/ 157 h 172"/>
                <a:gd name="T68" fmla="*/ 27 w 92"/>
                <a:gd name="T69" fmla="*/ 162 h 172"/>
                <a:gd name="T70" fmla="*/ 33 w 92"/>
                <a:gd name="T71" fmla="*/ 163 h 172"/>
                <a:gd name="T72" fmla="*/ 39 w 92"/>
                <a:gd name="T73" fmla="*/ 170 h 172"/>
                <a:gd name="T74" fmla="*/ 48 w 92"/>
                <a:gd name="T75" fmla="*/ 171 h 172"/>
                <a:gd name="T76" fmla="*/ 51 w 92"/>
                <a:gd name="T77" fmla="*/ 166 h 172"/>
                <a:gd name="T78" fmla="*/ 38 w 92"/>
                <a:gd name="T79" fmla="*/ 159 h 172"/>
                <a:gd name="T80" fmla="*/ 30 w 92"/>
                <a:gd name="T81" fmla="*/ 146 h 172"/>
                <a:gd name="T82" fmla="*/ 26 w 92"/>
                <a:gd name="T83" fmla="*/ 135 h 172"/>
                <a:gd name="T84" fmla="*/ 19 w 92"/>
                <a:gd name="T85" fmla="*/ 130 h 172"/>
                <a:gd name="T86" fmla="*/ 20 w 92"/>
                <a:gd name="T87" fmla="*/ 112 h 172"/>
                <a:gd name="T88" fmla="*/ 27 w 92"/>
                <a:gd name="T89" fmla="*/ 89 h 172"/>
                <a:gd name="T90" fmla="*/ 36 w 92"/>
                <a:gd name="T91" fmla="*/ 86 h 172"/>
                <a:gd name="T92" fmla="*/ 45 w 92"/>
                <a:gd name="T93" fmla="*/ 93 h 172"/>
                <a:gd name="T94" fmla="*/ 57 w 92"/>
                <a:gd name="T95" fmla="*/ 99 h 172"/>
                <a:gd name="T96" fmla="*/ 57 w 92"/>
                <a:gd name="T97" fmla="*/ 100 h 172"/>
                <a:gd name="T98" fmla="*/ 57 w 92"/>
                <a:gd name="T99" fmla="*/ 99 h 172"/>
                <a:gd name="T100" fmla="*/ 56 w 92"/>
                <a:gd name="T101" fmla="*/ 91 h 1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2"/>
                <a:gd name="T154" fmla="*/ 0 h 172"/>
                <a:gd name="T155" fmla="*/ 92 w 92"/>
                <a:gd name="T156" fmla="*/ 172 h 17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2" h="172">
                  <a:moveTo>
                    <a:pt x="56" y="91"/>
                  </a:moveTo>
                  <a:cubicBezTo>
                    <a:pt x="56" y="86"/>
                    <a:pt x="51" y="86"/>
                    <a:pt x="55" y="80"/>
                  </a:cubicBezTo>
                  <a:cubicBezTo>
                    <a:pt x="60" y="75"/>
                    <a:pt x="67" y="71"/>
                    <a:pt x="71" y="73"/>
                  </a:cubicBezTo>
                  <a:cubicBezTo>
                    <a:pt x="75" y="74"/>
                    <a:pt x="84" y="70"/>
                    <a:pt x="86" y="73"/>
                  </a:cubicBezTo>
                  <a:cubicBezTo>
                    <a:pt x="87" y="74"/>
                    <a:pt x="87" y="74"/>
                    <a:pt x="88" y="74"/>
                  </a:cubicBezTo>
                  <a:cubicBezTo>
                    <a:pt x="92" y="70"/>
                    <a:pt x="89" y="67"/>
                    <a:pt x="89" y="62"/>
                  </a:cubicBezTo>
                  <a:cubicBezTo>
                    <a:pt x="90" y="56"/>
                    <a:pt x="85" y="51"/>
                    <a:pt x="81" y="50"/>
                  </a:cubicBezTo>
                  <a:cubicBezTo>
                    <a:pt x="78" y="49"/>
                    <a:pt x="84" y="38"/>
                    <a:pt x="81" y="36"/>
                  </a:cubicBezTo>
                  <a:cubicBezTo>
                    <a:pt x="77" y="34"/>
                    <a:pt x="75" y="31"/>
                    <a:pt x="72" y="28"/>
                  </a:cubicBezTo>
                  <a:cubicBezTo>
                    <a:pt x="70" y="25"/>
                    <a:pt x="63" y="26"/>
                    <a:pt x="62" y="28"/>
                  </a:cubicBezTo>
                  <a:cubicBezTo>
                    <a:pt x="61" y="31"/>
                    <a:pt x="56" y="32"/>
                    <a:pt x="55" y="30"/>
                  </a:cubicBezTo>
                  <a:cubicBezTo>
                    <a:pt x="53" y="28"/>
                    <a:pt x="50" y="28"/>
                    <a:pt x="46" y="31"/>
                  </a:cubicBezTo>
                  <a:cubicBezTo>
                    <a:pt x="43" y="34"/>
                    <a:pt x="37" y="39"/>
                    <a:pt x="36" y="35"/>
                  </a:cubicBezTo>
                  <a:cubicBezTo>
                    <a:pt x="35" y="30"/>
                    <a:pt x="39" y="31"/>
                    <a:pt x="39" y="26"/>
                  </a:cubicBezTo>
                  <a:cubicBezTo>
                    <a:pt x="39" y="21"/>
                    <a:pt x="42" y="19"/>
                    <a:pt x="40" y="14"/>
                  </a:cubicBezTo>
                  <a:cubicBezTo>
                    <a:pt x="39" y="9"/>
                    <a:pt x="34" y="15"/>
                    <a:pt x="32" y="11"/>
                  </a:cubicBezTo>
                  <a:cubicBezTo>
                    <a:pt x="31" y="8"/>
                    <a:pt x="32" y="4"/>
                    <a:pt x="31" y="2"/>
                  </a:cubicBezTo>
                  <a:cubicBezTo>
                    <a:pt x="31" y="2"/>
                    <a:pt x="30" y="1"/>
                    <a:pt x="29" y="0"/>
                  </a:cubicBezTo>
                  <a:cubicBezTo>
                    <a:pt x="28" y="1"/>
                    <a:pt x="28" y="1"/>
                    <a:pt x="27" y="2"/>
                  </a:cubicBezTo>
                  <a:cubicBezTo>
                    <a:pt x="26" y="4"/>
                    <a:pt x="19" y="5"/>
                    <a:pt x="17" y="8"/>
                  </a:cubicBezTo>
                  <a:cubicBezTo>
                    <a:pt x="15" y="11"/>
                    <a:pt x="10" y="10"/>
                    <a:pt x="9" y="10"/>
                  </a:cubicBezTo>
                  <a:cubicBezTo>
                    <a:pt x="7" y="10"/>
                    <a:pt x="3" y="11"/>
                    <a:pt x="2" y="14"/>
                  </a:cubicBezTo>
                  <a:cubicBezTo>
                    <a:pt x="2" y="17"/>
                    <a:pt x="0" y="30"/>
                    <a:pt x="0" y="32"/>
                  </a:cubicBezTo>
                  <a:cubicBezTo>
                    <a:pt x="0" y="34"/>
                    <a:pt x="6" y="41"/>
                    <a:pt x="9" y="42"/>
                  </a:cubicBezTo>
                  <a:cubicBezTo>
                    <a:pt x="11" y="43"/>
                    <a:pt x="8" y="48"/>
                    <a:pt x="11" y="50"/>
                  </a:cubicBezTo>
                  <a:cubicBezTo>
                    <a:pt x="14" y="51"/>
                    <a:pt x="12" y="55"/>
                    <a:pt x="10" y="55"/>
                  </a:cubicBezTo>
                  <a:cubicBezTo>
                    <a:pt x="9" y="54"/>
                    <a:pt x="11" y="61"/>
                    <a:pt x="9" y="63"/>
                  </a:cubicBezTo>
                  <a:cubicBezTo>
                    <a:pt x="6" y="65"/>
                    <a:pt x="8" y="71"/>
                    <a:pt x="13" y="75"/>
                  </a:cubicBezTo>
                  <a:cubicBezTo>
                    <a:pt x="17" y="79"/>
                    <a:pt x="17" y="85"/>
                    <a:pt x="17" y="89"/>
                  </a:cubicBezTo>
                  <a:cubicBezTo>
                    <a:pt x="17" y="92"/>
                    <a:pt x="21" y="93"/>
                    <a:pt x="21" y="97"/>
                  </a:cubicBezTo>
                  <a:cubicBezTo>
                    <a:pt x="21" y="97"/>
                    <a:pt x="15" y="117"/>
                    <a:pt x="11" y="116"/>
                  </a:cubicBezTo>
                  <a:cubicBezTo>
                    <a:pt x="10" y="121"/>
                    <a:pt x="9" y="128"/>
                    <a:pt x="8" y="132"/>
                  </a:cubicBezTo>
                  <a:cubicBezTo>
                    <a:pt x="7" y="138"/>
                    <a:pt x="6" y="142"/>
                    <a:pt x="9" y="142"/>
                  </a:cubicBezTo>
                  <a:cubicBezTo>
                    <a:pt x="12" y="143"/>
                    <a:pt x="18" y="150"/>
                    <a:pt x="23" y="157"/>
                  </a:cubicBezTo>
                  <a:cubicBezTo>
                    <a:pt x="25" y="159"/>
                    <a:pt x="26" y="161"/>
                    <a:pt x="27" y="162"/>
                  </a:cubicBezTo>
                  <a:cubicBezTo>
                    <a:pt x="29" y="162"/>
                    <a:pt x="31" y="162"/>
                    <a:pt x="33" y="163"/>
                  </a:cubicBezTo>
                  <a:cubicBezTo>
                    <a:pt x="38" y="164"/>
                    <a:pt x="39" y="167"/>
                    <a:pt x="39" y="170"/>
                  </a:cubicBezTo>
                  <a:cubicBezTo>
                    <a:pt x="39" y="172"/>
                    <a:pt x="46" y="171"/>
                    <a:pt x="48" y="171"/>
                  </a:cubicBezTo>
                  <a:cubicBezTo>
                    <a:pt x="49" y="170"/>
                    <a:pt x="47" y="167"/>
                    <a:pt x="51" y="166"/>
                  </a:cubicBezTo>
                  <a:cubicBezTo>
                    <a:pt x="49" y="163"/>
                    <a:pt x="43" y="159"/>
                    <a:pt x="38" y="159"/>
                  </a:cubicBezTo>
                  <a:cubicBezTo>
                    <a:pt x="33" y="158"/>
                    <a:pt x="30" y="150"/>
                    <a:pt x="30" y="146"/>
                  </a:cubicBezTo>
                  <a:cubicBezTo>
                    <a:pt x="31" y="142"/>
                    <a:pt x="26" y="139"/>
                    <a:pt x="26" y="135"/>
                  </a:cubicBezTo>
                  <a:cubicBezTo>
                    <a:pt x="26" y="132"/>
                    <a:pt x="23" y="132"/>
                    <a:pt x="19" y="130"/>
                  </a:cubicBezTo>
                  <a:cubicBezTo>
                    <a:pt x="15" y="128"/>
                    <a:pt x="20" y="117"/>
                    <a:pt x="20" y="112"/>
                  </a:cubicBezTo>
                  <a:cubicBezTo>
                    <a:pt x="21" y="107"/>
                    <a:pt x="29" y="93"/>
                    <a:pt x="27" y="89"/>
                  </a:cubicBezTo>
                  <a:cubicBezTo>
                    <a:pt x="24" y="85"/>
                    <a:pt x="35" y="81"/>
                    <a:pt x="36" y="86"/>
                  </a:cubicBezTo>
                  <a:cubicBezTo>
                    <a:pt x="37" y="91"/>
                    <a:pt x="38" y="93"/>
                    <a:pt x="45" y="93"/>
                  </a:cubicBezTo>
                  <a:cubicBezTo>
                    <a:pt x="51" y="93"/>
                    <a:pt x="51" y="98"/>
                    <a:pt x="57" y="99"/>
                  </a:cubicBezTo>
                  <a:cubicBezTo>
                    <a:pt x="57" y="99"/>
                    <a:pt x="57" y="99"/>
                    <a:pt x="57" y="100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9" y="95"/>
                    <a:pt x="56" y="95"/>
                    <a:pt x="56" y="9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66" name="Freeform 66"/>
            <p:cNvSpPr>
              <a:spLocks noChangeArrowheads="1"/>
            </p:cNvSpPr>
            <p:nvPr/>
          </p:nvSpPr>
          <p:spPr bwMode="auto">
            <a:xfrm>
              <a:off x="3951301" y="1136650"/>
              <a:ext cx="207964" cy="169864"/>
            </a:xfrm>
            <a:custGeom>
              <a:avLst/>
              <a:gdLst>
                <a:gd name="T0" fmla="*/ 2 w 109"/>
                <a:gd name="T1" fmla="*/ 19 h 89"/>
                <a:gd name="T2" fmla="*/ 2 w 109"/>
                <a:gd name="T3" fmla="*/ 31 h 89"/>
                <a:gd name="T4" fmla="*/ 3 w 109"/>
                <a:gd name="T5" fmla="*/ 36 h 89"/>
                <a:gd name="T6" fmla="*/ 5 w 109"/>
                <a:gd name="T7" fmla="*/ 41 h 89"/>
                <a:gd name="T8" fmla="*/ 7 w 109"/>
                <a:gd name="T9" fmla="*/ 47 h 89"/>
                <a:gd name="T10" fmla="*/ 10 w 109"/>
                <a:gd name="T11" fmla="*/ 56 h 89"/>
                <a:gd name="T12" fmla="*/ 10 w 109"/>
                <a:gd name="T13" fmla="*/ 61 h 89"/>
                <a:gd name="T14" fmla="*/ 16 w 109"/>
                <a:gd name="T15" fmla="*/ 65 h 89"/>
                <a:gd name="T16" fmla="*/ 24 w 109"/>
                <a:gd name="T17" fmla="*/ 70 h 89"/>
                <a:gd name="T18" fmla="*/ 30 w 109"/>
                <a:gd name="T19" fmla="*/ 73 h 89"/>
                <a:gd name="T20" fmla="*/ 36 w 109"/>
                <a:gd name="T21" fmla="*/ 72 h 89"/>
                <a:gd name="T22" fmla="*/ 39 w 109"/>
                <a:gd name="T23" fmla="*/ 76 h 89"/>
                <a:gd name="T24" fmla="*/ 47 w 109"/>
                <a:gd name="T25" fmla="*/ 78 h 89"/>
                <a:gd name="T26" fmla="*/ 52 w 109"/>
                <a:gd name="T27" fmla="*/ 84 h 89"/>
                <a:gd name="T28" fmla="*/ 59 w 109"/>
                <a:gd name="T29" fmla="*/ 83 h 89"/>
                <a:gd name="T30" fmla="*/ 68 w 109"/>
                <a:gd name="T31" fmla="*/ 85 h 89"/>
                <a:gd name="T32" fmla="*/ 77 w 109"/>
                <a:gd name="T33" fmla="*/ 85 h 89"/>
                <a:gd name="T34" fmla="*/ 86 w 109"/>
                <a:gd name="T35" fmla="*/ 88 h 89"/>
                <a:gd name="T36" fmla="*/ 93 w 109"/>
                <a:gd name="T37" fmla="*/ 89 h 89"/>
                <a:gd name="T38" fmla="*/ 93 w 109"/>
                <a:gd name="T39" fmla="*/ 82 h 89"/>
                <a:gd name="T40" fmla="*/ 103 w 109"/>
                <a:gd name="T41" fmla="*/ 71 h 89"/>
                <a:gd name="T42" fmla="*/ 108 w 109"/>
                <a:gd name="T43" fmla="*/ 67 h 89"/>
                <a:gd name="T44" fmla="*/ 104 w 109"/>
                <a:gd name="T45" fmla="*/ 56 h 89"/>
                <a:gd name="T46" fmla="*/ 103 w 109"/>
                <a:gd name="T47" fmla="*/ 46 h 89"/>
                <a:gd name="T48" fmla="*/ 99 w 109"/>
                <a:gd name="T49" fmla="*/ 40 h 89"/>
                <a:gd name="T50" fmla="*/ 106 w 109"/>
                <a:gd name="T51" fmla="*/ 35 h 89"/>
                <a:gd name="T52" fmla="*/ 105 w 109"/>
                <a:gd name="T53" fmla="*/ 25 h 89"/>
                <a:gd name="T54" fmla="*/ 103 w 109"/>
                <a:gd name="T55" fmla="*/ 16 h 89"/>
                <a:gd name="T56" fmla="*/ 95 w 109"/>
                <a:gd name="T57" fmla="*/ 10 h 89"/>
                <a:gd name="T58" fmla="*/ 94 w 109"/>
                <a:gd name="T59" fmla="*/ 9 h 89"/>
                <a:gd name="T60" fmla="*/ 65 w 109"/>
                <a:gd name="T61" fmla="*/ 8 h 89"/>
                <a:gd name="T62" fmla="*/ 59 w 109"/>
                <a:gd name="T63" fmla="*/ 6 h 89"/>
                <a:gd name="T64" fmla="*/ 53 w 109"/>
                <a:gd name="T65" fmla="*/ 9 h 89"/>
                <a:gd name="T66" fmla="*/ 48 w 109"/>
                <a:gd name="T67" fmla="*/ 2 h 89"/>
                <a:gd name="T68" fmla="*/ 23 w 109"/>
                <a:gd name="T69" fmla="*/ 9 h 89"/>
                <a:gd name="T70" fmla="*/ 6 w 109"/>
                <a:gd name="T71" fmla="*/ 15 h 89"/>
                <a:gd name="T72" fmla="*/ 2 w 109"/>
                <a:gd name="T73" fmla="*/ 18 h 89"/>
                <a:gd name="T74" fmla="*/ 2 w 109"/>
                <a:gd name="T75" fmla="*/ 19 h 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9"/>
                <a:gd name="T115" fmla="*/ 0 h 89"/>
                <a:gd name="T116" fmla="*/ 109 w 109"/>
                <a:gd name="T117" fmla="*/ 89 h 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9" h="89">
                  <a:moveTo>
                    <a:pt x="2" y="19"/>
                  </a:moveTo>
                  <a:cubicBezTo>
                    <a:pt x="3" y="21"/>
                    <a:pt x="4" y="28"/>
                    <a:pt x="2" y="31"/>
                  </a:cubicBezTo>
                  <a:cubicBezTo>
                    <a:pt x="0" y="34"/>
                    <a:pt x="1" y="35"/>
                    <a:pt x="3" y="36"/>
                  </a:cubicBezTo>
                  <a:cubicBezTo>
                    <a:pt x="5" y="37"/>
                    <a:pt x="5" y="39"/>
                    <a:pt x="5" y="41"/>
                  </a:cubicBezTo>
                  <a:cubicBezTo>
                    <a:pt x="5" y="43"/>
                    <a:pt x="7" y="43"/>
                    <a:pt x="7" y="47"/>
                  </a:cubicBezTo>
                  <a:cubicBezTo>
                    <a:pt x="7" y="51"/>
                    <a:pt x="8" y="54"/>
                    <a:pt x="10" y="56"/>
                  </a:cubicBezTo>
                  <a:cubicBezTo>
                    <a:pt x="11" y="57"/>
                    <a:pt x="11" y="59"/>
                    <a:pt x="10" y="61"/>
                  </a:cubicBezTo>
                  <a:cubicBezTo>
                    <a:pt x="12" y="63"/>
                    <a:pt x="14" y="64"/>
                    <a:pt x="16" y="65"/>
                  </a:cubicBezTo>
                  <a:cubicBezTo>
                    <a:pt x="22" y="67"/>
                    <a:pt x="24" y="68"/>
                    <a:pt x="24" y="70"/>
                  </a:cubicBezTo>
                  <a:cubicBezTo>
                    <a:pt x="24" y="72"/>
                    <a:pt x="29" y="75"/>
                    <a:pt x="30" y="73"/>
                  </a:cubicBezTo>
                  <a:cubicBezTo>
                    <a:pt x="31" y="70"/>
                    <a:pt x="34" y="72"/>
                    <a:pt x="36" y="72"/>
                  </a:cubicBezTo>
                  <a:cubicBezTo>
                    <a:pt x="38" y="72"/>
                    <a:pt x="39" y="74"/>
                    <a:pt x="39" y="76"/>
                  </a:cubicBezTo>
                  <a:cubicBezTo>
                    <a:pt x="40" y="77"/>
                    <a:pt x="45" y="76"/>
                    <a:pt x="47" y="78"/>
                  </a:cubicBezTo>
                  <a:cubicBezTo>
                    <a:pt x="48" y="79"/>
                    <a:pt x="49" y="83"/>
                    <a:pt x="52" y="84"/>
                  </a:cubicBezTo>
                  <a:cubicBezTo>
                    <a:pt x="54" y="86"/>
                    <a:pt x="57" y="82"/>
                    <a:pt x="59" y="83"/>
                  </a:cubicBezTo>
                  <a:cubicBezTo>
                    <a:pt x="60" y="85"/>
                    <a:pt x="65" y="86"/>
                    <a:pt x="68" y="85"/>
                  </a:cubicBezTo>
                  <a:cubicBezTo>
                    <a:pt x="71" y="83"/>
                    <a:pt x="73" y="86"/>
                    <a:pt x="77" y="85"/>
                  </a:cubicBezTo>
                  <a:cubicBezTo>
                    <a:pt x="81" y="85"/>
                    <a:pt x="85" y="86"/>
                    <a:pt x="86" y="88"/>
                  </a:cubicBezTo>
                  <a:cubicBezTo>
                    <a:pt x="87" y="88"/>
                    <a:pt x="90" y="89"/>
                    <a:pt x="93" y="89"/>
                  </a:cubicBezTo>
                  <a:cubicBezTo>
                    <a:pt x="94" y="88"/>
                    <a:pt x="92" y="83"/>
                    <a:pt x="93" y="82"/>
                  </a:cubicBezTo>
                  <a:cubicBezTo>
                    <a:pt x="93" y="81"/>
                    <a:pt x="102" y="73"/>
                    <a:pt x="103" y="71"/>
                  </a:cubicBezTo>
                  <a:cubicBezTo>
                    <a:pt x="105" y="69"/>
                    <a:pt x="107" y="69"/>
                    <a:pt x="108" y="67"/>
                  </a:cubicBezTo>
                  <a:cubicBezTo>
                    <a:pt x="109" y="65"/>
                    <a:pt x="105" y="58"/>
                    <a:pt x="104" y="56"/>
                  </a:cubicBezTo>
                  <a:cubicBezTo>
                    <a:pt x="103" y="55"/>
                    <a:pt x="102" y="49"/>
                    <a:pt x="103" y="46"/>
                  </a:cubicBezTo>
                  <a:cubicBezTo>
                    <a:pt x="104" y="44"/>
                    <a:pt x="99" y="42"/>
                    <a:pt x="99" y="40"/>
                  </a:cubicBezTo>
                  <a:cubicBezTo>
                    <a:pt x="99" y="39"/>
                    <a:pt x="103" y="36"/>
                    <a:pt x="106" y="35"/>
                  </a:cubicBezTo>
                  <a:cubicBezTo>
                    <a:pt x="108" y="34"/>
                    <a:pt x="107" y="27"/>
                    <a:pt x="105" y="25"/>
                  </a:cubicBezTo>
                  <a:cubicBezTo>
                    <a:pt x="103" y="23"/>
                    <a:pt x="102" y="20"/>
                    <a:pt x="103" y="16"/>
                  </a:cubicBezTo>
                  <a:cubicBezTo>
                    <a:pt x="105" y="13"/>
                    <a:pt x="96" y="10"/>
                    <a:pt x="95" y="10"/>
                  </a:cubicBezTo>
                  <a:cubicBezTo>
                    <a:pt x="94" y="10"/>
                    <a:pt x="94" y="10"/>
                    <a:pt x="94" y="9"/>
                  </a:cubicBezTo>
                  <a:cubicBezTo>
                    <a:pt x="86" y="11"/>
                    <a:pt x="66" y="9"/>
                    <a:pt x="65" y="8"/>
                  </a:cubicBezTo>
                  <a:cubicBezTo>
                    <a:pt x="64" y="8"/>
                    <a:pt x="61" y="7"/>
                    <a:pt x="59" y="6"/>
                  </a:cubicBezTo>
                  <a:cubicBezTo>
                    <a:pt x="58" y="8"/>
                    <a:pt x="56" y="9"/>
                    <a:pt x="53" y="9"/>
                  </a:cubicBezTo>
                  <a:cubicBezTo>
                    <a:pt x="48" y="9"/>
                    <a:pt x="48" y="5"/>
                    <a:pt x="48" y="2"/>
                  </a:cubicBezTo>
                  <a:cubicBezTo>
                    <a:pt x="48" y="0"/>
                    <a:pt x="28" y="4"/>
                    <a:pt x="23" y="9"/>
                  </a:cubicBezTo>
                  <a:cubicBezTo>
                    <a:pt x="18" y="15"/>
                    <a:pt x="6" y="13"/>
                    <a:pt x="6" y="15"/>
                  </a:cubicBezTo>
                  <a:cubicBezTo>
                    <a:pt x="5" y="17"/>
                    <a:pt x="3" y="18"/>
                    <a:pt x="2" y="18"/>
                  </a:cubicBezTo>
                  <a:cubicBezTo>
                    <a:pt x="2" y="18"/>
                    <a:pt x="2" y="19"/>
                    <a:pt x="2" y="1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67" name="Freeform 67"/>
            <p:cNvSpPr>
              <a:spLocks noChangeArrowheads="1"/>
            </p:cNvSpPr>
            <p:nvPr/>
          </p:nvSpPr>
          <p:spPr bwMode="auto">
            <a:xfrm>
              <a:off x="3981463" y="1412876"/>
              <a:ext cx="79375" cy="74613"/>
            </a:xfrm>
            <a:custGeom>
              <a:avLst/>
              <a:gdLst>
                <a:gd name="T0" fmla="*/ 31 w 41"/>
                <a:gd name="T1" fmla="*/ 35 h 39"/>
                <a:gd name="T2" fmla="*/ 39 w 41"/>
                <a:gd name="T3" fmla="*/ 23 h 39"/>
                <a:gd name="T4" fmla="*/ 40 w 41"/>
                <a:gd name="T5" fmla="*/ 8 h 39"/>
                <a:gd name="T6" fmla="*/ 30 w 41"/>
                <a:gd name="T7" fmla="*/ 2 h 39"/>
                <a:gd name="T8" fmla="*/ 13 w 41"/>
                <a:gd name="T9" fmla="*/ 1 h 39"/>
                <a:gd name="T10" fmla="*/ 6 w 41"/>
                <a:gd name="T11" fmla="*/ 2 h 39"/>
                <a:gd name="T12" fmla="*/ 1 w 41"/>
                <a:gd name="T13" fmla="*/ 5 h 39"/>
                <a:gd name="T14" fmla="*/ 6 w 41"/>
                <a:gd name="T15" fmla="*/ 13 h 39"/>
                <a:gd name="T16" fmla="*/ 15 w 41"/>
                <a:gd name="T17" fmla="*/ 24 h 39"/>
                <a:gd name="T18" fmla="*/ 24 w 41"/>
                <a:gd name="T19" fmla="*/ 34 h 39"/>
                <a:gd name="T20" fmla="*/ 30 w 41"/>
                <a:gd name="T21" fmla="*/ 39 h 39"/>
                <a:gd name="T22" fmla="*/ 31 w 41"/>
                <a:gd name="T23" fmla="*/ 35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39"/>
                <a:gd name="T38" fmla="*/ 41 w 41"/>
                <a:gd name="T39" fmla="*/ 39 h 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39">
                  <a:moveTo>
                    <a:pt x="31" y="35"/>
                  </a:moveTo>
                  <a:cubicBezTo>
                    <a:pt x="30" y="33"/>
                    <a:pt x="37" y="23"/>
                    <a:pt x="39" y="23"/>
                  </a:cubicBezTo>
                  <a:cubicBezTo>
                    <a:pt x="41" y="23"/>
                    <a:pt x="41" y="13"/>
                    <a:pt x="40" y="8"/>
                  </a:cubicBezTo>
                  <a:cubicBezTo>
                    <a:pt x="35" y="4"/>
                    <a:pt x="30" y="2"/>
                    <a:pt x="30" y="2"/>
                  </a:cubicBezTo>
                  <a:cubicBezTo>
                    <a:pt x="30" y="2"/>
                    <a:pt x="15" y="2"/>
                    <a:pt x="13" y="1"/>
                  </a:cubicBezTo>
                  <a:cubicBezTo>
                    <a:pt x="10" y="0"/>
                    <a:pt x="8" y="4"/>
                    <a:pt x="6" y="2"/>
                  </a:cubicBezTo>
                  <a:cubicBezTo>
                    <a:pt x="3" y="0"/>
                    <a:pt x="0" y="3"/>
                    <a:pt x="1" y="5"/>
                  </a:cubicBezTo>
                  <a:cubicBezTo>
                    <a:pt x="1" y="8"/>
                    <a:pt x="6" y="9"/>
                    <a:pt x="6" y="13"/>
                  </a:cubicBezTo>
                  <a:cubicBezTo>
                    <a:pt x="6" y="17"/>
                    <a:pt x="15" y="22"/>
                    <a:pt x="15" y="24"/>
                  </a:cubicBezTo>
                  <a:cubicBezTo>
                    <a:pt x="15" y="25"/>
                    <a:pt x="21" y="29"/>
                    <a:pt x="24" y="34"/>
                  </a:cubicBezTo>
                  <a:cubicBezTo>
                    <a:pt x="26" y="35"/>
                    <a:pt x="28" y="37"/>
                    <a:pt x="30" y="39"/>
                  </a:cubicBezTo>
                  <a:cubicBezTo>
                    <a:pt x="30" y="37"/>
                    <a:pt x="31" y="36"/>
                    <a:pt x="31" y="3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68" name="Freeform 68"/>
            <p:cNvSpPr>
              <a:spLocks noChangeArrowheads="1"/>
            </p:cNvSpPr>
            <p:nvPr/>
          </p:nvSpPr>
          <p:spPr bwMode="auto">
            <a:xfrm>
              <a:off x="3943364" y="1379539"/>
              <a:ext cx="114301" cy="98425"/>
            </a:xfrm>
            <a:custGeom>
              <a:avLst/>
              <a:gdLst>
                <a:gd name="T0" fmla="*/ 35 w 60"/>
                <a:gd name="T1" fmla="*/ 42 h 52"/>
                <a:gd name="T2" fmla="*/ 26 w 60"/>
                <a:gd name="T3" fmla="*/ 31 h 52"/>
                <a:gd name="T4" fmla="*/ 21 w 60"/>
                <a:gd name="T5" fmla="*/ 23 h 52"/>
                <a:gd name="T6" fmla="*/ 26 w 60"/>
                <a:gd name="T7" fmla="*/ 20 h 52"/>
                <a:gd name="T8" fmla="*/ 33 w 60"/>
                <a:gd name="T9" fmla="*/ 19 h 52"/>
                <a:gd name="T10" fmla="*/ 50 w 60"/>
                <a:gd name="T11" fmla="*/ 20 h 52"/>
                <a:gd name="T12" fmla="*/ 60 w 60"/>
                <a:gd name="T13" fmla="*/ 26 h 52"/>
                <a:gd name="T14" fmla="*/ 60 w 60"/>
                <a:gd name="T15" fmla="*/ 23 h 52"/>
                <a:gd name="T16" fmla="*/ 56 w 60"/>
                <a:gd name="T17" fmla="*/ 15 h 52"/>
                <a:gd name="T18" fmla="*/ 53 w 60"/>
                <a:gd name="T19" fmla="*/ 8 h 52"/>
                <a:gd name="T20" fmla="*/ 50 w 60"/>
                <a:gd name="T21" fmla="*/ 9 h 52"/>
                <a:gd name="T22" fmla="*/ 38 w 60"/>
                <a:gd name="T23" fmla="*/ 7 h 52"/>
                <a:gd name="T24" fmla="*/ 29 w 60"/>
                <a:gd name="T25" fmla="*/ 0 h 52"/>
                <a:gd name="T26" fmla="*/ 22 w 60"/>
                <a:gd name="T27" fmla="*/ 4 h 52"/>
                <a:gd name="T28" fmla="*/ 19 w 60"/>
                <a:gd name="T29" fmla="*/ 10 h 52"/>
                <a:gd name="T30" fmla="*/ 15 w 60"/>
                <a:gd name="T31" fmla="*/ 15 h 52"/>
                <a:gd name="T32" fmla="*/ 8 w 60"/>
                <a:gd name="T33" fmla="*/ 15 h 52"/>
                <a:gd name="T34" fmla="*/ 0 w 60"/>
                <a:gd name="T35" fmla="*/ 16 h 52"/>
                <a:gd name="T36" fmla="*/ 2 w 60"/>
                <a:gd name="T37" fmla="*/ 21 h 52"/>
                <a:gd name="T38" fmla="*/ 11 w 60"/>
                <a:gd name="T39" fmla="*/ 25 h 52"/>
                <a:gd name="T40" fmla="*/ 21 w 60"/>
                <a:gd name="T41" fmla="*/ 40 h 52"/>
                <a:gd name="T42" fmla="*/ 30 w 60"/>
                <a:gd name="T43" fmla="*/ 45 h 52"/>
                <a:gd name="T44" fmla="*/ 40 w 60"/>
                <a:gd name="T45" fmla="*/ 50 h 52"/>
                <a:gd name="T46" fmla="*/ 44 w 60"/>
                <a:gd name="T47" fmla="*/ 52 h 52"/>
                <a:gd name="T48" fmla="*/ 35 w 60"/>
                <a:gd name="T49" fmla="*/ 42 h 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2"/>
                <a:gd name="T77" fmla="*/ 60 w 60"/>
                <a:gd name="T78" fmla="*/ 52 h 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2">
                  <a:moveTo>
                    <a:pt x="35" y="42"/>
                  </a:moveTo>
                  <a:cubicBezTo>
                    <a:pt x="35" y="40"/>
                    <a:pt x="26" y="35"/>
                    <a:pt x="26" y="31"/>
                  </a:cubicBezTo>
                  <a:cubicBezTo>
                    <a:pt x="26" y="27"/>
                    <a:pt x="21" y="26"/>
                    <a:pt x="21" y="23"/>
                  </a:cubicBezTo>
                  <a:cubicBezTo>
                    <a:pt x="20" y="21"/>
                    <a:pt x="23" y="18"/>
                    <a:pt x="26" y="20"/>
                  </a:cubicBezTo>
                  <a:cubicBezTo>
                    <a:pt x="28" y="22"/>
                    <a:pt x="30" y="18"/>
                    <a:pt x="33" y="19"/>
                  </a:cubicBezTo>
                  <a:cubicBezTo>
                    <a:pt x="35" y="20"/>
                    <a:pt x="50" y="20"/>
                    <a:pt x="50" y="20"/>
                  </a:cubicBezTo>
                  <a:cubicBezTo>
                    <a:pt x="50" y="20"/>
                    <a:pt x="55" y="22"/>
                    <a:pt x="60" y="26"/>
                  </a:cubicBezTo>
                  <a:cubicBezTo>
                    <a:pt x="60" y="24"/>
                    <a:pt x="60" y="24"/>
                    <a:pt x="60" y="23"/>
                  </a:cubicBezTo>
                  <a:cubicBezTo>
                    <a:pt x="59" y="20"/>
                    <a:pt x="60" y="16"/>
                    <a:pt x="56" y="15"/>
                  </a:cubicBezTo>
                  <a:cubicBezTo>
                    <a:pt x="55" y="14"/>
                    <a:pt x="54" y="11"/>
                    <a:pt x="53" y="8"/>
                  </a:cubicBezTo>
                  <a:cubicBezTo>
                    <a:pt x="52" y="9"/>
                    <a:pt x="50" y="9"/>
                    <a:pt x="50" y="9"/>
                  </a:cubicBezTo>
                  <a:cubicBezTo>
                    <a:pt x="47" y="10"/>
                    <a:pt x="40" y="10"/>
                    <a:pt x="38" y="7"/>
                  </a:cubicBezTo>
                  <a:cubicBezTo>
                    <a:pt x="36" y="5"/>
                    <a:pt x="31" y="1"/>
                    <a:pt x="29" y="0"/>
                  </a:cubicBezTo>
                  <a:cubicBezTo>
                    <a:pt x="28" y="1"/>
                    <a:pt x="24" y="4"/>
                    <a:pt x="22" y="4"/>
                  </a:cubicBezTo>
                  <a:cubicBezTo>
                    <a:pt x="20" y="5"/>
                    <a:pt x="21" y="10"/>
                    <a:pt x="19" y="10"/>
                  </a:cubicBezTo>
                  <a:cubicBezTo>
                    <a:pt x="17" y="10"/>
                    <a:pt x="16" y="13"/>
                    <a:pt x="15" y="15"/>
                  </a:cubicBezTo>
                  <a:cubicBezTo>
                    <a:pt x="15" y="16"/>
                    <a:pt x="10" y="14"/>
                    <a:pt x="8" y="15"/>
                  </a:cubicBezTo>
                  <a:cubicBezTo>
                    <a:pt x="7" y="15"/>
                    <a:pt x="2" y="16"/>
                    <a:pt x="0" y="16"/>
                  </a:cubicBezTo>
                  <a:cubicBezTo>
                    <a:pt x="1" y="18"/>
                    <a:pt x="0" y="21"/>
                    <a:pt x="2" y="21"/>
                  </a:cubicBezTo>
                  <a:cubicBezTo>
                    <a:pt x="5" y="21"/>
                    <a:pt x="11" y="21"/>
                    <a:pt x="11" y="25"/>
                  </a:cubicBezTo>
                  <a:cubicBezTo>
                    <a:pt x="11" y="29"/>
                    <a:pt x="18" y="37"/>
                    <a:pt x="21" y="40"/>
                  </a:cubicBezTo>
                  <a:cubicBezTo>
                    <a:pt x="24" y="43"/>
                    <a:pt x="30" y="43"/>
                    <a:pt x="30" y="45"/>
                  </a:cubicBezTo>
                  <a:cubicBezTo>
                    <a:pt x="30" y="48"/>
                    <a:pt x="35" y="50"/>
                    <a:pt x="40" y="50"/>
                  </a:cubicBezTo>
                  <a:cubicBezTo>
                    <a:pt x="41" y="50"/>
                    <a:pt x="43" y="51"/>
                    <a:pt x="44" y="52"/>
                  </a:cubicBezTo>
                  <a:cubicBezTo>
                    <a:pt x="41" y="47"/>
                    <a:pt x="35" y="43"/>
                    <a:pt x="35" y="42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69" name="Freeform 69"/>
            <p:cNvSpPr>
              <a:spLocks noChangeArrowheads="1"/>
            </p:cNvSpPr>
            <p:nvPr/>
          </p:nvSpPr>
          <p:spPr bwMode="auto">
            <a:xfrm>
              <a:off x="4054489" y="1484314"/>
              <a:ext cx="39688" cy="77788"/>
            </a:xfrm>
            <a:custGeom>
              <a:avLst/>
              <a:gdLst>
                <a:gd name="T0" fmla="*/ 14 w 21"/>
                <a:gd name="T1" fmla="*/ 35 h 41"/>
                <a:gd name="T2" fmla="*/ 17 w 21"/>
                <a:gd name="T3" fmla="*/ 31 h 41"/>
                <a:gd name="T4" fmla="*/ 21 w 21"/>
                <a:gd name="T5" fmla="*/ 24 h 41"/>
                <a:gd name="T6" fmla="*/ 21 w 21"/>
                <a:gd name="T7" fmla="*/ 24 h 41"/>
                <a:gd name="T8" fmla="*/ 15 w 21"/>
                <a:gd name="T9" fmla="*/ 17 h 41"/>
                <a:gd name="T10" fmla="*/ 16 w 21"/>
                <a:gd name="T11" fmla="*/ 5 h 41"/>
                <a:gd name="T12" fmla="*/ 6 w 21"/>
                <a:gd name="T13" fmla="*/ 0 h 41"/>
                <a:gd name="T14" fmla="*/ 1 w 21"/>
                <a:gd name="T15" fmla="*/ 8 h 41"/>
                <a:gd name="T16" fmla="*/ 4 w 21"/>
                <a:gd name="T17" fmla="*/ 15 h 41"/>
                <a:gd name="T18" fmla="*/ 3 w 21"/>
                <a:gd name="T19" fmla="*/ 32 h 41"/>
                <a:gd name="T20" fmla="*/ 11 w 21"/>
                <a:gd name="T21" fmla="*/ 41 h 41"/>
                <a:gd name="T22" fmla="*/ 14 w 21"/>
                <a:gd name="T23" fmla="*/ 35 h 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"/>
                <a:gd name="T37" fmla="*/ 0 h 41"/>
                <a:gd name="T38" fmla="*/ 21 w 21"/>
                <a:gd name="T39" fmla="*/ 41 h 4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" h="41">
                  <a:moveTo>
                    <a:pt x="14" y="35"/>
                  </a:moveTo>
                  <a:cubicBezTo>
                    <a:pt x="17" y="35"/>
                    <a:pt x="15" y="33"/>
                    <a:pt x="17" y="31"/>
                  </a:cubicBezTo>
                  <a:cubicBezTo>
                    <a:pt x="19" y="29"/>
                    <a:pt x="21" y="26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18" y="21"/>
                    <a:pt x="15" y="20"/>
                    <a:pt x="15" y="17"/>
                  </a:cubicBezTo>
                  <a:cubicBezTo>
                    <a:pt x="14" y="14"/>
                    <a:pt x="15" y="9"/>
                    <a:pt x="16" y="5"/>
                  </a:cubicBezTo>
                  <a:cubicBezTo>
                    <a:pt x="14" y="4"/>
                    <a:pt x="8" y="0"/>
                    <a:pt x="6" y="0"/>
                  </a:cubicBezTo>
                  <a:cubicBezTo>
                    <a:pt x="4" y="0"/>
                    <a:pt x="1" y="4"/>
                    <a:pt x="1" y="8"/>
                  </a:cubicBezTo>
                  <a:cubicBezTo>
                    <a:pt x="5" y="10"/>
                    <a:pt x="7" y="12"/>
                    <a:pt x="4" y="15"/>
                  </a:cubicBezTo>
                  <a:cubicBezTo>
                    <a:pt x="1" y="18"/>
                    <a:pt x="0" y="29"/>
                    <a:pt x="3" y="32"/>
                  </a:cubicBezTo>
                  <a:cubicBezTo>
                    <a:pt x="7" y="34"/>
                    <a:pt x="8" y="40"/>
                    <a:pt x="11" y="41"/>
                  </a:cubicBezTo>
                  <a:cubicBezTo>
                    <a:pt x="12" y="38"/>
                    <a:pt x="12" y="35"/>
                    <a:pt x="14" y="3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70" name="Freeform 70"/>
            <p:cNvSpPr>
              <a:spLocks noChangeArrowheads="1"/>
            </p:cNvSpPr>
            <p:nvPr/>
          </p:nvSpPr>
          <p:spPr bwMode="auto">
            <a:xfrm>
              <a:off x="3856051" y="1309688"/>
              <a:ext cx="160339" cy="71438"/>
            </a:xfrm>
            <a:custGeom>
              <a:avLst/>
              <a:gdLst>
                <a:gd name="T0" fmla="*/ 71 w 84"/>
                <a:gd name="T1" fmla="*/ 3 h 37"/>
                <a:gd name="T2" fmla="*/ 60 w 84"/>
                <a:gd name="T3" fmla="*/ 0 h 37"/>
                <a:gd name="T4" fmla="*/ 58 w 84"/>
                <a:gd name="T5" fmla="*/ 5 h 37"/>
                <a:gd name="T6" fmla="*/ 48 w 84"/>
                <a:gd name="T7" fmla="*/ 5 h 37"/>
                <a:gd name="T8" fmla="*/ 42 w 84"/>
                <a:gd name="T9" fmla="*/ 10 h 37"/>
                <a:gd name="T10" fmla="*/ 38 w 84"/>
                <a:gd name="T11" fmla="*/ 17 h 37"/>
                <a:gd name="T12" fmla="*/ 33 w 84"/>
                <a:gd name="T13" fmla="*/ 20 h 37"/>
                <a:gd name="T14" fmla="*/ 22 w 84"/>
                <a:gd name="T15" fmla="*/ 22 h 37"/>
                <a:gd name="T16" fmla="*/ 15 w 84"/>
                <a:gd name="T17" fmla="*/ 23 h 37"/>
                <a:gd name="T18" fmla="*/ 9 w 84"/>
                <a:gd name="T19" fmla="*/ 24 h 37"/>
                <a:gd name="T20" fmla="*/ 2 w 84"/>
                <a:gd name="T21" fmla="*/ 22 h 37"/>
                <a:gd name="T22" fmla="*/ 1 w 84"/>
                <a:gd name="T23" fmla="*/ 28 h 37"/>
                <a:gd name="T24" fmla="*/ 7 w 84"/>
                <a:gd name="T25" fmla="*/ 31 h 37"/>
                <a:gd name="T26" fmla="*/ 14 w 84"/>
                <a:gd name="T27" fmla="*/ 32 h 37"/>
                <a:gd name="T28" fmla="*/ 21 w 84"/>
                <a:gd name="T29" fmla="*/ 30 h 37"/>
                <a:gd name="T30" fmla="*/ 30 w 84"/>
                <a:gd name="T31" fmla="*/ 29 h 37"/>
                <a:gd name="T32" fmla="*/ 32 w 84"/>
                <a:gd name="T33" fmla="*/ 34 h 37"/>
                <a:gd name="T34" fmla="*/ 42 w 84"/>
                <a:gd name="T35" fmla="*/ 35 h 37"/>
                <a:gd name="T36" fmla="*/ 55 w 84"/>
                <a:gd name="T37" fmla="*/ 37 h 37"/>
                <a:gd name="T38" fmla="*/ 64 w 84"/>
                <a:gd name="T39" fmla="*/ 34 h 37"/>
                <a:gd name="T40" fmla="*/ 72 w 84"/>
                <a:gd name="T41" fmla="*/ 31 h 37"/>
                <a:gd name="T42" fmla="*/ 72 w 84"/>
                <a:gd name="T43" fmla="*/ 31 h 37"/>
                <a:gd name="T44" fmla="*/ 74 w 84"/>
                <a:gd name="T45" fmla="*/ 29 h 37"/>
                <a:gd name="T46" fmla="*/ 76 w 84"/>
                <a:gd name="T47" fmla="*/ 24 h 37"/>
                <a:gd name="T48" fmla="*/ 77 w 84"/>
                <a:gd name="T49" fmla="*/ 19 h 37"/>
                <a:gd name="T50" fmla="*/ 82 w 84"/>
                <a:gd name="T51" fmla="*/ 16 h 37"/>
                <a:gd name="T52" fmla="*/ 84 w 84"/>
                <a:gd name="T53" fmla="*/ 13 h 37"/>
                <a:gd name="T54" fmla="*/ 79 w 84"/>
                <a:gd name="T55" fmla="*/ 4 h 37"/>
                <a:gd name="T56" fmla="*/ 71 w 84"/>
                <a:gd name="T57" fmla="*/ 3 h 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4"/>
                <a:gd name="T88" fmla="*/ 0 h 37"/>
                <a:gd name="T89" fmla="*/ 84 w 84"/>
                <a:gd name="T90" fmla="*/ 37 h 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4" h="37">
                  <a:moveTo>
                    <a:pt x="71" y="3"/>
                  </a:moveTo>
                  <a:cubicBezTo>
                    <a:pt x="68" y="0"/>
                    <a:pt x="60" y="0"/>
                    <a:pt x="60" y="0"/>
                  </a:cubicBezTo>
                  <a:cubicBezTo>
                    <a:pt x="60" y="0"/>
                    <a:pt x="59" y="3"/>
                    <a:pt x="58" y="5"/>
                  </a:cubicBezTo>
                  <a:cubicBezTo>
                    <a:pt x="57" y="6"/>
                    <a:pt x="52" y="6"/>
                    <a:pt x="48" y="5"/>
                  </a:cubicBezTo>
                  <a:cubicBezTo>
                    <a:pt x="47" y="7"/>
                    <a:pt x="43" y="8"/>
                    <a:pt x="42" y="10"/>
                  </a:cubicBezTo>
                  <a:cubicBezTo>
                    <a:pt x="42" y="12"/>
                    <a:pt x="36" y="11"/>
                    <a:pt x="38" y="17"/>
                  </a:cubicBezTo>
                  <a:cubicBezTo>
                    <a:pt x="40" y="23"/>
                    <a:pt x="35" y="21"/>
                    <a:pt x="33" y="20"/>
                  </a:cubicBezTo>
                  <a:cubicBezTo>
                    <a:pt x="32" y="19"/>
                    <a:pt x="24" y="20"/>
                    <a:pt x="22" y="22"/>
                  </a:cubicBezTo>
                  <a:cubicBezTo>
                    <a:pt x="20" y="24"/>
                    <a:pt x="17" y="24"/>
                    <a:pt x="15" y="23"/>
                  </a:cubicBezTo>
                  <a:cubicBezTo>
                    <a:pt x="14" y="22"/>
                    <a:pt x="10" y="21"/>
                    <a:pt x="9" y="24"/>
                  </a:cubicBezTo>
                  <a:cubicBezTo>
                    <a:pt x="7" y="26"/>
                    <a:pt x="4" y="22"/>
                    <a:pt x="2" y="22"/>
                  </a:cubicBezTo>
                  <a:cubicBezTo>
                    <a:pt x="0" y="22"/>
                    <a:pt x="1" y="27"/>
                    <a:pt x="1" y="28"/>
                  </a:cubicBezTo>
                  <a:cubicBezTo>
                    <a:pt x="1" y="29"/>
                    <a:pt x="4" y="32"/>
                    <a:pt x="7" y="31"/>
                  </a:cubicBezTo>
                  <a:cubicBezTo>
                    <a:pt x="9" y="30"/>
                    <a:pt x="12" y="31"/>
                    <a:pt x="14" y="32"/>
                  </a:cubicBezTo>
                  <a:cubicBezTo>
                    <a:pt x="16" y="34"/>
                    <a:pt x="19" y="31"/>
                    <a:pt x="21" y="30"/>
                  </a:cubicBezTo>
                  <a:cubicBezTo>
                    <a:pt x="22" y="29"/>
                    <a:pt x="29" y="29"/>
                    <a:pt x="30" y="29"/>
                  </a:cubicBezTo>
                  <a:cubicBezTo>
                    <a:pt x="30" y="29"/>
                    <a:pt x="31" y="33"/>
                    <a:pt x="32" y="34"/>
                  </a:cubicBezTo>
                  <a:cubicBezTo>
                    <a:pt x="33" y="34"/>
                    <a:pt x="38" y="35"/>
                    <a:pt x="42" y="35"/>
                  </a:cubicBezTo>
                  <a:cubicBezTo>
                    <a:pt x="46" y="35"/>
                    <a:pt x="53" y="37"/>
                    <a:pt x="55" y="37"/>
                  </a:cubicBezTo>
                  <a:cubicBezTo>
                    <a:pt x="57" y="37"/>
                    <a:pt x="60" y="34"/>
                    <a:pt x="64" y="34"/>
                  </a:cubicBezTo>
                  <a:cubicBezTo>
                    <a:pt x="69" y="34"/>
                    <a:pt x="71" y="31"/>
                    <a:pt x="72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2" y="30"/>
                    <a:pt x="73" y="29"/>
                    <a:pt x="74" y="29"/>
                  </a:cubicBezTo>
                  <a:cubicBezTo>
                    <a:pt x="76" y="28"/>
                    <a:pt x="74" y="25"/>
                    <a:pt x="76" y="24"/>
                  </a:cubicBezTo>
                  <a:cubicBezTo>
                    <a:pt x="77" y="22"/>
                    <a:pt x="75" y="19"/>
                    <a:pt x="77" y="19"/>
                  </a:cubicBezTo>
                  <a:cubicBezTo>
                    <a:pt x="79" y="20"/>
                    <a:pt x="82" y="20"/>
                    <a:pt x="82" y="16"/>
                  </a:cubicBezTo>
                  <a:cubicBezTo>
                    <a:pt x="82" y="15"/>
                    <a:pt x="83" y="14"/>
                    <a:pt x="84" y="13"/>
                  </a:cubicBezTo>
                  <a:cubicBezTo>
                    <a:pt x="81" y="10"/>
                    <a:pt x="79" y="4"/>
                    <a:pt x="79" y="4"/>
                  </a:cubicBezTo>
                  <a:cubicBezTo>
                    <a:pt x="79" y="4"/>
                    <a:pt x="74" y="6"/>
                    <a:pt x="71" y="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71" name="Freeform 71"/>
            <p:cNvSpPr>
              <a:spLocks noChangeArrowheads="1"/>
            </p:cNvSpPr>
            <p:nvPr/>
          </p:nvSpPr>
          <p:spPr bwMode="auto">
            <a:xfrm>
              <a:off x="3992576" y="1317626"/>
              <a:ext cx="142876" cy="80963"/>
            </a:xfrm>
            <a:custGeom>
              <a:avLst/>
              <a:gdLst>
                <a:gd name="T0" fmla="*/ 71 w 74"/>
                <a:gd name="T1" fmla="*/ 8 h 42"/>
                <a:gd name="T2" fmla="*/ 68 w 74"/>
                <a:gd name="T3" fmla="*/ 7 h 42"/>
                <a:gd name="T4" fmla="*/ 61 w 74"/>
                <a:gd name="T5" fmla="*/ 4 h 42"/>
                <a:gd name="T6" fmla="*/ 51 w 74"/>
                <a:gd name="T7" fmla="*/ 1 h 42"/>
                <a:gd name="T8" fmla="*/ 40 w 74"/>
                <a:gd name="T9" fmla="*/ 7 h 42"/>
                <a:gd name="T10" fmla="*/ 28 w 74"/>
                <a:gd name="T11" fmla="*/ 11 h 42"/>
                <a:gd name="T12" fmla="*/ 13 w 74"/>
                <a:gd name="T13" fmla="*/ 11 h 42"/>
                <a:gd name="T14" fmla="*/ 12 w 74"/>
                <a:gd name="T15" fmla="*/ 9 h 42"/>
                <a:gd name="T16" fmla="*/ 10 w 74"/>
                <a:gd name="T17" fmla="*/ 12 h 42"/>
                <a:gd name="T18" fmla="*/ 5 w 74"/>
                <a:gd name="T19" fmla="*/ 15 h 42"/>
                <a:gd name="T20" fmla="*/ 4 w 74"/>
                <a:gd name="T21" fmla="*/ 20 h 42"/>
                <a:gd name="T22" fmla="*/ 2 w 74"/>
                <a:gd name="T23" fmla="*/ 25 h 42"/>
                <a:gd name="T24" fmla="*/ 0 w 74"/>
                <a:gd name="T25" fmla="*/ 27 h 42"/>
                <a:gd name="T26" fmla="*/ 3 w 74"/>
                <a:gd name="T27" fmla="*/ 32 h 42"/>
                <a:gd name="T28" fmla="*/ 3 w 74"/>
                <a:gd name="T29" fmla="*/ 32 h 42"/>
                <a:gd name="T30" fmla="*/ 12 w 74"/>
                <a:gd name="T31" fmla="*/ 39 h 42"/>
                <a:gd name="T32" fmla="*/ 24 w 74"/>
                <a:gd name="T33" fmla="*/ 41 h 42"/>
                <a:gd name="T34" fmla="*/ 39 w 74"/>
                <a:gd name="T35" fmla="*/ 37 h 42"/>
                <a:gd name="T36" fmla="*/ 44 w 74"/>
                <a:gd name="T37" fmla="*/ 38 h 42"/>
                <a:gd name="T38" fmla="*/ 47 w 74"/>
                <a:gd name="T39" fmla="*/ 39 h 42"/>
                <a:gd name="T40" fmla="*/ 54 w 74"/>
                <a:gd name="T41" fmla="*/ 34 h 42"/>
                <a:gd name="T42" fmla="*/ 64 w 74"/>
                <a:gd name="T43" fmla="*/ 17 h 42"/>
                <a:gd name="T44" fmla="*/ 72 w 74"/>
                <a:gd name="T45" fmla="*/ 12 h 42"/>
                <a:gd name="T46" fmla="*/ 71 w 74"/>
                <a:gd name="T47" fmla="*/ 8 h 4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4"/>
                <a:gd name="T73" fmla="*/ 0 h 42"/>
                <a:gd name="T74" fmla="*/ 74 w 74"/>
                <a:gd name="T75" fmla="*/ 42 h 4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4" h="42">
                  <a:moveTo>
                    <a:pt x="71" y="8"/>
                  </a:moveTo>
                  <a:cubicBezTo>
                    <a:pt x="70" y="8"/>
                    <a:pt x="69" y="7"/>
                    <a:pt x="68" y="7"/>
                  </a:cubicBezTo>
                  <a:cubicBezTo>
                    <a:pt x="65" y="6"/>
                    <a:pt x="62" y="5"/>
                    <a:pt x="61" y="4"/>
                  </a:cubicBezTo>
                  <a:cubicBezTo>
                    <a:pt x="59" y="2"/>
                    <a:pt x="52" y="1"/>
                    <a:pt x="51" y="1"/>
                  </a:cubicBezTo>
                  <a:cubicBezTo>
                    <a:pt x="50" y="0"/>
                    <a:pt x="43" y="7"/>
                    <a:pt x="40" y="7"/>
                  </a:cubicBezTo>
                  <a:cubicBezTo>
                    <a:pt x="38" y="7"/>
                    <a:pt x="28" y="9"/>
                    <a:pt x="28" y="11"/>
                  </a:cubicBezTo>
                  <a:cubicBezTo>
                    <a:pt x="28" y="14"/>
                    <a:pt x="16" y="14"/>
                    <a:pt x="13" y="11"/>
                  </a:cubicBezTo>
                  <a:cubicBezTo>
                    <a:pt x="13" y="11"/>
                    <a:pt x="12" y="10"/>
                    <a:pt x="12" y="9"/>
                  </a:cubicBezTo>
                  <a:cubicBezTo>
                    <a:pt x="11" y="10"/>
                    <a:pt x="10" y="11"/>
                    <a:pt x="10" y="12"/>
                  </a:cubicBezTo>
                  <a:cubicBezTo>
                    <a:pt x="10" y="16"/>
                    <a:pt x="7" y="16"/>
                    <a:pt x="5" y="15"/>
                  </a:cubicBezTo>
                  <a:cubicBezTo>
                    <a:pt x="3" y="15"/>
                    <a:pt x="5" y="18"/>
                    <a:pt x="4" y="20"/>
                  </a:cubicBezTo>
                  <a:cubicBezTo>
                    <a:pt x="2" y="21"/>
                    <a:pt x="4" y="24"/>
                    <a:pt x="2" y="25"/>
                  </a:cubicBezTo>
                  <a:cubicBezTo>
                    <a:pt x="1" y="25"/>
                    <a:pt x="0" y="26"/>
                    <a:pt x="0" y="27"/>
                  </a:cubicBezTo>
                  <a:cubicBezTo>
                    <a:pt x="1" y="28"/>
                    <a:pt x="3" y="32"/>
                    <a:pt x="3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5" y="33"/>
                    <a:pt x="10" y="37"/>
                    <a:pt x="12" y="39"/>
                  </a:cubicBezTo>
                  <a:cubicBezTo>
                    <a:pt x="14" y="42"/>
                    <a:pt x="21" y="42"/>
                    <a:pt x="24" y="41"/>
                  </a:cubicBezTo>
                  <a:cubicBezTo>
                    <a:pt x="26" y="41"/>
                    <a:pt x="39" y="37"/>
                    <a:pt x="39" y="37"/>
                  </a:cubicBezTo>
                  <a:cubicBezTo>
                    <a:pt x="39" y="37"/>
                    <a:pt x="42" y="38"/>
                    <a:pt x="44" y="38"/>
                  </a:cubicBezTo>
                  <a:cubicBezTo>
                    <a:pt x="44" y="38"/>
                    <a:pt x="46" y="38"/>
                    <a:pt x="47" y="39"/>
                  </a:cubicBezTo>
                  <a:cubicBezTo>
                    <a:pt x="48" y="38"/>
                    <a:pt x="51" y="37"/>
                    <a:pt x="54" y="34"/>
                  </a:cubicBezTo>
                  <a:cubicBezTo>
                    <a:pt x="57" y="30"/>
                    <a:pt x="63" y="18"/>
                    <a:pt x="64" y="17"/>
                  </a:cubicBezTo>
                  <a:cubicBezTo>
                    <a:pt x="66" y="16"/>
                    <a:pt x="70" y="14"/>
                    <a:pt x="72" y="12"/>
                  </a:cubicBezTo>
                  <a:cubicBezTo>
                    <a:pt x="74" y="11"/>
                    <a:pt x="73" y="9"/>
                    <a:pt x="71" y="8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72" name="Freeform 72"/>
            <p:cNvSpPr>
              <a:spLocks noChangeArrowheads="1"/>
            </p:cNvSpPr>
            <p:nvPr/>
          </p:nvSpPr>
          <p:spPr bwMode="auto">
            <a:xfrm>
              <a:off x="3911613" y="1252538"/>
              <a:ext cx="134938" cy="69850"/>
            </a:xfrm>
            <a:custGeom>
              <a:avLst/>
              <a:gdLst>
                <a:gd name="T0" fmla="*/ 68 w 71"/>
                <a:gd name="T1" fmla="*/ 17 h 36"/>
                <a:gd name="T2" fmla="*/ 60 w 71"/>
                <a:gd name="T3" fmla="*/ 15 h 36"/>
                <a:gd name="T4" fmla="*/ 57 w 71"/>
                <a:gd name="T5" fmla="*/ 11 h 36"/>
                <a:gd name="T6" fmla="*/ 51 w 71"/>
                <a:gd name="T7" fmla="*/ 12 h 36"/>
                <a:gd name="T8" fmla="*/ 45 w 71"/>
                <a:gd name="T9" fmla="*/ 9 h 36"/>
                <a:gd name="T10" fmla="*/ 37 w 71"/>
                <a:gd name="T11" fmla="*/ 4 h 36"/>
                <a:gd name="T12" fmla="*/ 31 w 71"/>
                <a:gd name="T13" fmla="*/ 0 h 36"/>
                <a:gd name="T14" fmla="*/ 30 w 71"/>
                <a:gd name="T15" fmla="*/ 1 h 36"/>
                <a:gd name="T16" fmla="*/ 24 w 71"/>
                <a:gd name="T17" fmla="*/ 2 h 36"/>
                <a:gd name="T18" fmla="*/ 15 w 71"/>
                <a:gd name="T19" fmla="*/ 6 h 36"/>
                <a:gd name="T20" fmla="*/ 3 w 71"/>
                <a:gd name="T21" fmla="*/ 10 h 36"/>
                <a:gd name="T22" fmla="*/ 4 w 71"/>
                <a:gd name="T23" fmla="*/ 16 h 36"/>
                <a:gd name="T24" fmla="*/ 8 w 71"/>
                <a:gd name="T25" fmla="*/ 26 h 36"/>
                <a:gd name="T26" fmla="*/ 20 w 71"/>
                <a:gd name="T27" fmla="*/ 35 h 36"/>
                <a:gd name="T28" fmla="*/ 19 w 71"/>
                <a:gd name="T29" fmla="*/ 35 h 36"/>
                <a:gd name="T30" fmla="*/ 29 w 71"/>
                <a:gd name="T31" fmla="*/ 35 h 36"/>
                <a:gd name="T32" fmla="*/ 31 w 71"/>
                <a:gd name="T33" fmla="*/ 30 h 36"/>
                <a:gd name="T34" fmla="*/ 42 w 71"/>
                <a:gd name="T35" fmla="*/ 33 h 36"/>
                <a:gd name="T36" fmla="*/ 50 w 71"/>
                <a:gd name="T37" fmla="*/ 34 h 36"/>
                <a:gd name="T38" fmla="*/ 51 w 71"/>
                <a:gd name="T39" fmla="*/ 36 h 36"/>
                <a:gd name="T40" fmla="*/ 54 w 71"/>
                <a:gd name="T41" fmla="*/ 33 h 36"/>
                <a:gd name="T42" fmla="*/ 65 w 71"/>
                <a:gd name="T43" fmla="*/ 27 h 36"/>
                <a:gd name="T44" fmla="*/ 71 w 71"/>
                <a:gd name="T45" fmla="*/ 22 h 36"/>
                <a:gd name="T46" fmla="*/ 68 w 71"/>
                <a:gd name="T47" fmla="*/ 17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"/>
                <a:gd name="T73" fmla="*/ 0 h 36"/>
                <a:gd name="T74" fmla="*/ 71 w 71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" h="36">
                  <a:moveTo>
                    <a:pt x="68" y="17"/>
                  </a:moveTo>
                  <a:cubicBezTo>
                    <a:pt x="66" y="15"/>
                    <a:pt x="61" y="16"/>
                    <a:pt x="60" y="15"/>
                  </a:cubicBezTo>
                  <a:cubicBezTo>
                    <a:pt x="60" y="13"/>
                    <a:pt x="59" y="11"/>
                    <a:pt x="57" y="11"/>
                  </a:cubicBezTo>
                  <a:cubicBezTo>
                    <a:pt x="55" y="11"/>
                    <a:pt x="52" y="9"/>
                    <a:pt x="51" y="12"/>
                  </a:cubicBezTo>
                  <a:cubicBezTo>
                    <a:pt x="50" y="14"/>
                    <a:pt x="45" y="11"/>
                    <a:pt x="45" y="9"/>
                  </a:cubicBezTo>
                  <a:cubicBezTo>
                    <a:pt x="45" y="7"/>
                    <a:pt x="43" y="6"/>
                    <a:pt x="37" y="4"/>
                  </a:cubicBezTo>
                  <a:cubicBezTo>
                    <a:pt x="35" y="3"/>
                    <a:pt x="33" y="2"/>
                    <a:pt x="31" y="0"/>
                  </a:cubicBezTo>
                  <a:cubicBezTo>
                    <a:pt x="31" y="1"/>
                    <a:pt x="31" y="1"/>
                    <a:pt x="30" y="1"/>
                  </a:cubicBezTo>
                  <a:cubicBezTo>
                    <a:pt x="29" y="3"/>
                    <a:pt x="26" y="0"/>
                    <a:pt x="24" y="2"/>
                  </a:cubicBezTo>
                  <a:cubicBezTo>
                    <a:pt x="23" y="3"/>
                    <a:pt x="18" y="3"/>
                    <a:pt x="15" y="6"/>
                  </a:cubicBezTo>
                  <a:cubicBezTo>
                    <a:pt x="12" y="8"/>
                    <a:pt x="7" y="10"/>
                    <a:pt x="3" y="10"/>
                  </a:cubicBezTo>
                  <a:cubicBezTo>
                    <a:pt x="0" y="11"/>
                    <a:pt x="3" y="14"/>
                    <a:pt x="4" y="16"/>
                  </a:cubicBezTo>
                  <a:cubicBezTo>
                    <a:pt x="5" y="19"/>
                    <a:pt x="5" y="24"/>
                    <a:pt x="8" y="26"/>
                  </a:cubicBezTo>
                  <a:cubicBezTo>
                    <a:pt x="10" y="28"/>
                    <a:pt x="19" y="33"/>
                    <a:pt x="20" y="35"/>
                  </a:cubicBezTo>
                  <a:cubicBezTo>
                    <a:pt x="20" y="35"/>
                    <a:pt x="20" y="35"/>
                    <a:pt x="19" y="35"/>
                  </a:cubicBezTo>
                  <a:cubicBezTo>
                    <a:pt x="23" y="36"/>
                    <a:pt x="28" y="36"/>
                    <a:pt x="29" y="35"/>
                  </a:cubicBezTo>
                  <a:cubicBezTo>
                    <a:pt x="30" y="33"/>
                    <a:pt x="31" y="30"/>
                    <a:pt x="31" y="30"/>
                  </a:cubicBezTo>
                  <a:cubicBezTo>
                    <a:pt x="31" y="30"/>
                    <a:pt x="39" y="30"/>
                    <a:pt x="42" y="33"/>
                  </a:cubicBezTo>
                  <a:cubicBezTo>
                    <a:pt x="45" y="36"/>
                    <a:pt x="50" y="34"/>
                    <a:pt x="50" y="34"/>
                  </a:cubicBezTo>
                  <a:cubicBezTo>
                    <a:pt x="50" y="34"/>
                    <a:pt x="50" y="35"/>
                    <a:pt x="51" y="36"/>
                  </a:cubicBezTo>
                  <a:cubicBezTo>
                    <a:pt x="52" y="34"/>
                    <a:pt x="53" y="33"/>
                    <a:pt x="54" y="33"/>
                  </a:cubicBezTo>
                  <a:cubicBezTo>
                    <a:pt x="57" y="32"/>
                    <a:pt x="62" y="32"/>
                    <a:pt x="65" y="27"/>
                  </a:cubicBezTo>
                  <a:cubicBezTo>
                    <a:pt x="66" y="25"/>
                    <a:pt x="69" y="23"/>
                    <a:pt x="71" y="22"/>
                  </a:cubicBezTo>
                  <a:cubicBezTo>
                    <a:pt x="70" y="20"/>
                    <a:pt x="69" y="17"/>
                    <a:pt x="68" y="1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73" name="Freeform 73"/>
            <p:cNvSpPr>
              <a:spLocks noChangeArrowheads="1"/>
            </p:cNvSpPr>
            <p:nvPr/>
          </p:nvSpPr>
          <p:spPr bwMode="auto">
            <a:xfrm>
              <a:off x="4008452" y="1293813"/>
              <a:ext cx="120651" cy="50800"/>
            </a:xfrm>
            <a:custGeom>
              <a:avLst/>
              <a:gdLst>
                <a:gd name="T0" fmla="*/ 47 w 63"/>
                <a:gd name="T1" fmla="*/ 3 h 27"/>
                <a:gd name="T2" fmla="*/ 38 w 63"/>
                <a:gd name="T3" fmla="*/ 3 h 27"/>
                <a:gd name="T4" fmla="*/ 29 w 63"/>
                <a:gd name="T5" fmla="*/ 1 h 27"/>
                <a:gd name="T6" fmla="*/ 22 w 63"/>
                <a:gd name="T7" fmla="*/ 2 h 27"/>
                <a:gd name="T8" fmla="*/ 20 w 63"/>
                <a:gd name="T9" fmla="*/ 1 h 27"/>
                <a:gd name="T10" fmla="*/ 14 w 63"/>
                <a:gd name="T11" fmla="*/ 6 h 27"/>
                <a:gd name="T12" fmla="*/ 3 w 63"/>
                <a:gd name="T13" fmla="*/ 12 h 27"/>
                <a:gd name="T14" fmla="*/ 0 w 63"/>
                <a:gd name="T15" fmla="*/ 15 h 27"/>
                <a:gd name="T16" fmla="*/ 5 w 63"/>
                <a:gd name="T17" fmla="*/ 24 h 27"/>
                <a:gd name="T18" fmla="*/ 20 w 63"/>
                <a:gd name="T19" fmla="*/ 24 h 27"/>
                <a:gd name="T20" fmla="*/ 32 w 63"/>
                <a:gd name="T21" fmla="*/ 20 h 27"/>
                <a:gd name="T22" fmla="*/ 43 w 63"/>
                <a:gd name="T23" fmla="*/ 14 h 27"/>
                <a:gd name="T24" fmla="*/ 53 w 63"/>
                <a:gd name="T25" fmla="*/ 17 h 27"/>
                <a:gd name="T26" fmla="*/ 60 w 63"/>
                <a:gd name="T27" fmla="*/ 20 h 27"/>
                <a:gd name="T28" fmla="*/ 58 w 63"/>
                <a:gd name="T29" fmla="*/ 16 h 27"/>
                <a:gd name="T30" fmla="*/ 63 w 63"/>
                <a:gd name="T31" fmla="*/ 8 h 27"/>
                <a:gd name="T32" fmla="*/ 63 w 63"/>
                <a:gd name="T33" fmla="*/ 7 h 27"/>
                <a:gd name="T34" fmla="*/ 56 w 63"/>
                <a:gd name="T35" fmla="*/ 6 h 27"/>
                <a:gd name="T36" fmla="*/ 47 w 63"/>
                <a:gd name="T37" fmla="*/ 3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"/>
                <a:gd name="T58" fmla="*/ 0 h 27"/>
                <a:gd name="T59" fmla="*/ 63 w 63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" h="27">
                  <a:moveTo>
                    <a:pt x="47" y="3"/>
                  </a:moveTo>
                  <a:cubicBezTo>
                    <a:pt x="43" y="4"/>
                    <a:pt x="41" y="1"/>
                    <a:pt x="38" y="3"/>
                  </a:cubicBezTo>
                  <a:cubicBezTo>
                    <a:pt x="35" y="4"/>
                    <a:pt x="30" y="3"/>
                    <a:pt x="29" y="1"/>
                  </a:cubicBezTo>
                  <a:cubicBezTo>
                    <a:pt x="27" y="0"/>
                    <a:pt x="24" y="4"/>
                    <a:pt x="22" y="2"/>
                  </a:cubicBezTo>
                  <a:cubicBezTo>
                    <a:pt x="21" y="2"/>
                    <a:pt x="21" y="1"/>
                    <a:pt x="20" y="1"/>
                  </a:cubicBezTo>
                  <a:cubicBezTo>
                    <a:pt x="18" y="2"/>
                    <a:pt x="15" y="4"/>
                    <a:pt x="14" y="6"/>
                  </a:cubicBezTo>
                  <a:cubicBezTo>
                    <a:pt x="11" y="11"/>
                    <a:pt x="6" y="11"/>
                    <a:pt x="3" y="12"/>
                  </a:cubicBezTo>
                  <a:cubicBezTo>
                    <a:pt x="2" y="12"/>
                    <a:pt x="1" y="13"/>
                    <a:pt x="0" y="15"/>
                  </a:cubicBezTo>
                  <a:cubicBezTo>
                    <a:pt x="1" y="18"/>
                    <a:pt x="3" y="22"/>
                    <a:pt x="5" y="24"/>
                  </a:cubicBezTo>
                  <a:cubicBezTo>
                    <a:pt x="8" y="27"/>
                    <a:pt x="20" y="27"/>
                    <a:pt x="20" y="24"/>
                  </a:cubicBezTo>
                  <a:cubicBezTo>
                    <a:pt x="20" y="22"/>
                    <a:pt x="30" y="20"/>
                    <a:pt x="32" y="20"/>
                  </a:cubicBezTo>
                  <a:cubicBezTo>
                    <a:pt x="35" y="20"/>
                    <a:pt x="42" y="13"/>
                    <a:pt x="43" y="14"/>
                  </a:cubicBezTo>
                  <a:cubicBezTo>
                    <a:pt x="44" y="14"/>
                    <a:pt x="51" y="15"/>
                    <a:pt x="53" y="17"/>
                  </a:cubicBezTo>
                  <a:cubicBezTo>
                    <a:pt x="54" y="18"/>
                    <a:pt x="57" y="19"/>
                    <a:pt x="60" y="20"/>
                  </a:cubicBezTo>
                  <a:cubicBezTo>
                    <a:pt x="59" y="18"/>
                    <a:pt x="58" y="17"/>
                    <a:pt x="58" y="16"/>
                  </a:cubicBezTo>
                  <a:cubicBezTo>
                    <a:pt x="58" y="14"/>
                    <a:pt x="62" y="9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0" y="7"/>
                    <a:pt x="57" y="6"/>
                    <a:pt x="56" y="6"/>
                  </a:cubicBezTo>
                  <a:cubicBezTo>
                    <a:pt x="55" y="4"/>
                    <a:pt x="51" y="3"/>
                    <a:pt x="47" y="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74" name="Freeform 74"/>
            <p:cNvSpPr>
              <a:spLocks noChangeArrowheads="1"/>
            </p:cNvSpPr>
            <p:nvPr/>
          </p:nvSpPr>
          <p:spPr bwMode="auto">
            <a:xfrm>
              <a:off x="3436949" y="1495427"/>
              <a:ext cx="80963" cy="133350"/>
            </a:xfrm>
            <a:custGeom>
              <a:avLst/>
              <a:gdLst>
                <a:gd name="T0" fmla="*/ 30 w 42"/>
                <a:gd name="T1" fmla="*/ 57 h 70"/>
                <a:gd name="T2" fmla="*/ 28 w 42"/>
                <a:gd name="T3" fmla="*/ 52 h 70"/>
                <a:gd name="T4" fmla="*/ 31 w 42"/>
                <a:gd name="T5" fmla="*/ 45 h 70"/>
                <a:gd name="T6" fmla="*/ 27 w 42"/>
                <a:gd name="T7" fmla="*/ 39 h 70"/>
                <a:gd name="T8" fmla="*/ 30 w 42"/>
                <a:gd name="T9" fmla="*/ 35 h 70"/>
                <a:gd name="T10" fmla="*/ 32 w 42"/>
                <a:gd name="T11" fmla="*/ 27 h 70"/>
                <a:gd name="T12" fmla="*/ 31 w 42"/>
                <a:gd name="T13" fmla="*/ 17 h 70"/>
                <a:gd name="T14" fmla="*/ 39 w 42"/>
                <a:gd name="T15" fmla="*/ 10 h 70"/>
                <a:gd name="T16" fmla="*/ 36 w 42"/>
                <a:gd name="T17" fmla="*/ 6 h 70"/>
                <a:gd name="T18" fmla="*/ 29 w 42"/>
                <a:gd name="T19" fmla="*/ 4 h 70"/>
                <a:gd name="T20" fmla="*/ 25 w 42"/>
                <a:gd name="T21" fmla="*/ 4 h 70"/>
                <a:gd name="T22" fmla="*/ 18 w 42"/>
                <a:gd name="T23" fmla="*/ 3 h 70"/>
                <a:gd name="T24" fmla="*/ 14 w 42"/>
                <a:gd name="T25" fmla="*/ 2 h 70"/>
                <a:gd name="T26" fmla="*/ 11 w 42"/>
                <a:gd name="T27" fmla="*/ 4 h 70"/>
                <a:gd name="T28" fmla="*/ 11 w 42"/>
                <a:gd name="T29" fmla="*/ 11 h 70"/>
                <a:gd name="T30" fmla="*/ 4 w 42"/>
                <a:gd name="T31" fmla="*/ 38 h 70"/>
                <a:gd name="T32" fmla="*/ 8 w 42"/>
                <a:gd name="T33" fmla="*/ 48 h 70"/>
                <a:gd name="T34" fmla="*/ 10 w 42"/>
                <a:gd name="T35" fmla="*/ 67 h 70"/>
                <a:gd name="T36" fmla="*/ 18 w 42"/>
                <a:gd name="T37" fmla="*/ 70 h 70"/>
                <a:gd name="T38" fmla="*/ 27 w 42"/>
                <a:gd name="T39" fmla="*/ 68 h 70"/>
                <a:gd name="T40" fmla="*/ 26 w 42"/>
                <a:gd name="T41" fmla="*/ 64 h 70"/>
                <a:gd name="T42" fmla="*/ 30 w 42"/>
                <a:gd name="T43" fmla="*/ 57 h 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2"/>
                <a:gd name="T67" fmla="*/ 0 h 70"/>
                <a:gd name="T68" fmla="*/ 42 w 42"/>
                <a:gd name="T69" fmla="*/ 70 h 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2" h="70">
                  <a:moveTo>
                    <a:pt x="30" y="57"/>
                  </a:moveTo>
                  <a:cubicBezTo>
                    <a:pt x="35" y="56"/>
                    <a:pt x="29" y="53"/>
                    <a:pt x="28" y="52"/>
                  </a:cubicBezTo>
                  <a:cubicBezTo>
                    <a:pt x="27" y="50"/>
                    <a:pt x="28" y="45"/>
                    <a:pt x="31" y="45"/>
                  </a:cubicBezTo>
                  <a:cubicBezTo>
                    <a:pt x="33" y="45"/>
                    <a:pt x="31" y="43"/>
                    <a:pt x="27" y="39"/>
                  </a:cubicBezTo>
                  <a:cubicBezTo>
                    <a:pt x="24" y="36"/>
                    <a:pt x="27" y="35"/>
                    <a:pt x="30" y="35"/>
                  </a:cubicBezTo>
                  <a:cubicBezTo>
                    <a:pt x="33" y="35"/>
                    <a:pt x="29" y="30"/>
                    <a:pt x="32" y="27"/>
                  </a:cubicBezTo>
                  <a:cubicBezTo>
                    <a:pt x="35" y="24"/>
                    <a:pt x="31" y="19"/>
                    <a:pt x="31" y="17"/>
                  </a:cubicBezTo>
                  <a:cubicBezTo>
                    <a:pt x="31" y="14"/>
                    <a:pt x="35" y="13"/>
                    <a:pt x="39" y="10"/>
                  </a:cubicBezTo>
                  <a:cubicBezTo>
                    <a:pt x="42" y="7"/>
                    <a:pt x="36" y="8"/>
                    <a:pt x="36" y="6"/>
                  </a:cubicBezTo>
                  <a:cubicBezTo>
                    <a:pt x="36" y="3"/>
                    <a:pt x="32" y="2"/>
                    <a:pt x="29" y="4"/>
                  </a:cubicBezTo>
                  <a:cubicBezTo>
                    <a:pt x="26" y="6"/>
                    <a:pt x="27" y="4"/>
                    <a:pt x="25" y="4"/>
                  </a:cubicBezTo>
                  <a:cubicBezTo>
                    <a:pt x="22" y="4"/>
                    <a:pt x="18" y="5"/>
                    <a:pt x="18" y="3"/>
                  </a:cubicBezTo>
                  <a:cubicBezTo>
                    <a:pt x="18" y="0"/>
                    <a:pt x="16" y="0"/>
                    <a:pt x="14" y="2"/>
                  </a:cubicBezTo>
                  <a:cubicBezTo>
                    <a:pt x="13" y="3"/>
                    <a:pt x="12" y="4"/>
                    <a:pt x="11" y="4"/>
                  </a:cubicBezTo>
                  <a:cubicBezTo>
                    <a:pt x="10" y="7"/>
                    <a:pt x="10" y="10"/>
                    <a:pt x="11" y="11"/>
                  </a:cubicBezTo>
                  <a:cubicBezTo>
                    <a:pt x="13" y="15"/>
                    <a:pt x="8" y="33"/>
                    <a:pt x="4" y="38"/>
                  </a:cubicBezTo>
                  <a:cubicBezTo>
                    <a:pt x="0" y="43"/>
                    <a:pt x="4" y="45"/>
                    <a:pt x="8" y="48"/>
                  </a:cubicBezTo>
                  <a:cubicBezTo>
                    <a:pt x="13" y="52"/>
                    <a:pt x="10" y="64"/>
                    <a:pt x="10" y="67"/>
                  </a:cubicBezTo>
                  <a:cubicBezTo>
                    <a:pt x="10" y="70"/>
                    <a:pt x="14" y="70"/>
                    <a:pt x="18" y="70"/>
                  </a:cubicBezTo>
                  <a:cubicBezTo>
                    <a:pt x="21" y="70"/>
                    <a:pt x="24" y="68"/>
                    <a:pt x="27" y="68"/>
                  </a:cubicBezTo>
                  <a:cubicBezTo>
                    <a:pt x="26" y="66"/>
                    <a:pt x="26" y="65"/>
                    <a:pt x="26" y="64"/>
                  </a:cubicBezTo>
                  <a:cubicBezTo>
                    <a:pt x="26" y="62"/>
                    <a:pt x="26" y="58"/>
                    <a:pt x="30" y="5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75" name="Freeform 75"/>
            <p:cNvSpPr>
              <a:spLocks noChangeArrowheads="1"/>
            </p:cNvSpPr>
            <p:nvPr/>
          </p:nvSpPr>
          <p:spPr bwMode="auto">
            <a:xfrm>
              <a:off x="3716350" y="1182688"/>
              <a:ext cx="88900" cy="76200"/>
            </a:xfrm>
            <a:custGeom>
              <a:avLst/>
              <a:gdLst>
                <a:gd name="T0" fmla="*/ 15 w 47"/>
                <a:gd name="T1" fmla="*/ 31 h 40"/>
                <a:gd name="T2" fmla="*/ 23 w 47"/>
                <a:gd name="T3" fmla="*/ 32 h 40"/>
                <a:gd name="T4" fmla="*/ 31 w 47"/>
                <a:gd name="T5" fmla="*/ 38 h 40"/>
                <a:gd name="T6" fmla="*/ 33 w 47"/>
                <a:gd name="T7" fmla="*/ 40 h 40"/>
                <a:gd name="T8" fmla="*/ 35 w 47"/>
                <a:gd name="T9" fmla="*/ 32 h 40"/>
                <a:gd name="T10" fmla="*/ 35 w 47"/>
                <a:gd name="T11" fmla="*/ 26 h 40"/>
                <a:gd name="T12" fmla="*/ 42 w 47"/>
                <a:gd name="T13" fmla="*/ 23 h 40"/>
                <a:gd name="T14" fmla="*/ 44 w 47"/>
                <a:gd name="T15" fmla="*/ 20 h 40"/>
                <a:gd name="T16" fmla="*/ 40 w 47"/>
                <a:gd name="T17" fmla="*/ 14 h 40"/>
                <a:gd name="T18" fmla="*/ 46 w 47"/>
                <a:gd name="T19" fmla="*/ 8 h 40"/>
                <a:gd name="T20" fmla="*/ 46 w 47"/>
                <a:gd name="T21" fmla="*/ 1 h 40"/>
                <a:gd name="T22" fmla="*/ 43 w 47"/>
                <a:gd name="T23" fmla="*/ 2 h 40"/>
                <a:gd name="T24" fmla="*/ 32 w 47"/>
                <a:gd name="T25" fmla="*/ 2 h 40"/>
                <a:gd name="T26" fmla="*/ 27 w 47"/>
                <a:gd name="T27" fmla="*/ 10 h 40"/>
                <a:gd name="T28" fmla="*/ 22 w 47"/>
                <a:gd name="T29" fmla="*/ 10 h 40"/>
                <a:gd name="T30" fmla="*/ 16 w 47"/>
                <a:gd name="T31" fmla="*/ 13 h 40"/>
                <a:gd name="T32" fmla="*/ 11 w 47"/>
                <a:gd name="T33" fmla="*/ 22 h 40"/>
                <a:gd name="T34" fmla="*/ 2 w 47"/>
                <a:gd name="T35" fmla="*/ 33 h 40"/>
                <a:gd name="T36" fmla="*/ 0 w 47"/>
                <a:gd name="T37" fmla="*/ 34 h 40"/>
                <a:gd name="T38" fmla="*/ 4 w 47"/>
                <a:gd name="T39" fmla="*/ 35 h 40"/>
                <a:gd name="T40" fmla="*/ 15 w 47"/>
                <a:gd name="T41" fmla="*/ 31 h 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"/>
                <a:gd name="T64" fmla="*/ 0 h 40"/>
                <a:gd name="T65" fmla="*/ 47 w 47"/>
                <a:gd name="T66" fmla="*/ 40 h 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" h="40">
                  <a:moveTo>
                    <a:pt x="15" y="31"/>
                  </a:moveTo>
                  <a:cubicBezTo>
                    <a:pt x="17" y="29"/>
                    <a:pt x="21" y="30"/>
                    <a:pt x="23" y="32"/>
                  </a:cubicBezTo>
                  <a:cubicBezTo>
                    <a:pt x="25" y="34"/>
                    <a:pt x="28" y="35"/>
                    <a:pt x="31" y="38"/>
                  </a:cubicBezTo>
                  <a:cubicBezTo>
                    <a:pt x="32" y="39"/>
                    <a:pt x="33" y="40"/>
                    <a:pt x="33" y="40"/>
                  </a:cubicBezTo>
                  <a:cubicBezTo>
                    <a:pt x="34" y="38"/>
                    <a:pt x="34" y="34"/>
                    <a:pt x="35" y="32"/>
                  </a:cubicBezTo>
                  <a:cubicBezTo>
                    <a:pt x="36" y="29"/>
                    <a:pt x="34" y="26"/>
                    <a:pt x="35" y="26"/>
                  </a:cubicBezTo>
                  <a:cubicBezTo>
                    <a:pt x="37" y="26"/>
                    <a:pt x="42" y="26"/>
                    <a:pt x="42" y="23"/>
                  </a:cubicBezTo>
                  <a:cubicBezTo>
                    <a:pt x="42" y="20"/>
                    <a:pt x="43" y="21"/>
                    <a:pt x="44" y="20"/>
                  </a:cubicBezTo>
                  <a:cubicBezTo>
                    <a:pt x="45" y="18"/>
                    <a:pt x="41" y="15"/>
                    <a:pt x="40" y="14"/>
                  </a:cubicBezTo>
                  <a:cubicBezTo>
                    <a:pt x="40" y="13"/>
                    <a:pt x="43" y="12"/>
                    <a:pt x="46" y="8"/>
                  </a:cubicBezTo>
                  <a:cubicBezTo>
                    <a:pt x="47" y="7"/>
                    <a:pt x="47" y="4"/>
                    <a:pt x="46" y="1"/>
                  </a:cubicBezTo>
                  <a:cubicBezTo>
                    <a:pt x="45" y="2"/>
                    <a:pt x="44" y="3"/>
                    <a:pt x="43" y="2"/>
                  </a:cubicBezTo>
                  <a:cubicBezTo>
                    <a:pt x="40" y="0"/>
                    <a:pt x="37" y="1"/>
                    <a:pt x="32" y="2"/>
                  </a:cubicBezTo>
                  <a:cubicBezTo>
                    <a:pt x="27" y="3"/>
                    <a:pt x="25" y="8"/>
                    <a:pt x="27" y="10"/>
                  </a:cubicBezTo>
                  <a:cubicBezTo>
                    <a:pt x="29" y="12"/>
                    <a:pt x="22" y="13"/>
                    <a:pt x="22" y="10"/>
                  </a:cubicBezTo>
                  <a:cubicBezTo>
                    <a:pt x="21" y="8"/>
                    <a:pt x="16" y="9"/>
                    <a:pt x="16" y="13"/>
                  </a:cubicBezTo>
                  <a:cubicBezTo>
                    <a:pt x="17" y="16"/>
                    <a:pt x="11" y="18"/>
                    <a:pt x="11" y="22"/>
                  </a:cubicBezTo>
                  <a:cubicBezTo>
                    <a:pt x="12" y="26"/>
                    <a:pt x="6" y="30"/>
                    <a:pt x="2" y="33"/>
                  </a:cubicBezTo>
                  <a:cubicBezTo>
                    <a:pt x="2" y="33"/>
                    <a:pt x="1" y="33"/>
                    <a:pt x="0" y="34"/>
                  </a:cubicBezTo>
                  <a:cubicBezTo>
                    <a:pt x="2" y="34"/>
                    <a:pt x="4" y="35"/>
                    <a:pt x="4" y="35"/>
                  </a:cubicBezTo>
                  <a:cubicBezTo>
                    <a:pt x="8" y="35"/>
                    <a:pt x="13" y="33"/>
                    <a:pt x="15" y="3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76" name="Freeform 76"/>
            <p:cNvSpPr>
              <a:spLocks noChangeArrowheads="1"/>
            </p:cNvSpPr>
            <p:nvPr/>
          </p:nvSpPr>
          <p:spPr bwMode="auto">
            <a:xfrm>
              <a:off x="3773500" y="1279526"/>
              <a:ext cx="15875" cy="19050"/>
            </a:xfrm>
            <a:custGeom>
              <a:avLst/>
              <a:gdLst>
                <a:gd name="T0" fmla="*/ 4 w 8"/>
                <a:gd name="T1" fmla="*/ 0 h 10"/>
                <a:gd name="T2" fmla="*/ 0 w 8"/>
                <a:gd name="T3" fmla="*/ 9 h 10"/>
                <a:gd name="T4" fmla="*/ 8 w 8"/>
                <a:gd name="T5" fmla="*/ 10 h 10"/>
                <a:gd name="T6" fmla="*/ 4 w 8"/>
                <a:gd name="T7" fmla="*/ 1 h 10"/>
                <a:gd name="T8" fmla="*/ 4 w 8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10"/>
                <a:gd name="T17" fmla="*/ 8 w 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10">
                  <a:moveTo>
                    <a:pt x="4" y="0"/>
                  </a:moveTo>
                  <a:cubicBezTo>
                    <a:pt x="2" y="1"/>
                    <a:pt x="0" y="4"/>
                    <a:pt x="0" y="9"/>
                  </a:cubicBezTo>
                  <a:cubicBezTo>
                    <a:pt x="2" y="9"/>
                    <a:pt x="5" y="10"/>
                    <a:pt x="8" y="10"/>
                  </a:cubicBezTo>
                  <a:cubicBezTo>
                    <a:pt x="7" y="4"/>
                    <a:pt x="5" y="2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77" name="Freeform 77"/>
            <p:cNvSpPr>
              <a:spLocks noChangeArrowheads="1"/>
            </p:cNvSpPr>
            <p:nvPr/>
          </p:nvSpPr>
          <p:spPr bwMode="auto">
            <a:xfrm>
              <a:off x="3702063" y="1238251"/>
              <a:ext cx="84139" cy="60326"/>
            </a:xfrm>
            <a:custGeom>
              <a:avLst/>
              <a:gdLst>
                <a:gd name="T0" fmla="*/ 1 w 44"/>
                <a:gd name="T1" fmla="*/ 9 h 32"/>
                <a:gd name="T2" fmla="*/ 5 w 44"/>
                <a:gd name="T3" fmla="*/ 14 h 32"/>
                <a:gd name="T4" fmla="*/ 11 w 44"/>
                <a:gd name="T5" fmla="*/ 17 h 32"/>
                <a:gd name="T6" fmla="*/ 18 w 44"/>
                <a:gd name="T7" fmla="*/ 21 h 32"/>
                <a:gd name="T8" fmla="*/ 21 w 44"/>
                <a:gd name="T9" fmla="*/ 25 h 32"/>
                <a:gd name="T10" fmla="*/ 26 w 44"/>
                <a:gd name="T11" fmla="*/ 23 h 32"/>
                <a:gd name="T12" fmla="*/ 30 w 44"/>
                <a:gd name="T13" fmla="*/ 28 h 32"/>
                <a:gd name="T14" fmla="*/ 35 w 44"/>
                <a:gd name="T15" fmla="*/ 32 h 32"/>
                <a:gd name="T16" fmla="*/ 37 w 44"/>
                <a:gd name="T17" fmla="*/ 31 h 32"/>
                <a:gd name="T18" fmla="*/ 41 w 44"/>
                <a:gd name="T19" fmla="*/ 22 h 32"/>
                <a:gd name="T20" fmla="*/ 43 w 44"/>
                <a:gd name="T21" fmla="*/ 19 h 32"/>
                <a:gd name="T22" fmla="*/ 40 w 44"/>
                <a:gd name="T23" fmla="*/ 12 h 32"/>
                <a:gd name="T24" fmla="*/ 40 w 44"/>
                <a:gd name="T25" fmla="*/ 11 h 32"/>
                <a:gd name="T26" fmla="*/ 38 w 44"/>
                <a:gd name="T27" fmla="*/ 9 h 32"/>
                <a:gd name="T28" fmla="*/ 30 w 44"/>
                <a:gd name="T29" fmla="*/ 3 h 32"/>
                <a:gd name="T30" fmla="*/ 22 w 44"/>
                <a:gd name="T31" fmla="*/ 2 h 32"/>
                <a:gd name="T32" fmla="*/ 11 w 44"/>
                <a:gd name="T33" fmla="*/ 6 h 32"/>
                <a:gd name="T34" fmla="*/ 7 w 44"/>
                <a:gd name="T35" fmla="*/ 5 h 32"/>
                <a:gd name="T36" fmla="*/ 0 w 44"/>
                <a:gd name="T37" fmla="*/ 8 h 32"/>
                <a:gd name="T38" fmla="*/ 1 w 44"/>
                <a:gd name="T39" fmla="*/ 9 h 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4"/>
                <a:gd name="T61" fmla="*/ 0 h 32"/>
                <a:gd name="T62" fmla="*/ 44 w 44"/>
                <a:gd name="T63" fmla="*/ 32 h 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4" h="32">
                  <a:moveTo>
                    <a:pt x="1" y="9"/>
                  </a:moveTo>
                  <a:cubicBezTo>
                    <a:pt x="2" y="11"/>
                    <a:pt x="4" y="15"/>
                    <a:pt x="5" y="14"/>
                  </a:cubicBezTo>
                  <a:cubicBezTo>
                    <a:pt x="6" y="12"/>
                    <a:pt x="9" y="16"/>
                    <a:pt x="11" y="17"/>
                  </a:cubicBezTo>
                  <a:cubicBezTo>
                    <a:pt x="13" y="18"/>
                    <a:pt x="18" y="20"/>
                    <a:pt x="18" y="21"/>
                  </a:cubicBezTo>
                  <a:cubicBezTo>
                    <a:pt x="18" y="23"/>
                    <a:pt x="19" y="26"/>
                    <a:pt x="21" y="25"/>
                  </a:cubicBezTo>
                  <a:cubicBezTo>
                    <a:pt x="24" y="24"/>
                    <a:pt x="26" y="21"/>
                    <a:pt x="26" y="23"/>
                  </a:cubicBezTo>
                  <a:cubicBezTo>
                    <a:pt x="26" y="25"/>
                    <a:pt x="27" y="28"/>
                    <a:pt x="30" y="28"/>
                  </a:cubicBezTo>
                  <a:cubicBezTo>
                    <a:pt x="32" y="27"/>
                    <a:pt x="33" y="32"/>
                    <a:pt x="35" y="32"/>
                  </a:cubicBezTo>
                  <a:cubicBezTo>
                    <a:pt x="36" y="31"/>
                    <a:pt x="36" y="31"/>
                    <a:pt x="37" y="31"/>
                  </a:cubicBezTo>
                  <a:cubicBezTo>
                    <a:pt x="37" y="26"/>
                    <a:pt x="39" y="23"/>
                    <a:pt x="41" y="22"/>
                  </a:cubicBezTo>
                  <a:cubicBezTo>
                    <a:pt x="42" y="21"/>
                    <a:pt x="43" y="20"/>
                    <a:pt x="43" y="19"/>
                  </a:cubicBezTo>
                  <a:cubicBezTo>
                    <a:pt x="44" y="17"/>
                    <a:pt x="40" y="14"/>
                    <a:pt x="40" y="12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11"/>
                    <a:pt x="39" y="10"/>
                    <a:pt x="38" y="9"/>
                  </a:cubicBezTo>
                  <a:cubicBezTo>
                    <a:pt x="35" y="6"/>
                    <a:pt x="32" y="5"/>
                    <a:pt x="30" y="3"/>
                  </a:cubicBezTo>
                  <a:cubicBezTo>
                    <a:pt x="28" y="1"/>
                    <a:pt x="24" y="0"/>
                    <a:pt x="22" y="2"/>
                  </a:cubicBezTo>
                  <a:cubicBezTo>
                    <a:pt x="20" y="4"/>
                    <a:pt x="15" y="6"/>
                    <a:pt x="11" y="6"/>
                  </a:cubicBezTo>
                  <a:cubicBezTo>
                    <a:pt x="11" y="6"/>
                    <a:pt x="9" y="5"/>
                    <a:pt x="7" y="5"/>
                  </a:cubicBezTo>
                  <a:cubicBezTo>
                    <a:pt x="5" y="6"/>
                    <a:pt x="2" y="7"/>
                    <a:pt x="0" y="8"/>
                  </a:cubicBezTo>
                  <a:cubicBezTo>
                    <a:pt x="0" y="8"/>
                    <a:pt x="1" y="8"/>
                    <a:pt x="1" y="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78" name="Freeform 78"/>
            <p:cNvSpPr>
              <a:spLocks noChangeArrowheads="1"/>
            </p:cNvSpPr>
            <p:nvPr/>
          </p:nvSpPr>
          <p:spPr bwMode="auto">
            <a:xfrm>
              <a:off x="4083064" y="1327151"/>
              <a:ext cx="195264" cy="128588"/>
            </a:xfrm>
            <a:custGeom>
              <a:avLst/>
              <a:gdLst>
                <a:gd name="T0" fmla="*/ 91 w 102"/>
                <a:gd name="T1" fmla="*/ 45 h 67"/>
                <a:gd name="T2" fmla="*/ 87 w 102"/>
                <a:gd name="T3" fmla="*/ 42 h 67"/>
                <a:gd name="T4" fmla="*/ 87 w 102"/>
                <a:gd name="T5" fmla="*/ 41 h 67"/>
                <a:gd name="T6" fmla="*/ 85 w 102"/>
                <a:gd name="T7" fmla="*/ 29 h 67"/>
                <a:gd name="T8" fmla="*/ 78 w 102"/>
                <a:gd name="T9" fmla="*/ 13 h 67"/>
                <a:gd name="T10" fmla="*/ 70 w 102"/>
                <a:gd name="T11" fmla="*/ 0 h 67"/>
                <a:gd name="T12" fmla="*/ 65 w 102"/>
                <a:gd name="T13" fmla="*/ 3 h 67"/>
                <a:gd name="T14" fmla="*/ 59 w 102"/>
                <a:gd name="T15" fmla="*/ 6 h 67"/>
                <a:gd name="T16" fmla="*/ 53 w 102"/>
                <a:gd name="T17" fmla="*/ 7 h 67"/>
                <a:gd name="T18" fmla="*/ 48 w 102"/>
                <a:gd name="T19" fmla="*/ 8 h 67"/>
                <a:gd name="T20" fmla="*/ 41 w 102"/>
                <a:gd name="T21" fmla="*/ 6 h 67"/>
                <a:gd name="T22" fmla="*/ 30 w 102"/>
                <a:gd name="T23" fmla="*/ 4 h 67"/>
                <a:gd name="T24" fmla="*/ 26 w 102"/>
                <a:gd name="T25" fmla="*/ 5 h 67"/>
                <a:gd name="T26" fmla="*/ 25 w 102"/>
                <a:gd name="T27" fmla="*/ 7 h 67"/>
                <a:gd name="T28" fmla="*/ 17 w 102"/>
                <a:gd name="T29" fmla="*/ 12 h 67"/>
                <a:gd name="T30" fmla="*/ 7 w 102"/>
                <a:gd name="T31" fmla="*/ 29 h 67"/>
                <a:gd name="T32" fmla="*/ 0 w 102"/>
                <a:gd name="T33" fmla="*/ 34 h 67"/>
                <a:gd name="T34" fmla="*/ 4 w 102"/>
                <a:gd name="T35" fmla="*/ 41 h 67"/>
                <a:gd name="T36" fmla="*/ 8 w 102"/>
                <a:gd name="T37" fmla="*/ 45 h 67"/>
                <a:gd name="T38" fmla="*/ 9 w 102"/>
                <a:gd name="T39" fmla="*/ 52 h 67"/>
                <a:gd name="T40" fmla="*/ 22 w 102"/>
                <a:gd name="T41" fmla="*/ 55 h 67"/>
                <a:gd name="T42" fmla="*/ 22 w 102"/>
                <a:gd name="T43" fmla="*/ 60 h 67"/>
                <a:gd name="T44" fmla="*/ 29 w 102"/>
                <a:gd name="T45" fmla="*/ 65 h 67"/>
                <a:gd name="T46" fmla="*/ 41 w 102"/>
                <a:gd name="T47" fmla="*/ 66 h 67"/>
                <a:gd name="T48" fmla="*/ 53 w 102"/>
                <a:gd name="T49" fmla="*/ 66 h 67"/>
                <a:gd name="T50" fmla="*/ 61 w 102"/>
                <a:gd name="T51" fmla="*/ 63 h 67"/>
                <a:gd name="T52" fmla="*/ 74 w 102"/>
                <a:gd name="T53" fmla="*/ 61 h 67"/>
                <a:gd name="T54" fmla="*/ 83 w 102"/>
                <a:gd name="T55" fmla="*/ 63 h 67"/>
                <a:gd name="T56" fmla="*/ 90 w 102"/>
                <a:gd name="T57" fmla="*/ 66 h 67"/>
                <a:gd name="T58" fmla="*/ 90 w 102"/>
                <a:gd name="T59" fmla="*/ 61 h 67"/>
                <a:gd name="T60" fmla="*/ 96 w 102"/>
                <a:gd name="T61" fmla="*/ 51 h 67"/>
                <a:gd name="T62" fmla="*/ 101 w 102"/>
                <a:gd name="T63" fmla="*/ 45 h 67"/>
                <a:gd name="T64" fmla="*/ 101 w 102"/>
                <a:gd name="T65" fmla="*/ 45 h 67"/>
                <a:gd name="T66" fmla="*/ 97 w 102"/>
                <a:gd name="T67" fmla="*/ 42 h 67"/>
                <a:gd name="T68" fmla="*/ 91 w 102"/>
                <a:gd name="T69" fmla="*/ 45 h 6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2"/>
                <a:gd name="T106" fmla="*/ 0 h 67"/>
                <a:gd name="T107" fmla="*/ 102 w 102"/>
                <a:gd name="T108" fmla="*/ 67 h 6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2" h="67">
                  <a:moveTo>
                    <a:pt x="91" y="45"/>
                  </a:moveTo>
                  <a:cubicBezTo>
                    <a:pt x="89" y="44"/>
                    <a:pt x="86" y="43"/>
                    <a:pt x="87" y="42"/>
                  </a:cubicBezTo>
                  <a:cubicBezTo>
                    <a:pt x="87" y="42"/>
                    <a:pt x="87" y="42"/>
                    <a:pt x="87" y="41"/>
                  </a:cubicBezTo>
                  <a:cubicBezTo>
                    <a:pt x="84" y="39"/>
                    <a:pt x="83" y="31"/>
                    <a:pt x="85" y="29"/>
                  </a:cubicBezTo>
                  <a:cubicBezTo>
                    <a:pt x="88" y="26"/>
                    <a:pt x="81" y="17"/>
                    <a:pt x="78" y="13"/>
                  </a:cubicBezTo>
                  <a:cubicBezTo>
                    <a:pt x="76" y="11"/>
                    <a:pt x="73" y="6"/>
                    <a:pt x="70" y="0"/>
                  </a:cubicBezTo>
                  <a:cubicBezTo>
                    <a:pt x="68" y="1"/>
                    <a:pt x="65" y="2"/>
                    <a:pt x="65" y="3"/>
                  </a:cubicBezTo>
                  <a:cubicBezTo>
                    <a:pt x="64" y="5"/>
                    <a:pt x="61" y="6"/>
                    <a:pt x="59" y="6"/>
                  </a:cubicBezTo>
                  <a:cubicBezTo>
                    <a:pt x="57" y="6"/>
                    <a:pt x="55" y="5"/>
                    <a:pt x="53" y="7"/>
                  </a:cubicBezTo>
                  <a:cubicBezTo>
                    <a:pt x="51" y="9"/>
                    <a:pt x="49" y="9"/>
                    <a:pt x="48" y="8"/>
                  </a:cubicBezTo>
                  <a:cubicBezTo>
                    <a:pt x="47" y="7"/>
                    <a:pt x="44" y="6"/>
                    <a:pt x="41" y="6"/>
                  </a:cubicBezTo>
                  <a:cubicBezTo>
                    <a:pt x="39" y="6"/>
                    <a:pt x="32" y="4"/>
                    <a:pt x="30" y="4"/>
                  </a:cubicBezTo>
                  <a:cubicBezTo>
                    <a:pt x="29" y="4"/>
                    <a:pt x="27" y="4"/>
                    <a:pt x="26" y="5"/>
                  </a:cubicBezTo>
                  <a:cubicBezTo>
                    <a:pt x="26" y="5"/>
                    <a:pt x="26" y="6"/>
                    <a:pt x="25" y="7"/>
                  </a:cubicBezTo>
                  <a:cubicBezTo>
                    <a:pt x="23" y="9"/>
                    <a:pt x="19" y="11"/>
                    <a:pt x="17" y="12"/>
                  </a:cubicBezTo>
                  <a:cubicBezTo>
                    <a:pt x="16" y="13"/>
                    <a:pt x="10" y="25"/>
                    <a:pt x="7" y="29"/>
                  </a:cubicBezTo>
                  <a:cubicBezTo>
                    <a:pt x="3" y="32"/>
                    <a:pt x="0" y="33"/>
                    <a:pt x="0" y="34"/>
                  </a:cubicBezTo>
                  <a:cubicBezTo>
                    <a:pt x="0" y="35"/>
                    <a:pt x="4" y="39"/>
                    <a:pt x="4" y="41"/>
                  </a:cubicBezTo>
                  <a:cubicBezTo>
                    <a:pt x="4" y="43"/>
                    <a:pt x="5" y="45"/>
                    <a:pt x="8" y="45"/>
                  </a:cubicBezTo>
                  <a:cubicBezTo>
                    <a:pt x="10" y="45"/>
                    <a:pt x="7" y="51"/>
                    <a:pt x="9" y="52"/>
                  </a:cubicBezTo>
                  <a:cubicBezTo>
                    <a:pt x="11" y="52"/>
                    <a:pt x="22" y="53"/>
                    <a:pt x="22" y="55"/>
                  </a:cubicBezTo>
                  <a:cubicBezTo>
                    <a:pt x="22" y="57"/>
                    <a:pt x="23" y="59"/>
                    <a:pt x="22" y="60"/>
                  </a:cubicBezTo>
                  <a:cubicBezTo>
                    <a:pt x="25" y="61"/>
                    <a:pt x="28" y="65"/>
                    <a:pt x="29" y="65"/>
                  </a:cubicBezTo>
                  <a:cubicBezTo>
                    <a:pt x="30" y="64"/>
                    <a:pt x="39" y="66"/>
                    <a:pt x="41" y="66"/>
                  </a:cubicBezTo>
                  <a:cubicBezTo>
                    <a:pt x="42" y="66"/>
                    <a:pt x="50" y="66"/>
                    <a:pt x="53" y="66"/>
                  </a:cubicBezTo>
                  <a:cubicBezTo>
                    <a:pt x="55" y="67"/>
                    <a:pt x="58" y="65"/>
                    <a:pt x="61" y="63"/>
                  </a:cubicBezTo>
                  <a:cubicBezTo>
                    <a:pt x="63" y="61"/>
                    <a:pt x="71" y="60"/>
                    <a:pt x="74" y="61"/>
                  </a:cubicBezTo>
                  <a:cubicBezTo>
                    <a:pt x="77" y="61"/>
                    <a:pt x="82" y="62"/>
                    <a:pt x="83" y="63"/>
                  </a:cubicBezTo>
                  <a:cubicBezTo>
                    <a:pt x="84" y="64"/>
                    <a:pt x="87" y="65"/>
                    <a:pt x="90" y="66"/>
                  </a:cubicBezTo>
                  <a:cubicBezTo>
                    <a:pt x="90" y="65"/>
                    <a:pt x="90" y="63"/>
                    <a:pt x="90" y="61"/>
                  </a:cubicBezTo>
                  <a:cubicBezTo>
                    <a:pt x="90" y="57"/>
                    <a:pt x="92" y="52"/>
                    <a:pt x="96" y="51"/>
                  </a:cubicBezTo>
                  <a:cubicBezTo>
                    <a:pt x="99" y="51"/>
                    <a:pt x="102" y="51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0" y="43"/>
                    <a:pt x="98" y="42"/>
                    <a:pt x="97" y="42"/>
                  </a:cubicBezTo>
                  <a:cubicBezTo>
                    <a:pt x="96" y="42"/>
                    <a:pt x="92" y="45"/>
                    <a:pt x="91" y="4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79" name="Freeform 79"/>
            <p:cNvSpPr>
              <a:spLocks noChangeArrowheads="1"/>
            </p:cNvSpPr>
            <p:nvPr/>
          </p:nvSpPr>
          <p:spPr bwMode="auto">
            <a:xfrm>
              <a:off x="4216414" y="1323976"/>
              <a:ext cx="66675" cy="82550"/>
            </a:xfrm>
            <a:custGeom>
              <a:avLst/>
              <a:gdLst>
                <a:gd name="T0" fmla="*/ 26 w 35"/>
                <a:gd name="T1" fmla="*/ 11 h 43"/>
                <a:gd name="T2" fmla="*/ 18 w 35"/>
                <a:gd name="T3" fmla="*/ 5 h 43"/>
                <a:gd name="T4" fmla="*/ 9 w 35"/>
                <a:gd name="T5" fmla="*/ 0 h 43"/>
                <a:gd name="T6" fmla="*/ 0 w 35"/>
                <a:gd name="T7" fmla="*/ 2 h 43"/>
                <a:gd name="T8" fmla="*/ 8 w 35"/>
                <a:gd name="T9" fmla="*/ 15 h 43"/>
                <a:gd name="T10" fmla="*/ 15 w 35"/>
                <a:gd name="T11" fmla="*/ 31 h 43"/>
                <a:gd name="T12" fmla="*/ 17 w 35"/>
                <a:gd name="T13" fmla="*/ 43 h 43"/>
                <a:gd name="T14" fmla="*/ 23 w 35"/>
                <a:gd name="T15" fmla="*/ 34 h 43"/>
                <a:gd name="T16" fmla="*/ 28 w 35"/>
                <a:gd name="T17" fmla="*/ 29 h 43"/>
                <a:gd name="T18" fmla="*/ 35 w 35"/>
                <a:gd name="T19" fmla="*/ 30 h 43"/>
                <a:gd name="T20" fmla="*/ 33 w 35"/>
                <a:gd name="T21" fmla="*/ 23 h 43"/>
                <a:gd name="T22" fmla="*/ 26 w 35"/>
                <a:gd name="T23" fmla="*/ 11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"/>
                <a:gd name="T37" fmla="*/ 0 h 43"/>
                <a:gd name="T38" fmla="*/ 35 w 35"/>
                <a:gd name="T39" fmla="*/ 43 h 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" h="43">
                  <a:moveTo>
                    <a:pt x="26" y="11"/>
                  </a:moveTo>
                  <a:cubicBezTo>
                    <a:pt x="24" y="7"/>
                    <a:pt x="20" y="5"/>
                    <a:pt x="18" y="5"/>
                  </a:cubicBezTo>
                  <a:cubicBezTo>
                    <a:pt x="15" y="5"/>
                    <a:pt x="11" y="0"/>
                    <a:pt x="9" y="0"/>
                  </a:cubicBezTo>
                  <a:cubicBezTo>
                    <a:pt x="7" y="0"/>
                    <a:pt x="4" y="1"/>
                    <a:pt x="0" y="2"/>
                  </a:cubicBezTo>
                  <a:cubicBezTo>
                    <a:pt x="3" y="8"/>
                    <a:pt x="6" y="13"/>
                    <a:pt x="8" y="15"/>
                  </a:cubicBezTo>
                  <a:cubicBezTo>
                    <a:pt x="11" y="19"/>
                    <a:pt x="18" y="28"/>
                    <a:pt x="15" y="31"/>
                  </a:cubicBezTo>
                  <a:cubicBezTo>
                    <a:pt x="13" y="33"/>
                    <a:pt x="14" y="41"/>
                    <a:pt x="17" y="43"/>
                  </a:cubicBezTo>
                  <a:cubicBezTo>
                    <a:pt x="18" y="42"/>
                    <a:pt x="23" y="35"/>
                    <a:pt x="23" y="34"/>
                  </a:cubicBezTo>
                  <a:cubicBezTo>
                    <a:pt x="23" y="32"/>
                    <a:pt x="24" y="28"/>
                    <a:pt x="28" y="29"/>
                  </a:cubicBezTo>
                  <a:cubicBezTo>
                    <a:pt x="32" y="30"/>
                    <a:pt x="35" y="31"/>
                    <a:pt x="35" y="30"/>
                  </a:cubicBezTo>
                  <a:cubicBezTo>
                    <a:pt x="35" y="29"/>
                    <a:pt x="34" y="24"/>
                    <a:pt x="33" y="23"/>
                  </a:cubicBezTo>
                  <a:cubicBezTo>
                    <a:pt x="31" y="21"/>
                    <a:pt x="27" y="16"/>
                    <a:pt x="26" y="1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80" name="Freeform 80"/>
            <p:cNvSpPr>
              <a:spLocks noChangeArrowheads="1"/>
            </p:cNvSpPr>
            <p:nvPr/>
          </p:nvSpPr>
          <p:spPr bwMode="auto">
            <a:xfrm>
              <a:off x="4119577" y="1441451"/>
              <a:ext cx="134938" cy="74613"/>
            </a:xfrm>
            <a:custGeom>
              <a:avLst/>
              <a:gdLst>
                <a:gd name="T0" fmla="*/ 55 w 71"/>
                <a:gd name="T1" fmla="*/ 1 h 39"/>
                <a:gd name="T2" fmla="*/ 42 w 71"/>
                <a:gd name="T3" fmla="*/ 3 h 39"/>
                <a:gd name="T4" fmla="*/ 34 w 71"/>
                <a:gd name="T5" fmla="*/ 6 h 39"/>
                <a:gd name="T6" fmla="*/ 22 w 71"/>
                <a:gd name="T7" fmla="*/ 6 h 39"/>
                <a:gd name="T8" fmla="*/ 10 w 71"/>
                <a:gd name="T9" fmla="*/ 5 h 39"/>
                <a:gd name="T10" fmla="*/ 3 w 71"/>
                <a:gd name="T11" fmla="*/ 0 h 39"/>
                <a:gd name="T12" fmla="*/ 2 w 71"/>
                <a:gd name="T13" fmla="*/ 1 h 39"/>
                <a:gd name="T14" fmla="*/ 2 w 71"/>
                <a:gd name="T15" fmla="*/ 9 h 39"/>
                <a:gd name="T16" fmla="*/ 6 w 71"/>
                <a:gd name="T17" fmla="*/ 16 h 39"/>
                <a:gd name="T18" fmla="*/ 2 w 71"/>
                <a:gd name="T19" fmla="*/ 21 h 39"/>
                <a:gd name="T20" fmla="*/ 2 w 71"/>
                <a:gd name="T21" fmla="*/ 26 h 39"/>
                <a:gd name="T22" fmla="*/ 8 w 71"/>
                <a:gd name="T23" fmla="*/ 34 h 39"/>
                <a:gd name="T24" fmla="*/ 11 w 71"/>
                <a:gd name="T25" fmla="*/ 37 h 39"/>
                <a:gd name="T26" fmla="*/ 26 w 71"/>
                <a:gd name="T27" fmla="*/ 37 h 39"/>
                <a:gd name="T28" fmla="*/ 38 w 71"/>
                <a:gd name="T29" fmla="*/ 39 h 39"/>
                <a:gd name="T30" fmla="*/ 42 w 71"/>
                <a:gd name="T31" fmla="*/ 36 h 39"/>
                <a:gd name="T32" fmla="*/ 47 w 71"/>
                <a:gd name="T33" fmla="*/ 34 h 39"/>
                <a:gd name="T34" fmla="*/ 47 w 71"/>
                <a:gd name="T35" fmla="*/ 31 h 39"/>
                <a:gd name="T36" fmla="*/ 59 w 71"/>
                <a:gd name="T37" fmla="*/ 31 h 39"/>
                <a:gd name="T38" fmla="*/ 63 w 71"/>
                <a:gd name="T39" fmla="*/ 30 h 39"/>
                <a:gd name="T40" fmla="*/ 62 w 71"/>
                <a:gd name="T41" fmla="*/ 27 h 39"/>
                <a:gd name="T42" fmla="*/ 60 w 71"/>
                <a:gd name="T43" fmla="*/ 19 h 39"/>
                <a:gd name="T44" fmla="*/ 69 w 71"/>
                <a:gd name="T45" fmla="*/ 9 h 39"/>
                <a:gd name="T46" fmla="*/ 71 w 71"/>
                <a:gd name="T47" fmla="*/ 6 h 39"/>
                <a:gd name="T48" fmla="*/ 64 w 71"/>
                <a:gd name="T49" fmla="*/ 3 h 39"/>
                <a:gd name="T50" fmla="*/ 55 w 71"/>
                <a:gd name="T51" fmla="*/ 1 h 3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1"/>
                <a:gd name="T79" fmla="*/ 0 h 39"/>
                <a:gd name="T80" fmla="*/ 71 w 71"/>
                <a:gd name="T81" fmla="*/ 39 h 3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1" h="39">
                  <a:moveTo>
                    <a:pt x="55" y="1"/>
                  </a:moveTo>
                  <a:cubicBezTo>
                    <a:pt x="52" y="0"/>
                    <a:pt x="44" y="1"/>
                    <a:pt x="42" y="3"/>
                  </a:cubicBezTo>
                  <a:cubicBezTo>
                    <a:pt x="39" y="5"/>
                    <a:pt x="36" y="7"/>
                    <a:pt x="34" y="6"/>
                  </a:cubicBezTo>
                  <a:cubicBezTo>
                    <a:pt x="31" y="6"/>
                    <a:pt x="23" y="6"/>
                    <a:pt x="22" y="6"/>
                  </a:cubicBezTo>
                  <a:cubicBezTo>
                    <a:pt x="20" y="6"/>
                    <a:pt x="11" y="4"/>
                    <a:pt x="10" y="5"/>
                  </a:cubicBezTo>
                  <a:cubicBezTo>
                    <a:pt x="9" y="5"/>
                    <a:pt x="6" y="1"/>
                    <a:pt x="3" y="0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0" y="3"/>
                    <a:pt x="0" y="7"/>
                    <a:pt x="2" y="9"/>
                  </a:cubicBezTo>
                  <a:cubicBezTo>
                    <a:pt x="5" y="11"/>
                    <a:pt x="8" y="16"/>
                    <a:pt x="6" y="16"/>
                  </a:cubicBezTo>
                  <a:cubicBezTo>
                    <a:pt x="4" y="16"/>
                    <a:pt x="2" y="19"/>
                    <a:pt x="2" y="21"/>
                  </a:cubicBezTo>
                  <a:cubicBezTo>
                    <a:pt x="2" y="22"/>
                    <a:pt x="1" y="26"/>
                    <a:pt x="2" y="26"/>
                  </a:cubicBezTo>
                  <a:cubicBezTo>
                    <a:pt x="3" y="27"/>
                    <a:pt x="8" y="32"/>
                    <a:pt x="8" y="34"/>
                  </a:cubicBezTo>
                  <a:cubicBezTo>
                    <a:pt x="9" y="35"/>
                    <a:pt x="11" y="36"/>
                    <a:pt x="11" y="37"/>
                  </a:cubicBezTo>
                  <a:cubicBezTo>
                    <a:pt x="15" y="36"/>
                    <a:pt x="24" y="36"/>
                    <a:pt x="26" y="37"/>
                  </a:cubicBezTo>
                  <a:cubicBezTo>
                    <a:pt x="28" y="38"/>
                    <a:pt x="38" y="39"/>
                    <a:pt x="38" y="39"/>
                  </a:cubicBezTo>
                  <a:cubicBezTo>
                    <a:pt x="40" y="39"/>
                    <a:pt x="43" y="38"/>
                    <a:pt x="42" y="36"/>
                  </a:cubicBezTo>
                  <a:cubicBezTo>
                    <a:pt x="41" y="35"/>
                    <a:pt x="45" y="34"/>
                    <a:pt x="47" y="34"/>
                  </a:cubicBezTo>
                  <a:cubicBezTo>
                    <a:pt x="47" y="32"/>
                    <a:pt x="47" y="31"/>
                    <a:pt x="47" y="31"/>
                  </a:cubicBezTo>
                  <a:cubicBezTo>
                    <a:pt x="49" y="30"/>
                    <a:pt x="56" y="29"/>
                    <a:pt x="59" y="31"/>
                  </a:cubicBezTo>
                  <a:cubicBezTo>
                    <a:pt x="60" y="31"/>
                    <a:pt x="62" y="31"/>
                    <a:pt x="63" y="30"/>
                  </a:cubicBezTo>
                  <a:cubicBezTo>
                    <a:pt x="63" y="28"/>
                    <a:pt x="63" y="27"/>
                    <a:pt x="62" y="27"/>
                  </a:cubicBezTo>
                  <a:cubicBezTo>
                    <a:pt x="60" y="27"/>
                    <a:pt x="57" y="19"/>
                    <a:pt x="60" y="19"/>
                  </a:cubicBezTo>
                  <a:cubicBezTo>
                    <a:pt x="62" y="18"/>
                    <a:pt x="65" y="10"/>
                    <a:pt x="69" y="9"/>
                  </a:cubicBezTo>
                  <a:cubicBezTo>
                    <a:pt x="70" y="8"/>
                    <a:pt x="71" y="8"/>
                    <a:pt x="71" y="6"/>
                  </a:cubicBezTo>
                  <a:cubicBezTo>
                    <a:pt x="68" y="5"/>
                    <a:pt x="65" y="4"/>
                    <a:pt x="64" y="3"/>
                  </a:cubicBezTo>
                  <a:cubicBezTo>
                    <a:pt x="63" y="2"/>
                    <a:pt x="58" y="1"/>
                    <a:pt x="55" y="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81" name="Freeform 81"/>
            <p:cNvSpPr>
              <a:spLocks noChangeArrowheads="1"/>
            </p:cNvSpPr>
            <p:nvPr/>
          </p:nvSpPr>
          <p:spPr bwMode="auto">
            <a:xfrm>
              <a:off x="4081477" y="1487489"/>
              <a:ext cx="58738" cy="42863"/>
            </a:xfrm>
            <a:custGeom>
              <a:avLst/>
              <a:gdLst>
                <a:gd name="T0" fmla="*/ 7 w 31"/>
                <a:gd name="T1" fmla="*/ 22 h 22"/>
                <a:gd name="T2" fmla="*/ 7 w 31"/>
                <a:gd name="T3" fmla="*/ 22 h 22"/>
                <a:gd name="T4" fmla="*/ 8 w 31"/>
                <a:gd name="T5" fmla="*/ 22 h 22"/>
                <a:gd name="T6" fmla="*/ 8 w 31"/>
                <a:gd name="T7" fmla="*/ 22 h 22"/>
                <a:gd name="T8" fmla="*/ 8 w 31"/>
                <a:gd name="T9" fmla="*/ 22 h 22"/>
                <a:gd name="T10" fmla="*/ 8 w 31"/>
                <a:gd name="T11" fmla="*/ 22 h 22"/>
                <a:gd name="T12" fmla="*/ 12 w 31"/>
                <a:gd name="T13" fmla="*/ 22 h 22"/>
                <a:gd name="T14" fmla="*/ 12 w 31"/>
                <a:gd name="T15" fmla="*/ 22 h 22"/>
                <a:gd name="T16" fmla="*/ 13 w 31"/>
                <a:gd name="T17" fmla="*/ 21 h 22"/>
                <a:gd name="T18" fmla="*/ 13 w 31"/>
                <a:gd name="T19" fmla="*/ 21 h 22"/>
                <a:gd name="T20" fmla="*/ 15 w 31"/>
                <a:gd name="T21" fmla="*/ 21 h 22"/>
                <a:gd name="T22" fmla="*/ 20 w 31"/>
                <a:gd name="T23" fmla="*/ 18 h 22"/>
                <a:gd name="T24" fmla="*/ 30 w 31"/>
                <a:gd name="T25" fmla="*/ 13 h 22"/>
                <a:gd name="T26" fmla="*/ 31 w 31"/>
                <a:gd name="T27" fmla="*/ 13 h 22"/>
                <a:gd name="T28" fmla="*/ 28 w 31"/>
                <a:gd name="T29" fmla="*/ 10 h 22"/>
                <a:gd name="T30" fmla="*/ 22 w 31"/>
                <a:gd name="T31" fmla="*/ 2 h 22"/>
                <a:gd name="T32" fmla="*/ 22 w 31"/>
                <a:gd name="T33" fmla="*/ 1 h 22"/>
                <a:gd name="T34" fmla="*/ 22 w 31"/>
                <a:gd name="T35" fmla="*/ 1 h 22"/>
                <a:gd name="T36" fmla="*/ 22 w 31"/>
                <a:gd name="T37" fmla="*/ 0 h 22"/>
                <a:gd name="T38" fmla="*/ 2 w 31"/>
                <a:gd name="T39" fmla="*/ 4 h 22"/>
                <a:gd name="T40" fmla="*/ 2 w 31"/>
                <a:gd name="T41" fmla="*/ 3 h 22"/>
                <a:gd name="T42" fmla="*/ 1 w 31"/>
                <a:gd name="T43" fmla="*/ 15 h 22"/>
                <a:gd name="T44" fmla="*/ 7 w 31"/>
                <a:gd name="T45" fmla="*/ 22 h 2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"/>
                <a:gd name="T70" fmla="*/ 0 h 22"/>
                <a:gd name="T71" fmla="*/ 31 w 31"/>
                <a:gd name="T72" fmla="*/ 22 h 2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" h="22">
                  <a:moveTo>
                    <a:pt x="7" y="22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11" y="22"/>
                    <a:pt x="12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2"/>
                    <a:pt x="13" y="22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21"/>
                    <a:pt x="14" y="21"/>
                    <a:pt x="15" y="21"/>
                  </a:cubicBezTo>
                  <a:cubicBezTo>
                    <a:pt x="18" y="21"/>
                    <a:pt x="18" y="17"/>
                    <a:pt x="20" y="18"/>
                  </a:cubicBezTo>
                  <a:cubicBezTo>
                    <a:pt x="21" y="19"/>
                    <a:pt x="29" y="15"/>
                    <a:pt x="30" y="13"/>
                  </a:cubicBezTo>
                  <a:cubicBezTo>
                    <a:pt x="30" y="13"/>
                    <a:pt x="31" y="13"/>
                    <a:pt x="31" y="13"/>
                  </a:cubicBezTo>
                  <a:cubicBezTo>
                    <a:pt x="31" y="12"/>
                    <a:pt x="29" y="11"/>
                    <a:pt x="28" y="10"/>
                  </a:cubicBezTo>
                  <a:cubicBezTo>
                    <a:pt x="28" y="8"/>
                    <a:pt x="23" y="3"/>
                    <a:pt x="22" y="2"/>
                  </a:cubicBezTo>
                  <a:cubicBezTo>
                    <a:pt x="22" y="2"/>
                    <a:pt x="22" y="2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0"/>
                  </a:cubicBezTo>
                  <a:cubicBezTo>
                    <a:pt x="14" y="1"/>
                    <a:pt x="2" y="4"/>
                    <a:pt x="2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1" y="7"/>
                    <a:pt x="0" y="12"/>
                    <a:pt x="1" y="15"/>
                  </a:cubicBezTo>
                  <a:cubicBezTo>
                    <a:pt x="1" y="18"/>
                    <a:pt x="4" y="19"/>
                    <a:pt x="7" y="22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82" name="Freeform 82"/>
            <p:cNvSpPr>
              <a:spLocks noChangeArrowheads="1"/>
            </p:cNvSpPr>
            <p:nvPr/>
          </p:nvSpPr>
          <p:spPr bwMode="auto">
            <a:xfrm>
              <a:off x="4119577" y="1212851"/>
              <a:ext cx="384177" cy="223838"/>
            </a:xfrm>
            <a:custGeom>
              <a:avLst/>
              <a:gdLst>
                <a:gd name="T0" fmla="*/ 187 w 201"/>
                <a:gd name="T1" fmla="*/ 67 h 117"/>
                <a:gd name="T2" fmla="*/ 199 w 201"/>
                <a:gd name="T3" fmla="*/ 60 h 117"/>
                <a:gd name="T4" fmla="*/ 200 w 201"/>
                <a:gd name="T5" fmla="*/ 53 h 117"/>
                <a:gd name="T6" fmla="*/ 201 w 201"/>
                <a:gd name="T7" fmla="*/ 45 h 117"/>
                <a:gd name="T8" fmla="*/ 185 w 201"/>
                <a:gd name="T9" fmla="*/ 39 h 117"/>
                <a:gd name="T10" fmla="*/ 170 w 201"/>
                <a:gd name="T11" fmla="*/ 31 h 117"/>
                <a:gd name="T12" fmla="*/ 158 w 201"/>
                <a:gd name="T13" fmla="*/ 32 h 117"/>
                <a:gd name="T14" fmla="*/ 149 w 201"/>
                <a:gd name="T15" fmla="*/ 28 h 117"/>
                <a:gd name="T16" fmla="*/ 135 w 201"/>
                <a:gd name="T17" fmla="*/ 17 h 117"/>
                <a:gd name="T18" fmla="*/ 131 w 201"/>
                <a:gd name="T19" fmla="*/ 2 h 117"/>
                <a:gd name="T20" fmla="*/ 115 w 201"/>
                <a:gd name="T21" fmla="*/ 1 h 117"/>
                <a:gd name="T22" fmla="*/ 106 w 201"/>
                <a:gd name="T23" fmla="*/ 3 h 117"/>
                <a:gd name="T24" fmla="*/ 92 w 201"/>
                <a:gd name="T25" fmla="*/ 12 h 117"/>
                <a:gd name="T26" fmla="*/ 80 w 201"/>
                <a:gd name="T27" fmla="*/ 15 h 117"/>
                <a:gd name="T28" fmla="*/ 65 w 201"/>
                <a:gd name="T29" fmla="*/ 12 h 117"/>
                <a:gd name="T30" fmla="*/ 47 w 201"/>
                <a:gd name="T31" fmla="*/ 9 h 117"/>
                <a:gd name="T32" fmla="*/ 21 w 201"/>
                <a:gd name="T33" fmla="*/ 11 h 117"/>
                <a:gd name="T34" fmla="*/ 16 w 201"/>
                <a:gd name="T35" fmla="*/ 16 h 117"/>
                <a:gd name="T36" fmla="*/ 15 w 201"/>
                <a:gd name="T37" fmla="*/ 31 h 117"/>
                <a:gd name="T38" fmla="*/ 5 w 201"/>
                <a:gd name="T39" fmla="*/ 50 h 117"/>
                <a:gd name="T40" fmla="*/ 5 w 201"/>
                <a:gd name="T41" fmla="*/ 63 h 117"/>
                <a:gd name="T42" fmla="*/ 11 w 201"/>
                <a:gd name="T43" fmla="*/ 64 h 117"/>
                <a:gd name="T44" fmla="*/ 29 w 201"/>
                <a:gd name="T45" fmla="*/ 68 h 117"/>
                <a:gd name="T46" fmla="*/ 40 w 201"/>
                <a:gd name="T47" fmla="*/ 66 h 117"/>
                <a:gd name="T48" fmla="*/ 60 w 201"/>
                <a:gd name="T49" fmla="*/ 58 h 117"/>
                <a:gd name="T50" fmla="*/ 77 w 201"/>
                <a:gd name="T51" fmla="*/ 69 h 117"/>
                <a:gd name="T52" fmla="*/ 86 w 201"/>
                <a:gd name="T53" fmla="*/ 88 h 117"/>
                <a:gd name="T54" fmla="*/ 74 w 201"/>
                <a:gd name="T55" fmla="*/ 92 h 117"/>
                <a:gd name="T56" fmla="*/ 72 w 201"/>
                <a:gd name="T57" fmla="*/ 105 h 117"/>
                <a:gd name="T58" fmla="*/ 82 w 201"/>
                <a:gd name="T59" fmla="*/ 105 h 117"/>
                <a:gd name="T60" fmla="*/ 97 w 201"/>
                <a:gd name="T61" fmla="*/ 85 h 117"/>
                <a:gd name="T62" fmla="*/ 111 w 201"/>
                <a:gd name="T63" fmla="*/ 90 h 117"/>
                <a:gd name="T64" fmla="*/ 114 w 201"/>
                <a:gd name="T65" fmla="*/ 101 h 117"/>
                <a:gd name="T66" fmla="*/ 126 w 201"/>
                <a:gd name="T67" fmla="*/ 115 h 117"/>
                <a:gd name="T68" fmla="*/ 146 w 201"/>
                <a:gd name="T69" fmla="*/ 108 h 117"/>
                <a:gd name="T70" fmla="*/ 150 w 201"/>
                <a:gd name="T71" fmla="*/ 103 h 117"/>
                <a:gd name="T72" fmla="*/ 155 w 201"/>
                <a:gd name="T73" fmla="*/ 85 h 117"/>
                <a:gd name="T74" fmla="*/ 178 w 201"/>
                <a:gd name="T75" fmla="*/ 78 h 11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1"/>
                <a:gd name="T115" fmla="*/ 0 h 117"/>
                <a:gd name="T116" fmla="*/ 201 w 201"/>
                <a:gd name="T117" fmla="*/ 117 h 11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1" h="117">
                  <a:moveTo>
                    <a:pt x="179" y="73"/>
                  </a:moveTo>
                  <a:cubicBezTo>
                    <a:pt x="180" y="73"/>
                    <a:pt x="186" y="67"/>
                    <a:pt x="187" y="67"/>
                  </a:cubicBezTo>
                  <a:cubicBezTo>
                    <a:pt x="189" y="67"/>
                    <a:pt x="197" y="68"/>
                    <a:pt x="197" y="67"/>
                  </a:cubicBezTo>
                  <a:cubicBezTo>
                    <a:pt x="197" y="66"/>
                    <a:pt x="199" y="62"/>
                    <a:pt x="199" y="60"/>
                  </a:cubicBezTo>
                  <a:cubicBezTo>
                    <a:pt x="198" y="59"/>
                    <a:pt x="196" y="57"/>
                    <a:pt x="196" y="56"/>
                  </a:cubicBezTo>
                  <a:cubicBezTo>
                    <a:pt x="197" y="55"/>
                    <a:pt x="200" y="55"/>
                    <a:pt x="200" y="53"/>
                  </a:cubicBezTo>
                  <a:cubicBezTo>
                    <a:pt x="200" y="52"/>
                    <a:pt x="197" y="51"/>
                    <a:pt x="197" y="50"/>
                  </a:cubicBezTo>
                  <a:cubicBezTo>
                    <a:pt x="197" y="49"/>
                    <a:pt x="201" y="47"/>
                    <a:pt x="201" y="45"/>
                  </a:cubicBezTo>
                  <a:cubicBezTo>
                    <a:pt x="200" y="43"/>
                    <a:pt x="197" y="43"/>
                    <a:pt x="194" y="41"/>
                  </a:cubicBezTo>
                  <a:cubicBezTo>
                    <a:pt x="191" y="40"/>
                    <a:pt x="188" y="40"/>
                    <a:pt x="185" y="39"/>
                  </a:cubicBezTo>
                  <a:cubicBezTo>
                    <a:pt x="182" y="37"/>
                    <a:pt x="175" y="38"/>
                    <a:pt x="175" y="37"/>
                  </a:cubicBezTo>
                  <a:cubicBezTo>
                    <a:pt x="175" y="36"/>
                    <a:pt x="171" y="33"/>
                    <a:pt x="170" y="31"/>
                  </a:cubicBezTo>
                  <a:cubicBezTo>
                    <a:pt x="169" y="30"/>
                    <a:pt x="166" y="31"/>
                    <a:pt x="164" y="32"/>
                  </a:cubicBezTo>
                  <a:cubicBezTo>
                    <a:pt x="162" y="33"/>
                    <a:pt x="160" y="34"/>
                    <a:pt x="158" y="32"/>
                  </a:cubicBezTo>
                  <a:cubicBezTo>
                    <a:pt x="156" y="31"/>
                    <a:pt x="155" y="29"/>
                    <a:pt x="153" y="30"/>
                  </a:cubicBezTo>
                  <a:cubicBezTo>
                    <a:pt x="151" y="31"/>
                    <a:pt x="148" y="30"/>
                    <a:pt x="149" y="28"/>
                  </a:cubicBezTo>
                  <a:cubicBezTo>
                    <a:pt x="149" y="25"/>
                    <a:pt x="145" y="20"/>
                    <a:pt x="144" y="19"/>
                  </a:cubicBezTo>
                  <a:cubicBezTo>
                    <a:pt x="142" y="18"/>
                    <a:pt x="137" y="19"/>
                    <a:pt x="135" y="17"/>
                  </a:cubicBezTo>
                  <a:cubicBezTo>
                    <a:pt x="134" y="14"/>
                    <a:pt x="132" y="12"/>
                    <a:pt x="133" y="11"/>
                  </a:cubicBezTo>
                  <a:cubicBezTo>
                    <a:pt x="134" y="9"/>
                    <a:pt x="133" y="4"/>
                    <a:pt x="131" y="2"/>
                  </a:cubicBezTo>
                  <a:cubicBezTo>
                    <a:pt x="130" y="0"/>
                    <a:pt x="124" y="0"/>
                    <a:pt x="122" y="1"/>
                  </a:cubicBezTo>
                  <a:cubicBezTo>
                    <a:pt x="120" y="2"/>
                    <a:pt x="116" y="0"/>
                    <a:pt x="115" y="1"/>
                  </a:cubicBezTo>
                  <a:cubicBezTo>
                    <a:pt x="113" y="2"/>
                    <a:pt x="112" y="4"/>
                    <a:pt x="109" y="4"/>
                  </a:cubicBezTo>
                  <a:cubicBezTo>
                    <a:pt x="108" y="4"/>
                    <a:pt x="107" y="4"/>
                    <a:pt x="106" y="3"/>
                  </a:cubicBezTo>
                  <a:cubicBezTo>
                    <a:pt x="104" y="4"/>
                    <a:pt x="99" y="4"/>
                    <a:pt x="99" y="4"/>
                  </a:cubicBezTo>
                  <a:cubicBezTo>
                    <a:pt x="99" y="4"/>
                    <a:pt x="92" y="10"/>
                    <a:pt x="92" y="12"/>
                  </a:cubicBezTo>
                  <a:cubicBezTo>
                    <a:pt x="92" y="14"/>
                    <a:pt x="92" y="17"/>
                    <a:pt x="90" y="15"/>
                  </a:cubicBezTo>
                  <a:cubicBezTo>
                    <a:pt x="89" y="14"/>
                    <a:pt x="82" y="14"/>
                    <a:pt x="80" y="15"/>
                  </a:cubicBezTo>
                  <a:cubicBezTo>
                    <a:pt x="78" y="16"/>
                    <a:pt x="76" y="11"/>
                    <a:pt x="73" y="12"/>
                  </a:cubicBezTo>
                  <a:cubicBezTo>
                    <a:pt x="70" y="14"/>
                    <a:pt x="66" y="10"/>
                    <a:pt x="65" y="12"/>
                  </a:cubicBezTo>
                  <a:cubicBezTo>
                    <a:pt x="65" y="13"/>
                    <a:pt x="61" y="12"/>
                    <a:pt x="58" y="11"/>
                  </a:cubicBezTo>
                  <a:cubicBezTo>
                    <a:pt x="55" y="9"/>
                    <a:pt x="49" y="11"/>
                    <a:pt x="47" y="9"/>
                  </a:cubicBezTo>
                  <a:cubicBezTo>
                    <a:pt x="45" y="7"/>
                    <a:pt x="32" y="7"/>
                    <a:pt x="28" y="7"/>
                  </a:cubicBezTo>
                  <a:cubicBezTo>
                    <a:pt x="24" y="7"/>
                    <a:pt x="23" y="9"/>
                    <a:pt x="21" y="11"/>
                  </a:cubicBezTo>
                  <a:cubicBezTo>
                    <a:pt x="19" y="13"/>
                    <a:pt x="17" y="12"/>
                    <a:pt x="15" y="12"/>
                  </a:cubicBezTo>
                  <a:cubicBezTo>
                    <a:pt x="15" y="14"/>
                    <a:pt x="15" y="15"/>
                    <a:pt x="16" y="16"/>
                  </a:cubicBezTo>
                  <a:cubicBezTo>
                    <a:pt x="17" y="18"/>
                    <a:pt x="21" y="25"/>
                    <a:pt x="20" y="27"/>
                  </a:cubicBezTo>
                  <a:cubicBezTo>
                    <a:pt x="19" y="29"/>
                    <a:pt x="17" y="29"/>
                    <a:pt x="15" y="31"/>
                  </a:cubicBezTo>
                  <a:cubicBezTo>
                    <a:pt x="14" y="33"/>
                    <a:pt x="5" y="41"/>
                    <a:pt x="5" y="42"/>
                  </a:cubicBezTo>
                  <a:cubicBezTo>
                    <a:pt x="4" y="43"/>
                    <a:pt x="6" y="49"/>
                    <a:pt x="5" y="50"/>
                  </a:cubicBezTo>
                  <a:cubicBezTo>
                    <a:pt x="4" y="51"/>
                    <a:pt x="0" y="56"/>
                    <a:pt x="0" y="58"/>
                  </a:cubicBezTo>
                  <a:cubicBezTo>
                    <a:pt x="0" y="60"/>
                    <a:pt x="3" y="63"/>
                    <a:pt x="5" y="63"/>
                  </a:cubicBezTo>
                  <a:cubicBezTo>
                    <a:pt x="6" y="64"/>
                    <a:pt x="6" y="64"/>
                    <a:pt x="7" y="65"/>
                  </a:cubicBezTo>
                  <a:cubicBezTo>
                    <a:pt x="8" y="64"/>
                    <a:pt x="10" y="64"/>
                    <a:pt x="11" y="64"/>
                  </a:cubicBezTo>
                  <a:cubicBezTo>
                    <a:pt x="13" y="64"/>
                    <a:pt x="20" y="66"/>
                    <a:pt x="22" y="66"/>
                  </a:cubicBezTo>
                  <a:cubicBezTo>
                    <a:pt x="25" y="66"/>
                    <a:pt x="28" y="67"/>
                    <a:pt x="29" y="68"/>
                  </a:cubicBezTo>
                  <a:cubicBezTo>
                    <a:pt x="30" y="69"/>
                    <a:pt x="32" y="69"/>
                    <a:pt x="34" y="67"/>
                  </a:cubicBezTo>
                  <a:cubicBezTo>
                    <a:pt x="36" y="65"/>
                    <a:pt x="38" y="66"/>
                    <a:pt x="40" y="66"/>
                  </a:cubicBezTo>
                  <a:cubicBezTo>
                    <a:pt x="42" y="66"/>
                    <a:pt x="45" y="65"/>
                    <a:pt x="46" y="63"/>
                  </a:cubicBezTo>
                  <a:cubicBezTo>
                    <a:pt x="47" y="61"/>
                    <a:pt x="57" y="59"/>
                    <a:pt x="60" y="58"/>
                  </a:cubicBezTo>
                  <a:cubicBezTo>
                    <a:pt x="62" y="58"/>
                    <a:pt x="66" y="63"/>
                    <a:pt x="69" y="63"/>
                  </a:cubicBezTo>
                  <a:cubicBezTo>
                    <a:pt x="71" y="63"/>
                    <a:pt x="75" y="65"/>
                    <a:pt x="77" y="69"/>
                  </a:cubicBezTo>
                  <a:cubicBezTo>
                    <a:pt x="78" y="74"/>
                    <a:pt x="82" y="79"/>
                    <a:pt x="84" y="81"/>
                  </a:cubicBezTo>
                  <a:cubicBezTo>
                    <a:pt x="85" y="82"/>
                    <a:pt x="86" y="87"/>
                    <a:pt x="86" y="88"/>
                  </a:cubicBezTo>
                  <a:cubicBezTo>
                    <a:pt x="86" y="89"/>
                    <a:pt x="83" y="88"/>
                    <a:pt x="79" y="87"/>
                  </a:cubicBezTo>
                  <a:cubicBezTo>
                    <a:pt x="75" y="86"/>
                    <a:pt x="74" y="90"/>
                    <a:pt x="74" y="92"/>
                  </a:cubicBezTo>
                  <a:cubicBezTo>
                    <a:pt x="74" y="94"/>
                    <a:pt x="69" y="101"/>
                    <a:pt x="68" y="102"/>
                  </a:cubicBezTo>
                  <a:cubicBezTo>
                    <a:pt x="67" y="103"/>
                    <a:pt x="70" y="104"/>
                    <a:pt x="72" y="105"/>
                  </a:cubicBezTo>
                  <a:cubicBezTo>
                    <a:pt x="73" y="105"/>
                    <a:pt x="77" y="102"/>
                    <a:pt x="78" y="102"/>
                  </a:cubicBezTo>
                  <a:cubicBezTo>
                    <a:pt x="79" y="102"/>
                    <a:pt x="81" y="103"/>
                    <a:pt x="82" y="105"/>
                  </a:cubicBezTo>
                  <a:cubicBezTo>
                    <a:pt x="82" y="99"/>
                    <a:pt x="83" y="100"/>
                    <a:pt x="88" y="96"/>
                  </a:cubicBezTo>
                  <a:cubicBezTo>
                    <a:pt x="93" y="93"/>
                    <a:pt x="93" y="86"/>
                    <a:pt x="97" y="85"/>
                  </a:cubicBezTo>
                  <a:cubicBezTo>
                    <a:pt x="102" y="84"/>
                    <a:pt x="104" y="82"/>
                    <a:pt x="110" y="83"/>
                  </a:cubicBezTo>
                  <a:cubicBezTo>
                    <a:pt x="116" y="84"/>
                    <a:pt x="107" y="88"/>
                    <a:pt x="111" y="90"/>
                  </a:cubicBezTo>
                  <a:cubicBezTo>
                    <a:pt x="115" y="93"/>
                    <a:pt x="129" y="90"/>
                    <a:pt x="129" y="93"/>
                  </a:cubicBezTo>
                  <a:cubicBezTo>
                    <a:pt x="130" y="96"/>
                    <a:pt x="114" y="100"/>
                    <a:pt x="114" y="101"/>
                  </a:cubicBezTo>
                  <a:cubicBezTo>
                    <a:pt x="115" y="103"/>
                    <a:pt x="123" y="105"/>
                    <a:pt x="126" y="107"/>
                  </a:cubicBezTo>
                  <a:cubicBezTo>
                    <a:pt x="129" y="108"/>
                    <a:pt x="125" y="114"/>
                    <a:pt x="126" y="115"/>
                  </a:cubicBezTo>
                  <a:cubicBezTo>
                    <a:pt x="128" y="117"/>
                    <a:pt x="132" y="116"/>
                    <a:pt x="135" y="113"/>
                  </a:cubicBezTo>
                  <a:cubicBezTo>
                    <a:pt x="139" y="111"/>
                    <a:pt x="142" y="111"/>
                    <a:pt x="146" y="108"/>
                  </a:cubicBezTo>
                  <a:cubicBezTo>
                    <a:pt x="151" y="105"/>
                    <a:pt x="160" y="108"/>
                    <a:pt x="161" y="106"/>
                  </a:cubicBezTo>
                  <a:cubicBezTo>
                    <a:pt x="162" y="104"/>
                    <a:pt x="159" y="103"/>
                    <a:pt x="150" y="103"/>
                  </a:cubicBezTo>
                  <a:cubicBezTo>
                    <a:pt x="141" y="104"/>
                    <a:pt x="141" y="96"/>
                    <a:pt x="141" y="94"/>
                  </a:cubicBezTo>
                  <a:cubicBezTo>
                    <a:pt x="141" y="92"/>
                    <a:pt x="150" y="86"/>
                    <a:pt x="155" y="85"/>
                  </a:cubicBezTo>
                  <a:cubicBezTo>
                    <a:pt x="160" y="85"/>
                    <a:pt x="164" y="83"/>
                    <a:pt x="169" y="81"/>
                  </a:cubicBezTo>
                  <a:cubicBezTo>
                    <a:pt x="171" y="80"/>
                    <a:pt x="175" y="79"/>
                    <a:pt x="178" y="78"/>
                  </a:cubicBezTo>
                  <a:cubicBezTo>
                    <a:pt x="178" y="76"/>
                    <a:pt x="177" y="73"/>
                    <a:pt x="179" y="7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83" name="Freeform 83"/>
            <p:cNvSpPr>
              <a:spLocks noChangeArrowheads="1"/>
            </p:cNvSpPr>
            <p:nvPr/>
          </p:nvSpPr>
          <p:spPr bwMode="auto">
            <a:xfrm>
              <a:off x="4140214" y="1098551"/>
              <a:ext cx="203201" cy="146050"/>
            </a:xfrm>
            <a:custGeom>
              <a:avLst/>
              <a:gdLst>
                <a:gd name="T0" fmla="*/ 99 w 106"/>
                <a:gd name="T1" fmla="*/ 38 h 77"/>
                <a:gd name="T2" fmla="*/ 93 w 106"/>
                <a:gd name="T3" fmla="*/ 32 h 77"/>
                <a:gd name="T4" fmla="*/ 88 w 106"/>
                <a:gd name="T5" fmla="*/ 25 h 77"/>
                <a:gd name="T6" fmla="*/ 86 w 106"/>
                <a:gd name="T7" fmla="*/ 17 h 77"/>
                <a:gd name="T8" fmla="*/ 85 w 106"/>
                <a:gd name="T9" fmla="*/ 9 h 77"/>
                <a:gd name="T10" fmla="*/ 75 w 106"/>
                <a:gd name="T11" fmla="*/ 6 h 77"/>
                <a:gd name="T12" fmla="*/ 69 w 106"/>
                <a:gd name="T13" fmla="*/ 6 h 77"/>
                <a:gd name="T14" fmla="*/ 63 w 106"/>
                <a:gd name="T15" fmla="*/ 3 h 77"/>
                <a:gd name="T16" fmla="*/ 57 w 106"/>
                <a:gd name="T17" fmla="*/ 1 h 77"/>
                <a:gd name="T18" fmla="*/ 57 w 106"/>
                <a:gd name="T19" fmla="*/ 0 h 77"/>
                <a:gd name="T20" fmla="*/ 53 w 106"/>
                <a:gd name="T21" fmla="*/ 2 h 77"/>
                <a:gd name="T22" fmla="*/ 49 w 106"/>
                <a:gd name="T23" fmla="*/ 6 h 77"/>
                <a:gd name="T24" fmla="*/ 41 w 106"/>
                <a:gd name="T25" fmla="*/ 7 h 77"/>
                <a:gd name="T26" fmla="*/ 38 w 106"/>
                <a:gd name="T27" fmla="*/ 13 h 77"/>
                <a:gd name="T28" fmla="*/ 37 w 106"/>
                <a:gd name="T29" fmla="*/ 17 h 77"/>
                <a:gd name="T30" fmla="*/ 33 w 106"/>
                <a:gd name="T31" fmla="*/ 20 h 77"/>
                <a:gd name="T32" fmla="*/ 27 w 106"/>
                <a:gd name="T33" fmla="*/ 26 h 77"/>
                <a:gd name="T34" fmla="*/ 26 w 106"/>
                <a:gd name="T35" fmla="*/ 31 h 77"/>
                <a:gd name="T36" fmla="*/ 18 w 106"/>
                <a:gd name="T37" fmla="*/ 33 h 77"/>
                <a:gd name="T38" fmla="*/ 13 w 106"/>
                <a:gd name="T39" fmla="*/ 36 h 77"/>
                <a:gd name="T40" fmla="*/ 4 w 106"/>
                <a:gd name="T41" fmla="*/ 35 h 77"/>
                <a:gd name="T42" fmla="*/ 4 w 106"/>
                <a:gd name="T43" fmla="*/ 36 h 77"/>
                <a:gd name="T44" fmla="*/ 6 w 106"/>
                <a:gd name="T45" fmla="*/ 45 h 77"/>
                <a:gd name="T46" fmla="*/ 7 w 106"/>
                <a:gd name="T47" fmla="*/ 55 h 77"/>
                <a:gd name="T48" fmla="*/ 0 w 106"/>
                <a:gd name="T49" fmla="*/ 60 h 77"/>
                <a:gd name="T50" fmla="*/ 4 w 106"/>
                <a:gd name="T51" fmla="*/ 66 h 77"/>
                <a:gd name="T52" fmla="*/ 4 w 106"/>
                <a:gd name="T53" fmla="*/ 72 h 77"/>
                <a:gd name="T54" fmla="*/ 10 w 106"/>
                <a:gd name="T55" fmla="*/ 71 h 77"/>
                <a:gd name="T56" fmla="*/ 17 w 106"/>
                <a:gd name="T57" fmla="*/ 67 h 77"/>
                <a:gd name="T58" fmla="*/ 36 w 106"/>
                <a:gd name="T59" fmla="*/ 69 h 77"/>
                <a:gd name="T60" fmla="*/ 47 w 106"/>
                <a:gd name="T61" fmla="*/ 71 h 77"/>
                <a:gd name="T62" fmla="*/ 54 w 106"/>
                <a:gd name="T63" fmla="*/ 72 h 77"/>
                <a:gd name="T64" fmla="*/ 62 w 106"/>
                <a:gd name="T65" fmla="*/ 72 h 77"/>
                <a:gd name="T66" fmla="*/ 69 w 106"/>
                <a:gd name="T67" fmla="*/ 75 h 77"/>
                <a:gd name="T68" fmla="*/ 79 w 106"/>
                <a:gd name="T69" fmla="*/ 75 h 77"/>
                <a:gd name="T70" fmla="*/ 81 w 106"/>
                <a:gd name="T71" fmla="*/ 72 h 77"/>
                <a:gd name="T72" fmla="*/ 88 w 106"/>
                <a:gd name="T73" fmla="*/ 64 h 77"/>
                <a:gd name="T74" fmla="*/ 95 w 106"/>
                <a:gd name="T75" fmla="*/ 63 h 77"/>
                <a:gd name="T76" fmla="*/ 94 w 106"/>
                <a:gd name="T77" fmla="*/ 58 h 77"/>
                <a:gd name="T78" fmla="*/ 92 w 106"/>
                <a:gd name="T79" fmla="*/ 48 h 77"/>
                <a:gd name="T80" fmla="*/ 100 w 106"/>
                <a:gd name="T81" fmla="*/ 49 h 77"/>
                <a:gd name="T82" fmla="*/ 106 w 106"/>
                <a:gd name="T83" fmla="*/ 44 h 77"/>
                <a:gd name="T84" fmla="*/ 99 w 106"/>
                <a:gd name="T85" fmla="*/ 38 h 7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6"/>
                <a:gd name="T130" fmla="*/ 0 h 77"/>
                <a:gd name="T131" fmla="*/ 106 w 106"/>
                <a:gd name="T132" fmla="*/ 77 h 7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6" h="77">
                  <a:moveTo>
                    <a:pt x="99" y="38"/>
                  </a:moveTo>
                  <a:cubicBezTo>
                    <a:pt x="97" y="37"/>
                    <a:pt x="96" y="33"/>
                    <a:pt x="93" y="32"/>
                  </a:cubicBezTo>
                  <a:cubicBezTo>
                    <a:pt x="90" y="30"/>
                    <a:pt x="90" y="26"/>
                    <a:pt x="88" y="25"/>
                  </a:cubicBezTo>
                  <a:cubicBezTo>
                    <a:pt x="85" y="23"/>
                    <a:pt x="87" y="19"/>
                    <a:pt x="86" y="17"/>
                  </a:cubicBezTo>
                  <a:cubicBezTo>
                    <a:pt x="86" y="14"/>
                    <a:pt x="87" y="10"/>
                    <a:pt x="85" y="9"/>
                  </a:cubicBezTo>
                  <a:cubicBezTo>
                    <a:pt x="84" y="8"/>
                    <a:pt x="78" y="5"/>
                    <a:pt x="75" y="6"/>
                  </a:cubicBezTo>
                  <a:cubicBezTo>
                    <a:pt x="72" y="7"/>
                    <a:pt x="70" y="8"/>
                    <a:pt x="69" y="6"/>
                  </a:cubicBezTo>
                  <a:cubicBezTo>
                    <a:pt x="68" y="4"/>
                    <a:pt x="66" y="2"/>
                    <a:pt x="63" y="3"/>
                  </a:cubicBezTo>
                  <a:cubicBezTo>
                    <a:pt x="60" y="4"/>
                    <a:pt x="59" y="3"/>
                    <a:pt x="57" y="1"/>
                  </a:cubicBezTo>
                  <a:cubicBezTo>
                    <a:pt x="57" y="1"/>
                    <a:pt x="57" y="1"/>
                    <a:pt x="57" y="0"/>
                  </a:cubicBezTo>
                  <a:cubicBezTo>
                    <a:pt x="55" y="1"/>
                    <a:pt x="54" y="1"/>
                    <a:pt x="53" y="2"/>
                  </a:cubicBezTo>
                  <a:cubicBezTo>
                    <a:pt x="51" y="3"/>
                    <a:pt x="51" y="6"/>
                    <a:pt x="49" y="6"/>
                  </a:cubicBezTo>
                  <a:cubicBezTo>
                    <a:pt x="46" y="6"/>
                    <a:pt x="44" y="5"/>
                    <a:pt x="41" y="7"/>
                  </a:cubicBezTo>
                  <a:cubicBezTo>
                    <a:pt x="38" y="9"/>
                    <a:pt x="38" y="11"/>
                    <a:pt x="38" y="13"/>
                  </a:cubicBezTo>
                  <a:cubicBezTo>
                    <a:pt x="38" y="15"/>
                    <a:pt x="39" y="17"/>
                    <a:pt x="37" y="17"/>
                  </a:cubicBezTo>
                  <a:cubicBezTo>
                    <a:pt x="35" y="17"/>
                    <a:pt x="35" y="20"/>
                    <a:pt x="33" y="20"/>
                  </a:cubicBezTo>
                  <a:cubicBezTo>
                    <a:pt x="31" y="21"/>
                    <a:pt x="28" y="24"/>
                    <a:pt x="27" y="26"/>
                  </a:cubicBezTo>
                  <a:cubicBezTo>
                    <a:pt x="27" y="27"/>
                    <a:pt x="27" y="31"/>
                    <a:pt x="26" y="31"/>
                  </a:cubicBezTo>
                  <a:cubicBezTo>
                    <a:pt x="24" y="31"/>
                    <a:pt x="20" y="32"/>
                    <a:pt x="18" y="33"/>
                  </a:cubicBezTo>
                  <a:cubicBezTo>
                    <a:pt x="17" y="35"/>
                    <a:pt x="15" y="37"/>
                    <a:pt x="13" y="36"/>
                  </a:cubicBezTo>
                  <a:cubicBezTo>
                    <a:pt x="11" y="36"/>
                    <a:pt x="8" y="35"/>
                    <a:pt x="4" y="3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3" y="40"/>
                    <a:pt x="4" y="43"/>
                    <a:pt x="6" y="45"/>
                  </a:cubicBezTo>
                  <a:cubicBezTo>
                    <a:pt x="8" y="47"/>
                    <a:pt x="9" y="54"/>
                    <a:pt x="7" y="55"/>
                  </a:cubicBezTo>
                  <a:cubicBezTo>
                    <a:pt x="4" y="56"/>
                    <a:pt x="0" y="59"/>
                    <a:pt x="0" y="60"/>
                  </a:cubicBezTo>
                  <a:cubicBezTo>
                    <a:pt x="0" y="62"/>
                    <a:pt x="5" y="64"/>
                    <a:pt x="4" y="66"/>
                  </a:cubicBezTo>
                  <a:cubicBezTo>
                    <a:pt x="3" y="67"/>
                    <a:pt x="3" y="70"/>
                    <a:pt x="4" y="72"/>
                  </a:cubicBezTo>
                  <a:cubicBezTo>
                    <a:pt x="6" y="72"/>
                    <a:pt x="8" y="73"/>
                    <a:pt x="10" y="71"/>
                  </a:cubicBezTo>
                  <a:cubicBezTo>
                    <a:pt x="12" y="69"/>
                    <a:pt x="13" y="67"/>
                    <a:pt x="17" y="67"/>
                  </a:cubicBezTo>
                  <a:cubicBezTo>
                    <a:pt x="21" y="67"/>
                    <a:pt x="34" y="67"/>
                    <a:pt x="36" y="69"/>
                  </a:cubicBezTo>
                  <a:cubicBezTo>
                    <a:pt x="38" y="71"/>
                    <a:pt x="44" y="69"/>
                    <a:pt x="47" y="71"/>
                  </a:cubicBezTo>
                  <a:cubicBezTo>
                    <a:pt x="50" y="72"/>
                    <a:pt x="54" y="73"/>
                    <a:pt x="54" y="72"/>
                  </a:cubicBezTo>
                  <a:cubicBezTo>
                    <a:pt x="55" y="70"/>
                    <a:pt x="59" y="74"/>
                    <a:pt x="62" y="72"/>
                  </a:cubicBezTo>
                  <a:cubicBezTo>
                    <a:pt x="65" y="71"/>
                    <a:pt x="67" y="76"/>
                    <a:pt x="69" y="75"/>
                  </a:cubicBezTo>
                  <a:cubicBezTo>
                    <a:pt x="71" y="74"/>
                    <a:pt x="78" y="74"/>
                    <a:pt x="79" y="75"/>
                  </a:cubicBezTo>
                  <a:cubicBezTo>
                    <a:pt x="81" y="77"/>
                    <a:pt x="81" y="74"/>
                    <a:pt x="81" y="72"/>
                  </a:cubicBezTo>
                  <a:cubicBezTo>
                    <a:pt x="81" y="70"/>
                    <a:pt x="88" y="64"/>
                    <a:pt x="88" y="64"/>
                  </a:cubicBezTo>
                  <a:cubicBezTo>
                    <a:pt x="88" y="64"/>
                    <a:pt x="93" y="64"/>
                    <a:pt x="95" y="63"/>
                  </a:cubicBezTo>
                  <a:cubicBezTo>
                    <a:pt x="95" y="62"/>
                    <a:pt x="94" y="60"/>
                    <a:pt x="94" y="58"/>
                  </a:cubicBezTo>
                  <a:cubicBezTo>
                    <a:pt x="92" y="53"/>
                    <a:pt x="90" y="49"/>
                    <a:pt x="92" y="48"/>
                  </a:cubicBezTo>
                  <a:cubicBezTo>
                    <a:pt x="93" y="46"/>
                    <a:pt x="98" y="50"/>
                    <a:pt x="100" y="49"/>
                  </a:cubicBezTo>
                  <a:cubicBezTo>
                    <a:pt x="102" y="48"/>
                    <a:pt x="106" y="46"/>
                    <a:pt x="106" y="44"/>
                  </a:cubicBezTo>
                  <a:cubicBezTo>
                    <a:pt x="105" y="41"/>
                    <a:pt x="101" y="38"/>
                    <a:pt x="99" y="38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84" name="Freeform 84"/>
            <p:cNvSpPr>
              <a:spLocks noChangeArrowheads="1"/>
            </p:cNvSpPr>
            <p:nvPr/>
          </p:nvSpPr>
          <p:spPr bwMode="auto">
            <a:xfrm>
              <a:off x="4089414" y="1041401"/>
              <a:ext cx="160339" cy="74613"/>
            </a:xfrm>
            <a:custGeom>
              <a:avLst/>
              <a:gdLst>
                <a:gd name="T0" fmla="*/ 29 w 84"/>
                <a:gd name="T1" fmla="*/ 27 h 39"/>
                <a:gd name="T2" fmla="*/ 43 w 84"/>
                <a:gd name="T3" fmla="*/ 27 h 39"/>
                <a:gd name="T4" fmla="*/ 49 w 84"/>
                <a:gd name="T5" fmla="*/ 30 h 39"/>
                <a:gd name="T6" fmla="*/ 60 w 84"/>
                <a:gd name="T7" fmla="*/ 36 h 39"/>
                <a:gd name="T8" fmla="*/ 66 w 84"/>
                <a:gd name="T9" fmla="*/ 39 h 39"/>
                <a:gd name="T10" fmla="*/ 68 w 84"/>
                <a:gd name="T11" fmla="*/ 37 h 39"/>
                <a:gd name="T12" fmla="*/ 76 w 84"/>
                <a:gd name="T13" fmla="*/ 36 h 39"/>
                <a:gd name="T14" fmla="*/ 80 w 84"/>
                <a:gd name="T15" fmla="*/ 32 h 39"/>
                <a:gd name="T16" fmla="*/ 84 w 84"/>
                <a:gd name="T17" fmla="*/ 30 h 39"/>
                <a:gd name="T18" fmla="*/ 81 w 84"/>
                <a:gd name="T19" fmla="*/ 24 h 39"/>
                <a:gd name="T20" fmla="*/ 78 w 84"/>
                <a:gd name="T21" fmla="*/ 17 h 39"/>
                <a:gd name="T22" fmla="*/ 76 w 84"/>
                <a:gd name="T23" fmla="*/ 11 h 39"/>
                <a:gd name="T24" fmla="*/ 74 w 84"/>
                <a:gd name="T25" fmla="*/ 8 h 39"/>
                <a:gd name="T26" fmla="*/ 64 w 84"/>
                <a:gd name="T27" fmla="*/ 7 h 39"/>
                <a:gd name="T28" fmla="*/ 52 w 84"/>
                <a:gd name="T29" fmla="*/ 1 h 39"/>
                <a:gd name="T30" fmla="*/ 40 w 84"/>
                <a:gd name="T31" fmla="*/ 1 h 39"/>
                <a:gd name="T32" fmla="*/ 39 w 84"/>
                <a:gd name="T33" fmla="*/ 12 h 39"/>
                <a:gd name="T34" fmla="*/ 30 w 84"/>
                <a:gd name="T35" fmla="*/ 16 h 39"/>
                <a:gd name="T36" fmla="*/ 20 w 84"/>
                <a:gd name="T37" fmla="*/ 5 h 39"/>
                <a:gd name="T38" fmla="*/ 9 w 84"/>
                <a:gd name="T39" fmla="*/ 10 h 39"/>
                <a:gd name="T40" fmla="*/ 5 w 84"/>
                <a:gd name="T41" fmla="*/ 19 h 39"/>
                <a:gd name="T42" fmla="*/ 3 w 84"/>
                <a:gd name="T43" fmla="*/ 29 h 39"/>
                <a:gd name="T44" fmla="*/ 3 w 84"/>
                <a:gd name="T45" fmla="*/ 30 h 39"/>
                <a:gd name="T46" fmla="*/ 12 w 84"/>
                <a:gd name="T47" fmla="*/ 27 h 39"/>
                <a:gd name="T48" fmla="*/ 29 w 84"/>
                <a:gd name="T49" fmla="*/ 27 h 3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4"/>
                <a:gd name="T76" fmla="*/ 0 h 39"/>
                <a:gd name="T77" fmla="*/ 84 w 84"/>
                <a:gd name="T78" fmla="*/ 39 h 3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4" h="39">
                  <a:moveTo>
                    <a:pt x="29" y="27"/>
                  </a:moveTo>
                  <a:cubicBezTo>
                    <a:pt x="32" y="27"/>
                    <a:pt x="39" y="29"/>
                    <a:pt x="43" y="27"/>
                  </a:cubicBezTo>
                  <a:cubicBezTo>
                    <a:pt x="47" y="26"/>
                    <a:pt x="47" y="31"/>
                    <a:pt x="49" y="30"/>
                  </a:cubicBezTo>
                  <a:cubicBezTo>
                    <a:pt x="52" y="29"/>
                    <a:pt x="57" y="33"/>
                    <a:pt x="60" y="36"/>
                  </a:cubicBezTo>
                  <a:cubicBezTo>
                    <a:pt x="62" y="37"/>
                    <a:pt x="64" y="38"/>
                    <a:pt x="66" y="39"/>
                  </a:cubicBezTo>
                  <a:cubicBezTo>
                    <a:pt x="66" y="38"/>
                    <a:pt x="67" y="38"/>
                    <a:pt x="68" y="37"/>
                  </a:cubicBezTo>
                  <a:cubicBezTo>
                    <a:pt x="71" y="35"/>
                    <a:pt x="73" y="36"/>
                    <a:pt x="76" y="36"/>
                  </a:cubicBezTo>
                  <a:cubicBezTo>
                    <a:pt x="78" y="36"/>
                    <a:pt x="78" y="33"/>
                    <a:pt x="80" y="32"/>
                  </a:cubicBezTo>
                  <a:cubicBezTo>
                    <a:pt x="81" y="31"/>
                    <a:pt x="82" y="31"/>
                    <a:pt x="84" y="30"/>
                  </a:cubicBezTo>
                  <a:cubicBezTo>
                    <a:pt x="83" y="29"/>
                    <a:pt x="83" y="25"/>
                    <a:pt x="81" y="24"/>
                  </a:cubicBezTo>
                  <a:cubicBezTo>
                    <a:pt x="79" y="22"/>
                    <a:pt x="77" y="19"/>
                    <a:pt x="78" y="17"/>
                  </a:cubicBezTo>
                  <a:cubicBezTo>
                    <a:pt x="78" y="15"/>
                    <a:pt x="78" y="13"/>
                    <a:pt x="76" y="11"/>
                  </a:cubicBezTo>
                  <a:cubicBezTo>
                    <a:pt x="75" y="10"/>
                    <a:pt x="75" y="9"/>
                    <a:pt x="74" y="8"/>
                  </a:cubicBezTo>
                  <a:cubicBezTo>
                    <a:pt x="70" y="7"/>
                    <a:pt x="65" y="7"/>
                    <a:pt x="64" y="7"/>
                  </a:cubicBezTo>
                  <a:cubicBezTo>
                    <a:pt x="62" y="8"/>
                    <a:pt x="54" y="2"/>
                    <a:pt x="52" y="1"/>
                  </a:cubicBezTo>
                  <a:cubicBezTo>
                    <a:pt x="51" y="0"/>
                    <a:pt x="46" y="0"/>
                    <a:pt x="40" y="1"/>
                  </a:cubicBezTo>
                  <a:cubicBezTo>
                    <a:pt x="37" y="4"/>
                    <a:pt x="39" y="7"/>
                    <a:pt x="39" y="12"/>
                  </a:cubicBezTo>
                  <a:cubicBezTo>
                    <a:pt x="39" y="17"/>
                    <a:pt x="33" y="16"/>
                    <a:pt x="30" y="16"/>
                  </a:cubicBezTo>
                  <a:cubicBezTo>
                    <a:pt x="27" y="16"/>
                    <a:pt x="22" y="7"/>
                    <a:pt x="20" y="5"/>
                  </a:cubicBezTo>
                  <a:cubicBezTo>
                    <a:pt x="18" y="2"/>
                    <a:pt x="13" y="7"/>
                    <a:pt x="9" y="10"/>
                  </a:cubicBezTo>
                  <a:cubicBezTo>
                    <a:pt x="5" y="12"/>
                    <a:pt x="7" y="16"/>
                    <a:pt x="5" y="19"/>
                  </a:cubicBezTo>
                  <a:cubicBezTo>
                    <a:pt x="2" y="21"/>
                    <a:pt x="0" y="24"/>
                    <a:pt x="3" y="29"/>
                  </a:cubicBezTo>
                  <a:cubicBezTo>
                    <a:pt x="3" y="29"/>
                    <a:pt x="3" y="30"/>
                    <a:pt x="3" y="30"/>
                  </a:cubicBezTo>
                  <a:cubicBezTo>
                    <a:pt x="7" y="30"/>
                    <a:pt x="10" y="29"/>
                    <a:pt x="12" y="27"/>
                  </a:cubicBezTo>
                  <a:cubicBezTo>
                    <a:pt x="16" y="25"/>
                    <a:pt x="25" y="27"/>
                    <a:pt x="29" y="2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85" name="Freeform 85"/>
            <p:cNvSpPr>
              <a:spLocks noChangeArrowheads="1"/>
            </p:cNvSpPr>
            <p:nvPr/>
          </p:nvSpPr>
          <p:spPr bwMode="auto">
            <a:xfrm>
              <a:off x="4089414" y="1089026"/>
              <a:ext cx="125413" cy="79375"/>
            </a:xfrm>
            <a:custGeom>
              <a:avLst/>
              <a:gdLst>
                <a:gd name="T0" fmla="*/ 10 w 66"/>
                <a:gd name="T1" fmla="*/ 21 h 42"/>
                <a:gd name="T2" fmla="*/ 16 w 66"/>
                <a:gd name="T3" fmla="*/ 23 h 42"/>
                <a:gd name="T4" fmla="*/ 23 w 66"/>
                <a:gd name="T5" fmla="*/ 27 h 42"/>
                <a:gd name="T6" fmla="*/ 23 w 66"/>
                <a:gd name="T7" fmla="*/ 35 h 42"/>
                <a:gd name="T8" fmla="*/ 31 w 66"/>
                <a:gd name="T9" fmla="*/ 40 h 42"/>
                <a:gd name="T10" fmla="*/ 40 w 66"/>
                <a:gd name="T11" fmla="*/ 41 h 42"/>
                <a:gd name="T12" fmla="*/ 45 w 66"/>
                <a:gd name="T13" fmla="*/ 38 h 42"/>
                <a:gd name="T14" fmla="*/ 53 w 66"/>
                <a:gd name="T15" fmla="*/ 36 h 42"/>
                <a:gd name="T16" fmla="*/ 54 w 66"/>
                <a:gd name="T17" fmla="*/ 31 h 42"/>
                <a:gd name="T18" fmla="*/ 60 w 66"/>
                <a:gd name="T19" fmla="*/ 25 h 42"/>
                <a:gd name="T20" fmla="*/ 64 w 66"/>
                <a:gd name="T21" fmla="*/ 22 h 42"/>
                <a:gd name="T22" fmla="*/ 65 w 66"/>
                <a:gd name="T23" fmla="*/ 18 h 42"/>
                <a:gd name="T24" fmla="*/ 66 w 66"/>
                <a:gd name="T25" fmla="*/ 14 h 42"/>
                <a:gd name="T26" fmla="*/ 60 w 66"/>
                <a:gd name="T27" fmla="*/ 11 h 42"/>
                <a:gd name="T28" fmla="*/ 49 w 66"/>
                <a:gd name="T29" fmla="*/ 5 h 42"/>
                <a:gd name="T30" fmla="*/ 43 w 66"/>
                <a:gd name="T31" fmla="*/ 2 h 42"/>
                <a:gd name="T32" fmla="*/ 29 w 66"/>
                <a:gd name="T33" fmla="*/ 2 h 42"/>
                <a:gd name="T34" fmla="*/ 12 w 66"/>
                <a:gd name="T35" fmla="*/ 2 h 42"/>
                <a:gd name="T36" fmla="*/ 3 w 66"/>
                <a:gd name="T37" fmla="*/ 5 h 42"/>
                <a:gd name="T38" fmla="*/ 2 w 66"/>
                <a:gd name="T39" fmla="*/ 17 h 42"/>
                <a:gd name="T40" fmla="*/ 3 w 66"/>
                <a:gd name="T41" fmla="*/ 20 h 42"/>
                <a:gd name="T42" fmla="*/ 10 w 66"/>
                <a:gd name="T43" fmla="*/ 21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42"/>
                <a:gd name="T68" fmla="*/ 66 w 66"/>
                <a:gd name="T69" fmla="*/ 42 h 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42">
                  <a:moveTo>
                    <a:pt x="10" y="21"/>
                  </a:moveTo>
                  <a:cubicBezTo>
                    <a:pt x="11" y="23"/>
                    <a:pt x="15" y="24"/>
                    <a:pt x="16" y="23"/>
                  </a:cubicBezTo>
                  <a:cubicBezTo>
                    <a:pt x="18" y="23"/>
                    <a:pt x="23" y="25"/>
                    <a:pt x="23" y="27"/>
                  </a:cubicBezTo>
                  <a:cubicBezTo>
                    <a:pt x="23" y="29"/>
                    <a:pt x="21" y="35"/>
                    <a:pt x="23" y="35"/>
                  </a:cubicBezTo>
                  <a:cubicBezTo>
                    <a:pt x="24" y="35"/>
                    <a:pt x="31" y="37"/>
                    <a:pt x="31" y="40"/>
                  </a:cubicBezTo>
                  <a:cubicBezTo>
                    <a:pt x="35" y="40"/>
                    <a:pt x="38" y="41"/>
                    <a:pt x="40" y="41"/>
                  </a:cubicBezTo>
                  <a:cubicBezTo>
                    <a:pt x="42" y="42"/>
                    <a:pt x="44" y="40"/>
                    <a:pt x="45" y="38"/>
                  </a:cubicBezTo>
                  <a:cubicBezTo>
                    <a:pt x="47" y="37"/>
                    <a:pt x="51" y="36"/>
                    <a:pt x="53" y="36"/>
                  </a:cubicBezTo>
                  <a:cubicBezTo>
                    <a:pt x="54" y="36"/>
                    <a:pt x="54" y="32"/>
                    <a:pt x="54" y="31"/>
                  </a:cubicBezTo>
                  <a:cubicBezTo>
                    <a:pt x="55" y="29"/>
                    <a:pt x="58" y="26"/>
                    <a:pt x="60" y="25"/>
                  </a:cubicBezTo>
                  <a:cubicBezTo>
                    <a:pt x="62" y="25"/>
                    <a:pt x="62" y="22"/>
                    <a:pt x="64" y="22"/>
                  </a:cubicBezTo>
                  <a:cubicBezTo>
                    <a:pt x="66" y="22"/>
                    <a:pt x="65" y="20"/>
                    <a:pt x="65" y="18"/>
                  </a:cubicBezTo>
                  <a:cubicBezTo>
                    <a:pt x="65" y="17"/>
                    <a:pt x="65" y="16"/>
                    <a:pt x="66" y="14"/>
                  </a:cubicBezTo>
                  <a:cubicBezTo>
                    <a:pt x="64" y="13"/>
                    <a:pt x="62" y="12"/>
                    <a:pt x="60" y="11"/>
                  </a:cubicBezTo>
                  <a:cubicBezTo>
                    <a:pt x="57" y="8"/>
                    <a:pt x="52" y="4"/>
                    <a:pt x="49" y="5"/>
                  </a:cubicBezTo>
                  <a:cubicBezTo>
                    <a:pt x="47" y="6"/>
                    <a:pt x="47" y="1"/>
                    <a:pt x="43" y="2"/>
                  </a:cubicBezTo>
                  <a:cubicBezTo>
                    <a:pt x="39" y="4"/>
                    <a:pt x="32" y="2"/>
                    <a:pt x="29" y="2"/>
                  </a:cubicBezTo>
                  <a:cubicBezTo>
                    <a:pt x="25" y="2"/>
                    <a:pt x="16" y="0"/>
                    <a:pt x="12" y="2"/>
                  </a:cubicBezTo>
                  <a:cubicBezTo>
                    <a:pt x="10" y="4"/>
                    <a:pt x="7" y="5"/>
                    <a:pt x="3" y="5"/>
                  </a:cubicBezTo>
                  <a:cubicBezTo>
                    <a:pt x="6" y="9"/>
                    <a:pt x="5" y="14"/>
                    <a:pt x="2" y="17"/>
                  </a:cubicBezTo>
                  <a:cubicBezTo>
                    <a:pt x="0" y="19"/>
                    <a:pt x="1" y="19"/>
                    <a:pt x="3" y="20"/>
                  </a:cubicBezTo>
                  <a:cubicBezTo>
                    <a:pt x="5" y="20"/>
                    <a:pt x="9" y="19"/>
                    <a:pt x="10" y="2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86" name="Freeform 86"/>
            <p:cNvSpPr>
              <a:spLocks noChangeArrowheads="1"/>
            </p:cNvSpPr>
            <p:nvPr/>
          </p:nvSpPr>
          <p:spPr bwMode="auto">
            <a:xfrm>
              <a:off x="3781437" y="1346201"/>
              <a:ext cx="96838" cy="55564"/>
            </a:xfrm>
            <a:custGeom>
              <a:avLst/>
              <a:gdLst>
                <a:gd name="T0" fmla="*/ 46 w 51"/>
                <a:gd name="T1" fmla="*/ 12 h 29"/>
                <a:gd name="T2" fmla="*/ 40 w 51"/>
                <a:gd name="T3" fmla="*/ 9 h 29"/>
                <a:gd name="T4" fmla="*/ 40 w 51"/>
                <a:gd name="T5" fmla="*/ 4 h 29"/>
                <a:gd name="T6" fmla="*/ 33 w 51"/>
                <a:gd name="T7" fmla="*/ 1 h 29"/>
                <a:gd name="T8" fmla="*/ 26 w 51"/>
                <a:gd name="T9" fmla="*/ 2 h 29"/>
                <a:gd name="T10" fmla="*/ 16 w 51"/>
                <a:gd name="T11" fmla="*/ 2 h 29"/>
                <a:gd name="T12" fmla="*/ 15 w 51"/>
                <a:gd name="T13" fmla="*/ 4 h 29"/>
                <a:gd name="T14" fmla="*/ 9 w 51"/>
                <a:gd name="T15" fmla="*/ 8 h 29"/>
                <a:gd name="T16" fmla="*/ 2 w 51"/>
                <a:gd name="T17" fmla="*/ 17 h 29"/>
                <a:gd name="T18" fmla="*/ 3 w 51"/>
                <a:gd name="T19" fmla="*/ 21 h 29"/>
                <a:gd name="T20" fmla="*/ 8 w 51"/>
                <a:gd name="T21" fmla="*/ 22 h 29"/>
                <a:gd name="T22" fmla="*/ 10 w 51"/>
                <a:gd name="T23" fmla="*/ 27 h 29"/>
                <a:gd name="T24" fmla="*/ 10 w 51"/>
                <a:gd name="T25" fmla="*/ 27 h 29"/>
                <a:gd name="T26" fmla="*/ 20 w 51"/>
                <a:gd name="T27" fmla="*/ 27 h 29"/>
                <a:gd name="T28" fmla="*/ 25 w 51"/>
                <a:gd name="T29" fmla="*/ 19 h 29"/>
                <a:gd name="T30" fmla="*/ 32 w 51"/>
                <a:gd name="T31" fmla="*/ 26 h 29"/>
                <a:gd name="T32" fmla="*/ 35 w 51"/>
                <a:gd name="T33" fmla="*/ 22 h 29"/>
                <a:gd name="T34" fmla="*/ 39 w 51"/>
                <a:gd name="T35" fmla="*/ 20 h 29"/>
                <a:gd name="T36" fmla="*/ 44 w 51"/>
                <a:gd name="T37" fmla="*/ 19 h 29"/>
                <a:gd name="T38" fmla="*/ 47 w 51"/>
                <a:gd name="T39" fmla="*/ 17 h 29"/>
                <a:gd name="T40" fmla="*/ 49 w 51"/>
                <a:gd name="T41" fmla="*/ 15 h 29"/>
                <a:gd name="T42" fmla="*/ 51 w 51"/>
                <a:gd name="T43" fmla="*/ 12 h 29"/>
                <a:gd name="T44" fmla="*/ 46 w 51"/>
                <a:gd name="T45" fmla="*/ 12 h 2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1"/>
                <a:gd name="T70" fmla="*/ 0 h 29"/>
                <a:gd name="T71" fmla="*/ 51 w 51"/>
                <a:gd name="T72" fmla="*/ 29 h 2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1" h="29">
                  <a:moveTo>
                    <a:pt x="46" y="12"/>
                  </a:moveTo>
                  <a:cubicBezTo>
                    <a:pt x="43" y="13"/>
                    <a:pt x="40" y="10"/>
                    <a:pt x="40" y="9"/>
                  </a:cubicBezTo>
                  <a:cubicBezTo>
                    <a:pt x="40" y="8"/>
                    <a:pt x="39" y="6"/>
                    <a:pt x="40" y="4"/>
                  </a:cubicBezTo>
                  <a:cubicBezTo>
                    <a:pt x="38" y="3"/>
                    <a:pt x="35" y="2"/>
                    <a:pt x="33" y="1"/>
                  </a:cubicBezTo>
                  <a:cubicBezTo>
                    <a:pt x="30" y="0"/>
                    <a:pt x="28" y="0"/>
                    <a:pt x="26" y="2"/>
                  </a:cubicBezTo>
                  <a:cubicBezTo>
                    <a:pt x="24" y="2"/>
                    <a:pt x="19" y="2"/>
                    <a:pt x="16" y="2"/>
                  </a:cubicBezTo>
                  <a:cubicBezTo>
                    <a:pt x="16" y="3"/>
                    <a:pt x="15" y="4"/>
                    <a:pt x="15" y="4"/>
                  </a:cubicBezTo>
                  <a:cubicBezTo>
                    <a:pt x="12" y="4"/>
                    <a:pt x="9" y="6"/>
                    <a:pt x="9" y="8"/>
                  </a:cubicBezTo>
                  <a:cubicBezTo>
                    <a:pt x="8" y="11"/>
                    <a:pt x="3" y="13"/>
                    <a:pt x="2" y="17"/>
                  </a:cubicBezTo>
                  <a:cubicBezTo>
                    <a:pt x="0" y="22"/>
                    <a:pt x="1" y="24"/>
                    <a:pt x="3" y="21"/>
                  </a:cubicBezTo>
                  <a:cubicBezTo>
                    <a:pt x="5" y="18"/>
                    <a:pt x="8" y="19"/>
                    <a:pt x="8" y="22"/>
                  </a:cubicBezTo>
                  <a:cubicBezTo>
                    <a:pt x="8" y="24"/>
                    <a:pt x="11" y="24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3" y="27"/>
                    <a:pt x="18" y="27"/>
                    <a:pt x="20" y="27"/>
                  </a:cubicBezTo>
                  <a:cubicBezTo>
                    <a:pt x="22" y="27"/>
                    <a:pt x="24" y="19"/>
                    <a:pt x="25" y="19"/>
                  </a:cubicBezTo>
                  <a:cubicBezTo>
                    <a:pt x="26" y="18"/>
                    <a:pt x="29" y="24"/>
                    <a:pt x="32" y="26"/>
                  </a:cubicBezTo>
                  <a:cubicBezTo>
                    <a:pt x="34" y="29"/>
                    <a:pt x="35" y="24"/>
                    <a:pt x="35" y="22"/>
                  </a:cubicBezTo>
                  <a:cubicBezTo>
                    <a:pt x="35" y="20"/>
                    <a:pt x="37" y="20"/>
                    <a:pt x="39" y="20"/>
                  </a:cubicBezTo>
                  <a:cubicBezTo>
                    <a:pt x="40" y="20"/>
                    <a:pt x="44" y="21"/>
                    <a:pt x="44" y="19"/>
                  </a:cubicBezTo>
                  <a:cubicBezTo>
                    <a:pt x="44" y="16"/>
                    <a:pt x="46" y="17"/>
                    <a:pt x="47" y="17"/>
                  </a:cubicBezTo>
                  <a:cubicBezTo>
                    <a:pt x="49" y="17"/>
                    <a:pt x="49" y="15"/>
                    <a:pt x="49" y="15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9" y="12"/>
                    <a:pt x="47" y="11"/>
                    <a:pt x="46" y="12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87" name="Freeform 87"/>
            <p:cNvSpPr>
              <a:spLocks noChangeArrowheads="1"/>
            </p:cNvSpPr>
            <p:nvPr/>
          </p:nvSpPr>
          <p:spPr bwMode="auto">
            <a:xfrm>
              <a:off x="3779850" y="1141412"/>
              <a:ext cx="192088" cy="219075"/>
            </a:xfrm>
            <a:custGeom>
              <a:avLst/>
              <a:gdLst>
                <a:gd name="T0" fmla="*/ 13 w 101"/>
                <a:gd name="T1" fmla="*/ 29 h 114"/>
                <a:gd name="T2" fmla="*/ 7 w 101"/>
                <a:gd name="T3" fmla="*/ 35 h 114"/>
                <a:gd name="T4" fmla="*/ 11 w 101"/>
                <a:gd name="T5" fmla="*/ 41 h 114"/>
                <a:gd name="T6" fmla="*/ 9 w 101"/>
                <a:gd name="T7" fmla="*/ 44 h 114"/>
                <a:gd name="T8" fmla="*/ 2 w 101"/>
                <a:gd name="T9" fmla="*/ 47 h 114"/>
                <a:gd name="T10" fmla="*/ 2 w 101"/>
                <a:gd name="T11" fmla="*/ 53 h 114"/>
                <a:gd name="T12" fmla="*/ 0 w 101"/>
                <a:gd name="T13" fmla="*/ 62 h 114"/>
                <a:gd name="T14" fmla="*/ 3 w 101"/>
                <a:gd name="T15" fmla="*/ 69 h 114"/>
                <a:gd name="T16" fmla="*/ 1 w 101"/>
                <a:gd name="T17" fmla="*/ 73 h 114"/>
                <a:gd name="T18" fmla="*/ 5 w 101"/>
                <a:gd name="T19" fmla="*/ 82 h 114"/>
                <a:gd name="T20" fmla="*/ 7 w 101"/>
                <a:gd name="T21" fmla="*/ 84 h 114"/>
                <a:gd name="T22" fmla="*/ 14 w 101"/>
                <a:gd name="T23" fmla="*/ 87 h 114"/>
                <a:gd name="T24" fmla="*/ 20 w 101"/>
                <a:gd name="T25" fmla="*/ 89 h 114"/>
                <a:gd name="T26" fmla="*/ 23 w 101"/>
                <a:gd name="T27" fmla="*/ 93 h 114"/>
                <a:gd name="T28" fmla="*/ 18 w 101"/>
                <a:gd name="T29" fmla="*/ 102 h 114"/>
                <a:gd name="T30" fmla="*/ 17 w 101"/>
                <a:gd name="T31" fmla="*/ 109 h 114"/>
                <a:gd name="T32" fmla="*/ 27 w 101"/>
                <a:gd name="T33" fmla="*/ 109 h 114"/>
                <a:gd name="T34" fmla="*/ 34 w 101"/>
                <a:gd name="T35" fmla="*/ 108 h 114"/>
                <a:gd name="T36" fmla="*/ 41 w 101"/>
                <a:gd name="T37" fmla="*/ 111 h 114"/>
                <a:gd name="T38" fmla="*/ 42 w 101"/>
                <a:gd name="T39" fmla="*/ 110 h 114"/>
                <a:gd name="T40" fmla="*/ 49 w 101"/>
                <a:gd name="T41" fmla="*/ 112 h 114"/>
                <a:gd name="T42" fmla="*/ 55 w 101"/>
                <a:gd name="T43" fmla="*/ 111 h 114"/>
                <a:gd name="T44" fmla="*/ 62 w 101"/>
                <a:gd name="T45" fmla="*/ 110 h 114"/>
                <a:gd name="T46" fmla="*/ 73 w 101"/>
                <a:gd name="T47" fmla="*/ 108 h 114"/>
                <a:gd name="T48" fmla="*/ 78 w 101"/>
                <a:gd name="T49" fmla="*/ 105 h 114"/>
                <a:gd name="T50" fmla="*/ 82 w 101"/>
                <a:gd name="T51" fmla="*/ 98 h 114"/>
                <a:gd name="T52" fmla="*/ 89 w 101"/>
                <a:gd name="T53" fmla="*/ 93 h 114"/>
                <a:gd name="T54" fmla="*/ 77 w 101"/>
                <a:gd name="T55" fmla="*/ 84 h 114"/>
                <a:gd name="T56" fmla="*/ 73 w 101"/>
                <a:gd name="T57" fmla="*/ 74 h 114"/>
                <a:gd name="T58" fmla="*/ 72 w 101"/>
                <a:gd name="T59" fmla="*/ 68 h 114"/>
                <a:gd name="T60" fmla="*/ 84 w 101"/>
                <a:gd name="T61" fmla="*/ 64 h 114"/>
                <a:gd name="T62" fmla="*/ 93 w 101"/>
                <a:gd name="T63" fmla="*/ 60 h 114"/>
                <a:gd name="T64" fmla="*/ 99 w 101"/>
                <a:gd name="T65" fmla="*/ 59 h 114"/>
                <a:gd name="T66" fmla="*/ 100 w 101"/>
                <a:gd name="T67" fmla="*/ 53 h 114"/>
                <a:gd name="T68" fmla="*/ 97 w 101"/>
                <a:gd name="T69" fmla="*/ 44 h 114"/>
                <a:gd name="T70" fmla="*/ 95 w 101"/>
                <a:gd name="T71" fmla="*/ 38 h 114"/>
                <a:gd name="T72" fmla="*/ 93 w 101"/>
                <a:gd name="T73" fmla="*/ 33 h 114"/>
                <a:gd name="T74" fmla="*/ 92 w 101"/>
                <a:gd name="T75" fmla="*/ 28 h 114"/>
                <a:gd name="T76" fmla="*/ 92 w 101"/>
                <a:gd name="T77" fmla="*/ 16 h 114"/>
                <a:gd name="T78" fmla="*/ 92 w 101"/>
                <a:gd name="T79" fmla="*/ 15 h 114"/>
                <a:gd name="T80" fmla="*/ 91 w 101"/>
                <a:gd name="T81" fmla="*/ 14 h 114"/>
                <a:gd name="T82" fmla="*/ 85 w 101"/>
                <a:gd name="T83" fmla="*/ 10 h 114"/>
                <a:gd name="T84" fmla="*/ 86 w 101"/>
                <a:gd name="T85" fmla="*/ 3 h 114"/>
                <a:gd name="T86" fmla="*/ 76 w 101"/>
                <a:gd name="T87" fmla="*/ 6 h 114"/>
                <a:gd name="T88" fmla="*/ 63 w 101"/>
                <a:gd name="T89" fmla="*/ 13 h 114"/>
                <a:gd name="T90" fmla="*/ 57 w 101"/>
                <a:gd name="T91" fmla="*/ 9 h 114"/>
                <a:gd name="T92" fmla="*/ 53 w 101"/>
                <a:gd name="T93" fmla="*/ 7 h 114"/>
                <a:gd name="T94" fmla="*/ 45 w 101"/>
                <a:gd name="T95" fmla="*/ 3 h 114"/>
                <a:gd name="T96" fmla="*/ 44 w 101"/>
                <a:gd name="T97" fmla="*/ 0 h 114"/>
                <a:gd name="T98" fmla="*/ 40 w 101"/>
                <a:gd name="T99" fmla="*/ 1 h 114"/>
                <a:gd name="T100" fmla="*/ 30 w 101"/>
                <a:gd name="T101" fmla="*/ 0 h 114"/>
                <a:gd name="T102" fmla="*/ 32 w 101"/>
                <a:gd name="T103" fmla="*/ 5 h 114"/>
                <a:gd name="T104" fmla="*/ 35 w 101"/>
                <a:gd name="T105" fmla="*/ 15 h 114"/>
                <a:gd name="T106" fmla="*/ 30 w 101"/>
                <a:gd name="T107" fmla="*/ 19 h 114"/>
                <a:gd name="T108" fmla="*/ 22 w 101"/>
                <a:gd name="T109" fmla="*/ 18 h 114"/>
                <a:gd name="T110" fmla="*/ 13 w 101"/>
                <a:gd name="T111" fmla="*/ 19 h 114"/>
                <a:gd name="T112" fmla="*/ 13 w 101"/>
                <a:gd name="T113" fmla="*/ 22 h 114"/>
                <a:gd name="T114" fmla="*/ 13 w 101"/>
                <a:gd name="T115" fmla="*/ 29 h 1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1"/>
                <a:gd name="T175" fmla="*/ 0 h 114"/>
                <a:gd name="T176" fmla="*/ 101 w 101"/>
                <a:gd name="T177" fmla="*/ 114 h 1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1" h="114">
                  <a:moveTo>
                    <a:pt x="13" y="29"/>
                  </a:moveTo>
                  <a:cubicBezTo>
                    <a:pt x="10" y="33"/>
                    <a:pt x="7" y="34"/>
                    <a:pt x="7" y="35"/>
                  </a:cubicBezTo>
                  <a:cubicBezTo>
                    <a:pt x="8" y="36"/>
                    <a:pt x="12" y="39"/>
                    <a:pt x="11" y="41"/>
                  </a:cubicBezTo>
                  <a:cubicBezTo>
                    <a:pt x="10" y="42"/>
                    <a:pt x="9" y="41"/>
                    <a:pt x="9" y="44"/>
                  </a:cubicBezTo>
                  <a:cubicBezTo>
                    <a:pt x="9" y="47"/>
                    <a:pt x="4" y="47"/>
                    <a:pt x="2" y="47"/>
                  </a:cubicBezTo>
                  <a:cubicBezTo>
                    <a:pt x="1" y="47"/>
                    <a:pt x="3" y="50"/>
                    <a:pt x="2" y="53"/>
                  </a:cubicBezTo>
                  <a:cubicBezTo>
                    <a:pt x="1" y="55"/>
                    <a:pt x="1" y="60"/>
                    <a:pt x="0" y="62"/>
                  </a:cubicBezTo>
                  <a:cubicBezTo>
                    <a:pt x="0" y="64"/>
                    <a:pt x="4" y="67"/>
                    <a:pt x="3" y="69"/>
                  </a:cubicBezTo>
                  <a:cubicBezTo>
                    <a:pt x="3" y="70"/>
                    <a:pt x="0" y="72"/>
                    <a:pt x="1" y="73"/>
                  </a:cubicBezTo>
                  <a:cubicBezTo>
                    <a:pt x="2" y="74"/>
                    <a:pt x="4" y="76"/>
                    <a:pt x="5" y="82"/>
                  </a:cubicBezTo>
                  <a:cubicBezTo>
                    <a:pt x="6" y="83"/>
                    <a:pt x="7" y="83"/>
                    <a:pt x="7" y="84"/>
                  </a:cubicBezTo>
                  <a:cubicBezTo>
                    <a:pt x="9" y="86"/>
                    <a:pt x="11" y="87"/>
                    <a:pt x="14" y="87"/>
                  </a:cubicBezTo>
                  <a:cubicBezTo>
                    <a:pt x="18" y="87"/>
                    <a:pt x="19" y="89"/>
                    <a:pt x="20" y="89"/>
                  </a:cubicBezTo>
                  <a:cubicBezTo>
                    <a:pt x="22" y="89"/>
                    <a:pt x="26" y="90"/>
                    <a:pt x="23" y="93"/>
                  </a:cubicBezTo>
                  <a:cubicBezTo>
                    <a:pt x="19" y="96"/>
                    <a:pt x="19" y="99"/>
                    <a:pt x="18" y="102"/>
                  </a:cubicBezTo>
                  <a:cubicBezTo>
                    <a:pt x="18" y="104"/>
                    <a:pt x="18" y="107"/>
                    <a:pt x="17" y="109"/>
                  </a:cubicBezTo>
                  <a:cubicBezTo>
                    <a:pt x="20" y="109"/>
                    <a:pt x="25" y="109"/>
                    <a:pt x="27" y="109"/>
                  </a:cubicBezTo>
                  <a:cubicBezTo>
                    <a:pt x="29" y="107"/>
                    <a:pt x="31" y="107"/>
                    <a:pt x="34" y="108"/>
                  </a:cubicBezTo>
                  <a:cubicBezTo>
                    <a:pt x="36" y="109"/>
                    <a:pt x="39" y="110"/>
                    <a:pt x="41" y="111"/>
                  </a:cubicBezTo>
                  <a:cubicBezTo>
                    <a:pt x="41" y="110"/>
                    <a:pt x="41" y="110"/>
                    <a:pt x="42" y="110"/>
                  </a:cubicBezTo>
                  <a:cubicBezTo>
                    <a:pt x="44" y="110"/>
                    <a:pt x="47" y="114"/>
                    <a:pt x="49" y="112"/>
                  </a:cubicBezTo>
                  <a:cubicBezTo>
                    <a:pt x="50" y="109"/>
                    <a:pt x="54" y="110"/>
                    <a:pt x="55" y="111"/>
                  </a:cubicBezTo>
                  <a:cubicBezTo>
                    <a:pt x="57" y="112"/>
                    <a:pt x="60" y="112"/>
                    <a:pt x="62" y="110"/>
                  </a:cubicBezTo>
                  <a:cubicBezTo>
                    <a:pt x="64" y="108"/>
                    <a:pt x="72" y="107"/>
                    <a:pt x="73" y="108"/>
                  </a:cubicBezTo>
                  <a:cubicBezTo>
                    <a:pt x="75" y="109"/>
                    <a:pt x="80" y="111"/>
                    <a:pt x="78" y="105"/>
                  </a:cubicBezTo>
                  <a:cubicBezTo>
                    <a:pt x="76" y="99"/>
                    <a:pt x="82" y="100"/>
                    <a:pt x="82" y="98"/>
                  </a:cubicBezTo>
                  <a:cubicBezTo>
                    <a:pt x="83" y="95"/>
                    <a:pt x="90" y="94"/>
                    <a:pt x="89" y="93"/>
                  </a:cubicBezTo>
                  <a:cubicBezTo>
                    <a:pt x="88" y="91"/>
                    <a:pt x="79" y="86"/>
                    <a:pt x="77" y="84"/>
                  </a:cubicBezTo>
                  <a:cubicBezTo>
                    <a:pt x="74" y="82"/>
                    <a:pt x="74" y="77"/>
                    <a:pt x="73" y="74"/>
                  </a:cubicBezTo>
                  <a:cubicBezTo>
                    <a:pt x="72" y="72"/>
                    <a:pt x="69" y="69"/>
                    <a:pt x="72" y="68"/>
                  </a:cubicBezTo>
                  <a:cubicBezTo>
                    <a:pt x="76" y="68"/>
                    <a:pt x="81" y="66"/>
                    <a:pt x="84" y="64"/>
                  </a:cubicBezTo>
                  <a:cubicBezTo>
                    <a:pt x="87" y="61"/>
                    <a:pt x="92" y="61"/>
                    <a:pt x="93" y="60"/>
                  </a:cubicBezTo>
                  <a:cubicBezTo>
                    <a:pt x="95" y="58"/>
                    <a:pt x="98" y="61"/>
                    <a:pt x="99" y="59"/>
                  </a:cubicBezTo>
                  <a:cubicBezTo>
                    <a:pt x="100" y="58"/>
                    <a:pt x="101" y="55"/>
                    <a:pt x="100" y="53"/>
                  </a:cubicBezTo>
                  <a:cubicBezTo>
                    <a:pt x="98" y="51"/>
                    <a:pt x="97" y="48"/>
                    <a:pt x="97" y="44"/>
                  </a:cubicBezTo>
                  <a:cubicBezTo>
                    <a:pt x="97" y="40"/>
                    <a:pt x="95" y="40"/>
                    <a:pt x="95" y="38"/>
                  </a:cubicBezTo>
                  <a:cubicBezTo>
                    <a:pt x="95" y="36"/>
                    <a:pt x="95" y="34"/>
                    <a:pt x="93" y="33"/>
                  </a:cubicBezTo>
                  <a:cubicBezTo>
                    <a:pt x="91" y="32"/>
                    <a:pt x="90" y="31"/>
                    <a:pt x="92" y="28"/>
                  </a:cubicBezTo>
                  <a:cubicBezTo>
                    <a:pt x="94" y="25"/>
                    <a:pt x="93" y="18"/>
                    <a:pt x="92" y="16"/>
                  </a:cubicBezTo>
                  <a:cubicBezTo>
                    <a:pt x="92" y="16"/>
                    <a:pt x="92" y="15"/>
                    <a:pt x="92" y="15"/>
                  </a:cubicBezTo>
                  <a:cubicBezTo>
                    <a:pt x="92" y="15"/>
                    <a:pt x="91" y="14"/>
                    <a:pt x="91" y="14"/>
                  </a:cubicBezTo>
                  <a:cubicBezTo>
                    <a:pt x="91" y="11"/>
                    <a:pt x="89" y="10"/>
                    <a:pt x="85" y="10"/>
                  </a:cubicBezTo>
                  <a:cubicBezTo>
                    <a:pt x="80" y="10"/>
                    <a:pt x="87" y="6"/>
                    <a:pt x="86" y="3"/>
                  </a:cubicBezTo>
                  <a:cubicBezTo>
                    <a:pt x="84" y="1"/>
                    <a:pt x="80" y="7"/>
                    <a:pt x="76" y="6"/>
                  </a:cubicBezTo>
                  <a:cubicBezTo>
                    <a:pt x="72" y="5"/>
                    <a:pt x="67" y="11"/>
                    <a:pt x="63" y="13"/>
                  </a:cubicBezTo>
                  <a:cubicBezTo>
                    <a:pt x="60" y="16"/>
                    <a:pt x="55" y="13"/>
                    <a:pt x="57" y="9"/>
                  </a:cubicBezTo>
                  <a:cubicBezTo>
                    <a:pt x="60" y="5"/>
                    <a:pt x="57" y="6"/>
                    <a:pt x="53" y="7"/>
                  </a:cubicBezTo>
                  <a:cubicBezTo>
                    <a:pt x="49" y="9"/>
                    <a:pt x="44" y="7"/>
                    <a:pt x="45" y="3"/>
                  </a:cubicBezTo>
                  <a:cubicBezTo>
                    <a:pt x="45" y="2"/>
                    <a:pt x="45" y="1"/>
                    <a:pt x="44" y="0"/>
                  </a:cubicBezTo>
                  <a:cubicBezTo>
                    <a:pt x="42" y="1"/>
                    <a:pt x="41" y="1"/>
                    <a:pt x="40" y="1"/>
                  </a:cubicBezTo>
                  <a:cubicBezTo>
                    <a:pt x="38" y="0"/>
                    <a:pt x="34" y="0"/>
                    <a:pt x="30" y="0"/>
                  </a:cubicBezTo>
                  <a:cubicBezTo>
                    <a:pt x="31" y="1"/>
                    <a:pt x="32" y="3"/>
                    <a:pt x="32" y="5"/>
                  </a:cubicBezTo>
                  <a:cubicBezTo>
                    <a:pt x="30" y="8"/>
                    <a:pt x="33" y="10"/>
                    <a:pt x="35" y="15"/>
                  </a:cubicBezTo>
                  <a:cubicBezTo>
                    <a:pt x="37" y="19"/>
                    <a:pt x="30" y="16"/>
                    <a:pt x="30" y="19"/>
                  </a:cubicBezTo>
                  <a:cubicBezTo>
                    <a:pt x="30" y="22"/>
                    <a:pt x="24" y="19"/>
                    <a:pt x="22" y="18"/>
                  </a:cubicBezTo>
                  <a:cubicBezTo>
                    <a:pt x="20" y="17"/>
                    <a:pt x="13" y="18"/>
                    <a:pt x="13" y="19"/>
                  </a:cubicBezTo>
                  <a:cubicBezTo>
                    <a:pt x="13" y="20"/>
                    <a:pt x="13" y="21"/>
                    <a:pt x="13" y="22"/>
                  </a:cubicBezTo>
                  <a:cubicBezTo>
                    <a:pt x="14" y="25"/>
                    <a:pt x="14" y="28"/>
                    <a:pt x="13" y="2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88" name="Freeform 88"/>
            <p:cNvSpPr>
              <a:spLocks noChangeArrowheads="1"/>
            </p:cNvSpPr>
            <p:nvPr/>
          </p:nvSpPr>
          <p:spPr bwMode="auto">
            <a:xfrm>
              <a:off x="4094176" y="619125"/>
              <a:ext cx="225426" cy="360363"/>
            </a:xfrm>
            <a:custGeom>
              <a:avLst/>
              <a:gdLst>
                <a:gd name="T0" fmla="*/ 100 w 118"/>
                <a:gd name="T1" fmla="*/ 158 h 189"/>
                <a:gd name="T2" fmla="*/ 117 w 118"/>
                <a:gd name="T3" fmla="*/ 142 h 189"/>
                <a:gd name="T4" fmla="*/ 114 w 118"/>
                <a:gd name="T5" fmla="*/ 133 h 189"/>
                <a:gd name="T6" fmla="*/ 100 w 118"/>
                <a:gd name="T7" fmla="*/ 122 h 189"/>
                <a:gd name="T8" fmla="*/ 107 w 118"/>
                <a:gd name="T9" fmla="*/ 116 h 189"/>
                <a:gd name="T10" fmla="*/ 101 w 118"/>
                <a:gd name="T11" fmla="*/ 110 h 189"/>
                <a:gd name="T12" fmla="*/ 102 w 118"/>
                <a:gd name="T13" fmla="*/ 104 h 189"/>
                <a:gd name="T14" fmla="*/ 97 w 118"/>
                <a:gd name="T15" fmla="*/ 101 h 189"/>
                <a:gd name="T16" fmla="*/ 99 w 118"/>
                <a:gd name="T17" fmla="*/ 97 h 189"/>
                <a:gd name="T18" fmla="*/ 98 w 118"/>
                <a:gd name="T19" fmla="*/ 89 h 189"/>
                <a:gd name="T20" fmla="*/ 101 w 118"/>
                <a:gd name="T21" fmla="*/ 82 h 189"/>
                <a:gd name="T22" fmla="*/ 91 w 118"/>
                <a:gd name="T23" fmla="*/ 65 h 189"/>
                <a:gd name="T24" fmla="*/ 94 w 118"/>
                <a:gd name="T25" fmla="*/ 58 h 189"/>
                <a:gd name="T26" fmla="*/ 101 w 118"/>
                <a:gd name="T27" fmla="*/ 50 h 189"/>
                <a:gd name="T28" fmla="*/ 93 w 118"/>
                <a:gd name="T29" fmla="*/ 42 h 189"/>
                <a:gd name="T30" fmla="*/ 86 w 118"/>
                <a:gd name="T31" fmla="*/ 38 h 189"/>
                <a:gd name="T32" fmla="*/ 84 w 118"/>
                <a:gd name="T33" fmla="*/ 31 h 189"/>
                <a:gd name="T34" fmla="*/ 86 w 118"/>
                <a:gd name="T35" fmla="*/ 25 h 189"/>
                <a:gd name="T36" fmla="*/ 90 w 118"/>
                <a:gd name="T37" fmla="*/ 22 h 189"/>
                <a:gd name="T38" fmla="*/ 93 w 118"/>
                <a:gd name="T39" fmla="*/ 18 h 189"/>
                <a:gd name="T40" fmla="*/ 93 w 118"/>
                <a:gd name="T41" fmla="*/ 11 h 189"/>
                <a:gd name="T42" fmla="*/ 81 w 118"/>
                <a:gd name="T43" fmla="*/ 3 h 189"/>
                <a:gd name="T44" fmla="*/ 72 w 118"/>
                <a:gd name="T45" fmla="*/ 3 h 189"/>
                <a:gd name="T46" fmla="*/ 61 w 118"/>
                <a:gd name="T47" fmla="*/ 6 h 189"/>
                <a:gd name="T48" fmla="*/ 54 w 118"/>
                <a:gd name="T49" fmla="*/ 14 h 189"/>
                <a:gd name="T50" fmla="*/ 52 w 118"/>
                <a:gd name="T51" fmla="*/ 23 h 189"/>
                <a:gd name="T52" fmla="*/ 47 w 118"/>
                <a:gd name="T53" fmla="*/ 30 h 189"/>
                <a:gd name="T54" fmla="*/ 40 w 118"/>
                <a:gd name="T55" fmla="*/ 28 h 189"/>
                <a:gd name="T56" fmla="*/ 32 w 118"/>
                <a:gd name="T57" fmla="*/ 28 h 189"/>
                <a:gd name="T58" fmla="*/ 19 w 118"/>
                <a:gd name="T59" fmla="*/ 27 h 189"/>
                <a:gd name="T60" fmla="*/ 7 w 118"/>
                <a:gd name="T61" fmla="*/ 18 h 189"/>
                <a:gd name="T62" fmla="*/ 0 w 118"/>
                <a:gd name="T63" fmla="*/ 23 h 189"/>
                <a:gd name="T64" fmla="*/ 12 w 118"/>
                <a:gd name="T65" fmla="*/ 32 h 189"/>
                <a:gd name="T66" fmla="*/ 28 w 118"/>
                <a:gd name="T67" fmla="*/ 42 h 189"/>
                <a:gd name="T68" fmla="*/ 29 w 118"/>
                <a:gd name="T69" fmla="*/ 53 h 189"/>
                <a:gd name="T70" fmla="*/ 31 w 118"/>
                <a:gd name="T71" fmla="*/ 63 h 189"/>
                <a:gd name="T72" fmla="*/ 31 w 118"/>
                <a:gd name="T73" fmla="*/ 73 h 189"/>
                <a:gd name="T74" fmla="*/ 33 w 118"/>
                <a:gd name="T75" fmla="*/ 78 h 189"/>
                <a:gd name="T76" fmla="*/ 34 w 118"/>
                <a:gd name="T77" fmla="*/ 84 h 189"/>
                <a:gd name="T78" fmla="*/ 44 w 118"/>
                <a:gd name="T79" fmla="*/ 88 h 189"/>
                <a:gd name="T80" fmla="*/ 48 w 118"/>
                <a:gd name="T81" fmla="*/ 96 h 189"/>
                <a:gd name="T82" fmla="*/ 46 w 118"/>
                <a:gd name="T83" fmla="*/ 100 h 189"/>
                <a:gd name="T84" fmla="*/ 39 w 118"/>
                <a:gd name="T85" fmla="*/ 105 h 189"/>
                <a:gd name="T86" fmla="*/ 28 w 118"/>
                <a:gd name="T87" fmla="*/ 117 h 189"/>
                <a:gd name="T88" fmla="*/ 21 w 118"/>
                <a:gd name="T89" fmla="*/ 122 h 189"/>
                <a:gd name="T90" fmla="*/ 15 w 118"/>
                <a:gd name="T91" fmla="*/ 128 h 189"/>
                <a:gd name="T92" fmla="*/ 7 w 118"/>
                <a:gd name="T93" fmla="*/ 132 h 189"/>
                <a:gd name="T94" fmla="*/ 2 w 118"/>
                <a:gd name="T95" fmla="*/ 139 h 189"/>
                <a:gd name="T96" fmla="*/ 3 w 118"/>
                <a:gd name="T97" fmla="*/ 146 h 189"/>
                <a:gd name="T98" fmla="*/ 4 w 118"/>
                <a:gd name="T99" fmla="*/ 153 h 189"/>
                <a:gd name="T100" fmla="*/ 6 w 118"/>
                <a:gd name="T101" fmla="*/ 166 h 189"/>
                <a:gd name="T102" fmla="*/ 3 w 118"/>
                <a:gd name="T103" fmla="*/ 178 h 189"/>
                <a:gd name="T104" fmla="*/ 13 w 118"/>
                <a:gd name="T105" fmla="*/ 182 h 189"/>
                <a:gd name="T106" fmla="*/ 20 w 118"/>
                <a:gd name="T107" fmla="*/ 186 h 189"/>
                <a:gd name="T108" fmla="*/ 33 w 118"/>
                <a:gd name="T109" fmla="*/ 188 h 189"/>
                <a:gd name="T110" fmla="*/ 68 w 118"/>
                <a:gd name="T111" fmla="*/ 180 h 189"/>
                <a:gd name="T112" fmla="*/ 78 w 118"/>
                <a:gd name="T113" fmla="*/ 179 h 189"/>
                <a:gd name="T114" fmla="*/ 83 w 118"/>
                <a:gd name="T115" fmla="*/ 172 h 189"/>
                <a:gd name="T116" fmla="*/ 100 w 118"/>
                <a:gd name="T117" fmla="*/ 158 h 18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8"/>
                <a:gd name="T178" fmla="*/ 0 h 189"/>
                <a:gd name="T179" fmla="*/ 118 w 118"/>
                <a:gd name="T180" fmla="*/ 189 h 18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8" h="189">
                  <a:moveTo>
                    <a:pt x="100" y="158"/>
                  </a:moveTo>
                  <a:cubicBezTo>
                    <a:pt x="103" y="152"/>
                    <a:pt x="115" y="148"/>
                    <a:pt x="117" y="142"/>
                  </a:cubicBezTo>
                  <a:cubicBezTo>
                    <a:pt x="118" y="140"/>
                    <a:pt x="118" y="138"/>
                    <a:pt x="114" y="133"/>
                  </a:cubicBezTo>
                  <a:cubicBezTo>
                    <a:pt x="110" y="128"/>
                    <a:pt x="100" y="125"/>
                    <a:pt x="100" y="122"/>
                  </a:cubicBezTo>
                  <a:cubicBezTo>
                    <a:pt x="99" y="120"/>
                    <a:pt x="107" y="119"/>
                    <a:pt x="107" y="116"/>
                  </a:cubicBezTo>
                  <a:cubicBezTo>
                    <a:pt x="106" y="113"/>
                    <a:pt x="102" y="113"/>
                    <a:pt x="101" y="110"/>
                  </a:cubicBezTo>
                  <a:cubicBezTo>
                    <a:pt x="99" y="107"/>
                    <a:pt x="103" y="106"/>
                    <a:pt x="102" y="104"/>
                  </a:cubicBezTo>
                  <a:cubicBezTo>
                    <a:pt x="102" y="103"/>
                    <a:pt x="97" y="102"/>
                    <a:pt x="97" y="101"/>
                  </a:cubicBezTo>
                  <a:cubicBezTo>
                    <a:pt x="96" y="99"/>
                    <a:pt x="100" y="99"/>
                    <a:pt x="99" y="97"/>
                  </a:cubicBezTo>
                  <a:cubicBezTo>
                    <a:pt x="99" y="95"/>
                    <a:pt x="95" y="92"/>
                    <a:pt x="98" y="89"/>
                  </a:cubicBezTo>
                  <a:cubicBezTo>
                    <a:pt x="100" y="86"/>
                    <a:pt x="105" y="89"/>
                    <a:pt x="101" y="82"/>
                  </a:cubicBezTo>
                  <a:cubicBezTo>
                    <a:pt x="98" y="75"/>
                    <a:pt x="92" y="67"/>
                    <a:pt x="91" y="65"/>
                  </a:cubicBezTo>
                  <a:cubicBezTo>
                    <a:pt x="89" y="63"/>
                    <a:pt x="92" y="60"/>
                    <a:pt x="94" y="58"/>
                  </a:cubicBezTo>
                  <a:cubicBezTo>
                    <a:pt x="96" y="57"/>
                    <a:pt x="101" y="52"/>
                    <a:pt x="101" y="50"/>
                  </a:cubicBezTo>
                  <a:cubicBezTo>
                    <a:pt x="101" y="48"/>
                    <a:pt x="95" y="43"/>
                    <a:pt x="93" y="42"/>
                  </a:cubicBezTo>
                  <a:cubicBezTo>
                    <a:pt x="91" y="41"/>
                    <a:pt x="88" y="41"/>
                    <a:pt x="86" y="38"/>
                  </a:cubicBezTo>
                  <a:cubicBezTo>
                    <a:pt x="84" y="34"/>
                    <a:pt x="83" y="33"/>
                    <a:pt x="84" y="31"/>
                  </a:cubicBezTo>
                  <a:cubicBezTo>
                    <a:pt x="86" y="29"/>
                    <a:pt x="86" y="27"/>
                    <a:pt x="86" y="25"/>
                  </a:cubicBezTo>
                  <a:cubicBezTo>
                    <a:pt x="86" y="23"/>
                    <a:pt x="90" y="25"/>
                    <a:pt x="90" y="22"/>
                  </a:cubicBezTo>
                  <a:cubicBezTo>
                    <a:pt x="91" y="20"/>
                    <a:pt x="92" y="19"/>
                    <a:pt x="93" y="18"/>
                  </a:cubicBezTo>
                  <a:cubicBezTo>
                    <a:pt x="93" y="15"/>
                    <a:pt x="93" y="13"/>
                    <a:pt x="93" y="11"/>
                  </a:cubicBezTo>
                  <a:cubicBezTo>
                    <a:pt x="92" y="8"/>
                    <a:pt x="83" y="7"/>
                    <a:pt x="81" y="3"/>
                  </a:cubicBezTo>
                  <a:cubicBezTo>
                    <a:pt x="79" y="0"/>
                    <a:pt x="74" y="1"/>
                    <a:pt x="72" y="3"/>
                  </a:cubicBezTo>
                  <a:cubicBezTo>
                    <a:pt x="70" y="6"/>
                    <a:pt x="61" y="3"/>
                    <a:pt x="61" y="6"/>
                  </a:cubicBezTo>
                  <a:cubicBezTo>
                    <a:pt x="61" y="9"/>
                    <a:pt x="54" y="10"/>
                    <a:pt x="54" y="14"/>
                  </a:cubicBezTo>
                  <a:cubicBezTo>
                    <a:pt x="54" y="17"/>
                    <a:pt x="57" y="24"/>
                    <a:pt x="52" y="23"/>
                  </a:cubicBezTo>
                  <a:cubicBezTo>
                    <a:pt x="46" y="23"/>
                    <a:pt x="50" y="25"/>
                    <a:pt x="47" y="30"/>
                  </a:cubicBezTo>
                  <a:cubicBezTo>
                    <a:pt x="44" y="34"/>
                    <a:pt x="44" y="27"/>
                    <a:pt x="40" y="28"/>
                  </a:cubicBezTo>
                  <a:cubicBezTo>
                    <a:pt x="37" y="29"/>
                    <a:pt x="33" y="25"/>
                    <a:pt x="32" y="28"/>
                  </a:cubicBezTo>
                  <a:cubicBezTo>
                    <a:pt x="30" y="30"/>
                    <a:pt x="25" y="28"/>
                    <a:pt x="19" y="27"/>
                  </a:cubicBezTo>
                  <a:cubicBezTo>
                    <a:pt x="14" y="26"/>
                    <a:pt x="11" y="18"/>
                    <a:pt x="7" y="18"/>
                  </a:cubicBezTo>
                  <a:cubicBezTo>
                    <a:pt x="4" y="18"/>
                    <a:pt x="1" y="20"/>
                    <a:pt x="0" y="23"/>
                  </a:cubicBezTo>
                  <a:cubicBezTo>
                    <a:pt x="4" y="26"/>
                    <a:pt x="7" y="30"/>
                    <a:pt x="12" y="32"/>
                  </a:cubicBezTo>
                  <a:cubicBezTo>
                    <a:pt x="18" y="35"/>
                    <a:pt x="29" y="38"/>
                    <a:pt x="28" y="42"/>
                  </a:cubicBezTo>
                  <a:cubicBezTo>
                    <a:pt x="28" y="46"/>
                    <a:pt x="26" y="51"/>
                    <a:pt x="29" y="53"/>
                  </a:cubicBezTo>
                  <a:cubicBezTo>
                    <a:pt x="31" y="54"/>
                    <a:pt x="28" y="61"/>
                    <a:pt x="31" y="63"/>
                  </a:cubicBezTo>
                  <a:cubicBezTo>
                    <a:pt x="34" y="64"/>
                    <a:pt x="33" y="73"/>
                    <a:pt x="31" y="73"/>
                  </a:cubicBezTo>
                  <a:cubicBezTo>
                    <a:pt x="28" y="73"/>
                    <a:pt x="31" y="77"/>
                    <a:pt x="33" y="78"/>
                  </a:cubicBezTo>
                  <a:cubicBezTo>
                    <a:pt x="34" y="79"/>
                    <a:pt x="34" y="81"/>
                    <a:pt x="34" y="84"/>
                  </a:cubicBezTo>
                  <a:cubicBezTo>
                    <a:pt x="38" y="85"/>
                    <a:pt x="41" y="86"/>
                    <a:pt x="44" y="88"/>
                  </a:cubicBezTo>
                  <a:cubicBezTo>
                    <a:pt x="48" y="90"/>
                    <a:pt x="47" y="93"/>
                    <a:pt x="48" y="96"/>
                  </a:cubicBezTo>
                  <a:cubicBezTo>
                    <a:pt x="48" y="100"/>
                    <a:pt x="48" y="102"/>
                    <a:pt x="46" y="100"/>
                  </a:cubicBezTo>
                  <a:cubicBezTo>
                    <a:pt x="43" y="99"/>
                    <a:pt x="41" y="100"/>
                    <a:pt x="39" y="105"/>
                  </a:cubicBezTo>
                  <a:cubicBezTo>
                    <a:pt x="38" y="110"/>
                    <a:pt x="32" y="116"/>
                    <a:pt x="28" y="117"/>
                  </a:cubicBezTo>
                  <a:cubicBezTo>
                    <a:pt x="24" y="117"/>
                    <a:pt x="24" y="121"/>
                    <a:pt x="21" y="122"/>
                  </a:cubicBezTo>
                  <a:cubicBezTo>
                    <a:pt x="18" y="123"/>
                    <a:pt x="15" y="125"/>
                    <a:pt x="15" y="128"/>
                  </a:cubicBezTo>
                  <a:cubicBezTo>
                    <a:pt x="15" y="132"/>
                    <a:pt x="11" y="132"/>
                    <a:pt x="7" y="132"/>
                  </a:cubicBezTo>
                  <a:cubicBezTo>
                    <a:pt x="4" y="132"/>
                    <a:pt x="5" y="138"/>
                    <a:pt x="2" y="139"/>
                  </a:cubicBezTo>
                  <a:cubicBezTo>
                    <a:pt x="0" y="141"/>
                    <a:pt x="0" y="143"/>
                    <a:pt x="3" y="146"/>
                  </a:cubicBezTo>
                  <a:cubicBezTo>
                    <a:pt x="5" y="149"/>
                    <a:pt x="3" y="151"/>
                    <a:pt x="4" y="153"/>
                  </a:cubicBezTo>
                  <a:cubicBezTo>
                    <a:pt x="5" y="156"/>
                    <a:pt x="8" y="161"/>
                    <a:pt x="6" y="166"/>
                  </a:cubicBezTo>
                  <a:cubicBezTo>
                    <a:pt x="3" y="172"/>
                    <a:pt x="1" y="178"/>
                    <a:pt x="3" y="178"/>
                  </a:cubicBezTo>
                  <a:cubicBezTo>
                    <a:pt x="5" y="177"/>
                    <a:pt x="10" y="182"/>
                    <a:pt x="13" y="182"/>
                  </a:cubicBezTo>
                  <a:cubicBezTo>
                    <a:pt x="17" y="182"/>
                    <a:pt x="17" y="187"/>
                    <a:pt x="20" y="186"/>
                  </a:cubicBezTo>
                  <a:cubicBezTo>
                    <a:pt x="23" y="185"/>
                    <a:pt x="23" y="189"/>
                    <a:pt x="33" y="188"/>
                  </a:cubicBezTo>
                  <a:cubicBezTo>
                    <a:pt x="42" y="188"/>
                    <a:pt x="60" y="180"/>
                    <a:pt x="68" y="180"/>
                  </a:cubicBezTo>
                  <a:cubicBezTo>
                    <a:pt x="72" y="180"/>
                    <a:pt x="75" y="180"/>
                    <a:pt x="78" y="179"/>
                  </a:cubicBezTo>
                  <a:cubicBezTo>
                    <a:pt x="79" y="177"/>
                    <a:pt x="81" y="174"/>
                    <a:pt x="83" y="172"/>
                  </a:cubicBezTo>
                  <a:cubicBezTo>
                    <a:pt x="88" y="168"/>
                    <a:pt x="98" y="164"/>
                    <a:pt x="100" y="158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89" name="Freeform 89"/>
            <p:cNvSpPr>
              <a:spLocks noChangeArrowheads="1"/>
            </p:cNvSpPr>
            <p:nvPr/>
          </p:nvSpPr>
          <p:spPr bwMode="auto">
            <a:xfrm>
              <a:off x="4383103" y="1747839"/>
              <a:ext cx="455615" cy="363538"/>
            </a:xfrm>
            <a:custGeom>
              <a:avLst/>
              <a:gdLst>
                <a:gd name="T0" fmla="*/ 142 w 238"/>
                <a:gd name="T1" fmla="*/ 40 h 190"/>
                <a:gd name="T2" fmla="*/ 122 w 238"/>
                <a:gd name="T3" fmla="*/ 38 h 190"/>
                <a:gd name="T4" fmla="*/ 109 w 238"/>
                <a:gd name="T5" fmla="*/ 33 h 190"/>
                <a:gd name="T6" fmla="*/ 82 w 238"/>
                <a:gd name="T7" fmla="*/ 13 h 190"/>
                <a:gd name="T8" fmla="*/ 59 w 238"/>
                <a:gd name="T9" fmla="*/ 0 h 190"/>
                <a:gd name="T10" fmla="*/ 50 w 238"/>
                <a:gd name="T11" fmla="*/ 0 h 190"/>
                <a:gd name="T12" fmla="*/ 38 w 238"/>
                <a:gd name="T13" fmla="*/ 4 h 190"/>
                <a:gd name="T14" fmla="*/ 27 w 238"/>
                <a:gd name="T15" fmla="*/ 11 h 190"/>
                <a:gd name="T16" fmla="*/ 36 w 238"/>
                <a:gd name="T17" fmla="*/ 21 h 190"/>
                <a:gd name="T18" fmla="*/ 29 w 238"/>
                <a:gd name="T19" fmla="*/ 26 h 190"/>
                <a:gd name="T20" fmla="*/ 22 w 238"/>
                <a:gd name="T21" fmla="*/ 29 h 190"/>
                <a:gd name="T22" fmla="*/ 13 w 238"/>
                <a:gd name="T23" fmla="*/ 36 h 190"/>
                <a:gd name="T24" fmla="*/ 2 w 238"/>
                <a:gd name="T25" fmla="*/ 31 h 190"/>
                <a:gd name="T26" fmla="*/ 1 w 238"/>
                <a:gd name="T27" fmla="*/ 34 h 190"/>
                <a:gd name="T28" fmla="*/ 0 w 238"/>
                <a:gd name="T29" fmla="*/ 37 h 190"/>
                <a:gd name="T30" fmla="*/ 2 w 238"/>
                <a:gd name="T31" fmla="*/ 50 h 190"/>
                <a:gd name="T32" fmla="*/ 11 w 238"/>
                <a:gd name="T33" fmla="*/ 61 h 190"/>
                <a:gd name="T34" fmla="*/ 28 w 238"/>
                <a:gd name="T35" fmla="*/ 87 h 190"/>
                <a:gd name="T36" fmla="*/ 36 w 238"/>
                <a:gd name="T37" fmla="*/ 99 h 190"/>
                <a:gd name="T38" fmla="*/ 47 w 238"/>
                <a:gd name="T39" fmla="*/ 112 h 190"/>
                <a:gd name="T40" fmla="*/ 49 w 238"/>
                <a:gd name="T41" fmla="*/ 124 h 190"/>
                <a:gd name="T42" fmla="*/ 59 w 238"/>
                <a:gd name="T43" fmla="*/ 143 h 190"/>
                <a:gd name="T44" fmla="*/ 72 w 238"/>
                <a:gd name="T45" fmla="*/ 158 h 190"/>
                <a:gd name="T46" fmla="*/ 82 w 238"/>
                <a:gd name="T47" fmla="*/ 175 h 190"/>
                <a:gd name="T48" fmla="*/ 86 w 238"/>
                <a:gd name="T49" fmla="*/ 184 h 190"/>
                <a:gd name="T50" fmla="*/ 89 w 238"/>
                <a:gd name="T51" fmla="*/ 190 h 190"/>
                <a:gd name="T52" fmla="*/ 95 w 238"/>
                <a:gd name="T53" fmla="*/ 188 h 190"/>
                <a:gd name="T54" fmla="*/ 94 w 238"/>
                <a:gd name="T55" fmla="*/ 181 h 190"/>
                <a:gd name="T56" fmla="*/ 99 w 238"/>
                <a:gd name="T57" fmla="*/ 177 h 190"/>
                <a:gd name="T58" fmla="*/ 107 w 238"/>
                <a:gd name="T59" fmla="*/ 179 h 190"/>
                <a:gd name="T60" fmla="*/ 121 w 238"/>
                <a:gd name="T61" fmla="*/ 180 h 190"/>
                <a:gd name="T62" fmla="*/ 137 w 238"/>
                <a:gd name="T63" fmla="*/ 182 h 190"/>
                <a:gd name="T64" fmla="*/ 145 w 238"/>
                <a:gd name="T65" fmla="*/ 179 h 190"/>
                <a:gd name="T66" fmla="*/ 162 w 238"/>
                <a:gd name="T67" fmla="*/ 164 h 190"/>
                <a:gd name="T68" fmla="*/ 184 w 238"/>
                <a:gd name="T69" fmla="*/ 163 h 190"/>
                <a:gd name="T70" fmla="*/ 230 w 238"/>
                <a:gd name="T71" fmla="*/ 148 h 190"/>
                <a:gd name="T72" fmla="*/ 238 w 238"/>
                <a:gd name="T73" fmla="*/ 125 h 190"/>
                <a:gd name="T74" fmla="*/ 232 w 238"/>
                <a:gd name="T75" fmla="*/ 117 h 190"/>
                <a:gd name="T76" fmla="*/ 203 w 238"/>
                <a:gd name="T77" fmla="*/ 113 h 190"/>
                <a:gd name="T78" fmla="*/ 195 w 238"/>
                <a:gd name="T79" fmla="*/ 101 h 190"/>
                <a:gd name="T80" fmla="*/ 190 w 238"/>
                <a:gd name="T81" fmla="*/ 94 h 190"/>
                <a:gd name="T82" fmla="*/ 181 w 238"/>
                <a:gd name="T83" fmla="*/ 88 h 190"/>
                <a:gd name="T84" fmla="*/ 175 w 238"/>
                <a:gd name="T85" fmla="*/ 76 h 190"/>
                <a:gd name="T86" fmla="*/ 170 w 238"/>
                <a:gd name="T87" fmla="*/ 63 h 190"/>
                <a:gd name="T88" fmla="*/ 158 w 238"/>
                <a:gd name="T89" fmla="*/ 50 h 190"/>
                <a:gd name="T90" fmla="*/ 157 w 238"/>
                <a:gd name="T91" fmla="*/ 45 h 190"/>
                <a:gd name="T92" fmla="*/ 148 w 238"/>
                <a:gd name="T93" fmla="*/ 45 h 190"/>
                <a:gd name="T94" fmla="*/ 142 w 238"/>
                <a:gd name="T95" fmla="*/ 40 h 19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38"/>
                <a:gd name="T145" fmla="*/ 0 h 190"/>
                <a:gd name="T146" fmla="*/ 238 w 238"/>
                <a:gd name="T147" fmla="*/ 190 h 19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38" h="190">
                  <a:moveTo>
                    <a:pt x="142" y="40"/>
                  </a:moveTo>
                  <a:cubicBezTo>
                    <a:pt x="142" y="40"/>
                    <a:pt x="125" y="38"/>
                    <a:pt x="122" y="38"/>
                  </a:cubicBezTo>
                  <a:cubicBezTo>
                    <a:pt x="119" y="38"/>
                    <a:pt x="113" y="37"/>
                    <a:pt x="109" y="33"/>
                  </a:cubicBezTo>
                  <a:cubicBezTo>
                    <a:pt x="105" y="30"/>
                    <a:pt x="85" y="15"/>
                    <a:pt x="82" y="13"/>
                  </a:cubicBezTo>
                  <a:cubicBezTo>
                    <a:pt x="78" y="11"/>
                    <a:pt x="63" y="1"/>
                    <a:pt x="59" y="0"/>
                  </a:cubicBezTo>
                  <a:cubicBezTo>
                    <a:pt x="55" y="0"/>
                    <a:pt x="55" y="0"/>
                    <a:pt x="50" y="0"/>
                  </a:cubicBezTo>
                  <a:cubicBezTo>
                    <a:pt x="45" y="0"/>
                    <a:pt x="47" y="3"/>
                    <a:pt x="38" y="4"/>
                  </a:cubicBezTo>
                  <a:cubicBezTo>
                    <a:pt x="30" y="4"/>
                    <a:pt x="25" y="10"/>
                    <a:pt x="27" y="11"/>
                  </a:cubicBezTo>
                  <a:cubicBezTo>
                    <a:pt x="30" y="12"/>
                    <a:pt x="38" y="19"/>
                    <a:pt x="36" y="21"/>
                  </a:cubicBezTo>
                  <a:cubicBezTo>
                    <a:pt x="33" y="22"/>
                    <a:pt x="33" y="26"/>
                    <a:pt x="29" y="26"/>
                  </a:cubicBezTo>
                  <a:cubicBezTo>
                    <a:pt x="26" y="26"/>
                    <a:pt x="22" y="27"/>
                    <a:pt x="22" y="29"/>
                  </a:cubicBezTo>
                  <a:cubicBezTo>
                    <a:pt x="22" y="32"/>
                    <a:pt x="17" y="36"/>
                    <a:pt x="13" y="36"/>
                  </a:cubicBezTo>
                  <a:cubicBezTo>
                    <a:pt x="11" y="36"/>
                    <a:pt x="6" y="33"/>
                    <a:pt x="2" y="31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40"/>
                    <a:pt x="0" y="49"/>
                    <a:pt x="2" y="50"/>
                  </a:cubicBezTo>
                  <a:cubicBezTo>
                    <a:pt x="5" y="51"/>
                    <a:pt x="6" y="55"/>
                    <a:pt x="11" y="61"/>
                  </a:cubicBezTo>
                  <a:cubicBezTo>
                    <a:pt x="17" y="67"/>
                    <a:pt x="28" y="83"/>
                    <a:pt x="28" y="87"/>
                  </a:cubicBezTo>
                  <a:cubicBezTo>
                    <a:pt x="28" y="90"/>
                    <a:pt x="30" y="95"/>
                    <a:pt x="36" y="99"/>
                  </a:cubicBezTo>
                  <a:cubicBezTo>
                    <a:pt x="43" y="104"/>
                    <a:pt x="43" y="109"/>
                    <a:pt x="47" y="112"/>
                  </a:cubicBezTo>
                  <a:cubicBezTo>
                    <a:pt x="50" y="114"/>
                    <a:pt x="49" y="118"/>
                    <a:pt x="49" y="124"/>
                  </a:cubicBezTo>
                  <a:cubicBezTo>
                    <a:pt x="50" y="131"/>
                    <a:pt x="53" y="140"/>
                    <a:pt x="59" y="143"/>
                  </a:cubicBezTo>
                  <a:cubicBezTo>
                    <a:pt x="65" y="147"/>
                    <a:pt x="69" y="151"/>
                    <a:pt x="72" y="158"/>
                  </a:cubicBezTo>
                  <a:cubicBezTo>
                    <a:pt x="74" y="165"/>
                    <a:pt x="78" y="171"/>
                    <a:pt x="82" y="175"/>
                  </a:cubicBezTo>
                  <a:cubicBezTo>
                    <a:pt x="86" y="179"/>
                    <a:pt x="84" y="181"/>
                    <a:pt x="86" y="184"/>
                  </a:cubicBezTo>
                  <a:cubicBezTo>
                    <a:pt x="87" y="185"/>
                    <a:pt x="88" y="188"/>
                    <a:pt x="89" y="190"/>
                  </a:cubicBezTo>
                  <a:cubicBezTo>
                    <a:pt x="92" y="189"/>
                    <a:pt x="94" y="188"/>
                    <a:pt x="95" y="188"/>
                  </a:cubicBezTo>
                  <a:cubicBezTo>
                    <a:pt x="95" y="186"/>
                    <a:pt x="93" y="183"/>
                    <a:pt x="94" y="181"/>
                  </a:cubicBezTo>
                  <a:cubicBezTo>
                    <a:pt x="95" y="180"/>
                    <a:pt x="97" y="178"/>
                    <a:pt x="99" y="177"/>
                  </a:cubicBezTo>
                  <a:cubicBezTo>
                    <a:pt x="101" y="177"/>
                    <a:pt x="103" y="179"/>
                    <a:pt x="107" y="179"/>
                  </a:cubicBezTo>
                  <a:cubicBezTo>
                    <a:pt x="112" y="178"/>
                    <a:pt x="120" y="179"/>
                    <a:pt x="121" y="180"/>
                  </a:cubicBezTo>
                  <a:cubicBezTo>
                    <a:pt x="122" y="181"/>
                    <a:pt x="134" y="180"/>
                    <a:pt x="137" y="182"/>
                  </a:cubicBezTo>
                  <a:cubicBezTo>
                    <a:pt x="140" y="185"/>
                    <a:pt x="143" y="184"/>
                    <a:pt x="145" y="179"/>
                  </a:cubicBezTo>
                  <a:cubicBezTo>
                    <a:pt x="147" y="175"/>
                    <a:pt x="160" y="165"/>
                    <a:pt x="162" y="164"/>
                  </a:cubicBezTo>
                  <a:cubicBezTo>
                    <a:pt x="164" y="163"/>
                    <a:pt x="179" y="164"/>
                    <a:pt x="184" y="163"/>
                  </a:cubicBezTo>
                  <a:cubicBezTo>
                    <a:pt x="190" y="162"/>
                    <a:pt x="228" y="150"/>
                    <a:pt x="230" y="148"/>
                  </a:cubicBezTo>
                  <a:cubicBezTo>
                    <a:pt x="231" y="147"/>
                    <a:pt x="238" y="127"/>
                    <a:pt x="238" y="125"/>
                  </a:cubicBezTo>
                  <a:cubicBezTo>
                    <a:pt x="238" y="122"/>
                    <a:pt x="235" y="116"/>
                    <a:pt x="232" y="117"/>
                  </a:cubicBezTo>
                  <a:cubicBezTo>
                    <a:pt x="229" y="117"/>
                    <a:pt x="205" y="114"/>
                    <a:pt x="203" y="113"/>
                  </a:cubicBezTo>
                  <a:cubicBezTo>
                    <a:pt x="202" y="113"/>
                    <a:pt x="196" y="108"/>
                    <a:pt x="195" y="101"/>
                  </a:cubicBezTo>
                  <a:cubicBezTo>
                    <a:pt x="193" y="100"/>
                    <a:pt x="191" y="97"/>
                    <a:pt x="190" y="94"/>
                  </a:cubicBezTo>
                  <a:cubicBezTo>
                    <a:pt x="188" y="95"/>
                    <a:pt x="183" y="94"/>
                    <a:pt x="181" y="88"/>
                  </a:cubicBezTo>
                  <a:cubicBezTo>
                    <a:pt x="179" y="86"/>
                    <a:pt x="173" y="78"/>
                    <a:pt x="175" y="76"/>
                  </a:cubicBezTo>
                  <a:cubicBezTo>
                    <a:pt x="177" y="73"/>
                    <a:pt x="174" y="67"/>
                    <a:pt x="170" y="63"/>
                  </a:cubicBezTo>
                  <a:cubicBezTo>
                    <a:pt x="166" y="60"/>
                    <a:pt x="159" y="54"/>
                    <a:pt x="158" y="50"/>
                  </a:cubicBezTo>
                  <a:cubicBezTo>
                    <a:pt x="158" y="49"/>
                    <a:pt x="158" y="47"/>
                    <a:pt x="157" y="45"/>
                  </a:cubicBezTo>
                  <a:cubicBezTo>
                    <a:pt x="148" y="45"/>
                    <a:pt x="148" y="45"/>
                    <a:pt x="148" y="45"/>
                  </a:cubicBezTo>
                  <a:lnTo>
                    <a:pt x="142" y="40"/>
                  </a:ln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90" name="Freeform 90"/>
            <p:cNvSpPr>
              <a:spLocks noChangeArrowheads="1"/>
            </p:cNvSpPr>
            <p:nvPr/>
          </p:nvSpPr>
          <p:spPr bwMode="auto">
            <a:xfrm>
              <a:off x="4756166" y="1914527"/>
              <a:ext cx="174626" cy="192089"/>
            </a:xfrm>
            <a:custGeom>
              <a:avLst/>
              <a:gdLst>
                <a:gd name="T0" fmla="*/ 45 w 91"/>
                <a:gd name="T1" fmla="*/ 3 h 101"/>
                <a:gd name="T2" fmla="*/ 45 w 91"/>
                <a:gd name="T3" fmla="*/ 11 h 101"/>
                <a:gd name="T4" fmla="*/ 38 w 91"/>
                <a:gd name="T5" fmla="*/ 20 h 101"/>
                <a:gd name="T6" fmla="*/ 35 w 91"/>
                <a:gd name="T7" fmla="*/ 30 h 101"/>
                <a:gd name="T8" fmla="*/ 37 w 91"/>
                <a:gd name="T9" fmla="*/ 30 h 101"/>
                <a:gd name="T10" fmla="*/ 43 w 91"/>
                <a:gd name="T11" fmla="*/ 38 h 101"/>
                <a:gd name="T12" fmla="*/ 35 w 91"/>
                <a:gd name="T13" fmla="*/ 61 h 101"/>
                <a:gd name="T14" fmla="*/ 0 w 91"/>
                <a:gd name="T15" fmla="*/ 73 h 101"/>
                <a:gd name="T16" fmla="*/ 14 w 91"/>
                <a:gd name="T17" fmla="*/ 101 h 101"/>
                <a:gd name="T18" fmla="*/ 17 w 91"/>
                <a:gd name="T19" fmla="*/ 100 h 101"/>
                <a:gd name="T20" fmla="*/ 35 w 91"/>
                <a:gd name="T21" fmla="*/ 97 h 101"/>
                <a:gd name="T22" fmla="*/ 40 w 91"/>
                <a:gd name="T23" fmla="*/ 88 h 101"/>
                <a:gd name="T24" fmla="*/ 52 w 91"/>
                <a:gd name="T25" fmla="*/ 86 h 101"/>
                <a:gd name="T26" fmla="*/ 59 w 91"/>
                <a:gd name="T27" fmla="*/ 76 h 101"/>
                <a:gd name="T28" fmla="*/ 67 w 91"/>
                <a:gd name="T29" fmla="*/ 72 h 101"/>
                <a:gd name="T30" fmla="*/ 70 w 91"/>
                <a:gd name="T31" fmla="*/ 57 h 101"/>
                <a:gd name="T32" fmla="*/ 80 w 91"/>
                <a:gd name="T33" fmla="*/ 51 h 101"/>
                <a:gd name="T34" fmla="*/ 89 w 91"/>
                <a:gd name="T35" fmla="*/ 37 h 101"/>
                <a:gd name="T36" fmla="*/ 88 w 91"/>
                <a:gd name="T37" fmla="*/ 31 h 101"/>
                <a:gd name="T38" fmla="*/ 79 w 91"/>
                <a:gd name="T39" fmla="*/ 19 h 101"/>
                <a:gd name="T40" fmla="*/ 60 w 91"/>
                <a:gd name="T41" fmla="*/ 12 h 101"/>
                <a:gd name="T42" fmla="*/ 54 w 91"/>
                <a:gd name="T43" fmla="*/ 0 h 101"/>
                <a:gd name="T44" fmla="*/ 50 w 91"/>
                <a:gd name="T45" fmla="*/ 3 h 101"/>
                <a:gd name="T46" fmla="*/ 45 w 91"/>
                <a:gd name="T47" fmla="*/ 3 h 10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1"/>
                <a:gd name="T73" fmla="*/ 0 h 101"/>
                <a:gd name="T74" fmla="*/ 91 w 91"/>
                <a:gd name="T75" fmla="*/ 101 h 10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1" h="101">
                  <a:moveTo>
                    <a:pt x="45" y="3"/>
                  </a:moveTo>
                  <a:cubicBezTo>
                    <a:pt x="45" y="11"/>
                    <a:pt x="45" y="11"/>
                    <a:pt x="45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7" y="30"/>
                  </a:cubicBezTo>
                  <a:cubicBezTo>
                    <a:pt x="40" y="29"/>
                    <a:pt x="43" y="35"/>
                    <a:pt x="43" y="38"/>
                  </a:cubicBezTo>
                  <a:cubicBezTo>
                    <a:pt x="43" y="40"/>
                    <a:pt x="36" y="60"/>
                    <a:pt x="35" y="61"/>
                  </a:cubicBezTo>
                  <a:cubicBezTo>
                    <a:pt x="34" y="62"/>
                    <a:pt x="14" y="69"/>
                    <a:pt x="0" y="73"/>
                  </a:cubicBezTo>
                  <a:cubicBezTo>
                    <a:pt x="3" y="79"/>
                    <a:pt x="9" y="91"/>
                    <a:pt x="14" y="101"/>
                  </a:cubicBezTo>
                  <a:cubicBezTo>
                    <a:pt x="15" y="101"/>
                    <a:pt x="16" y="101"/>
                    <a:pt x="17" y="100"/>
                  </a:cubicBezTo>
                  <a:cubicBezTo>
                    <a:pt x="23" y="96"/>
                    <a:pt x="31" y="98"/>
                    <a:pt x="35" y="97"/>
                  </a:cubicBezTo>
                  <a:cubicBezTo>
                    <a:pt x="40" y="96"/>
                    <a:pt x="36" y="92"/>
                    <a:pt x="40" y="88"/>
                  </a:cubicBezTo>
                  <a:cubicBezTo>
                    <a:pt x="44" y="85"/>
                    <a:pt x="50" y="87"/>
                    <a:pt x="52" y="86"/>
                  </a:cubicBezTo>
                  <a:cubicBezTo>
                    <a:pt x="54" y="85"/>
                    <a:pt x="56" y="77"/>
                    <a:pt x="59" y="76"/>
                  </a:cubicBezTo>
                  <a:cubicBezTo>
                    <a:pt x="63" y="74"/>
                    <a:pt x="67" y="75"/>
                    <a:pt x="67" y="72"/>
                  </a:cubicBezTo>
                  <a:cubicBezTo>
                    <a:pt x="66" y="69"/>
                    <a:pt x="67" y="58"/>
                    <a:pt x="70" y="57"/>
                  </a:cubicBezTo>
                  <a:cubicBezTo>
                    <a:pt x="74" y="56"/>
                    <a:pt x="79" y="53"/>
                    <a:pt x="80" y="51"/>
                  </a:cubicBezTo>
                  <a:cubicBezTo>
                    <a:pt x="80" y="49"/>
                    <a:pt x="87" y="41"/>
                    <a:pt x="89" y="37"/>
                  </a:cubicBezTo>
                  <a:cubicBezTo>
                    <a:pt x="91" y="34"/>
                    <a:pt x="91" y="32"/>
                    <a:pt x="88" y="31"/>
                  </a:cubicBezTo>
                  <a:cubicBezTo>
                    <a:pt x="85" y="31"/>
                    <a:pt x="80" y="22"/>
                    <a:pt x="79" y="19"/>
                  </a:cubicBezTo>
                  <a:cubicBezTo>
                    <a:pt x="77" y="17"/>
                    <a:pt x="68" y="19"/>
                    <a:pt x="60" y="12"/>
                  </a:cubicBezTo>
                  <a:cubicBezTo>
                    <a:pt x="57" y="10"/>
                    <a:pt x="55" y="5"/>
                    <a:pt x="54" y="0"/>
                  </a:cubicBezTo>
                  <a:cubicBezTo>
                    <a:pt x="50" y="3"/>
                    <a:pt x="50" y="3"/>
                    <a:pt x="50" y="3"/>
                  </a:cubicBezTo>
                  <a:lnTo>
                    <a:pt x="45" y="3"/>
                  </a:ln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91" name="Freeform 91"/>
            <p:cNvSpPr>
              <a:spLocks noChangeArrowheads="1"/>
            </p:cNvSpPr>
            <p:nvPr/>
          </p:nvSpPr>
          <p:spPr bwMode="auto">
            <a:xfrm>
              <a:off x="4729179" y="1890714"/>
              <a:ext cx="25400" cy="38100"/>
            </a:xfrm>
            <a:custGeom>
              <a:avLst/>
              <a:gdLst>
                <a:gd name="T0" fmla="*/ 9 w 13"/>
                <a:gd name="T1" fmla="*/ 19 h 20"/>
                <a:gd name="T2" fmla="*/ 10 w 13"/>
                <a:gd name="T3" fmla="*/ 16 h 20"/>
                <a:gd name="T4" fmla="*/ 8 w 13"/>
                <a:gd name="T5" fmla="*/ 2 h 20"/>
                <a:gd name="T6" fmla="*/ 1 w 13"/>
                <a:gd name="T7" fmla="*/ 13 h 20"/>
                <a:gd name="T8" fmla="*/ 0 w 13"/>
                <a:gd name="T9" fmla="*/ 13 h 20"/>
                <a:gd name="T10" fmla="*/ 9 w 13"/>
                <a:gd name="T11" fmla="*/ 19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0"/>
                <a:gd name="T20" fmla="*/ 13 w 1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0">
                  <a:moveTo>
                    <a:pt x="9" y="19"/>
                  </a:moveTo>
                  <a:cubicBezTo>
                    <a:pt x="9" y="18"/>
                    <a:pt x="9" y="17"/>
                    <a:pt x="10" y="16"/>
                  </a:cubicBezTo>
                  <a:cubicBezTo>
                    <a:pt x="12" y="12"/>
                    <a:pt x="13" y="3"/>
                    <a:pt x="8" y="2"/>
                  </a:cubicBezTo>
                  <a:cubicBezTo>
                    <a:pt x="3" y="0"/>
                    <a:pt x="1" y="10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2" y="19"/>
                    <a:pt x="7" y="20"/>
                    <a:pt x="9" y="1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92" name="Freeform 92"/>
            <p:cNvSpPr>
              <a:spLocks noChangeArrowheads="1"/>
            </p:cNvSpPr>
            <p:nvPr/>
          </p:nvSpPr>
          <p:spPr bwMode="auto">
            <a:xfrm>
              <a:off x="4756166" y="1887539"/>
              <a:ext cx="103188" cy="84138"/>
            </a:xfrm>
            <a:custGeom>
              <a:avLst/>
              <a:gdLst>
                <a:gd name="T0" fmla="*/ 8 w 54"/>
                <a:gd name="T1" fmla="*/ 40 h 44"/>
                <a:gd name="T2" fmla="*/ 35 w 54"/>
                <a:gd name="T3" fmla="*/ 44 h 44"/>
                <a:gd name="T4" fmla="*/ 38 w 54"/>
                <a:gd name="T5" fmla="*/ 34 h 44"/>
                <a:gd name="T6" fmla="*/ 45 w 54"/>
                <a:gd name="T7" fmla="*/ 25 h 44"/>
                <a:gd name="T8" fmla="*/ 45 w 54"/>
                <a:gd name="T9" fmla="*/ 17 h 44"/>
                <a:gd name="T10" fmla="*/ 50 w 54"/>
                <a:gd name="T11" fmla="*/ 17 h 44"/>
                <a:gd name="T12" fmla="*/ 54 w 54"/>
                <a:gd name="T13" fmla="*/ 14 h 44"/>
                <a:gd name="T14" fmla="*/ 51 w 54"/>
                <a:gd name="T15" fmla="*/ 0 h 44"/>
                <a:gd name="T16" fmla="*/ 37 w 54"/>
                <a:gd name="T17" fmla="*/ 16 h 44"/>
                <a:gd name="T18" fmla="*/ 16 w 54"/>
                <a:gd name="T19" fmla="*/ 26 h 44"/>
                <a:gd name="T20" fmla="*/ 2 w 54"/>
                <a:gd name="T21" fmla="*/ 29 h 44"/>
                <a:gd name="T22" fmla="*/ 0 w 54"/>
                <a:gd name="T23" fmla="*/ 28 h 44"/>
                <a:gd name="T24" fmla="*/ 8 w 54"/>
                <a:gd name="T25" fmla="*/ 40 h 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44"/>
                <a:gd name="T41" fmla="*/ 54 w 54"/>
                <a:gd name="T42" fmla="*/ 44 h 4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44">
                  <a:moveTo>
                    <a:pt x="8" y="40"/>
                  </a:moveTo>
                  <a:cubicBezTo>
                    <a:pt x="10" y="41"/>
                    <a:pt x="28" y="43"/>
                    <a:pt x="35" y="4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2" y="7"/>
                    <a:pt x="52" y="0"/>
                    <a:pt x="51" y="0"/>
                  </a:cubicBezTo>
                  <a:cubicBezTo>
                    <a:pt x="49" y="0"/>
                    <a:pt x="40" y="9"/>
                    <a:pt x="37" y="16"/>
                  </a:cubicBezTo>
                  <a:cubicBezTo>
                    <a:pt x="34" y="22"/>
                    <a:pt x="24" y="27"/>
                    <a:pt x="16" y="26"/>
                  </a:cubicBezTo>
                  <a:cubicBezTo>
                    <a:pt x="7" y="24"/>
                    <a:pt x="5" y="28"/>
                    <a:pt x="2" y="29"/>
                  </a:cubicBezTo>
                  <a:cubicBezTo>
                    <a:pt x="2" y="29"/>
                    <a:pt x="1" y="29"/>
                    <a:pt x="0" y="28"/>
                  </a:cubicBezTo>
                  <a:cubicBezTo>
                    <a:pt x="1" y="35"/>
                    <a:pt x="7" y="40"/>
                    <a:pt x="8" y="4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93" name="Freeform 93"/>
            <p:cNvSpPr>
              <a:spLocks noEditPoints="1" noChangeArrowheads="1"/>
            </p:cNvSpPr>
            <p:nvPr/>
          </p:nvSpPr>
          <p:spPr bwMode="auto">
            <a:xfrm>
              <a:off x="5775344" y="2328864"/>
              <a:ext cx="419102" cy="130175"/>
            </a:xfrm>
            <a:custGeom>
              <a:avLst/>
              <a:gdLst>
                <a:gd name="T0" fmla="*/ 39 w 219"/>
                <a:gd name="T1" fmla="*/ 24 h 68"/>
                <a:gd name="T2" fmla="*/ 31 w 219"/>
                <a:gd name="T3" fmla="*/ 12 h 68"/>
                <a:gd name="T4" fmla="*/ 25 w 219"/>
                <a:gd name="T5" fmla="*/ 7 h 68"/>
                <a:gd name="T6" fmla="*/ 24 w 219"/>
                <a:gd name="T7" fmla="*/ 5 h 68"/>
                <a:gd name="T8" fmla="*/ 21 w 219"/>
                <a:gd name="T9" fmla="*/ 10 h 68"/>
                <a:gd name="T10" fmla="*/ 12 w 219"/>
                <a:gd name="T11" fmla="*/ 9 h 68"/>
                <a:gd name="T12" fmla="*/ 6 w 219"/>
                <a:gd name="T13" fmla="*/ 2 h 68"/>
                <a:gd name="T14" fmla="*/ 0 w 219"/>
                <a:gd name="T15" fmla="*/ 1 h 68"/>
                <a:gd name="T16" fmla="*/ 3 w 219"/>
                <a:gd name="T17" fmla="*/ 19 h 68"/>
                <a:gd name="T18" fmla="*/ 14 w 219"/>
                <a:gd name="T19" fmla="*/ 40 h 68"/>
                <a:gd name="T20" fmla="*/ 25 w 219"/>
                <a:gd name="T21" fmla="*/ 51 h 68"/>
                <a:gd name="T22" fmla="*/ 47 w 219"/>
                <a:gd name="T23" fmla="*/ 62 h 68"/>
                <a:gd name="T24" fmla="*/ 39 w 219"/>
                <a:gd name="T25" fmla="*/ 46 h 68"/>
                <a:gd name="T26" fmla="*/ 39 w 219"/>
                <a:gd name="T27" fmla="*/ 24 h 68"/>
                <a:gd name="T28" fmla="*/ 210 w 219"/>
                <a:gd name="T29" fmla="*/ 11 h 68"/>
                <a:gd name="T30" fmla="*/ 200 w 219"/>
                <a:gd name="T31" fmla="*/ 9 h 68"/>
                <a:gd name="T32" fmla="*/ 189 w 219"/>
                <a:gd name="T33" fmla="*/ 0 h 68"/>
                <a:gd name="T34" fmla="*/ 180 w 219"/>
                <a:gd name="T35" fmla="*/ 11 h 68"/>
                <a:gd name="T36" fmla="*/ 174 w 219"/>
                <a:gd name="T37" fmla="*/ 19 h 68"/>
                <a:gd name="T38" fmla="*/ 172 w 219"/>
                <a:gd name="T39" fmla="*/ 22 h 68"/>
                <a:gd name="T40" fmla="*/ 172 w 219"/>
                <a:gd name="T41" fmla="*/ 29 h 68"/>
                <a:gd name="T42" fmla="*/ 165 w 219"/>
                <a:gd name="T43" fmla="*/ 31 h 68"/>
                <a:gd name="T44" fmla="*/ 159 w 219"/>
                <a:gd name="T45" fmla="*/ 23 h 68"/>
                <a:gd name="T46" fmla="*/ 158 w 219"/>
                <a:gd name="T47" fmla="*/ 23 h 68"/>
                <a:gd name="T48" fmla="*/ 148 w 219"/>
                <a:gd name="T49" fmla="*/ 39 h 68"/>
                <a:gd name="T50" fmla="*/ 132 w 219"/>
                <a:gd name="T51" fmla="*/ 44 h 68"/>
                <a:gd name="T52" fmla="*/ 125 w 219"/>
                <a:gd name="T53" fmla="*/ 58 h 68"/>
                <a:gd name="T54" fmla="*/ 108 w 219"/>
                <a:gd name="T55" fmla="*/ 54 h 68"/>
                <a:gd name="T56" fmla="*/ 111 w 219"/>
                <a:gd name="T57" fmla="*/ 61 h 68"/>
                <a:gd name="T58" fmla="*/ 121 w 219"/>
                <a:gd name="T59" fmla="*/ 66 h 68"/>
                <a:gd name="T60" fmla="*/ 135 w 219"/>
                <a:gd name="T61" fmla="*/ 65 h 68"/>
                <a:gd name="T62" fmla="*/ 147 w 219"/>
                <a:gd name="T63" fmla="*/ 60 h 68"/>
                <a:gd name="T64" fmla="*/ 157 w 219"/>
                <a:gd name="T65" fmla="*/ 62 h 68"/>
                <a:gd name="T66" fmla="*/ 167 w 219"/>
                <a:gd name="T67" fmla="*/ 55 h 68"/>
                <a:gd name="T68" fmla="*/ 171 w 219"/>
                <a:gd name="T69" fmla="*/ 45 h 68"/>
                <a:gd name="T70" fmla="*/ 177 w 219"/>
                <a:gd name="T71" fmla="*/ 35 h 68"/>
                <a:gd name="T72" fmla="*/ 195 w 219"/>
                <a:gd name="T73" fmla="*/ 27 h 68"/>
                <a:gd name="T74" fmla="*/ 200 w 219"/>
                <a:gd name="T75" fmla="*/ 29 h 68"/>
                <a:gd name="T76" fmla="*/ 207 w 219"/>
                <a:gd name="T77" fmla="*/ 22 h 68"/>
                <a:gd name="T78" fmla="*/ 217 w 219"/>
                <a:gd name="T79" fmla="*/ 18 h 68"/>
                <a:gd name="T80" fmla="*/ 210 w 219"/>
                <a:gd name="T81" fmla="*/ 11 h 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19"/>
                <a:gd name="T124" fmla="*/ 0 h 68"/>
                <a:gd name="T125" fmla="*/ 219 w 219"/>
                <a:gd name="T126" fmla="*/ 68 h 6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19" h="68">
                  <a:moveTo>
                    <a:pt x="39" y="24"/>
                  </a:moveTo>
                  <a:cubicBezTo>
                    <a:pt x="39" y="17"/>
                    <a:pt x="32" y="17"/>
                    <a:pt x="31" y="12"/>
                  </a:cubicBezTo>
                  <a:cubicBezTo>
                    <a:pt x="29" y="7"/>
                    <a:pt x="26" y="10"/>
                    <a:pt x="25" y="7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0" y="6"/>
                    <a:pt x="22" y="9"/>
                    <a:pt x="21" y="10"/>
                  </a:cubicBezTo>
                  <a:cubicBezTo>
                    <a:pt x="19" y="10"/>
                    <a:pt x="12" y="11"/>
                    <a:pt x="12" y="9"/>
                  </a:cubicBezTo>
                  <a:cubicBezTo>
                    <a:pt x="12" y="6"/>
                    <a:pt x="11" y="3"/>
                    <a:pt x="6" y="2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2" y="7"/>
                    <a:pt x="3" y="14"/>
                    <a:pt x="3" y="19"/>
                  </a:cubicBezTo>
                  <a:cubicBezTo>
                    <a:pt x="3" y="25"/>
                    <a:pt x="13" y="36"/>
                    <a:pt x="14" y="40"/>
                  </a:cubicBezTo>
                  <a:cubicBezTo>
                    <a:pt x="16" y="45"/>
                    <a:pt x="19" y="46"/>
                    <a:pt x="25" y="51"/>
                  </a:cubicBezTo>
                  <a:cubicBezTo>
                    <a:pt x="32" y="55"/>
                    <a:pt x="44" y="63"/>
                    <a:pt x="47" y="62"/>
                  </a:cubicBezTo>
                  <a:cubicBezTo>
                    <a:pt x="49" y="61"/>
                    <a:pt x="43" y="50"/>
                    <a:pt x="39" y="46"/>
                  </a:cubicBezTo>
                  <a:cubicBezTo>
                    <a:pt x="36" y="42"/>
                    <a:pt x="39" y="32"/>
                    <a:pt x="39" y="24"/>
                  </a:cubicBezTo>
                  <a:close/>
                  <a:moveTo>
                    <a:pt x="210" y="11"/>
                  </a:moveTo>
                  <a:cubicBezTo>
                    <a:pt x="207" y="12"/>
                    <a:pt x="200" y="12"/>
                    <a:pt x="200" y="9"/>
                  </a:cubicBezTo>
                  <a:cubicBezTo>
                    <a:pt x="200" y="6"/>
                    <a:pt x="193" y="0"/>
                    <a:pt x="189" y="0"/>
                  </a:cubicBezTo>
                  <a:cubicBezTo>
                    <a:pt x="185" y="0"/>
                    <a:pt x="181" y="8"/>
                    <a:pt x="180" y="11"/>
                  </a:cubicBezTo>
                  <a:cubicBezTo>
                    <a:pt x="180" y="15"/>
                    <a:pt x="174" y="14"/>
                    <a:pt x="174" y="19"/>
                  </a:cubicBezTo>
                  <a:cubicBezTo>
                    <a:pt x="175" y="21"/>
                    <a:pt x="173" y="21"/>
                    <a:pt x="172" y="22"/>
                  </a:cubicBezTo>
                  <a:cubicBezTo>
                    <a:pt x="173" y="26"/>
                    <a:pt x="174" y="29"/>
                    <a:pt x="172" y="29"/>
                  </a:cubicBezTo>
                  <a:cubicBezTo>
                    <a:pt x="169" y="28"/>
                    <a:pt x="169" y="31"/>
                    <a:pt x="165" y="31"/>
                  </a:cubicBezTo>
                  <a:cubicBezTo>
                    <a:pt x="163" y="31"/>
                    <a:pt x="161" y="28"/>
                    <a:pt x="159" y="23"/>
                  </a:cubicBezTo>
                  <a:cubicBezTo>
                    <a:pt x="159" y="23"/>
                    <a:pt x="158" y="23"/>
                    <a:pt x="158" y="23"/>
                  </a:cubicBezTo>
                  <a:cubicBezTo>
                    <a:pt x="156" y="23"/>
                    <a:pt x="150" y="33"/>
                    <a:pt x="148" y="39"/>
                  </a:cubicBezTo>
                  <a:cubicBezTo>
                    <a:pt x="147" y="45"/>
                    <a:pt x="141" y="43"/>
                    <a:pt x="132" y="44"/>
                  </a:cubicBezTo>
                  <a:cubicBezTo>
                    <a:pt x="123" y="45"/>
                    <a:pt x="127" y="54"/>
                    <a:pt x="125" y="58"/>
                  </a:cubicBezTo>
                  <a:cubicBezTo>
                    <a:pt x="123" y="62"/>
                    <a:pt x="113" y="55"/>
                    <a:pt x="108" y="54"/>
                  </a:cubicBezTo>
                  <a:cubicBezTo>
                    <a:pt x="109" y="58"/>
                    <a:pt x="110" y="61"/>
                    <a:pt x="111" y="61"/>
                  </a:cubicBezTo>
                  <a:cubicBezTo>
                    <a:pt x="114" y="61"/>
                    <a:pt x="118" y="68"/>
                    <a:pt x="121" y="66"/>
                  </a:cubicBezTo>
                  <a:cubicBezTo>
                    <a:pt x="123" y="64"/>
                    <a:pt x="131" y="66"/>
                    <a:pt x="135" y="65"/>
                  </a:cubicBezTo>
                  <a:cubicBezTo>
                    <a:pt x="139" y="63"/>
                    <a:pt x="140" y="60"/>
                    <a:pt x="147" y="60"/>
                  </a:cubicBezTo>
                  <a:cubicBezTo>
                    <a:pt x="153" y="60"/>
                    <a:pt x="151" y="65"/>
                    <a:pt x="157" y="62"/>
                  </a:cubicBezTo>
                  <a:cubicBezTo>
                    <a:pt x="164" y="59"/>
                    <a:pt x="168" y="61"/>
                    <a:pt x="167" y="55"/>
                  </a:cubicBezTo>
                  <a:cubicBezTo>
                    <a:pt x="167" y="49"/>
                    <a:pt x="171" y="49"/>
                    <a:pt x="171" y="45"/>
                  </a:cubicBezTo>
                  <a:cubicBezTo>
                    <a:pt x="170" y="40"/>
                    <a:pt x="178" y="43"/>
                    <a:pt x="177" y="35"/>
                  </a:cubicBezTo>
                  <a:cubicBezTo>
                    <a:pt x="177" y="26"/>
                    <a:pt x="189" y="27"/>
                    <a:pt x="195" y="27"/>
                  </a:cubicBezTo>
                  <a:cubicBezTo>
                    <a:pt x="196" y="27"/>
                    <a:pt x="198" y="28"/>
                    <a:pt x="200" y="29"/>
                  </a:cubicBezTo>
                  <a:cubicBezTo>
                    <a:pt x="204" y="27"/>
                    <a:pt x="210" y="24"/>
                    <a:pt x="207" y="22"/>
                  </a:cubicBezTo>
                  <a:cubicBezTo>
                    <a:pt x="204" y="20"/>
                    <a:pt x="216" y="22"/>
                    <a:pt x="217" y="18"/>
                  </a:cubicBezTo>
                  <a:cubicBezTo>
                    <a:pt x="219" y="14"/>
                    <a:pt x="213" y="11"/>
                    <a:pt x="210" y="1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94" name="Freeform 94"/>
            <p:cNvSpPr>
              <a:spLocks noChangeArrowheads="1"/>
            </p:cNvSpPr>
            <p:nvPr/>
          </p:nvSpPr>
          <p:spPr bwMode="auto">
            <a:xfrm>
              <a:off x="6078558" y="2370140"/>
              <a:ext cx="28575" cy="17463"/>
            </a:xfrm>
            <a:custGeom>
              <a:avLst/>
              <a:gdLst>
                <a:gd name="T0" fmla="*/ 6 w 15"/>
                <a:gd name="T1" fmla="*/ 9 h 9"/>
                <a:gd name="T2" fmla="*/ 13 w 15"/>
                <a:gd name="T3" fmla="*/ 7 h 9"/>
                <a:gd name="T4" fmla="*/ 13 w 15"/>
                <a:gd name="T5" fmla="*/ 0 h 9"/>
                <a:gd name="T6" fmla="*/ 7 w 15"/>
                <a:gd name="T7" fmla="*/ 3 h 9"/>
                <a:gd name="T8" fmla="*/ 0 w 15"/>
                <a:gd name="T9" fmla="*/ 1 h 9"/>
                <a:gd name="T10" fmla="*/ 6 w 15"/>
                <a:gd name="T11" fmla="*/ 9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9"/>
                <a:gd name="T20" fmla="*/ 15 w 1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9">
                  <a:moveTo>
                    <a:pt x="6" y="9"/>
                  </a:moveTo>
                  <a:cubicBezTo>
                    <a:pt x="10" y="9"/>
                    <a:pt x="10" y="6"/>
                    <a:pt x="13" y="7"/>
                  </a:cubicBezTo>
                  <a:cubicBezTo>
                    <a:pt x="15" y="7"/>
                    <a:pt x="14" y="4"/>
                    <a:pt x="13" y="0"/>
                  </a:cubicBezTo>
                  <a:cubicBezTo>
                    <a:pt x="11" y="1"/>
                    <a:pt x="7" y="1"/>
                    <a:pt x="7" y="3"/>
                  </a:cubicBezTo>
                  <a:cubicBezTo>
                    <a:pt x="7" y="5"/>
                    <a:pt x="2" y="1"/>
                    <a:pt x="0" y="1"/>
                  </a:cubicBezTo>
                  <a:cubicBezTo>
                    <a:pt x="2" y="6"/>
                    <a:pt x="4" y="9"/>
                    <a:pt x="6" y="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95" name="Freeform 95"/>
            <p:cNvSpPr>
              <a:spLocks noChangeArrowheads="1"/>
            </p:cNvSpPr>
            <p:nvPr/>
          </p:nvSpPr>
          <p:spPr bwMode="auto">
            <a:xfrm>
              <a:off x="4473590" y="1616077"/>
              <a:ext cx="209551" cy="206375"/>
            </a:xfrm>
            <a:custGeom>
              <a:avLst/>
              <a:gdLst>
                <a:gd name="T0" fmla="*/ 93 w 110"/>
                <a:gd name="T1" fmla="*/ 98 h 108"/>
                <a:gd name="T2" fmla="*/ 98 w 110"/>
                <a:gd name="T3" fmla="*/ 94 h 108"/>
                <a:gd name="T4" fmla="*/ 106 w 110"/>
                <a:gd name="T5" fmla="*/ 98 h 108"/>
                <a:gd name="T6" fmla="*/ 110 w 110"/>
                <a:gd name="T7" fmla="*/ 95 h 108"/>
                <a:gd name="T8" fmla="*/ 104 w 110"/>
                <a:gd name="T9" fmla="*/ 87 h 108"/>
                <a:gd name="T10" fmla="*/ 100 w 110"/>
                <a:gd name="T11" fmla="*/ 79 h 108"/>
                <a:gd name="T12" fmla="*/ 101 w 110"/>
                <a:gd name="T13" fmla="*/ 71 h 108"/>
                <a:gd name="T14" fmla="*/ 96 w 110"/>
                <a:gd name="T15" fmla="*/ 65 h 108"/>
                <a:gd name="T16" fmla="*/ 83 w 110"/>
                <a:gd name="T17" fmla="*/ 56 h 108"/>
                <a:gd name="T18" fmla="*/ 78 w 110"/>
                <a:gd name="T19" fmla="*/ 50 h 108"/>
                <a:gd name="T20" fmla="*/ 76 w 110"/>
                <a:gd name="T21" fmla="*/ 40 h 108"/>
                <a:gd name="T22" fmla="*/ 81 w 110"/>
                <a:gd name="T23" fmla="*/ 31 h 108"/>
                <a:gd name="T24" fmla="*/ 82 w 110"/>
                <a:gd name="T25" fmla="*/ 24 h 108"/>
                <a:gd name="T26" fmla="*/ 78 w 110"/>
                <a:gd name="T27" fmla="*/ 20 h 108"/>
                <a:gd name="T28" fmla="*/ 72 w 110"/>
                <a:gd name="T29" fmla="*/ 14 h 108"/>
                <a:gd name="T30" fmla="*/ 68 w 110"/>
                <a:gd name="T31" fmla="*/ 5 h 108"/>
                <a:gd name="T32" fmla="*/ 56 w 110"/>
                <a:gd name="T33" fmla="*/ 3 h 108"/>
                <a:gd name="T34" fmla="*/ 46 w 110"/>
                <a:gd name="T35" fmla="*/ 1 h 108"/>
                <a:gd name="T36" fmla="*/ 41 w 110"/>
                <a:gd name="T37" fmla="*/ 5 h 108"/>
                <a:gd name="T38" fmla="*/ 41 w 110"/>
                <a:gd name="T39" fmla="*/ 5 h 108"/>
                <a:gd name="T40" fmla="*/ 34 w 110"/>
                <a:gd name="T41" fmla="*/ 10 h 108"/>
                <a:gd name="T42" fmla="*/ 27 w 110"/>
                <a:gd name="T43" fmla="*/ 15 h 108"/>
                <a:gd name="T44" fmla="*/ 28 w 110"/>
                <a:gd name="T45" fmla="*/ 24 h 108"/>
                <a:gd name="T46" fmla="*/ 27 w 110"/>
                <a:gd name="T47" fmla="*/ 33 h 108"/>
                <a:gd name="T48" fmla="*/ 24 w 110"/>
                <a:gd name="T49" fmla="*/ 40 h 108"/>
                <a:gd name="T50" fmla="*/ 0 w 110"/>
                <a:gd name="T51" fmla="*/ 53 h 108"/>
                <a:gd name="T52" fmla="*/ 1 w 110"/>
                <a:gd name="T53" fmla="*/ 58 h 108"/>
                <a:gd name="T54" fmla="*/ 4 w 110"/>
                <a:gd name="T55" fmla="*/ 69 h 108"/>
                <a:gd name="T56" fmla="*/ 12 w 110"/>
                <a:gd name="T57" fmla="*/ 69 h 108"/>
                <a:gd name="T58" fmla="*/ 35 w 110"/>
                <a:gd name="T59" fmla="*/ 82 h 108"/>
                <a:gd name="T60" fmla="*/ 62 w 110"/>
                <a:gd name="T61" fmla="*/ 102 h 108"/>
                <a:gd name="T62" fmla="*/ 75 w 110"/>
                <a:gd name="T63" fmla="*/ 107 h 108"/>
                <a:gd name="T64" fmla="*/ 88 w 110"/>
                <a:gd name="T65" fmla="*/ 108 h 108"/>
                <a:gd name="T66" fmla="*/ 93 w 110"/>
                <a:gd name="T67" fmla="*/ 98 h 1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0"/>
                <a:gd name="T103" fmla="*/ 0 h 108"/>
                <a:gd name="T104" fmla="*/ 110 w 110"/>
                <a:gd name="T105" fmla="*/ 108 h 1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0" h="108">
                  <a:moveTo>
                    <a:pt x="93" y="98"/>
                  </a:moveTo>
                  <a:cubicBezTo>
                    <a:pt x="94" y="97"/>
                    <a:pt x="95" y="94"/>
                    <a:pt x="98" y="94"/>
                  </a:cubicBezTo>
                  <a:cubicBezTo>
                    <a:pt x="101" y="94"/>
                    <a:pt x="103" y="95"/>
                    <a:pt x="106" y="98"/>
                  </a:cubicBezTo>
                  <a:cubicBezTo>
                    <a:pt x="107" y="97"/>
                    <a:pt x="109" y="96"/>
                    <a:pt x="110" y="95"/>
                  </a:cubicBezTo>
                  <a:cubicBezTo>
                    <a:pt x="107" y="92"/>
                    <a:pt x="104" y="89"/>
                    <a:pt x="104" y="87"/>
                  </a:cubicBezTo>
                  <a:cubicBezTo>
                    <a:pt x="105" y="83"/>
                    <a:pt x="101" y="81"/>
                    <a:pt x="100" y="79"/>
                  </a:cubicBezTo>
                  <a:cubicBezTo>
                    <a:pt x="100" y="77"/>
                    <a:pt x="103" y="73"/>
                    <a:pt x="101" y="71"/>
                  </a:cubicBezTo>
                  <a:cubicBezTo>
                    <a:pt x="99" y="70"/>
                    <a:pt x="99" y="65"/>
                    <a:pt x="96" y="65"/>
                  </a:cubicBezTo>
                  <a:cubicBezTo>
                    <a:pt x="93" y="64"/>
                    <a:pt x="83" y="59"/>
                    <a:pt x="83" y="56"/>
                  </a:cubicBezTo>
                  <a:cubicBezTo>
                    <a:pt x="84" y="53"/>
                    <a:pt x="80" y="51"/>
                    <a:pt x="78" y="50"/>
                  </a:cubicBezTo>
                  <a:cubicBezTo>
                    <a:pt x="76" y="49"/>
                    <a:pt x="74" y="41"/>
                    <a:pt x="76" y="40"/>
                  </a:cubicBezTo>
                  <a:cubicBezTo>
                    <a:pt x="79" y="39"/>
                    <a:pt x="78" y="31"/>
                    <a:pt x="81" y="31"/>
                  </a:cubicBezTo>
                  <a:cubicBezTo>
                    <a:pt x="84" y="31"/>
                    <a:pt x="81" y="27"/>
                    <a:pt x="82" y="24"/>
                  </a:cubicBezTo>
                  <a:cubicBezTo>
                    <a:pt x="83" y="22"/>
                    <a:pt x="80" y="20"/>
                    <a:pt x="78" y="20"/>
                  </a:cubicBezTo>
                  <a:cubicBezTo>
                    <a:pt x="76" y="20"/>
                    <a:pt x="72" y="17"/>
                    <a:pt x="72" y="14"/>
                  </a:cubicBezTo>
                  <a:cubicBezTo>
                    <a:pt x="72" y="11"/>
                    <a:pt x="67" y="6"/>
                    <a:pt x="68" y="5"/>
                  </a:cubicBezTo>
                  <a:cubicBezTo>
                    <a:pt x="67" y="11"/>
                    <a:pt x="58" y="2"/>
                    <a:pt x="56" y="3"/>
                  </a:cubicBezTo>
                  <a:cubicBezTo>
                    <a:pt x="53" y="4"/>
                    <a:pt x="51" y="0"/>
                    <a:pt x="46" y="1"/>
                  </a:cubicBezTo>
                  <a:cubicBezTo>
                    <a:pt x="42" y="1"/>
                    <a:pt x="42" y="3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4" y="10"/>
                    <a:pt x="28" y="11"/>
                    <a:pt x="27" y="15"/>
                  </a:cubicBezTo>
                  <a:cubicBezTo>
                    <a:pt x="26" y="19"/>
                    <a:pt x="30" y="22"/>
                    <a:pt x="28" y="24"/>
                  </a:cubicBezTo>
                  <a:cubicBezTo>
                    <a:pt x="26" y="27"/>
                    <a:pt x="27" y="31"/>
                    <a:pt x="27" y="33"/>
                  </a:cubicBezTo>
                  <a:cubicBezTo>
                    <a:pt x="28" y="35"/>
                    <a:pt x="24" y="40"/>
                    <a:pt x="24" y="40"/>
                  </a:cubicBezTo>
                  <a:cubicBezTo>
                    <a:pt x="24" y="40"/>
                    <a:pt x="11" y="47"/>
                    <a:pt x="0" y="53"/>
                  </a:cubicBezTo>
                  <a:cubicBezTo>
                    <a:pt x="0" y="55"/>
                    <a:pt x="1" y="57"/>
                    <a:pt x="1" y="58"/>
                  </a:cubicBezTo>
                  <a:cubicBezTo>
                    <a:pt x="2" y="61"/>
                    <a:pt x="3" y="65"/>
                    <a:pt x="4" y="69"/>
                  </a:cubicBezTo>
                  <a:cubicBezTo>
                    <a:pt x="8" y="69"/>
                    <a:pt x="9" y="69"/>
                    <a:pt x="12" y="69"/>
                  </a:cubicBezTo>
                  <a:cubicBezTo>
                    <a:pt x="16" y="70"/>
                    <a:pt x="31" y="80"/>
                    <a:pt x="35" y="82"/>
                  </a:cubicBezTo>
                  <a:cubicBezTo>
                    <a:pt x="38" y="84"/>
                    <a:pt x="58" y="99"/>
                    <a:pt x="62" y="102"/>
                  </a:cubicBezTo>
                  <a:cubicBezTo>
                    <a:pt x="66" y="106"/>
                    <a:pt x="72" y="107"/>
                    <a:pt x="75" y="107"/>
                  </a:cubicBezTo>
                  <a:cubicBezTo>
                    <a:pt x="77" y="107"/>
                    <a:pt x="83" y="107"/>
                    <a:pt x="88" y="108"/>
                  </a:cubicBezTo>
                  <a:cubicBezTo>
                    <a:pt x="90" y="104"/>
                    <a:pt x="92" y="99"/>
                    <a:pt x="93" y="98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96" name="Freeform 96"/>
            <p:cNvSpPr>
              <a:spLocks noChangeArrowheads="1"/>
            </p:cNvSpPr>
            <p:nvPr/>
          </p:nvSpPr>
          <p:spPr bwMode="auto">
            <a:xfrm>
              <a:off x="4641866" y="1795464"/>
              <a:ext cx="41275" cy="38100"/>
            </a:xfrm>
            <a:custGeom>
              <a:avLst/>
              <a:gdLst>
                <a:gd name="T0" fmla="*/ 7 w 22"/>
                <a:gd name="T1" fmla="*/ 15 h 20"/>
                <a:gd name="T2" fmla="*/ 13 w 22"/>
                <a:gd name="T3" fmla="*/ 20 h 20"/>
                <a:gd name="T4" fmla="*/ 22 w 22"/>
                <a:gd name="T5" fmla="*/ 20 h 20"/>
                <a:gd name="T6" fmla="*/ 17 w 22"/>
                <a:gd name="T7" fmla="*/ 6 h 20"/>
                <a:gd name="T8" fmla="*/ 18 w 22"/>
                <a:gd name="T9" fmla="*/ 4 h 20"/>
                <a:gd name="T10" fmla="*/ 10 w 22"/>
                <a:gd name="T11" fmla="*/ 0 h 20"/>
                <a:gd name="T12" fmla="*/ 5 w 22"/>
                <a:gd name="T13" fmla="*/ 4 h 20"/>
                <a:gd name="T14" fmla="*/ 0 w 22"/>
                <a:gd name="T15" fmla="*/ 14 h 20"/>
                <a:gd name="T16" fmla="*/ 7 w 22"/>
                <a:gd name="T17" fmla="*/ 15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0"/>
                <a:gd name="T29" fmla="*/ 22 w 22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0">
                  <a:moveTo>
                    <a:pt x="7" y="15"/>
                  </a:moveTo>
                  <a:cubicBezTo>
                    <a:pt x="13" y="20"/>
                    <a:pt x="13" y="20"/>
                    <a:pt x="1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0" y="15"/>
                    <a:pt x="17" y="8"/>
                    <a:pt x="17" y="6"/>
                  </a:cubicBezTo>
                  <a:cubicBezTo>
                    <a:pt x="17" y="5"/>
                    <a:pt x="17" y="5"/>
                    <a:pt x="18" y="4"/>
                  </a:cubicBezTo>
                  <a:cubicBezTo>
                    <a:pt x="15" y="1"/>
                    <a:pt x="13" y="0"/>
                    <a:pt x="10" y="0"/>
                  </a:cubicBezTo>
                  <a:cubicBezTo>
                    <a:pt x="7" y="0"/>
                    <a:pt x="6" y="3"/>
                    <a:pt x="5" y="4"/>
                  </a:cubicBezTo>
                  <a:cubicBezTo>
                    <a:pt x="4" y="5"/>
                    <a:pt x="2" y="10"/>
                    <a:pt x="0" y="14"/>
                  </a:cubicBezTo>
                  <a:cubicBezTo>
                    <a:pt x="4" y="14"/>
                    <a:pt x="7" y="15"/>
                    <a:pt x="7" y="1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97" name="Freeform 97"/>
            <p:cNvSpPr>
              <a:spLocks noEditPoints="1" noChangeArrowheads="1"/>
            </p:cNvSpPr>
            <p:nvPr/>
          </p:nvSpPr>
          <p:spPr bwMode="auto">
            <a:xfrm>
              <a:off x="3541725" y="1252538"/>
              <a:ext cx="315914" cy="261938"/>
            </a:xfrm>
            <a:custGeom>
              <a:avLst/>
              <a:gdLst>
                <a:gd name="T0" fmla="*/ 144 w 165"/>
                <a:gd name="T1" fmla="*/ 31 h 137"/>
                <a:gd name="T2" fmla="*/ 138 w 165"/>
                <a:gd name="T3" fmla="*/ 29 h 137"/>
                <a:gd name="T4" fmla="*/ 131 w 165"/>
                <a:gd name="T5" fmla="*/ 26 h 137"/>
                <a:gd name="T6" fmla="*/ 119 w 165"/>
                <a:gd name="T7" fmla="*/ 24 h 137"/>
                <a:gd name="T8" fmla="*/ 114 w 165"/>
                <a:gd name="T9" fmla="*/ 20 h 137"/>
                <a:gd name="T10" fmla="*/ 110 w 165"/>
                <a:gd name="T11" fmla="*/ 15 h 137"/>
                <a:gd name="T12" fmla="*/ 105 w 165"/>
                <a:gd name="T13" fmla="*/ 17 h 137"/>
                <a:gd name="T14" fmla="*/ 102 w 165"/>
                <a:gd name="T15" fmla="*/ 13 h 137"/>
                <a:gd name="T16" fmla="*/ 95 w 165"/>
                <a:gd name="T17" fmla="*/ 9 h 137"/>
                <a:gd name="T18" fmla="*/ 89 w 165"/>
                <a:gd name="T19" fmla="*/ 6 h 137"/>
                <a:gd name="T20" fmla="*/ 85 w 165"/>
                <a:gd name="T21" fmla="*/ 1 h 137"/>
                <a:gd name="T22" fmla="*/ 84 w 165"/>
                <a:gd name="T23" fmla="*/ 0 h 137"/>
                <a:gd name="T24" fmla="*/ 81 w 165"/>
                <a:gd name="T25" fmla="*/ 0 h 137"/>
                <a:gd name="T26" fmla="*/ 75 w 165"/>
                <a:gd name="T27" fmla="*/ 10 h 137"/>
                <a:gd name="T28" fmla="*/ 63 w 165"/>
                <a:gd name="T29" fmla="*/ 18 h 137"/>
                <a:gd name="T30" fmla="*/ 56 w 165"/>
                <a:gd name="T31" fmla="*/ 26 h 137"/>
                <a:gd name="T32" fmla="*/ 41 w 165"/>
                <a:gd name="T33" fmla="*/ 21 h 137"/>
                <a:gd name="T34" fmla="*/ 35 w 165"/>
                <a:gd name="T35" fmla="*/ 25 h 137"/>
                <a:gd name="T36" fmla="*/ 36 w 165"/>
                <a:gd name="T37" fmla="*/ 37 h 137"/>
                <a:gd name="T38" fmla="*/ 27 w 165"/>
                <a:gd name="T39" fmla="*/ 37 h 137"/>
                <a:gd name="T40" fmla="*/ 20 w 165"/>
                <a:gd name="T41" fmla="*/ 33 h 137"/>
                <a:gd name="T42" fmla="*/ 9 w 165"/>
                <a:gd name="T43" fmla="*/ 34 h 137"/>
                <a:gd name="T44" fmla="*/ 2 w 165"/>
                <a:gd name="T45" fmla="*/ 40 h 137"/>
                <a:gd name="T46" fmla="*/ 3 w 165"/>
                <a:gd name="T47" fmla="*/ 47 h 137"/>
                <a:gd name="T48" fmla="*/ 18 w 165"/>
                <a:gd name="T49" fmla="*/ 52 h 137"/>
                <a:gd name="T50" fmla="*/ 28 w 165"/>
                <a:gd name="T51" fmla="*/ 54 h 137"/>
                <a:gd name="T52" fmla="*/ 32 w 165"/>
                <a:gd name="T53" fmla="*/ 59 h 137"/>
                <a:gd name="T54" fmla="*/ 40 w 165"/>
                <a:gd name="T55" fmla="*/ 69 h 137"/>
                <a:gd name="T56" fmla="*/ 43 w 165"/>
                <a:gd name="T57" fmla="*/ 78 h 137"/>
                <a:gd name="T58" fmla="*/ 42 w 165"/>
                <a:gd name="T59" fmla="*/ 91 h 137"/>
                <a:gd name="T60" fmla="*/ 36 w 165"/>
                <a:gd name="T61" fmla="*/ 112 h 137"/>
                <a:gd name="T62" fmla="*/ 36 w 165"/>
                <a:gd name="T63" fmla="*/ 112 h 137"/>
                <a:gd name="T64" fmla="*/ 42 w 165"/>
                <a:gd name="T65" fmla="*/ 115 h 137"/>
                <a:gd name="T66" fmla="*/ 53 w 165"/>
                <a:gd name="T67" fmla="*/ 120 h 137"/>
                <a:gd name="T68" fmla="*/ 62 w 165"/>
                <a:gd name="T69" fmla="*/ 119 h 137"/>
                <a:gd name="T70" fmla="*/ 67 w 165"/>
                <a:gd name="T71" fmla="*/ 121 h 137"/>
                <a:gd name="T72" fmla="*/ 81 w 165"/>
                <a:gd name="T73" fmla="*/ 124 h 137"/>
                <a:gd name="T74" fmla="*/ 92 w 165"/>
                <a:gd name="T75" fmla="*/ 124 h 137"/>
                <a:gd name="T76" fmla="*/ 92 w 165"/>
                <a:gd name="T77" fmla="*/ 121 h 137"/>
                <a:gd name="T78" fmla="*/ 101 w 165"/>
                <a:gd name="T79" fmla="*/ 110 h 137"/>
                <a:gd name="T80" fmla="*/ 122 w 165"/>
                <a:gd name="T81" fmla="*/ 115 h 137"/>
                <a:gd name="T82" fmla="*/ 135 w 165"/>
                <a:gd name="T83" fmla="*/ 110 h 137"/>
                <a:gd name="T84" fmla="*/ 142 w 165"/>
                <a:gd name="T85" fmla="*/ 106 h 137"/>
                <a:gd name="T86" fmla="*/ 143 w 165"/>
                <a:gd name="T87" fmla="*/ 102 h 137"/>
                <a:gd name="T88" fmla="*/ 138 w 165"/>
                <a:gd name="T89" fmla="*/ 100 h 137"/>
                <a:gd name="T90" fmla="*/ 135 w 165"/>
                <a:gd name="T91" fmla="*/ 95 h 137"/>
                <a:gd name="T92" fmla="*/ 132 w 165"/>
                <a:gd name="T93" fmla="*/ 89 h 137"/>
                <a:gd name="T94" fmla="*/ 134 w 165"/>
                <a:gd name="T95" fmla="*/ 86 h 137"/>
                <a:gd name="T96" fmla="*/ 136 w 165"/>
                <a:gd name="T97" fmla="*/ 82 h 137"/>
                <a:gd name="T98" fmla="*/ 135 w 165"/>
                <a:gd name="T99" fmla="*/ 76 h 137"/>
                <a:gd name="T100" fmla="*/ 133 w 165"/>
                <a:gd name="T101" fmla="*/ 71 h 137"/>
                <a:gd name="T102" fmla="*/ 128 w 165"/>
                <a:gd name="T103" fmla="*/ 70 h 137"/>
                <a:gd name="T104" fmla="*/ 127 w 165"/>
                <a:gd name="T105" fmla="*/ 66 h 137"/>
                <a:gd name="T106" fmla="*/ 134 w 165"/>
                <a:gd name="T107" fmla="*/ 57 h 137"/>
                <a:gd name="T108" fmla="*/ 140 w 165"/>
                <a:gd name="T109" fmla="*/ 53 h 137"/>
                <a:gd name="T110" fmla="*/ 142 w 165"/>
                <a:gd name="T111" fmla="*/ 44 h 137"/>
                <a:gd name="T112" fmla="*/ 147 w 165"/>
                <a:gd name="T113" fmla="*/ 35 h 137"/>
                <a:gd name="T114" fmla="*/ 144 w 165"/>
                <a:gd name="T115" fmla="*/ 31 h 137"/>
                <a:gd name="T116" fmla="*/ 162 w 165"/>
                <a:gd name="T117" fmla="*/ 116 h 137"/>
                <a:gd name="T118" fmla="*/ 155 w 165"/>
                <a:gd name="T119" fmla="*/ 122 h 137"/>
                <a:gd name="T120" fmla="*/ 160 w 165"/>
                <a:gd name="T121" fmla="*/ 137 h 137"/>
                <a:gd name="T122" fmla="*/ 162 w 165"/>
                <a:gd name="T123" fmla="*/ 116 h 13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5"/>
                <a:gd name="T187" fmla="*/ 0 h 137"/>
                <a:gd name="T188" fmla="*/ 165 w 165"/>
                <a:gd name="T189" fmla="*/ 137 h 13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5" h="137">
                  <a:moveTo>
                    <a:pt x="144" y="31"/>
                  </a:moveTo>
                  <a:cubicBezTo>
                    <a:pt x="143" y="31"/>
                    <a:pt x="142" y="29"/>
                    <a:pt x="138" y="29"/>
                  </a:cubicBezTo>
                  <a:cubicBezTo>
                    <a:pt x="135" y="29"/>
                    <a:pt x="133" y="28"/>
                    <a:pt x="131" y="26"/>
                  </a:cubicBezTo>
                  <a:cubicBezTo>
                    <a:pt x="130" y="24"/>
                    <a:pt x="122" y="23"/>
                    <a:pt x="119" y="24"/>
                  </a:cubicBezTo>
                  <a:cubicBezTo>
                    <a:pt x="117" y="24"/>
                    <a:pt x="116" y="19"/>
                    <a:pt x="114" y="20"/>
                  </a:cubicBezTo>
                  <a:cubicBezTo>
                    <a:pt x="111" y="20"/>
                    <a:pt x="110" y="17"/>
                    <a:pt x="110" y="15"/>
                  </a:cubicBezTo>
                  <a:cubicBezTo>
                    <a:pt x="110" y="13"/>
                    <a:pt x="108" y="16"/>
                    <a:pt x="105" y="17"/>
                  </a:cubicBezTo>
                  <a:cubicBezTo>
                    <a:pt x="103" y="18"/>
                    <a:pt x="102" y="15"/>
                    <a:pt x="102" y="13"/>
                  </a:cubicBezTo>
                  <a:cubicBezTo>
                    <a:pt x="102" y="12"/>
                    <a:pt x="97" y="10"/>
                    <a:pt x="95" y="9"/>
                  </a:cubicBezTo>
                  <a:cubicBezTo>
                    <a:pt x="93" y="8"/>
                    <a:pt x="90" y="4"/>
                    <a:pt x="89" y="6"/>
                  </a:cubicBezTo>
                  <a:cubicBezTo>
                    <a:pt x="88" y="7"/>
                    <a:pt x="86" y="3"/>
                    <a:pt x="85" y="1"/>
                  </a:cubicBezTo>
                  <a:cubicBezTo>
                    <a:pt x="85" y="0"/>
                    <a:pt x="84" y="0"/>
                    <a:pt x="84" y="0"/>
                  </a:cubicBezTo>
                  <a:cubicBezTo>
                    <a:pt x="83" y="0"/>
                    <a:pt x="82" y="0"/>
                    <a:pt x="81" y="0"/>
                  </a:cubicBezTo>
                  <a:cubicBezTo>
                    <a:pt x="77" y="0"/>
                    <a:pt x="74" y="3"/>
                    <a:pt x="75" y="10"/>
                  </a:cubicBezTo>
                  <a:cubicBezTo>
                    <a:pt x="75" y="16"/>
                    <a:pt x="70" y="17"/>
                    <a:pt x="63" y="18"/>
                  </a:cubicBezTo>
                  <a:cubicBezTo>
                    <a:pt x="56" y="18"/>
                    <a:pt x="58" y="23"/>
                    <a:pt x="56" y="26"/>
                  </a:cubicBezTo>
                  <a:cubicBezTo>
                    <a:pt x="53" y="28"/>
                    <a:pt x="43" y="24"/>
                    <a:pt x="41" y="21"/>
                  </a:cubicBezTo>
                  <a:cubicBezTo>
                    <a:pt x="40" y="17"/>
                    <a:pt x="31" y="21"/>
                    <a:pt x="35" y="25"/>
                  </a:cubicBezTo>
                  <a:cubicBezTo>
                    <a:pt x="39" y="29"/>
                    <a:pt x="39" y="35"/>
                    <a:pt x="36" y="37"/>
                  </a:cubicBezTo>
                  <a:cubicBezTo>
                    <a:pt x="34" y="39"/>
                    <a:pt x="30" y="34"/>
                    <a:pt x="27" y="37"/>
                  </a:cubicBezTo>
                  <a:cubicBezTo>
                    <a:pt x="24" y="39"/>
                    <a:pt x="23" y="35"/>
                    <a:pt x="20" y="33"/>
                  </a:cubicBezTo>
                  <a:cubicBezTo>
                    <a:pt x="16" y="32"/>
                    <a:pt x="15" y="35"/>
                    <a:pt x="9" y="34"/>
                  </a:cubicBezTo>
                  <a:cubicBezTo>
                    <a:pt x="3" y="34"/>
                    <a:pt x="0" y="37"/>
                    <a:pt x="2" y="40"/>
                  </a:cubicBezTo>
                  <a:cubicBezTo>
                    <a:pt x="4" y="42"/>
                    <a:pt x="1" y="45"/>
                    <a:pt x="3" y="47"/>
                  </a:cubicBezTo>
                  <a:cubicBezTo>
                    <a:pt x="5" y="49"/>
                    <a:pt x="12" y="49"/>
                    <a:pt x="18" y="52"/>
                  </a:cubicBezTo>
                  <a:cubicBezTo>
                    <a:pt x="24" y="55"/>
                    <a:pt x="25" y="52"/>
                    <a:pt x="28" y="54"/>
                  </a:cubicBezTo>
                  <a:cubicBezTo>
                    <a:pt x="31" y="56"/>
                    <a:pt x="31" y="55"/>
                    <a:pt x="32" y="59"/>
                  </a:cubicBezTo>
                  <a:cubicBezTo>
                    <a:pt x="32" y="63"/>
                    <a:pt x="35" y="67"/>
                    <a:pt x="40" y="69"/>
                  </a:cubicBezTo>
                  <a:cubicBezTo>
                    <a:pt x="46" y="70"/>
                    <a:pt x="42" y="74"/>
                    <a:pt x="43" y="78"/>
                  </a:cubicBezTo>
                  <a:cubicBezTo>
                    <a:pt x="45" y="81"/>
                    <a:pt x="41" y="87"/>
                    <a:pt x="42" y="91"/>
                  </a:cubicBezTo>
                  <a:cubicBezTo>
                    <a:pt x="43" y="96"/>
                    <a:pt x="39" y="110"/>
                    <a:pt x="36" y="11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8" y="113"/>
                    <a:pt x="41" y="114"/>
                    <a:pt x="42" y="115"/>
                  </a:cubicBezTo>
                  <a:cubicBezTo>
                    <a:pt x="45" y="116"/>
                    <a:pt x="50" y="118"/>
                    <a:pt x="53" y="120"/>
                  </a:cubicBezTo>
                  <a:cubicBezTo>
                    <a:pt x="56" y="122"/>
                    <a:pt x="62" y="122"/>
                    <a:pt x="62" y="119"/>
                  </a:cubicBezTo>
                  <a:cubicBezTo>
                    <a:pt x="62" y="117"/>
                    <a:pt x="65" y="118"/>
                    <a:pt x="67" y="121"/>
                  </a:cubicBezTo>
                  <a:cubicBezTo>
                    <a:pt x="69" y="123"/>
                    <a:pt x="77" y="123"/>
                    <a:pt x="81" y="124"/>
                  </a:cubicBezTo>
                  <a:cubicBezTo>
                    <a:pt x="84" y="124"/>
                    <a:pt x="88" y="124"/>
                    <a:pt x="92" y="124"/>
                  </a:cubicBezTo>
                  <a:cubicBezTo>
                    <a:pt x="92" y="123"/>
                    <a:pt x="92" y="122"/>
                    <a:pt x="92" y="121"/>
                  </a:cubicBezTo>
                  <a:cubicBezTo>
                    <a:pt x="90" y="115"/>
                    <a:pt x="95" y="111"/>
                    <a:pt x="101" y="110"/>
                  </a:cubicBezTo>
                  <a:cubicBezTo>
                    <a:pt x="106" y="109"/>
                    <a:pt x="118" y="113"/>
                    <a:pt x="122" y="115"/>
                  </a:cubicBezTo>
                  <a:cubicBezTo>
                    <a:pt x="125" y="117"/>
                    <a:pt x="129" y="116"/>
                    <a:pt x="135" y="110"/>
                  </a:cubicBezTo>
                  <a:cubicBezTo>
                    <a:pt x="137" y="107"/>
                    <a:pt x="140" y="106"/>
                    <a:pt x="142" y="106"/>
                  </a:cubicBezTo>
                  <a:cubicBezTo>
                    <a:pt x="142" y="104"/>
                    <a:pt x="142" y="103"/>
                    <a:pt x="143" y="102"/>
                  </a:cubicBezTo>
                  <a:cubicBezTo>
                    <a:pt x="144" y="100"/>
                    <a:pt x="140" y="100"/>
                    <a:pt x="138" y="100"/>
                  </a:cubicBezTo>
                  <a:cubicBezTo>
                    <a:pt x="135" y="100"/>
                    <a:pt x="133" y="97"/>
                    <a:pt x="135" y="95"/>
                  </a:cubicBezTo>
                  <a:cubicBezTo>
                    <a:pt x="137" y="92"/>
                    <a:pt x="134" y="92"/>
                    <a:pt x="132" y="89"/>
                  </a:cubicBezTo>
                  <a:cubicBezTo>
                    <a:pt x="130" y="86"/>
                    <a:pt x="133" y="87"/>
                    <a:pt x="134" y="86"/>
                  </a:cubicBezTo>
                  <a:cubicBezTo>
                    <a:pt x="136" y="85"/>
                    <a:pt x="138" y="82"/>
                    <a:pt x="136" y="82"/>
                  </a:cubicBezTo>
                  <a:cubicBezTo>
                    <a:pt x="135" y="81"/>
                    <a:pt x="134" y="79"/>
                    <a:pt x="135" y="76"/>
                  </a:cubicBezTo>
                  <a:cubicBezTo>
                    <a:pt x="136" y="73"/>
                    <a:pt x="133" y="73"/>
                    <a:pt x="133" y="71"/>
                  </a:cubicBezTo>
                  <a:cubicBezTo>
                    <a:pt x="133" y="68"/>
                    <a:pt x="130" y="67"/>
                    <a:pt x="128" y="70"/>
                  </a:cubicBezTo>
                  <a:cubicBezTo>
                    <a:pt x="126" y="73"/>
                    <a:pt x="125" y="71"/>
                    <a:pt x="127" y="66"/>
                  </a:cubicBezTo>
                  <a:cubicBezTo>
                    <a:pt x="128" y="62"/>
                    <a:pt x="133" y="60"/>
                    <a:pt x="134" y="57"/>
                  </a:cubicBezTo>
                  <a:cubicBezTo>
                    <a:pt x="134" y="55"/>
                    <a:pt x="137" y="53"/>
                    <a:pt x="140" y="53"/>
                  </a:cubicBezTo>
                  <a:cubicBezTo>
                    <a:pt x="142" y="53"/>
                    <a:pt x="141" y="47"/>
                    <a:pt x="142" y="44"/>
                  </a:cubicBezTo>
                  <a:cubicBezTo>
                    <a:pt x="143" y="41"/>
                    <a:pt x="143" y="38"/>
                    <a:pt x="147" y="35"/>
                  </a:cubicBezTo>
                  <a:cubicBezTo>
                    <a:pt x="150" y="32"/>
                    <a:pt x="146" y="31"/>
                    <a:pt x="144" y="31"/>
                  </a:cubicBezTo>
                  <a:close/>
                  <a:moveTo>
                    <a:pt x="162" y="116"/>
                  </a:moveTo>
                  <a:cubicBezTo>
                    <a:pt x="160" y="116"/>
                    <a:pt x="160" y="119"/>
                    <a:pt x="155" y="122"/>
                  </a:cubicBezTo>
                  <a:cubicBezTo>
                    <a:pt x="151" y="125"/>
                    <a:pt x="155" y="137"/>
                    <a:pt x="160" y="137"/>
                  </a:cubicBezTo>
                  <a:cubicBezTo>
                    <a:pt x="165" y="136"/>
                    <a:pt x="164" y="116"/>
                    <a:pt x="162" y="116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98" name="Freeform 98"/>
            <p:cNvSpPr>
              <a:spLocks noChangeArrowheads="1"/>
            </p:cNvSpPr>
            <p:nvPr/>
          </p:nvSpPr>
          <p:spPr bwMode="auto">
            <a:xfrm>
              <a:off x="1689106" y="2155828"/>
              <a:ext cx="50800" cy="26988"/>
            </a:xfrm>
            <a:custGeom>
              <a:avLst/>
              <a:gdLst>
                <a:gd name="T0" fmla="*/ 26 w 26"/>
                <a:gd name="T1" fmla="*/ 5 h 14"/>
                <a:gd name="T2" fmla="*/ 14 w 26"/>
                <a:gd name="T3" fmla="*/ 2 h 14"/>
                <a:gd name="T4" fmla="*/ 9 w 26"/>
                <a:gd name="T5" fmla="*/ 0 h 14"/>
                <a:gd name="T6" fmla="*/ 8 w 26"/>
                <a:gd name="T7" fmla="*/ 0 h 14"/>
                <a:gd name="T8" fmla="*/ 0 w 26"/>
                <a:gd name="T9" fmla="*/ 7 h 14"/>
                <a:gd name="T10" fmla="*/ 22 w 26"/>
                <a:gd name="T11" fmla="*/ 14 h 14"/>
                <a:gd name="T12" fmla="*/ 26 w 26"/>
                <a:gd name="T13" fmla="*/ 13 h 14"/>
                <a:gd name="T14" fmla="*/ 26 w 26"/>
                <a:gd name="T15" fmla="*/ 5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4"/>
                <a:gd name="T26" fmla="*/ 26 w 26"/>
                <a:gd name="T27" fmla="*/ 14 h 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4">
                  <a:moveTo>
                    <a:pt x="26" y="5"/>
                  </a:moveTo>
                  <a:cubicBezTo>
                    <a:pt x="24" y="3"/>
                    <a:pt x="19" y="6"/>
                    <a:pt x="14" y="2"/>
                  </a:cubicBezTo>
                  <a:cubicBezTo>
                    <a:pt x="12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4" y="4"/>
                    <a:pt x="0" y="7"/>
                  </a:cubicBezTo>
                  <a:cubicBezTo>
                    <a:pt x="4" y="10"/>
                    <a:pt x="18" y="14"/>
                    <a:pt x="22" y="14"/>
                  </a:cubicBezTo>
                  <a:cubicBezTo>
                    <a:pt x="24" y="14"/>
                    <a:pt x="25" y="13"/>
                    <a:pt x="26" y="13"/>
                  </a:cubicBezTo>
                  <a:cubicBezTo>
                    <a:pt x="26" y="9"/>
                    <a:pt x="26" y="6"/>
                    <a:pt x="26" y="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99" name="Freeform 99"/>
            <p:cNvSpPr>
              <a:spLocks noChangeArrowheads="1"/>
            </p:cNvSpPr>
            <p:nvPr/>
          </p:nvSpPr>
          <p:spPr bwMode="auto">
            <a:xfrm>
              <a:off x="1706568" y="2116139"/>
              <a:ext cx="131763" cy="73025"/>
            </a:xfrm>
            <a:custGeom>
              <a:avLst/>
              <a:gdLst>
                <a:gd name="T0" fmla="*/ 29 w 69"/>
                <a:gd name="T1" fmla="*/ 34 h 38"/>
                <a:gd name="T2" fmla="*/ 32 w 69"/>
                <a:gd name="T3" fmla="*/ 27 h 38"/>
                <a:gd name="T4" fmla="*/ 45 w 69"/>
                <a:gd name="T5" fmla="*/ 22 h 38"/>
                <a:gd name="T6" fmla="*/ 55 w 69"/>
                <a:gd name="T7" fmla="*/ 19 h 38"/>
                <a:gd name="T8" fmla="*/ 69 w 69"/>
                <a:gd name="T9" fmla="*/ 14 h 38"/>
                <a:gd name="T10" fmla="*/ 56 w 69"/>
                <a:gd name="T11" fmla="*/ 5 h 38"/>
                <a:gd name="T12" fmla="*/ 32 w 69"/>
                <a:gd name="T13" fmla="*/ 5 h 38"/>
                <a:gd name="T14" fmla="*/ 11 w 69"/>
                <a:gd name="T15" fmla="*/ 6 h 38"/>
                <a:gd name="T16" fmla="*/ 11 w 69"/>
                <a:gd name="T17" fmla="*/ 6 h 38"/>
                <a:gd name="T18" fmla="*/ 5 w 69"/>
                <a:gd name="T19" fmla="*/ 12 h 38"/>
                <a:gd name="T20" fmla="*/ 0 w 69"/>
                <a:gd name="T21" fmla="*/ 21 h 38"/>
                <a:gd name="T22" fmla="*/ 5 w 69"/>
                <a:gd name="T23" fmla="*/ 23 h 38"/>
                <a:gd name="T24" fmla="*/ 17 w 69"/>
                <a:gd name="T25" fmla="*/ 26 h 38"/>
                <a:gd name="T26" fmla="*/ 17 w 69"/>
                <a:gd name="T27" fmla="*/ 34 h 38"/>
                <a:gd name="T28" fmla="*/ 20 w 69"/>
                <a:gd name="T29" fmla="*/ 34 h 38"/>
                <a:gd name="T30" fmla="*/ 21 w 69"/>
                <a:gd name="T31" fmla="*/ 38 h 38"/>
                <a:gd name="T32" fmla="*/ 25 w 69"/>
                <a:gd name="T33" fmla="*/ 37 h 38"/>
                <a:gd name="T34" fmla="*/ 29 w 69"/>
                <a:gd name="T35" fmla="*/ 34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9"/>
                <a:gd name="T55" fmla="*/ 0 h 38"/>
                <a:gd name="T56" fmla="*/ 69 w 69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9" h="38">
                  <a:moveTo>
                    <a:pt x="29" y="34"/>
                  </a:moveTo>
                  <a:cubicBezTo>
                    <a:pt x="29" y="33"/>
                    <a:pt x="26" y="27"/>
                    <a:pt x="32" y="27"/>
                  </a:cubicBezTo>
                  <a:cubicBezTo>
                    <a:pt x="39" y="26"/>
                    <a:pt x="44" y="26"/>
                    <a:pt x="45" y="22"/>
                  </a:cubicBezTo>
                  <a:cubicBezTo>
                    <a:pt x="46" y="17"/>
                    <a:pt x="53" y="19"/>
                    <a:pt x="55" y="19"/>
                  </a:cubicBezTo>
                  <a:cubicBezTo>
                    <a:pt x="57" y="19"/>
                    <a:pt x="63" y="14"/>
                    <a:pt x="69" y="14"/>
                  </a:cubicBezTo>
                  <a:cubicBezTo>
                    <a:pt x="69" y="8"/>
                    <a:pt x="61" y="10"/>
                    <a:pt x="56" y="5"/>
                  </a:cubicBezTo>
                  <a:cubicBezTo>
                    <a:pt x="51" y="0"/>
                    <a:pt x="39" y="2"/>
                    <a:pt x="32" y="5"/>
                  </a:cubicBezTo>
                  <a:cubicBezTo>
                    <a:pt x="26" y="7"/>
                    <a:pt x="18" y="2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9" y="8"/>
                    <a:pt x="7" y="10"/>
                    <a:pt x="5" y="12"/>
                  </a:cubicBezTo>
                  <a:cubicBezTo>
                    <a:pt x="0" y="16"/>
                    <a:pt x="1" y="20"/>
                    <a:pt x="0" y="21"/>
                  </a:cubicBezTo>
                  <a:cubicBezTo>
                    <a:pt x="1" y="22"/>
                    <a:pt x="3" y="22"/>
                    <a:pt x="5" y="23"/>
                  </a:cubicBezTo>
                  <a:cubicBezTo>
                    <a:pt x="10" y="27"/>
                    <a:pt x="15" y="24"/>
                    <a:pt x="17" y="26"/>
                  </a:cubicBezTo>
                  <a:cubicBezTo>
                    <a:pt x="17" y="27"/>
                    <a:pt x="17" y="30"/>
                    <a:pt x="17" y="34"/>
                  </a:cubicBezTo>
                  <a:cubicBezTo>
                    <a:pt x="18" y="33"/>
                    <a:pt x="18" y="32"/>
                    <a:pt x="20" y="34"/>
                  </a:cubicBezTo>
                  <a:cubicBezTo>
                    <a:pt x="22" y="35"/>
                    <a:pt x="21" y="37"/>
                    <a:pt x="21" y="38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8" y="35"/>
                    <a:pt x="29" y="3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0" name="Freeform 100"/>
            <p:cNvSpPr>
              <a:spLocks noChangeArrowheads="1"/>
            </p:cNvSpPr>
            <p:nvPr/>
          </p:nvSpPr>
          <p:spPr bwMode="auto">
            <a:xfrm>
              <a:off x="1106492" y="1736727"/>
              <a:ext cx="657227" cy="406401"/>
            </a:xfrm>
            <a:custGeom>
              <a:avLst/>
              <a:gdLst>
                <a:gd name="T0" fmla="*/ 301 w 344"/>
                <a:gd name="T1" fmla="*/ 199 h 213"/>
                <a:gd name="T2" fmla="*/ 296 w 344"/>
                <a:gd name="T3" fmla="*/ 180 h 213"/>
                <a:gd name="T4" fmla="*/ 324 w 344"/>
                <a:gd name="T5" fmla="*/ 173 h 213"/>
                <a:gd name="T6" fmla="*/ 334 w 344"/>
                <a:gd name="T7" fmla="*/ 161 h 213"/>
                <a:gd name="T8" fmla="*/ 343 w 344"/>
                <a:gd name="T9" fmla="*/ 139 h 213"/>
                <a:gd name="T10" fmla="*/ 315 w 344"/>
                <a:gd name="T11" fmla="*/ 137 h 213"/>
                <a:gd name="T12" fmla="*/ 297 w 344"/>
                <a:gd name="T13" fmla="*/ 161 h 213"/>
                <a:gd name="T14" fmla="*/ 281 w 344"/>
                <a:gd name="T15" fmla="*/ 170 h 213"/>
                <a:gd name="T16" fmla="*/ 242 w 344"/>
                <a:gd name="T17" fmla="*/ 169 h 213"/>
                <a:gd name="T18" fmla="*/ 224 w 344"/>
                <a:gd name="T19" fmla="*/ 143 h 213"/>
                <a:gd name="T20" fmla="*/ 223 w 344"/>
                <a:gd name="T21" fmla="*/ 90 h 213"/>
                <a:gd name="T22" fmla="*/ 219 w 344"/>
                <a:gd name="T23" fmla="*/ 83 h 213"/>
                <a:gd name="T24" fmla="*/ 200 w 344"/>
                <a:gd name="T25" fmla="*/ 71 h 213"/>
                <a:gd name="T26" fmla="*/ 187 w 344"/>
                <a:gd name="T27" fmla="*/ 47 h 213"/>
                <a:gd name="T28" fmla="*/ 158 w 344"/>
                <a:gd name="T29" fmla="*/ 46 h 213"/>
                <a:gd name="T30" fmla="*/ 141 w 344"/>
                <a:gd name="T31" fmla="*/ 32 h 213"/>
                <a:gd name="T32" fmla="*/ 121 w 344"/>
                <a:gd name="T33" fmla="*/ 11 h 213"/>
                <a:gd name="T34" fmla="*/ 100 w 344"/>
                <a:gd name="T35" fmla="*/ 16 h 213"/>
                <a:gd name="T36" fmla="*/ 39 w 344"/>
                <a:gd name="T37" fmla="*/ 6 h 213"/>
                <a:gd name="T38" fmla="*/ 0 w 344"/>
                <a:gd name="T39" fmla="*/ 3 h 213"/>
                <a:gd name="T40" fmla="*/ 16 w 344"/>
                <a:gd name="T41" fmla="*/ 35 h 213"/>
                <a:gd name="T42" fmla="*/ 35 w 344"/>
                <a:gd name="T43" fmla="*/ 61 h 213"/>
                <a:gd name="T44" fmla="*/ 40 w 344"/>
                <a:gd name="T45" fmla="*/ 72 h 213"/>
                <a:gd name="T46" fmla="*/ 56 w 344"/>
                <a:gd name="T47" fmla="*/ 94 h 213"/>
                <a:gd name="T48" fmla="*/ 81 w 344"/>
                <a:gd name="T49" fmla="*/ 120 h 213"/>
                <a:gd name="T50" fmla="*/ 84 w 344"/>
                <a:gd name="T51" fmla="*/ 107 h 213"/>
                <a:gd name="T52" fmla="*/ 71 w 344"/>
                <a:gd name="T53" fmla="*/ 93 h 213"/>
                <a:gd name="T54" fmla="*/ 52 w 344"/>
                <a:gd name="T55" fmla="*/ 60 h 213"/>
                <a:gd name="T56" fmla="*/ 44 w 344"/>
                <a:gd name="T57" fmla="*/ 42 h 213"/>
                <a:gd name="T58" fmla="*/ 29 w 344"/>
                <a:gd name="T59" fmla="*/ 29 h 213"/>
                <a:gd name="T60" fmla="*/ 29 w 344"/>
                <a:gd name="T61" fmla="*/ 11 h 213"/>
                <a:gd name="T62" fmla="*/ 39 w 344"/>
                <a:gd name="T63" fmla="*/ 16 h 213"/>
                <a:gd name="T64" fmla="*/ 49 w 344"/>
                <a:gd name="T65" fmla="*/ 32 h 213"/>
                <a:gd name="T66" fmla="*/ 56 w 344"/>
                <a:gd name="T67" fmla="*/ 47 h 213"/>
                <a:gd name="T68" fmla="*/ 73 w 344"/>
                <a:gd name="T69" fmla="*/ 60 h 213"/>
                <a:gd name="T70" fmla="*/ 87 w 344"/>
                <a:gd name="T71" fmla="*/ 74 h 213"/>
                <a:gd name="T72" fmla="*/ 95 w 344"/>
                <a:gd name="T73" fmla="*/ 89 h 213"/>
                <a:gd name="T74" fmla="*/ 129 w 344"/>
                <a:gd name="T75" fmla="*/ 125 h 213"/>
                <a:gd name="T76" fmla="*/ 134 w 344"/>
                <a:gd name="T77" fmla="*/ 145 h 213"/>
                <a:gd name="T78" fmla="*/ 139 w 344"/>
                <a:gd name="T79" fmla="*/ 163 h 213"/>
                <a:gd name="T80" fmla="*/ 174 w 344"/>
                <a:gd name="T81" fmla="*/ 180 h 213"/>
                <a:gd name="T82" fmla="*/ 221 w 344"/>
                <a:gd name="T83" fmla="*/ 202 h 213"/>
                <a:gd name="T84" fmla="*/ 265 w 344"/>
                <a:gd name="T85" fmla="*/ 204 h 213"/>
                <a:gd name="T86" fmla="*/ 286 w 344"/>
                <a:gd name="T87" fmla="*/ 201 h 21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44"/>
                <a:gd name="T133" fmla="*/ 0 h 213"/>
                <a:gd name="T134" fmla="*/ 344 w 344"/>
                <a:gd name="T135" fmla="*/ 213 h 21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44" h="213">
                  <a:moveTo>
                    <a:pt x="286" y="201"/>
                  </a:moveTo>
                  <a:cubicBezTo>
                    <a:pt x="287" y="201"/>
                    <a:pt x="300" y="202"/>
                    <a:pt x="301" y="199"/>
                  </a:cubicBezTo>
                  <a:cubicBezTo>
                    <a:pt x="302" y="196"/>
                    <a:pt x="292" y="189"/>
                    <a:pt x="293" y="188"/>
                  </a:cubicBezTo>
                  <a:cubicBezTo>
                    <a:pt x="294" y="188"/>
                    <a:pt x="294" y="180"/>
                    <a:pt x="296" y="180"/>
                  </a:cubicBezTo>
                  <a:cubicBezTo>
                    <a:pt x="298" y="180"/>
                    <a:pt x="316" y="181"/>
                    <a:pt x="317" y="180"/>
                  </a:cubicBezTo>
                  <a:cubicBezTo>
                    <a:pt x="318" y="180"/>
                    <a:pt x="321" y="173"/>
                    <a:pt x="324" y="173"/>
                  </a:cubicBezTo>
                  <a:cubicBezTo>
                    <a:pt x="325" y="173"/>
                    <a:pt x="327" y="175"/>
                    <a:pt x="329" y="176"/>
                  </a:cubicBezTo>
                  <a:cubicBezTo>
                    <a:pt x="333" y="173"/>
                    <a:pt x="334" y="167"/>
                    <a:pt x="334" y="161"/>
                  </a:cubicBezTo>
                  <a:cubicBezTo>
                    <a:pt x="335" y="154"/>
                    <a:pt x="333" y="152"/>
                    <a:pt x="336" y="148"/>
                  </a:cubicBezTo>
                  <a:cubicBezTo>
                    <a:pt x="340" y="145"/>
                    <a:pt x="344" y="144"/>
                    <a:pt x="343" y="139"/>
                  </a:cubicBezTo>
                  <a:cubicBezTo>
                    <a:pt x="342" y="134"/>
                    <a:pt x="337" y="139"/>
                    <a:pt x="333" y="137"/>
                  </a:cubicBezTo>
                  <a:cubicBezTo>
                    <a:pt x="329" y="134"/>
                    <a:pt x="325" y="136"/>
                    <a:pt x="315" y="137"/>
                  </a:cubicBezTo>
                  <a:cubicBezTo>
                    <a:pt x="305" y="139"/>
                    <a:pt x="300" y="143"/>
                    <a:pt x="301" y="150"/>
                  </a:cubicBezTo>
                  <a:cubicBezTo>
                    <a:pt x="301" y="158"/>
                    <a:pt x="297" y="154"/>
                    <a:pt x="297" y="161"/>
                  </a:cubicBezTo>
                  <a:cubicBezTo>
                    <a:pt x="298" y="167"/>
                    <a:pt x="289" y="167"/>
                    <a:pt x="290" y="171"/>
                  </a:cubicBezTo>
                  <a:cubicBezTo>
                    <a:pt x="290" y="175"/>
                    <a:pt x="283" y="171"/>
                    <a:pt x="281" y="170"/>
                  </a:cubicBezTo>
                  <a:cubicBezTo>
                    <a:pt x="279" y="168"/>
                    <a:pt x="258" y="175"/>
                    <a:pt x="255" y="175"/>
                  </a:cubicBezTo>
                  <a:cubicBezTo>
                    <a:pt x="252" y="176"/>
                    <a:pt x="246" y="169"/>
                    <a:pt x="242" y="169"/>
                  </a:cubicBezTo>
                  <a:cubicBezTo>
                    <a:pt x="238" y="170"/>
                    <a:pt x="236" y="163"/>
                    <a:pt x="236" y="158"/>
                  </a:cubicBezTo>
                  <a:cubicBezTo>
                    <a:pt x="235" y="153"/>
                    <a:pt x="227" y="148"/>
                    <a:pt x="224" y="143"/>
                  </a:cubicBezTo>
                  <a:cubicBezTo>
                    <a:pt x="220" y="138"/>
                    <a:pt x="220" y="128"/>
                    <a:pt x="219" y="121"/>
                  </a:cubicBezTo>
                  <a:cubicBezTo>
                    <a:pt x="219" y="114"/>
                    <a:pt x="218" y="103"/>
                    <a:pt x="223" y="90"/>
                  </a:cubicBezTo>
                  <a:cubicBezTo>
                    <a:pt x="224" y="88"/>
                    <a:pt x="224" y="86"/>
                    <a:pt x="224" y="85"/>
                  </a:cubicBezTo>
                  <a:cubicBezTo>
                    <a:pt x="222" y="84"/>
                    <a:pt x="221" y="83"/>
                    <a:pt x="219" y="83"/>
                  </a:cubicBezTo>
                  <a:cubicBezTo>
                    <a:pt x="215" y="83"/>
                    <a:pt x="206" y="77"/>
                    <a:pt x="204" y="77"/>
                  </a:cubicBezTo>
                  <a:cubicBezTo>
                    <a:pt x="202" y="77"/>
                    <a:pt x="202" y="73"/>
                    <a:pt x="200" y="71"/>
                  </a:cubicBezTo>
                  <a:cubicBezTo>
                    <a:pt x="199" y="68"/>
                    <a:pt x="200" y="64"/>
                    <a:pt x="198" y="62"/>
                  </a:cubicBezTo>
                  <a:cubicBezTo>
                    <a:pt x="196" y="60"/>
                    <a:pt x="189" y="54"/>
                    <a:pt x="187" y="47"/>
                  </a:cubicBezTo>
                  <a:cubicBezTo>
                    <a:pt x="185" y="39"/>
                    <a:pt x="172" y="36"/>
                    <a:pt x="167" y="35"/>
                  </a:cubicBezTo>
                  <a:cubicBezTo>
                    <a:pt x="162" y="35"/>
                    <a:pt x="160" y="45"/>
                    <a:pt x="158" y="46"/>
                  </a:cubicBezTo>
                  <a:cubicBezTo>
                    <a:pt x="157" y="46"/>
                    <a:pt x="148" y="40"/>
                    <a:pt x="145" y="39"/>
                  </a:cubicBezTo>
                  <a:cubicBezTo>
                    <a:pt x="143" y="38"/>
                    <a:pt x="141" y="35"/>
                    <a:pt x="141" y="32"/>
                  </a:cubicBezTo>
                  <a:cubicBezTo>
                    <a:pt x="141" y="29"/>
                    <a:pt x="136" y="24"/>
                    <a:pt x="134" y="23"/>
                  </a:cubicBezTo>
                  <a:cubicBezTo>
                    <a:pt x="132" y="22"/>
                    <a:pt x="121" y="11"/>
                    <a:pt x="121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0" y="16"/>
                    <a:pt x="100" y="16"/>
                    <a:pt x="100" y="16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43" y="7"/>
                    <a:pt x="39" y="6"/>
                  </a:cubicBezTo>
                  <a:cubicBezTo>
                    <a:pt x="34" y="5"/>
                    <a:pt x="26" y="0"/>
                    <a:pt x="26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6"/>
                    <a:pt x="3" y="9"/>
                    <a:pt x="6" y="13"/>
                  </a:cubicBezTo>
                  <a:cubicBezTo>
                    <a:pt x="11" y="19"/>
                    <a:pt x="15" y="31"/>
                    <a:pt x="16" y="35"/>
                  </a:cubicBezTo>
                  <a:cubicBezTo>
                    <a:pt x="16" y="39"/>
                    <a:pt x="23" y="42"/>
                    <a:pt x="30" y="46"/>
                  </a:cubicBezTo>
                  <a:cubicBezTo>
                    <a:pt x="36" y="50"/>
                    <a:pt x="36" y="59"/>
                    <a:pt x="35" y="61"/>
                  </a:cubicBezTo>
                  <a:cubicBezTo>
                    <a:pt x="34" y="63"/>
                    <a:pt x="27" y="59"/>
                    <a:pt x="26" y="62"/>
                  </a:cubicBezTo>
                  <a:cubicBezTo>
                    <a:pt x="26" y="64"/>
                    <a:pt x="36" y="73"/>
                    <a:pt x="40" y="72"/>
                  </a:cubicBezTo>
                  <a:cubicBezTo>
                    <a:pt x="44" y="72"/>
                    <a:pt x="46" y="74"/>
                    <a:pt x="52" y="80"/>
                  </a:cubicBezTo>
                  <a:cubicBezTo>
                    <a:pt x="59" y="85"/>
                    <a:pt x="58" y="92"/>
                    <a:pt x="56" y="94"/>
                  </a:cubicBezTo>
                  <a:cubicBezTo>
                    <a:pt x="53" y="96"/>
                    <a:pt x="61" y="100"/>
                    <a:pt x="69" y="105"/>
                  </a:cubicBezTo>
                  <a:cubicBezTo>
                    <a:pt x="77" y="110"/>
                    <a:pt x="80" y="117"/>
                    <a:pt x="81" y="120"/>
                  </a:cubicBezTo>
                  <a:cubicBezTo>
                    <a:pt x="81" y="122"/>
                    <a:pt x="85" y="120"/>
                    <a:pt x="86" y="116"/>
                  </a:cubicBezTo>
                  <a:cubicBezTo>
                    <a:pt x="87" y="112"/>
                    <a:pt x="84" y="111"/>
                    <a:pt x="84" y="107"/>
                  </a:cubicBezTo>
                  <a:cubicBezTo>
                    <a:pt x="84" y="103"/>
                    <a:pt x="77" y="104"/>
                    <a:pt x="74" y="103"/>
                  </a:cubicBezTo>
                  <a:cubicBezTo>
                    <a:pt x="71" y="103"/>
                    <a:pt x="74" y="96"/>
                    <a:pt x="71" y="93"/>
                  </a:cubicBezTo>
                  <a:cubicBezTo>
                    <a:pt x="68" y="90"/>
                    <a:pt x="66" y="83"/>
                    <a:pt x="64" y="77"/>
                  </a:cubicBezTo>
                  <a:cubicBezTo>
                    <a:pt x="63" y="72"/>
                    <a:pt x="55" y="66"/>
                    <a:pt x="52" y="60"/>
                  </a:cubicBezTo>
                  <a:cubicBezTo>
                    <a:pt x="48" y="54"/>
                    <a:pt x="45" y="49"/>
                    <a:pt x="43" y="48"/>
                  </a:cubicBezTo>
                  <a:cubicBezTo>
                    <a:pt x="40" y="46"/>
                    <a:pt x="46" y="44"/>
                    <a:pt x="44" y="42"/>
                  </a:cubicBezTo>
                  <a:cubicBezTo>
                    <a:pt x="42" y="40"/>
                    <a:pt x="39" y="40"/>
                    <a:pt x="35" y="38"/>
                  </a:cubicBezTo>
                  <a:cubicBezTo>
                    <a:pt x="31" y="36"/>
                    <a:pt x="29" y="33"/>
                    <a:pt x="29" y="29"/>
                  </a:cubicBezTo>
                  <a:cubicBezTo>
                    <a:pt x="29" y="25"/>
                    <a:pt x="26" y="16"/>
                    <a:pt x="25" y="13"/>
                  </a:cubicBezTo>
                  <a:cubicBezTo>
                    <a:pt x="24" y="9"/>
                    <a:pt x="28" y="10"/>
                    <a:pt x="29" y="11"/>
                  </a:cubicBezTo>
                  <a:cubicBezTo>
                    <a:pt x="30" y="13"/>
                    <a:pt x="31" y="14"/>
                    <a:pt x="33" y="13"/>
                  </a:cubicBezTo>
                  <a:cubicBezTo>
                    <a:pt x="35" y="12"/>
                    <a:pt x="38" y="13"/>
                    <a:pt x="39" y="16"/>
                  </a:cubicBezTo>
                  <a:cubicBezTo>
                    <a:pt x="40" y="19"/>
                    <a:pt x="45" y="16"/>
                    <a:pt x="47" y="17"/>
                  </a:cubicBezTo>
                  <a:cubicBezTo>
                    <a:pt x="49" y="19"/>
                    <a:pt x="42" y="20"/>
                    <a:pt x="49" y="32"/>
                  </a:cubicBezTo>
                  <a:cubicBezTo>
                    <a:pt x="55" y="43"/>
                    <a:pt x="51" y="37"/>
                    <a:pt x="51" y="44"/>
                  </a:cubicBezTo>
                  <a:cubicBezTo>
                    <a:pt x="51" y="52"/>
                    <a:pt x="55" y="49"/>
                    <a:pt x="56" y="47"/>
                  </a:cubicBezTo>
                  <a:cubicBezTo>
                    <a:pt x="57" y="46"/>
                    <a:pt x="61" y="50"/>
                    <a:pt x="64" y="54"/>
                  </a:cubicBezTo>
                  <a:cubicBezTo>
                    <a:pt x="67" y="58"/>
                    <a:pt x="73" y="58"/>
                    <a:pt x="73" y="60"/>
                  </a:cubicBezTo>
                  <a:cubicBezTo>
                    <a:pt x="73" y="63"/>
                    <a:pt x="75" y="67"/>
                    <a:pt x="79" y="68"/>
                  </a:cubicBezTo>
                  <a:cubicBezTo>
                    <a:pt x="83" y="69"/>
                    <a:pt x="84" y="73"/>
                    <a:pt x="87" y="74"/>
                  </a:cubicBezTo>
                  <a:cubicBezTo>
                    <a:pt x="89" y="74"/>
                    <a:pt x="90" y="77"/>
                    <a:pt x="88" y="81"/>
                  </a:cubicBezTo>
                  <a:cubicBezTo>
                    <a:pt x="87" y="84"/>
                    <a:pt x="88" y="87"/>
                    <a:pt x="95" y="89"/>
                  </a:cubicBezTo>
                  <a:cubicBezTo>
                    <a:pt x="102" y="92"/>
                    <a:pt x="99" y="93"/>
                    <a:pt x="105" y="98"/>
                  </a:cubicBezTo>
                  <a:cubicBezTo>
                    <a:pt x="110" y="103"/>
                    <a:pt x="126" y="120"/>
                    <a:pt x="129" y="125"/>
                  </a:cubicBezTo>
                  <a:cubicBezTo>
                    <a:pt x="132" y="130"/>
                    <a:pt x="133" y="134"/>
                    <a:pt x="134" y="137"/>
                  </a:cubicBezTo>
                  <a:cubicBezTo>
                    <a:pt x="136" y="141"/>
                    <a:pt x="132" y="142"/>
                    <a:pt x="134" y="145"/>
                  </a:cubicBezTo>
                  <a:cubicBezTo>
                    <a:pt x="136" y="148"/>
                    <a:pt x="130" y="147"/>
                    <a:pt x="130" y="149"/>
                  </a:cubicBezTo>
                  <a:cubicBezTo>
                    <a:pt x="131" y="152"/>
                    <a:pt x="134" y="163"/>
                    <a:pt x="139" y="163"/>
                  </a:cubicBezTo>
                  <a:cubicBezTo>
                    <a:pt x="145" y="164"/>
                    <a:pt x="151" y="171"/>
                    <a:pt x="156" y="174"/>
                  </a:cubicBezTo>
                  <a:cubicBezTo>
                    <a:pt x="160" y="178"/>
                    <a:pt x="167" y="177"/>
                    <a:pt x="174" y="180"/>
                  </a:cubicBezTo>
                  <a:cubicBezTo>
                    <a:pt x="180" y="182"/>
                    <a:pt x="186" y="188"/>
                    <a:pt x="196" y="191"/>
                  </a:cubicBezTo>
                  <a:cubicBezTo>
                    <a:pt x="206" y="194"/>
                    <a:pt x="215" y="198"/>
                    <a:pt x="221" y="202"/>
                  </a:cubicBezTo>
                  <a:cubicBezTo>
                    <a:pt x="228" y="206"/>
                    <a:pt x="235" y="204"/>
                    <a:pt x="244" y="201"/>
                  </a:cubicBezTo>
                  <a:cubicBezTo>
                    <a:pt x="253" y="197"/>
                    <a:pt x="260" y="202"/>
                    <a:pt x="265" y="204"/>
                  </a:cubicBezTo>
                  <a:cubicBezTo>
                    <a:pt x="267" y="205"/>
                    <a:pt x="272" y="209"/>
                    <a:pt x="277" y="213"/>
                  </a:cubicBezTo>
                  <a:cubicBezTo>
                    <a:pt x="281" y="207"/>
                    <a:pt x="285" y="201"/>
                    <a:pt x="286" y="20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1" name="Freeform 101"/>
            <p:cNvSpPr>
              <a:spLocks noChangeArrowheads="1"/>
            </p:cNvSpPr>
            <p:nvPr/>
          </p:nvSpPr>
          <p:spPr bwMode="auto">
            <a:xfrm>
              <a:off x="1635131" y="2079627"/>
              <a:ext cx="92076" cy="90488"/>
            </a:xfrm>
            <a:custGeom>
              <a:avLst/>
              <a:gdLst>
                <a:gd name="T0" fmla="*/ 42 w 48"/>
                <a:gd name="T1" fmla="*/ 31 h 47"/>
                <a:gd name="T2" fmla="*/ 48 w 48"/>
                <a:gd name="T3" fmla="*/ 25 h 47"/>
                <a:gd name="T4" fmla="*/ 43 w 48"/>
                <a:gd name="T5" fmla="*/ 22 h 47"/>
                <a:gd name="T6" fmla="*/ 38 w 48"/>
                <a:gd name="T7" fmla="*/ 23 h 47"/>
                <a:gd name="T8" fmla="*/ 38 w 48"/>
                <a:gd name="T9" fmla="*/ 0 h 47"/>
                <a:gd name="T10" fmla="*/ 19 w 48"/>
                <a:gd name="T11" fmla="*/ 0 h 47"/>
                <a:gd name="T12" fmla="*/ 16 w 48"/>
                <a:gd name="T13" fmla="*/ 8 h 47"/>
                <a:gd name="T14" fmla="*/ 24 w 48"/>
                <a:gd name="T15" fmla="*/ 19 h 47"/>
                <a:gd name="T16" fmla="*/ 9 w 48"/>
                <a:gd name="T17" fmla="*/ 21 h 47"/>
                <a:gd name="T18" fmla="*/ 0 w 48"/>
                <a:gd name="T19" fmla="*/ 33 h 47"/>
                <a:gd name="T20" fmla="*/ 12 w 48"/>
                <a:gd name="T21" fmla="*/ 44 h 47"/>
                <a:gd name="T22" fmla="*/ 28 w 48"/>
                <a:gd name="T23" fmla="*/ 47 h 47"/>
                <a:gd name="T24" fmla="*/ 28 w 48"/>
                <a:gd name="T25" fmla="*/ 47 h 47"/>
                <a:gd name="T26" fmla="*/ 36 w 48"/>
                <a:gd name="T27" fmla="*/ 40 h 47"/>
                <a:gd name="T28" fmla="*/ 42 w 48"/>
                <a:gd name="T29" fmla="*/ 31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47"/>
                <a:gd name="T47" fmla="*/ 48 w 48"/>
                <a:gd name="T48" fmla="*/ 47 h 4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47">
                  <a:moveTo>
                    <a:pt x="42" y="31"/>
                  </a:moveTo>
                  <a:cubicBezTo>
                    <a:pt x="44" y="29"/>
                    <a:pt x="46" y="27"/>
                    <a:pt x="48" y="25"/>
                  </a:cubicBezTo>
                  <a:cubicBezTo>
                    <a:pt x="44" y="27"/>
                    <a:pt x="43" y="25"/>
                    <a:pt x="43" y="2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4" y="0"/>
                    <a:pt x="21" y="0"/>
                    <a:pt x="19" y="0"/>
                  </a:cubicBezTo>
                  <a:cubicBezTo>
                    <a:pt x="17" y="0"/>
                    <a:pt x="17" y="8"/>
                    <a:pt x="16" y="8"/>
                  </a:cubicBezTo>
                  <a:cubicBezTo>
                    <a:pt x="15" y="9"/>
                    <a:pt x="25" y="16"/>
                    <a:pt x="24" y="19"/>
                  </a:cubicBezTo>
                  <a:cubicBezTo>
                    <a:pt x="23" y="22"/>
                    <a:pt x="10" y="21"/>
                    <a:pt x="9" y="21"/>
                  </a:cubicBezTo>
                  <a:cubicBezTo>
                    <a:pt x="8" y="21"/>
                    <a:pt x="4" y="27"/>
                    <a:pt x="0" y="33"/>
                  </a:cubicBezTo>
                  <a:cubicBezTo>
                    <a:pt x="5" y="38"/>
                    <a:pt x="10" y="42"/>
                    <a:pt x="12" y="44"/>
                  </a:cubicBezTo>
                  <a:cubicBezTo>
                    <a:pt x="17" y="47"/>
                    <a:pt x="25" y="44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32" y="44"/>
                    <a:pt x="35" y="40"/>
                    <a:pt x="36" y="40"/>
                  </a:cubicBezTo>
                  <a:cubicBezTo>
                    <a:pt x="39" y="39"/>
                    <a:pt x="37" y="35"/>
                    <a:pt x="42" y="3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2" name="Freeform 102"/>
            <p:cNvSpPr>
              <a:spLocks noChangeArrowheads="1"/>
            </p:cNvSpPr>
            <p:nvPr/>
          </p:nvSpPr>
          <p:spPr bwMode="auto">
            <a:xfrm>
              <a:off x="1708156" y="2066927"/>
              <a:ext cx="26988" cy="57151"/>
            </a:xfrm>
            <a:custGeom>
              <a:avLst/>
              <a:gdLst>
                <a:gd name="T0" fmla="*/ 2 w 14"/>
                <a:gd name="T1" fmla="*/ 7 h 30"/>
                <a:gd name="T2" fmla="*/ 0 w 14"/>
                <a:gd name="T3" fmla="*/ 7 h 30"/>
                <a:gd name="T4" fmla="*/ 0 w 14"/>
                <a:gd name="T5" fmla="*/ 30 h 30"/>
                <a:gd name="T6" fmla="*/ 5 w 14"/>
                <a:gd name="T7" fmla="*/ 29 h 30"/>
                <a:gd name="T8" fmla="*/ 9 w 14"/>
                <a:gd name="T9" fmla="*/ 24 h 30"/>
                <a:gd name="T10" fmla="*/ 12 w 14"/>
                <a:gd name="T11" fmla="*/ 5 h 30"/>
                <a:gd name="T12" fmla="*/ 14 w 14"/>
                <a:gd name="T13" fmla="*/ 3 h 30"/>
                <a:gd name="T14" fmla="*/ 9 w 14"/>
                <a:gd name="T15" fmla="*/ 0 h 30"/>
                <a:gd name="T16" fmla="*/ 2 w 14"/>
                <a:gd name="T17" fmla="*/ 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0"/>
                <a:gd name="T29" fmla="*/ 14 w 14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0">
                  <a:moveTo>
                    <a:pt x="2" y="7"/>
                  </a:moveTo>
                  <a:cubicBezTo>
                    <a:pt x="2" y="7"/>
                    <a:pt x="1" y="7"/>
                    <a:pt x="0" y="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6" y="27"/>
                    <a:pt x="7" y="25"/>
                    <a:pt x="9" y="24"/>
                  </a:cubicBezTo>
                  <a:cubicBezTo>
                    <a:pt x="13" y="20"/>
                    <a:pt x="7" y="6"/>
                    <a:pt x="12" y="5"/>
                  </a:cubicBezTo>
                  <a:cubicBezTo>
                    <a:pt x="13" y="5"/>
                    <a:pt x="14" y="4"/>
                    <a:pt x="14" y="3"/>
                  </a:cubicBezTo>
                  <a:cubicBezTo>
                    <a:pt x="12" y="2"/>
                    <a:pt x="10" y="0"/>
                    <a:pt x="9" y="0"/>
                  </a:cubicBezTo>
                  <a:cubicBezTo>
                    <a:pt x="6" y="0"/>
                    <a:pt x="3" y="7"/>
                    <a:pt x="2" y="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3" name="Freeform 103"/>
            <p:cNvSpPr>
              <a:spLocks noChangeArrowheads="1"/>
            </p:cNvSpPr>
            <p:nvPr/>
          </p:nvSpPr>
          <p:spPr bwMode="auto">
            <a:xfrm>
              <a:off x="2024070" y="2024064"/>
              <a:ext cx="65088" cy="55564"/>
            </a:xfrm>
            <a:custGeom>
              <a:avLst/>
              <a:gdLst>
                <a:gd name="T0" fmla="*/ 16 w 34"/>
                <a:gd name="T1" fmla="*/ 3 h 29"/>
                <a:gd name="T2" fmla="*/ 23 w 34"/>
                <a:gd name="T3" fmla="*/ 19 h 29"/>
                <a:gd name="T4" fmla="*/ 1 w 34"/>
                <a:gd name="T5" fmla="*/ 23 h 29"/>
                <a:gd name="T6" fmla="*/ 16 w 34"/>
                <a:gd name="T7" fmla="*/ 26 h 29"/>
                <a:gd name="T8" fmla="*/ 31 w 34"/>
                <a:gd name="T9" fmla="*/ 28 h 29"/>
                <a:gd name="T10" fmla="*/ 34 w 34"/>
                <a:gd name="T11" fmla="*/ 6 h 29"/>
                <a:gd name="T12" fmla="*/ 16 w 34"/>
                <a:gd name="T13" fmla="*/ 3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29"/>
                <a:gd name="T23" fmla="*/ 34 w 34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29">
                  <a:moveTo>
                    <a:pt x="16" y="3"/>
                  </a:moveTo>
                  <a:cubicBezTo>
                    <a:pt x="11" y="7"/>
                    <a:pt x="23" y="14"/>
                    <a:pt x="23" y="19"/>
                  </a:cubicBezTo>
                  <a:cubicBezTo>
                    <a:pt x="23" y="23"/>
                    <a:pt x="3" y="18"/>
                    <a:pt x="1" y="23"/>
                  </a:cubicBezTo>
                  <a:cubicBezTo>
                    <a:pt x="0" y="25"/>
                    <a:pt x="8" y="29"/>
                    <a:pt x="16" y="26"/>
                  </a:cubicBezTo>
                  <a:cubicBezTo>
                    <a:pt x="23" y="24"/>
                    <a:pt x="28" y="26"/>
                    <a:pt x="31" y="28"/>
                  </a:cubicBezTo>
                  <a:cubicBezTo>
                    <a:pt x="32" y="21"/>
                    <a:pt x="33" y="12"/>
                    <a:pt x="34" y="6"/>
                  </a:cubicBezTo>
                  <a:cubicBezTo>
                    <a:pt x="27" y="5"/>
                    <a:pt x="19" y="0"/>
                    <a:pt x="16" y="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4" name="Freeform 104"/>
            <p:cNvSpPr>
              <a:spLocks noChangeArrowheads="1"/>
            </p:cNvSpPr>
            <p:nvPr/>
          </p:nvSpPr>
          <p:spPr bwMode="auto">
            <a:xfrm>
              <a:off x="2082807" y="2033590"/>
              <a:ext cx="74613" cy="50800"/>
            </a:xfrm>
            <a:custGeom>
              <a:avLst/>
              <a:gdLst>
                <a:gd name="T0" fmla="*/ 15 w 39"/>
                <a:gd name="T1" fmla="*/ 19 h 26"/>
                <a:gd name="T2" fmla="*/ 39 w 39"/>
                <a:gd name="T3" fmla="*/ 14 h 26"/>
                <a:gd name="T4" fmla="*/ 9 w 39"/>
                <a:gd name="T5" fmla="*/ 2 h 26"/>
                <a:gd name="T6" fmla="*/ 3 w 39"/>
                <a:gd name="T7" fmla="*/ 1 h 26"/>
                <a:gd name="T8" fmla="*/ 0 w 39"/>
                <a:gd name="T9" fmla="*/ 23 h 26"/>
                <a:gd name="T10" fmla="*/ 1 w 39"/>
                <a:gd name="T11" fmla="*/ 24 h 26"/>
                <a:gd name="T12" fmla="*/ 15 w 39"/>
                <a:gd name="T13" fmla="*/ 19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26"/>
                <a:gd name="T23" fmla="*/ 39 w 39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26">
                  <a:moveTo>
                    <a:pt x="15" y="19"/>
                  </a:moveTo>
                  <a:cubicBezTo>
                    <a:pt x="24" y="16"/>
                    <a:pt x="39" y="21"/>
                    <a:pt x="39" y="14"/>
                  </a:cubicBezTo>
                  <a:cubicBezTo>
                    <a:pt x="39" y="7"/>
                    <a:pt x="15" y="0"/>
                    <a:pt x="9" y="2"/>
                  </a:cubicBezTo>
                  <a:cubicBezTo>
                    <a:pt x="7" y="2"/>
                    <a:pt x="5" y="2"/>
                    <a:pt x="3" y="1"/>
                  </a:cubicBezTo>
                  <a:cubicBezTo>
                    <a:pt x="2" y="7"/>
                    <a:pt x="1" y="16"/>
                    <a:pt x="0" y="23"/>
                  </a:cubicBezTo>
                  <a:cubicBezTo>
                    <a:pt x="1" y="23"/>
                    <a:pt x="1" y="23"/>
                    <a:pt x="1" y="24"/>
                  </a:cubicBezTo>
                  <a:cubicBezTo>
                    <a:pt x="5" y="26"/>
                    <a:pt x="6" y="22"/>
                    <a:pt x="15" y="1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5" name="Freeform 105"/>
            <p:cNvSpPr>
              <a:spLocks noChangeArrowheads="1"/>
            </p:cNvSpPr>
            <p:nvPr/>
          </p:nvSpPr>
          <p:spPr bwMode="auto">
            <a:xfrm>
              <a:off x="1746256" y="2143128"/>
              <a:ext cx="92076" cy="93663"/>
            </a:xfrm>
            <a:custGeom>
              <a:avLst/>
              <a:gdLst>
                <a:gd name="T0" fmla="*/ 26 w 48"/>
                <a:gd name="T1" fmla="*/ 46 h 49"/>
                <a:gd name="T2" fmla="*/ 37 w 48"/>
                <a:gd name="T3" fmla="*/ 48 h 49"/>
                <a:gd name="T4" fmla="*/ 42 w 48"/>
                <a:gd name="T5" fmla="*/ 49 h 49"/>
                <a:gd name="T6" fmla="*/ 41 w 48"/>
                <a:gd name="T7" fmla="*/ 47 h 49"/>
                <a:gd name="T8" fmla="*/ 44 w 48"/>
                <a:gd name="T9" fmla="*/ 32 h 49"/>
                <a:gd name="T10" fmla="*/ 45 w 48"/>
                <a:gd name="T11" fmla="*/ 13 h 49"/>
                <a:gd name="T12" fmla="*/ 48 w 48"/>
                <a:gd name="T13" fmla="*/ 1 h 49"/>
                <a:gd name="T14" fmla="*/ 48 w 48"/>
                <a:gd name="T15" fmla="*/ 0 h 49"/>
                <a:gd name="T16" fmla="*/ 34 w 48"/>
                <a:gd name="T17" fmla="*/ 5 h 49"/>
                <a:gd name="T18" fmla="*/ 24 w 48"/>
                <a:gd name="T19" fmla="*/ 8 h 49"/>
                <a:gd name="T20" fmla="*/ 11 w 48"/>
                <a:gd name="T21" fmla="*/ 13 h 49"/>
                <a:gd name="T22" fmla="*/ 8 w 48"/>
                <a:gd name="T23" fmla="*/ 20 h 49"/>
                <a:gd name="T24" fmla="*/ 4 w 48"/>
                <a:gd name="T25" fmla="*/ 23 h 49"/>
                <a:gd name="T26" fmla="*/ 0 w 48"/>
                <a:gd name="T27" fmla="*/ 24 h 49"/>
                <a:gd name="T28" fmla="*/ 2 w 48"/>
                <a:gd name="T29" fmla="*/ 28 h 49"/>
                <a:gd name="T30" fmla="*/ 16 w 48"/>
                <a:gd name="T31" fmla="*/ 42 h 49"/>
                <a:gd name="T32" fmla="*/ 19 w 48"/>
                <a:gd name="T33" fmla="*/ 46 h 49"/>
                <a:gd name="T34" fmla="*/ 26 w 48"/>
                <a:gd name="T35" fmla="*/ 46 h 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9"/>
                <a:gd name="T56" fmla="*/ 48 w 48"/>
                <a:gd name="T57" fmla="*/ 49 h 4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9">
                  <a:moveTo>
                    <a:pt x="26" y="46"/>
                  </a:moveTo>
                  <a:cubicBezTo>
                    <a:pt x="28" y="48"/>
                    <a:pt x="34" y="46"/>
                    <a:pt x="37" y="48"/>
                  </a:cubicBezTo>
                  <a:cubicBezTo>
                    <a:pt x="38" y="49"/>
                    <a:pt x="40" y="49"/>
                    <a:pt x="42" y="49"/>
                  </a:cubicBezTo>
                  <a:cubicBezTo>
                    <a:pt x="42" y="48"/>
                    <a:pt x="41" y="47"/>
                    <a:pt x="41" y="47"/>
                  </a:cubicBezTo>
                  <a:cubicBezTo>
                    <a:pt x="39" y="43"/>
                    <a:pt x="42" y="37"/>
                    <a:pt x="44" y="32"/>
                  </a:cubicBezTo>
                  <a:cubicBezTo>
                    <a:pt x="45" y="27"/>
                    <a:pt x="42" y="16"/>
                    <a:pt x="45" y="13"/>
                  </a:cubicBezTo>
                  <a:cubicBezTo>
                    <a:pt x="48" y="10"/>
                    <a:pt x="46" y="8"/>
                    <a:pt x="48" y="1"/>
                  </a:cubicBezTo>
                  <a:cubicBezTo>
                    <a:pt x="48" y="1"/>
                    <a:pt x="48" y="0"/>
                    <a:pt x="48" y="0"/>
                  </a:cubicBezTo>
                  <a:cubicBezTo>
                    <a:pt x="42" y="0"/>
                    <a:pt x="36" y="5"/>
                    <a:pt x="34" y="5"/>
                  </a:cubicBezTo>
                  <a:cubicBezTo>
                    <a:pt x="32" y="5"/>
                    <a:pt x="25" y="3"/>
                    <a:pt x="24" y="8"/>
                  </a:cubicBezTo>
                  <a:cubicBezTo>
                    <a:pt x="23" y="12"/>
                    <a:pt x="18" y="12"/>
                    <a:pt x="11" y="13"/>
                  </a:cubicBezTo>
                  <a:cubicBezTo>
                    <a:pt x="5" y="13"/>
                    <a:pt x="8" y="19"/>
                    <a:pt x="8" y="20"/>
                  </a:cubicBezTo>
                  <a:cubicBezTo>
                    <a:pt x="7" y="21"/>
                    <a:pt x="4" y="23"/>
                    <a:pt x="4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0" y="27"/>
                    <a:pt x="2" y="28"/>
                  </a:cubicBezTo>
                  <a:cubicBezTo>
                    <a:pt x="6" y="31"/>
                    <a:pt x="11" y="39"/>
                    <a:pt x="16" y="42"/>
                  </a:cubicBezTo>
                  <a:cubicBezTo>
                    <a:pt x="18" y="43"/>
                    <a:pt x="19" y="44"/>
                    <a:pt x="19" y="46"/>
                  </a:cubicBezTo>
                  <a:cubicBezTo>
                    <a:pt x="22" y="46"/>
                    <a:pt x="24" y="46"/>
                    <a:pt x="26" y="46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6" name="Freeform 106"/>
            <p:cNvSpPr>
              <a:spLocks noChangeArrowheads="1"/>
            </p:cNvSpPr>
            <p:nvPr/>
          </p:nvSpPr>
          <p:spPr bwMode="auto">
            <a:xfrm>
              <a:off x="2036770" y="2357440"/>
              <a:ext cx="860428" cy="877889"/>
            </a:xfrm>
            <a:custGeom>
              <a:avLst/>
              <a:gdLst>
                <a:gd name="T0" fmla="*/ 253 w 450"/>
                <a:gd name="T1" fmla="*/ 427 h 460"/>
                <a:gd name="T2" fmla="*/ 260 w 450"/>
                <a:gd name="T3" fmla="*/ 429 h 460"/>
                <a:gd name="T4" fmla="*/ 289 w 450"/>
                <a:gd name="T5" fmla="*/ 379 h 460"/>
                <a:gd name="T6" fmla="*/ 307 w 450"/>
                <a:gd name="T7" fmla="*/ 343 h 460"/>
                <a:gd name="T8" fmla="*/ 337 w 450"/>
                <a:gd name="T9" fmla="*/ 326 h 460"/>
                <a:gd name="T10" fmla="*/ 372 w 450"/>
                <a:gd name="T11" fmla="*/ 316 h 460"/>
                <a:gd name="T12" fmla="*/ 386 w 450"/>
                <a:gd name="T13" fmla="*/ 290 h 460"/>
                <a:gd name="T14" fmla="*/ 397 w 450"/>
                <a:gd name="T15" fmla="*/ 264 h 460"/>
                <a:gd name="T16" fmla="*/ 401 w 450"/>
                <a:gd name="T17" fmla="*/ 211 h 460"/>
                <a:gd name="T18" fmla="*/ 409 w 450"/>
                <a:gd name="T19" fmla="*/ 206 h 460"/>
                <a:gd name="T20" fmla="*/ 445 w 450"/>
                <a:gd name="T21" fmla="*/ 158 h 460"/>
                <a:gd name="T22" fmla="*/ 406 w 450"/>
                <a:gd name="T23" fmla="*/ 104 h 460"/>
                <a:gd name="T24" fmla="*/ 336 w 450"/>
                <a:gd name="T25" fmla="*/ 96 h 460"/>
                <a:gd name="T26" fmla="*/ 295 w 450"/>
                <a:gd name="T27" fmla="*/ 74 h 460"/>
                <a:gd name="T28" fmla="*/ 291 w 450"/>
                <a:gd name="T29" fmla="*/ 67 h 460"/>
                <a:gd name="T30" fmla="*/ 264 w 450"/>
                <a:gd name="T31" fmla="*/ 60 h 460"/>
                <a:gd name="T32" fmla="*/ 258 w 450"/>
                <a:gd name="T33" fmla="*/ 13 h 460"/>
                <a:gd name="T34" fmla="*/ 222 w 450"/>
                <a:gd name="T35" fmla="*/ 32 h 460"/>
                <a:gd name="T36" fmla="*/ 191 w 450"/>
                <a:gd name="T37" fmla="*/ 39 h 460"/>
                <a:gd name="T38" fmla="*/ 165 w 450"/>
                <a:gd name="T39" fmla="*/ 40 h 460"/>
                <a:gd name="T40" fmla="*/ 157 w 450"/>
                <a:gd name="T41" fmla="*/ 1 h 460"/>
                <a:gd name="T42" fmla="*/ 129 w 450"/>
                <a:gd name="T43" fmla="*/ 17 h 460"/>
                <a:gd name="T44" fmla="*/ 107 w 450"/>
                <a:gd name="T45" fmla="*/ 15 h 460"/>
                <a:gd name="T46" fmla="*/ 120 w 450"/>
                <a:gd name="T47" fmla="*/ 32 h 460"/>
                <a:gd name="T48" fmla="*/ 105 w 450"/>
                <a:gd name="T49" fmla="*/ 46 h 460"/>
                <a:gd name="T50" fmla="*/ 84 w 450"/>
                <a:gd name="T51" fmla="*/ 49 h 460"/>
                <a:gd name="T52" fmla="*/ 48 w 450"/>
                <a:gd name="T53" fmla="*/ 42 h 460"/>
                <a:gd name="T54" fmla="*/ 45 w 450"/>
                <a:gd name="T55" fmla="*/ 59 h 460"/>
                <a:gd name="T56" fmla="*/ 46 w 450"/>
                <a:gd name="T57" fmla="*/ 108 h 460"/>
                <a:gd name="T58" fmla="*/ 12 w 450"/>
                <a:gd name="T59" fmla="*/ 120 h 460"/>
                <a:gd name="T60" fmla="*/ 2 w 450"/>
                <a:gd name="T61" fmla="*/ 144 h 460"/>
                <a:gd name="T62" fmla="*/ 15 w 450"/>
                <a:gd name="T63" fmla="*/ 168 h 460"/>
                <a:gd name="T64" fmla="*/ 38 w 450"/>
                <a:gd name="T65" fmla="*/ 172 h 460"/>
                <a:gd name="T66" fmla="*/ 65 w 450"/>
                <a:gd name="T67" fmla="*/ 184 h 460"/>
                <a:gd name="T68" fmla="*/ 99 w 450"/>
                <a:gd name="T69" fmla="*/ 174 h 460"/>
                <a:gd name="T70" fmla="*/ 124 w 450"/>
                <a:gd name="T71" fmla="*/ 206 h 460"/>
                <a:gd name="T72" fmla="*/ 150 w 450"/>
                <a:gd name="T73" fmla="*/ 217 h 460"/>
                <a:gd name="T74" fmla="*/ 158 w 450"/>
                <a:gd name="T75" fmla="*/ 242 h 460"/>
                <a:gd name="T76" fmla="*/ 186 w 450"/>
                <a:gd name="T77" fmla="*/ 265 h 460"/>
                <a:gd name="T78" fmla="*/ 182 w 450"/>
                <a:gd name="T79" fmla="*/ 293 h 460"/>
                <a:gd name="T80" fmla="*/ 199 w 450"/>
                <a:gd name="T81" fmla="*/ 317 h 460"/>
                <a:gd name="T82" fmla="*/ 222 w 450"/>
                <a:gd name="T83" fmla="*/ 337 h 460"/>
                <a:gd name="T84" fmla="*/ 230 w 450"/>
                <a:gd name="T85" fmla="*/ 375 h 460"/>
                <a:gd name="T86" fmla="*/ 187 w 450"/>
                <a:gd name="T87" fmla="*/ 415 h 460"/>
                <a:gd name="T88" fmla="*/ 205 w 450"/>
                <a:gd name="T89" fmla="*/ 426 h 460"/>
                <a:gd name="T90" fmla="*/ 232 w 450"/>
                <a:gd name="T91" fmla="*/ 443 h 4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50"/>
                <a:gd name="T139" fmla="*/ 0 h 460"/>
                <a:gd name="T140" fmla="*/ 450 w 450"/>
                <a:gd name="T141" fmla="*/ 460 h 4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50" h="460">
                  <a:moveTo>
                    <a:pt x="238" y="455"/>
                  </a:moveTo>
                  <a:cubicBezTo>
                    <a:pt x="245" y="450"/>
                    <a:pt x="244" y="447"/>
                    <a:pt x="247" y="441"/>
                  </a:cubicBezTo>
                  <a:cubicBezTo>
                    <a:pt x="250" y="435"/>
                    <a:pt x="247" y="432"/>
                    <a:pt x="253" y="427"/>
                  </a:cubicBezTo>
                  <a:cubicBezTo>
                    <a:pt x="258" y="422"/>
                    <a:pt x="252" y="418"/>
                    <a:pt x="259" y="415"/>
                  </a:cubicBezTo>
                  <a:cubicBezTo>
                    <a:pt x="266" y="412"/>
                    <a:pt x="265" y="418"/>
                    <a:pt x="259" y="425"/>
                  </a:cubicBezTo>
                  <a:cubicBezTo>
                    <a:pt x="253" y="432"/>
                    <a:pt x="252" y="434"/>
                    <a:pt x="260" y="429"/>
                  </a:cubicBezTo>
                  <a:cubicBezTo>
                    <a:pt x="267" y="423"/>
                    <a:pt x="270" y="416"/>
                    <a:pt x="274" y="407"/>
                  </a:cubicBezTo>
                  <a:cubicBezTo>
                    <a:pt x="279" y="398"/>
                    <a:pt x="282" y="395"/>
                    <a:pt x="286" y="395"/>
                  </a:cubicBezTo>
                  <a:cubicBezTo>
                    <a:pt x="289" y="394"/>
                    <a:pt x="289" y="385"/>
                    <a:pt x="289" y="379"/>
                  </a:cubicBezTo>
                  <a:cubicBezTo>
                    <a:pt x="288" y="372"/>
                    <a:pt x="286" y="366"/>
                    <a:pt x="289" y="362"/>
                  </a:cubicBezTo>
                  <a:cubicBezTo>
                    <a:pt x="292" y="358"/>
                    <a:pt x="289" y="354"/>
                    <a:pt x="293" y="354"/>
                  </a:cubicBezTo>
                  <a:cubicBezTo>
                    <a:pt x="296" y="354"/>
                    <a:pt x="301" y="348"/>
                    <a:pt x="307" y="343"/>
                  </a:cubicBezTo>
                  <a:cubicBezTo>
                    <a:pt x="312" y="337"/>
                    <a:pt x="316" y="337"/>
                    <a:pt x="322" y="336"/>
                  </a:cubicBezTo>
                  <a:cubicBezTo>
                    <a:pt x="327" y="336"/>
                    <a:pt x="324" y="334"/>
                    <a:pt x="328" y="333"/>
                  </a:cubicBezTo>
                  <a:cubicBezTo>
                    <a:pt x="332" y="332"/>
                    <a:pt x="334" y="328"/>
                    <a:pt x="337" y="326"/>
                  </a:cubicBezTo>
                  <a:cubicBezTo>
                    <a:pt x="339" y="324"/>
                    <a:pt x="349" y="326"/>
                    <a:pt x="355" y="326"/>
                  </a:cubicBezTo>
                  <a:cubicBezTo>
                    <a:pt x="361" y="326"/>
                    <a:pt x="365" y="327"/>
                    <a:pt x="365" y="323"/>
                  </a:cubicBezTo>
                  <a:cubicBezTo>
                    <a:pt x="365" y="319"/>
                    <a:pt x="368" y="316"/>
                    <a:pt x="372" y="316"/>
                  </a:cubicBezTo>
                  <a:cubicBezTo>
                    <a:pt x="375" y="316"/>
                    <a:pt x="377" y="315"/>
                    <a:pt x="377" y="310"/>
                  </a:cubicBezTo>
                  <a:cubicBezTo>
                    <a:pt x="377" y="305"/>
                    <a:pt x="378" y="302"/>
                    <a:pt x="381" y="300"/>
                  </a:cubicBezTo>
                  <a:cubicBezTo>
                    <a:pt x="384" y="298"/>
                    <a:pt x="385" y="293"/>
                    <a:pt x="386" y="290"/>
                  </a:cubicBezTo>
                  <a:cubicBezTo>
                    <a:pt x="387" y="286"/>
                    <a:pt x="390" y="288"/>
                    <a:pt x="390" y="284"/>
                  </a:cubicBezTo>
                  <a:cubicBezTo>
                    <a:pt x="390" y="279"/>
                    <a:pt x="392" y="274"/>
                    <a:pt x="392" y="270"/>
                  </a:cubicBezTo>
                  <a:cubicBezTo>
                    <a:pt x="392" y="266"/>
                    <a:pt x="396" y="267"/>
                    <a:pt x="397" y="264"/>
                  </a:cubicBezTo>
                  <a:cubicBezTo>
                    <a:pt x="399" y="261"/>
                    <a:pt x="396" y="258"/>
                    <a:pt x="399" y="250"/>
                  </a:cubicBezTo>
                  <a:cubicBezTo>
                    <a:pt x="401" y="242"/>
                    <a:pt x="399" y="235"/>
                    <a:pt x="399" y="228"/>
                  </a:cubicBezTo>
                  <a:cubicBezTo>
                    <a:pt x="399" y="221"/>
                    <a:pt x="399" y="214"/>
                    <a:pt x="401" y="211"/>
                  </a:cubicBezTo>
                  <a:cubicBezTo>
                    <a:pt x="404" y="209"/>
                    <a:pt x="402" y="208"/>
                    <a:pt x="400" y="207"/>
                  </a:cubicBezTo>
                  <a:cubicBezTo>
                    <a:pt x="398" y="206"/>
                    <a:pt x="401" y="203"/>
                    <a:pt x="402" y="204"/>
                  </a:cubicBezTo>
                  <a:cubicBezTo>
                    <a:pt x="404" y="204"/>
                    <a:pt x="406" y="208"/>
                    <a:pt x="409" y="206"/>
                  </a:cubicBezTo>
                  <a:cubicBezTo>
                    <a:pt x="413" y="204"/>
                    <a:pt x="416" y="195"/>
                    <a:pt x="418" y="188"/>
                  </a:cubicBezTo>
                  <a:cubicBezTo>
                    <a:pt x="421" y="181"/>
                    <a:pt x="426" y="182"/>
                    <a:pt x="429" y="180"/>
                  </a:cubicBezTo>
                  <a:cubicBezTo>
                    <a:pt x="433" y="179"/>
                    <a:pt x="440" y="170"/>
                    <a:pt x="445" y="158"/>
                  </a:cubicBezTo>
                  <a:cubicBezTo>
                    <a:pt x="450" y="146"/>
                    <a:pt x="445" y="134"/>
                    <a:pt x="443" y="125"/>
                  </a:cubicBezTo>
                  <a:cubicBezTo>
                    <a:pt x="441" y="117"/>
                    <a:pt x="438" y="118"/>
                    <a:pt x="433" y="119"/>
                  </a:cubicBezTo>
                  <a:cubicBezTo>
                    <a:pt x="428" y="119"/>
                    <a:pt x="418" y="118"/>
                    <a:pt x="406" y="104"/>
                  </a:cubicBezTo>
                  <a:cubicBezTo>
                    <a:pt x="393" y="91"/>
                    <a:pt x="381" y="92"/>
                    <a:pt x="373" y="94"/>
                  </a:cubicBezTo>
                  <a:cubicBezTo>
                    <a:pt x="365" y="96"/>
                    <a:pt x="356" y="90"/>
                    <a:pt x="351" y="89"/>
                  </a:cubicBezTo>
                  <a:cubicBezTo>
                    <a:pt x="345" y="87"/>
                    <a:pt x="340" y="94"/>
                    <a:pt x="336" y="96"/>
                  </a:cubicBezTo>
                  <a:cubicBezTo>
                    <a:pt x="332" y="97"/>
                    <a:pt x="338" y="90"/>
                    <a:pt x="338" y="85"/>
                  </a:cubicBezTo>
                  <a:cubicBezTo>
                    <a:pt x="338" y="80"/>
                    <a:pt x="323" y="74"/>
                    <a:pt x="312" y="69"/>
                  </a:cubicBezTo>
                  <a:cubicBezTo>
                    <a:pt x="300" y="65"/>
                    <a:pt x="295" y="67"/>
                    <a:pt x="295" y="74"/>
                  </a:cubicBezTo>
                  <a:cubicBezTo>
                    <a:pt x="295" y="81"/>
                    <a:pt x="291" y="72"/>
                    <a:pt x="287" y="80"/>
                  </a:cubicBezTo>
                  <a:cubicBezTo>
                    <a:pt x="284" y="87"/>
                    <a:pt x="277" y="82"/>
                    <a:pt x="281" y="80"/>
                  </a:cubicBezTo>
                  <a:cubicBezTo>
                    <a:pt x="286" y="77"/>
                    <a:pt x="290" y="72"/>
                    <a:pt x="291" y="67"/>
                  </a:cubicBezTo>
                  <a:cubicBezTo>
                    <a:pt x="293" y="62"/>
                    <a:pt x="275" y="58"/>
                    <a:pt x="268" y="61"/>
                  </a:cubicBezTo>
                  <a:cubicBezTo>
                    <a:pt x="262" y="63"/>
                    <a:pt x="266" y="72"/>
                    <a:pt x="261" y="70"/>
                  </a:cubicBezTo>
                  <a:cubicBezTo>
                    <a:pt x="256" y="67"/>
                    <a:pt x="260" y="60"/>
                    <a:pt x="264" y="60"/>
                  </a:cubicBezTo>
                  <a:cubicBezTo>
                    <a:pt x="268" y="61"/>
                    <a:pt x="273" y="52"/>
                    <a:pt x="275" y="46"/>
                  </a:cubicBezTo>
                  <a:cubicBezTo>
                    <a:pt x="278" y="40"/>
                    <a:pt x="271" y="39"/>
                    <a:pt x="266" y="34"/>
                  </a:cubicBezTo>
                  <a:cubicBezTo>
                    <a:pt x="262" y="29"/>
                    <a:pt x="263" y="15"/>
                    <a:pt x="258" y="13"/>
                  </a:cubicBezTo>
                  <a:cubicBezTo>
                    <a:pt x="253" y="17"/>
                    <a:pt x="247" y="25"/>
                    <a:pt x="245" y="31"/>
                  </a:cubicBezTo>
                  <a:cubicBezTo>
                    <a:pt x="242" y="38"/>
                    <a:pt x="239" y="34"/>
                    <a:pt x="233" y="36"/>
                  </a:cubicBezTo>
                  <a:cubicBezTo>
                    <a:pt x="226" y="38"/>
                    <a:pt x="223" y="35"/>
                    <a:pt x="222" y="32"/>
                  </a:cubicBezTo>
                  <a:cubicBezTo>
                    <a:pt x="220" y="30"/>
                    <a:pt x="214" y="32"/>
                    <a:pt x="209" y="32"/>
                  </a:cubicBezTo>
                  <a:cubicBezTo>
                    <a:pt x="205" y="32"/>
                    <a:pt x="207" y="37"/>
                    <a:pt x="204" y="39"/>
                  </a:cubicBezTo>
                  <a:cubicBezTo>
                    <a:pt x="201" y="41"/>
                    <a:pt x="194" y="36"/>
                    <a:pt x="191" y="39"/>
                  </a:cubicBezTo>
                  <a:cubicBezTo>
                    <a:pt x="188" y="42"/>
                    <a:pt x="186" y="39"/>
                    <a:pt x="185" y="41"/>
                  </a:cubicBezTo>
                  <a:cubicBezTo>
                    <a:pt x="184" y="44"/>
                    <a:pt x="179" y="42"/>
                    <a:pt x="178" y="44"/>
                  </a:cubicBezTo>
                  <a:cubicBezTo>
                    <a:pt x="176" y="46"/>
                    <a:pt x="172" y="47"/>
                    <a:pt x="165" y="40"/>
                  </a:cubicBezTo>
                  <a:cubicBezTo>
                    <a:pt x="159" y="33"/>
                    <a:pt x="160" y="22"/>
                    <a:pt x="163" y="20"/>
                  </a:cubicBezTo>
                  <a:cubicBezTo>
                    <a:pt x="166" y="18"/>
                    <a:pt x="166" y="12"/>
                    <a:pt x="162" y="11"/>
                  </a:cubicBezTo>
                  <a:cubicBezTo>
                    <a:pt x="158" y="9"/>
                    <a:pt x="162" y="2"/>
                    <a:pt x="157" y="1"/>
                  </a:cubicBezTo>
                  <a:cubicBezTo>
                    <a:pt x="153" y="0"/>
                    <a:pt x="153" y="7"/>
                    <a:pt x="150" y="8"/>
                  </a:cubicBezTo>
                  <a:cubicBezTo>
                    <a:pt x="147" y="9"/>
                    <a:pt x="140" y="14"/>
                    <a:pt x="136" y="13"/>
                  </a:cubicBezTo>
                  <a:cubicBezTo>
                    <a:pt x="133" y="12"/>
                    <a:pt x="129" y="14"/>
                    <a:pt x="129" y="17"/>
                  </a:cubicBezTo>
                  <a:cubicBezTo>
                    <a:pt x="129" y="21"/>
                    <a:pt x="125" y="20"/>
                    <a:pt x="124" y="17"/>
                  </a:cubicBezTo>
                  <a:cubicBezTo>
                    <a:pt x="124" y="14"/>
                    <a:pt x="116" y="16"/>
                    <a:pt x="114" y="14"/>
                  </a:cubicBezTo>
                  <a:cubicBezTo>
                    <a:pt x="112" y="12"/>
                    <a:pt x="103" y="13"/>
                    <a:pt x="107" y="15"/>
                  </a:cubicBezTo>
                  <a:cubicBezTo>
                    <a:pt x="111" y="17"/>
                    <a:pt x="111" y="20"/>
                    <a:pt x="111" y="23"/>
                  </a:cubicBezTo>
                  <a:cubicBezTo>
                    <a:pt x="111" y="27"/>
                    <a:pt x="114" y="26"/>
                    <a:pt x="114" y="31"/>
                  </a:cubicBezTo>
                  <a:cubicBezTo>
                    <a:pt x="114" y="35"/>
                    <a:pt x="118" y="32"/>
                    <a:pt x="120" y="32"/>
                  </a:cubicBezTo>
                  <a:cubicBezTo>
                    <a:pt x="123" y="32"/>
                    <a:pt x="123" y="36"/>
                    <a:pt x="119" y="37"/>
                  </a:cubicBezTo>
                  <a:cubicBezTo>
                    <a:pt x="115" y="37"/>
                    <a:pt x="113" y="39"/>
                    <a:pt x="112" y="43"/>
                  </a:cubicBezTo>
                  <a:cubicBezTo>
                    <a:pt x="111" y="46"/>
                    <a:pt x="108" y="44"/>
                    <a:pt x="105" y="46"/>
                  </a:cubicBezTo>
                  <a:cubicBezTo>
                    <a:pt x="102" y="49"/>
                    <a:pt x="99" y="52"/>
                    <a:pt x="97" y="51"/>
                  </a:cubicBezTo>
                  <a:cubicBezTo>
                    <a:pt x="95" y="49"/>
                    <a:pt x="93" y="50"/>
                    <a:pt x="91" y="52"/>
                  </a:cubicBezTo>
                  <a:cubicBezTo>
                    <a:pt x="89" y="53"/>
                    <a:pt x="88" y="52"/>
                    <a:pt x="84" y="49"/>
                  </a:cubicBezTo>
                  <a:cubicBezTo>
                    <a:pt x="82" y="47"/>
                    <a:pt x="80" y="42"/>
                    <a:pt x="76" y="37"/>
                  </a:cubicBezTo>
                  <a:cubicBezTo>
                    <a:pt x="73" y="39"/>
                    <a:pt x="68" y="41"/>
                    <a:pt x="65" y="41"/>
                  </a:cubicBezTo>
                  <a:cubicBezTo>
                    <a:pt x="61" y="41"/>
                    <a:pt x="48" y="40"/>
                    <a:pt x="48" y="42"/>
                  </a:cubicBezTo>
                  <a:cubicBezTo>
                    <a:pt x="47" y="44"/>
                    <a:pt x="49" y="48"/>
                    <a:pt x="51" y="48"/>
                  </a:cubicBezTo>
                  <a:cubicBezTo>
                    <a:pt x="53" y="49"/>
                    <a:pt x="57" y="50"/>
                    <a:pt x="53" y="53"/>
                  </a:cubicBezTo>
                  <a:cubicBezTo>
                    <a:pt x="49" y="56"/>
                    <a:pt x="45" y="52"/>
                    <a:pt x="45" y="59"/>
                  </a:cubicBezTo>
                  <a:cubicBezTo>
                    <a:pt x="45" y="66"/>
                    <a:pt x="54" y="71"/>
                    <a:pt x="52" y="77"/>
                  </a:cubicBezTo>
                  <a:cubicBezTo>
                    <a:pt x="51" y="81"/>
                    <a:pt x="50" y="89"/>
                    <a:pt x="50" y="93"/>
                  </a:cubicBezTo>
                  <a:cubicBezTo>
                    <a:pt x="50" y="96"/>
                    <a:pt x="49" y="107"/>
                    <a:pt x="46" y="108"/>
                  </a:cubicBezTo>
                  <a:cubicBezTo>
                    <a:pt x="43" y="109"/>
                    <a:pt x="40" y="105"/>
                    <a:pt x="36" y="109"/>
                  </a:cubicBezTo>
                  <a:cubicBezTo>
                    <a:pt x="32" y="112"/>
                    <a:pt x="27" y="110"/>
                    <a:pt x="22" y="114"/>
                  </a:cubicBezTo>
                  <a:cubicBezTo>
                    <a:pt x="18" y="117"/>
                    <a:pt x="13" y="116"/>
                    <a:pt x="12" y="120"/>
                  </a:cubicBezTo>
                  <a:cubicBezTo>
                    <a:pt x="12" y="125"/>
                    <a:pt x="8" y="127"/>
                    <a:pt x="9" y="131"/>
                  </a:cubicBezTo>
                  <a:cubicBezTo>
                    <a:pt x="10" y="135"/>
                    <a:pt x="7" y="134"/>
                    <a:pt x="4" y="137"/>
                  </a:cubicBezTo>
                  <a:cubicBezTo>
                    <a:pt x="1" y="140"/>
                    <a:pt x="4" y="142"/>
                    <a:pt x="2" y="144"/>
                  </a:cubicBezTo>
                  <a:cubicBezTo>
                    <a:pt x="0" y="147"/>
                    <a:pt x="3" y="150"/>
                    <a:pt x="5" y="154"/>
                  </a:cubicBezTo>
                  <a:cubicBezTo>
                    <a:pt x="7" y="158"/>
                    <a:pt x="10" y="160"/>
                    <a:pt x="10" y="164"/>
                  </a:cubicBezTo>
                  <a:cubicBezTo>
                    <a:pt x="9" y="167"/>
                    <a:pt x="12" y="168"/>
                    <a:pt x="15" y="168"/>
                  </a:cubicBezTo>
                  <a:cubicBezTo>
                    <a:pt x="19" y="168"/>
                    <a:pt x="16" y="174"/>
                    <a:pt x="21" y="174"/>
                  </a:cubicBezTo>
                  <a:cubicBezTo>
                    <a:pt x="27" y="174"/>
                    <a:pt x="32" y="176"/>
                    <a:pt x="33" y="173"/>
                  </a:cubicBezTo>
                  <a:cubicBezTo>
                    <a:pt x="35" y="170"/>
                    <a:pt x="38" y="167"/>
                    <a:pt x="38" y="172"/>
                  </a:cubicBezTo>
                  <a:cubicBezTo>
                    <a:pt x="38" y="176"/>
                    <a:pt x="37" y="188"/>
                    <a:pt x="41" y="186"/>
                  </a:cubicBezTo>
                  <a:cubicBezTo>
                    <a:pt x="45" y="185"/>
                    <a:pt x="52" y="185"/>
                    <a:pt x="56" y="187"/>
                  </a:cubicBezTo>
                  <a:cubicBezTo>
                    <a:pt x="59" y="188"/>
                    <a:pt x="63" y="187"/>
                    <a:pt x="65" y="184"/>
                  </a:cubicBezTo>
                  <a:cubicBezTo>
                    <a:pt x="68" y="182"/>
                    <a:pt x="70" y="182"/>
                    <a:pt x="75" y="179"/>
                  </a:cubicBezTo>
                  <a:cubicBezTo>
                    <a:pt x="80" y="177"/>
                    <a:pt x="84" y="173"/>
                    <a:pt x="88" y="173"/>
                  </a:cubicBezTo>
                  <a:cubicBezTo>
                    <a:pt x="93" y="173"/>
                    <a:pt x="100" y="171"/>
                    <a:pt x="99" y="174"/>
                  </a:cubicBezTo>
                  <a:cubicBezTo>
                    <a:pt x="98" y="177"/>
                    <a:pt x="97" y="190"/>
                    <a:pt x="103" y="196"/>
                  </a:cubicBezTo>
                  <a:cubicBezTo>
                    <a:pt x="108" y="202"/>
                    <a:pt x="111" y="205"/>
                    <a:pt x="116" y="204"/>
                  </a:cubicBezTo>
                  <a:cubicBezTo>
                    <a:pt x="121" y="203"/>
                    <a:pt x="120" y="206"/>
                    <a:pt x="124" y="206"/>
                  </a:cubicBezTo>
                  <a:cubicBezTo>
                    <a:pt x="128" y="205"/>
                    <a:pt x="125" y="210"/>
                    <a:pt x="129" y="210"/>
                  </a:cubicBezTo>
                  <a:cubicBezTo>
                    <a:pt x="132" y="210"/>
                    <a:pt x="138" y="210"/>
                    <a:pt x="138" y="214"/>
                  </a:cubicBezTo>
                  <a:cubicBezTo>
                    <a:pt x="138" y="218"/>
                    <a:pt x="148" y="215"/>
                    <a:pt x="150" y="217"/>
                  </a:cubicBezTo>
                  <a:cubicBezTo>
                    <a:pt x="153" y="219"/>
                    <a:pt x="155" y="220"/>
                    <a:pt x="155" y="224"/>
                  </a:cubicBezTo>
                  <a:cubicBezTo>
                    <a:pt x="154" y="228"/>
                    <a:pt x="160" y="231"/>
                    <a:pt x="156" y="233"/>
                  </a:cubicBezTo>
                  <a:cubicBezTo>
                    <a:pt x="153" y="235"/>
                    <a:pt x="157" y="238"/>
                    <a:pt x="158" y="242"/>
                  </a:cubicBezTo>
                  <a:cubicBezTo>
                    <a:pt x="158" y="247"/>
                    <a:pt x="163" y="248"/>
                    <a:pt x="170" y="248"/>
                  </a:cubicBezTo>
                  <a:cubicBezTo>
                    <a:pt x="177" y="248"/>
                    <a:pt x="179" y="248"/>
                    <a:pt x="179" y="254"/>
                  </a:cubicBezTo>
                  <a:cubicBezTo>
                    <a:pt x="179" y="259"/>
                    <a:pt x="184" y="260"/>
                    <a:pt x="186" y="265"/>
                  </a:cubicBezTo>
                  <a:cubicBezTo>
                    <a:pt x="188" y="270"/>
                    <a:pt x="184" y="275"/>
                    <a:pt x="185" y="279"/>
                  </a:cubicBezTo>
                  <a:cubicBezTo>
                    <a:pt x="185" y="282"/>
                    <a:pt x="183" y="286"/>
                    <a:pt x="181" y="287"/>
                  </a:cubicBezTo>
                  <a:cubicBezTo>
                    <a:pt x="184" y="290"/>
                    <a:pt x="184" y="292"/>
                    <a:pt x="182" y="293"/>
                  </a:cubicBezTo>
                  <a:cubicBezTo>
                    <a:pt x="179" y="295"/>
                    <a:pt x="185" y="299"/>
                    <a:pt x="184" y="307"/>
                  </a:cubicBezTo>
                  <a:cubicBezTo>
                    <a:pt x="182" y="314"/>
                    <a:pt x="182" y="316"/>
                    <a:pt x="190" y="316"/>
                  </a:cubicBezTo>
                  <a:cubicBezTo>
                    <a:pt x="197" y="316"/>
                    <a:pt x="197" y="319"/>
                    <a:pt x="199" y="317"/>
                  </a:cubicBezTo>
                  <a:cubicBezTo>
                    <a:pt x="202" y="315"/>
                    <a:pt x="206" y="323"/>
                    <a:pt x="207" y="326"/>
                  </a:cubicBezTo>
                  <a:cubicBezTo>
                    <a:pt x="208" y="330"/>
                    <a:pt x="211" y="339"/>
                    <a:pt x="213" y="339"/>
                  </a:cubicBezTo>
                  <a:cubicBezTo>
                    <a:pt x="214" y="339"/>
                    <a:pt x="218" y="335"/>
                    <a:pt x="222" y="337"/>
                  </a:cubicBezTo>
                  <a:cubicBezTo>
                    <a:pt x="226" y="339"/>
                    <a:pt x="221" y="351"/>
                    <a:pt x="221" y="357"/>
                  </a:cubicBezTo>
                  <a:cubicBezTo>
                    <a:pt x="224" y="357"/>
                    <a:pt x="227" y="357"/>
                    <a:pt x="228" y="358"/>
                  </a:cubicBezTo>
                  <a:cubicBezTo>
                    <a:pt x="230" y="359"/>
                    <a:pt x="231" y="372"/>
                    <a:pt x="230" y="375"/>
                  </a:cubicBezTo>
                  <a:cubicBezTo>
                    <a:pt x="229" y="377"/>
                    <a:pt x="221" y="380"/>
                    <a:pt x="217" y="382"/>
                  </a:cubicBezTo>
                  <a:cubicBezTo>
                    <a:pt x="212" y="385"/>
                    <a:pt x="202" y="395"/>
                    <a:pt x="197" y="403"/>
                  </a:cubicBezTo>
                  <a:cubicBezTo>
                    <a:pt x="194" y="408"/>
                    <a:pt x="190" y="411"/>
                    <a:pt x="187" y="415"/>
                  </a:cubicBezTo>
                  <a:cubicBezTo>
                    <a:pt x="189" y="415"/>
                    <a:pt x="190" y="415"/>
                    <a:pt x="191" y="415"/>
                  </a:cubicBezTo>
                  <a:cubicBezTo>
                    <a:pt x="193" y="413"/>
                    <a:pt x="196" y="413"/>
                    <a:pt x="200" y="418"/>
                  </a:cubicBezTo>
                  <a:cubicBezTo>
                    <a:pt x="204" y="423"/>
                    <a:pt x="204" y="426"/>
                    <a:pt x="205" y="426"/>
                  </a:cubicBezTo>
                  <a:cubicBezTo>
                    <a:pt x="207" y="426"/>
                    <a:pt x="209" y="420"/>
                    <a:pt x="212" y="424"/>
                  </a:cubicBezTo>
                  <a:cubicBezTo>
                    <a:pt x="215" y="428"/>
                    <a:pt x="223" y="432"/>
                    <a:pt x="224" y="434"/>
                  </a:cubicBezTo>
                  <a:cubicBezTo>
                    <a:pt x="226" y="436"/>
                    <a:pt x="232" y="437"/>
                    <a:pt x="232" y="443"/>
                  </a:cubicBezTo>
                  <a:cubicBezTo>
                    <a:pt x="232" y="446"/>
                    <a:pt x="230" y="454"/>
                    <a:pt x="233" y="460"/>
                  </a:cubicBezTo>
                  <a:cubicBezTo>
                    <a:pt x="235" y="458"/>
                    <a:pt x="236" y="456"/>
                    <a:pt x="238" y="45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7" name="Freeform 107"/>
            <p:cNvSpPr>
              <a:spLocks noChangeArrowheads="1"/>
            </p:cNvSpPr>
            <p:nvPr/>
          </p:nvSpPr>
          <p:spPr bwMode="auto">
            <a:xfrm>
              <a:off x="2376496" y="3146429"/>
              <a:ext cx="106364" cy="117475"/>
            </a:xfrm>
            <a:custGeom>
              <a:avLst/>
              <a:gdLst>
                <a:gd name="T0" fmla="*/ 55 w 56"/>
                <a:gd name="T1" fmla="*/ 30 h 62"/>
                <a:gd name="T2" fmla="*/ 47 w 56"/>
                <a:gd name="T3" fmla="*/ 21 h 62"/>
                <a:gd name="T4" fmla="*/ 35 w 56"/>
                <a:gd name="T5" fmla="*/ 11 h 62"/>
                <a:gd name="T6" fmla="*/ 28 w 56"/>
                <a:gd name="T7" fmla="*/ 13 h 62"/>
                <a:gd name="T8" fmla="*/ 23 w 56"/>
                <a:gd name="T9" fmla="*/ 5 h 62"/>
                <a:gd name="T10" fmla="*/ 14 w 56"/>
                <a:gd name="T11" fmla="*/ 2 h 62"/>
                <a:gd name="T12" fmla="*/ 10 w 56"/>
                <a:gd name="T13" fmla="*/ 2 h 62"/>
                <a:gd name="T14" fmla="*/ 7 w 56"/>
                <a:gd name="T15" fmla="*/ 8 h 62"/>
                <a:gd name="T16" fmla="*/ 3 w 56"/>
                <a:gd name="T17" fmla="*/ 27 h 62"/>
                <a:gd name="T18" fmla="*/ 0 w 56"/>
                <a:gd name="T19" fmla="*/ 42 h 62"/>
                <a:gd name="T20" fmla="*/ 3 w 56"/>
                <a:gd name="T21" fmla="*/ 49 h 62"/>
                <a:gd name="T22" fmla="*/ 2 w 56"/>
                <a:gd name="T23" fmla="*/ 54 h 62"/>
                <a:gd name="T24" fmla="*/ 7 w 56"/>
                <a:gd name="T25" fmla="*/ 56 h 62"/>
                <a:gd name="T26" fmla="*/ 21 w 56"/>
                <a:gd name="T27" fmla="*/ 60 h 62"/>
                <a:gd name="T28" fmla="*/ 30 w 56"/>
                <a:gd name="T29" fmla="*/ 60 h 62"/>
                <a:gd name="T30" fmla="*/ 47 w 56"/>
                <a:gd name="T31" fmla="*/ 57 h 62"/>
                <a:gd name="T32" fmla="*/ 56 w 56"/>
                <a:gd name="T33" fmla="*/ 47 h 62"/>
                <a:gd name="T34" fmla="*/ 55 w 56"/>
                <a:gd name="T35" fmla="*/ 30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6"/>
                <a:gd name="T55" fmla="*/ 0 h 62"/>
                <a:gd name="T56" fmla="*/ 56 w 56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6" h="62">
                  <a:moveTo>
                    <a:pt x="55" y="30"/>
                  </a:moveTo>
                  <a:cubicBezTo>
                    <a:pt x="55" y="24"/>
                    <a:pt x="49" y="23"/>
                    <a:pt x="47" y="21"/>
                  </a:cubicBezTo>
                  <a:cubicBezTo>
                    <a:pt x="46" y="19"/>
                    <a:pt x="38" y="15"/>
                    <a:pt x="35" y="11"/>
                  </a:cubicBezTo>
                  <a:cubicBezTo>
                    <a:pt x="32" y="7"/>
                    <a:pt x="30" y="13"/>
                    <a:pt x="28" y="13"/>
                  </a:cubicBezTo>
                  <a:cubicBezTo>
                    <a:pt x="27" y="13"/>
                    <a:pt x="27" y="10"/>
                    <a:pt x="23" y="5"/>
                  </a:cubicBezTo>
                  <a:cubicBezTo>
                    <a:pt x="19" y="0"/>
                    <a:pt x="16" y="0"/>
                    <a:pt x="14" y="2"/>
                  </a:cubicBezTo>
                  <a:cubicBezTo>
                    <a:pt x="13" y="2"/>
                    <a:pt x="12" y="2"/>
                    <a:pt x="10" y="2"/>
                  </a:cubicBezTo>
                  <a:cubicBezTo>
                    <a:pt x="8" y="4"/>
                    <a:pt x="7" y="6"/>
                    <a:pt x="7" y="8"/>
                  </a:cubicBezTo>
                  <a:cubicBezTo>
                    <a:pt x="7" y="13"/>
                    <a:pt x="3" y="18"/>
                    <a:pt x="3" y="27"/>
                  </a:cubicBezTo>
                  <a:cubicBezTo>
                    <a:pt x="3" y="36"/>
                    <a:pt x="0" y="35"/>
                    <a:pt x="0" y="42"/>
                  </a:cubicBezTo>
                  <a:cubicBezTo>
                    <a:pt x="0" y="49"/>
                    <a:pt x="2" y="48"/>
                    <a:pt x="3" y="49"/>
                  </a:cubicBezTo>
                  <a:cubicBezTo>
                    <a:pt x="4" y="49"/>
                    <a:pt x="3" y="52"/>
                    <a:pt x="2" y="54"/>
                  </a:cubicBezTo>
                  <a:cubicBezTo>
                    <a:pt x="3" y="55"/>
                    <a:pt x="5" y="56"/>
                    <a:pt x="7" y="56"/>
                  </a:cubicBezTo>
                  <a:cubicBezTo>
                    <a:pt x="11" y="55"/>
                    <a:pt x="16" y="57"/>
                    <a:pt x="21" y="60"/>
                  </a:cubicBezTo>
                  <a:cubicBezTo>
                    <a:pt x="27" y="62"/>
                    <a:pt x="25" y="59"/>
                    <a:pt x="30" y="60"/>
                  </a:cubicBezTo>
                  <a:cubicBezTo>
                    <a:pt x="35" y="60"/>
                    <a:pt x="41" y="61"/>
                    <a:pt x="47" y="57"/>
                  </a:cubicBezTo>
                  <a:cubicBezTo>
                    <a:pt x="51" y="55"/>
                    <a:pt x="53" y="51"/>
                    <a:pt x="56" y="47"/>
                  </a:cubicBezTo>
                  <a:cubicBezTo>
                    <a:pt x="53" y="41"/>
                    <a:pt x="55" y="33"/>
                    <a:pt x="55" y="3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8" name="Freeform 108"/>
            <p:cNvSpPr>
              <a:spLocks noEditPoints="1" noChangeArrowheads="1"/>
            </p:cNvSpPr>
            <p:nvPr/>
          </p:nvSpPr>
          <p:spPr bwMode="auto">
            <a:xfrm>
              <a:off x="2043120" y="2951166"/>
              <a:ext cx="436565" cy="860426"/>
            </a:xfrm>
            <a:custGeom>
              <a:avLst/>
              <a:gdLst>
                <a:gd name="T0" fmla="*/ 65 w 228"/>
                <a:gd name="T1" fmla="*/ 427 h 450"/>
                <a:gd name="T2" fmla="*/ 60 w 228"/>
                <a:gd name="T3" fmla="*/ 417 h 450"/>
                <a:gd name="T4" fmla="*/ 56 w 228"/>
                <a:gd name="T5" fmla="*/ 448 h 450"/>
                <a:gd name="T6" fmla="*/ 80 w 228"/>
                <a:gd name="T7" fmla="*/ 449 h 450"/>
                <a:gd name="T8" fmla="*/ 87 w 228"/>
                <a:gd name="T9" fmla="*/ 441 h 450"/>
                <a:gd name="T10" fmla="*/ 218 w 228"/>
                <a:gd name="T11" fmla="*/ 46 h 450"/>
                <a:gd name="T12" fmla="*/ 212 w 228"/>
                <a:gd name="T13" fmla="*/ 64 h 450"/>
                <a:gd name="T14" fmla="*/ 194 w 228"/>
                <a:gd name="T15" fmla="*/ 70 h 450"/>
                <a:gd name="T16" fmla="*/ 172 w 228"/>
                <a:gd name="T17" fmla="*/ 67 h 450"/>
                <a:gd name="T18" fmla="*/ 185 w 228"/>
                <a:gd name="T19" fmla="*/ 44 h 450"/>
                <a:gd name="T20" fmla="*/ 151 w 228"/>
                <a:gd name="T21" fmla="*/ 27 h 450"/>
                <a:gd name="T22" fmla="*/ 123 w 228"/>
                <a:gd name="T23" fmla="*/ 3 h 450"/>
                <a:gd name="T24" fmla="*/ 105 w 228"/>
                <a:gd name="T25" fmla="*/ 10 h 450"/>
                <a:gd name="T26" fmla="*/ 82 w 228"/>
                <a:gd name="T27" fmla="*/ 5 h 450"/>
                <a:gd name="T28" fmla="*/ 72 w 228"/>
                <a:gd name="T29" fmla="*/ 25 h 450"/>
                <a:gd name="T30" fmla="*/ 58 w 228"/>
                <a:gd name="T31" fmla="*/ 43 h 450"/>
                <a:gd name="T32" fmla="*/ 60 w 228"/>
                <a:gd name="T33" fmla="*/ 63 h 450"/>
                <a:gd name="T34" fmla="*/ 49 w 228"/>
                <a:gd name="T35" fmla="*/ 78 h 450"/>
                <a:gd name="T36" fmla="*/ 41 w 228"/>
                <a:gd name="T37" fmla="*/ 94 h 450"/>
                <a:gd name="T38" fmla="*/ 37 w 228"/>
                <a:gd name="T39" fmla="*/ 115 h 450"/>
                <a:gd name="T40" fmla="*/ 40 w 228"/>
                <a:gd name="T41" fmla="*/ 138 h 450"/>
                <a:gd name="T42" fmla="*/ 40 w 228"/>
                <a:gd name="T43" fmla="*/ 157 h 450"/>
                <a:gd name="T44" fmla="*/ 37 w 228"/>
                <a:gd name="T45" fmla="*/ 180 h 450"/>
                <a:gd name="T46" fmla="*/ 28 w 228"/>
                <a:gd name="T47" fmla="*/ 206 h 450"/>
                <a:gd name="T48" fmla="*/ 25 w 228"/>
                <a:gd name="T49" fmla="*/ 216 h 450"/>
                <a:gd name="T50" fmla="*/ 21 w 228"/>
                <a:gd name="T51" fmla="*/ 232 h 450"/>
                <a:gd name="T52" fmla="*/ 20 w 228"/>
                <a:gd name="T53" fmla="*/ 248 h 450"/>
                <a:gd name="T54" fmla="*/ 18 w 228"/>
                <a:gd name="T55" fmla="*/ 272 h 450"/>
                <a:gd name="T56" fmla="*/ 21 w 228"/>
                <a:gd name="T57" fmla="*/ 285 h 450"/>
                <a:gd name="T58" fmla="*/ 26 w 228"/>
                <a:gd name="T59" fmla="*/ 296 h 450"/>
                <a:gd name="T60" fmla="*/ 23 w 228"/>
                <a:gd name="T61" fmla="*/ 305 h 450"/>
                <a:gd name="T62" fmla="*/ 21 w 228"/>
                <a:gd name="T63" fmla="*/ 323 h 450"/>
                <a:gd name="T64" fmla="*/ 13 w 228"/>
                <a:gd name="T65" fmla="*/ 338 h 450"/>
                <a:gd name="T66" fmla="*/ 9 w 228"/>
                <a:gd name="T67" fmla="*/ 355 h 450"/>
                <a:gd name="T68" fmla="*/ 3 w 228"/>
                <a:gd name="T69" fmla="*/ 373 h 450"/>
                <a:gd name="T70" fmla="*/ 15 w 228"/>
                <a:gd name="T71" fmla="*/ 384 h 450"/>
                <a:gd name="T72" fmla="*/ 21 w 228"/>
                <a:gd name="T73" fmla="*/ 401 h 450"/>
                <a:gd name="T74" fmla="*/ 47 w 228"/>
                <a:gd name="T75" fmla="*/ 404 h 450"/>
                <a:gd name="T76" fmla="*/ 52 w 228"/>
                <a:gd name="T77" fmla="*/ 395 h 450"/>
                <a:gd name="T78" fmla="*/ 53 w 228"/>
                <a:gd name="T79" fmla="*/ 376 h 450"/>
                <a:gd name="T80" fmla="*/ 66 w 228"/>
                <a:gd name="T81" fmla="*/ 364 h 450"/>
                <a:gd name="T82" fmla="*/ 87 w 228"/>
                <a:gd name="T83" fmla="*/ 340 h 450"/>
                <a:gd name="T84" fmla="*/ 78 w 228"/>
                <a:gd name="T85" fmla="*/ 326 h 450"/>
                <a:gd name="T86" fmla="*/ 89 w 228"/>
                <a:gd name="T87" fmla="*/ 299 h 450"/>
                <a:gd name="T88" fmla="*/ 95 w 228"/>
                <a:gd name="T89" fmla="*/ 285 h 450"/>
                <a:gd name="T90" fmla="*/ 102 w 228"/>
                <a:gd name="T91" fmla="*/ 270 h 450"/>
                <a:gd name="T92" fmla="*/ 109 w 228"/>
                <a:gd name="T93" fmla="*/ 269 h 450"/>
                <a:gd name="T94" fmla="*/ 106 w 228"/>
                <a:gd name="T95" fmla="*/ 262 h 450"/>
                <a:gd name="T96" fmla="*/ 98 w 228"/>
                <a:gd name="T97" fmla="*/ 251 h 450"/>
                <a:gd name="T98" fmla="*/ 115 w 228"/>
                <a:gd name="T99" fmla="*/ 245 h 450"/>
                <a:gd name="T100" fmla="*/ 129 w 228"/>
                <a:gd name="T101" fmla="*/ 228 h 450"/>
                <a:gd name="T102" fmla="*/ 133 w 228"/>
                <a:gd name="T103" fmla="*/ 215 h 450"/>
                <a:gd name="T104" fmla="*/ 183 w 228"/>
                <a:gd name="T105" fmla="*/ 203 h 450"/>
                <a:gd name="T106" fmla="*/ 189 w 228"/>
                <a:gd name="T107" fmla="*/ 181 h 450"/>
                <a:gd name="T108" fmla="*/ 180 w 228"/>
                <a:gd name="T109" fmla="*/ 164 h 450"/>
                <a:gd name="T110" fmla="*/ 176 w 228"/>
                <a:gd name="T111" fmla="*/ 156 h 450"/>
                <a:gd name="T112" fmla="*/ 174 w 228"/>
                <a:gd name="T113" fmla="*/ 144 h 450"/>
                <a:gd name="T114" fmla="*/ 181 w 228"/>
                <a:gd name="T115" fmla="*/ 110 h 450"/>
                <a:gd name="T116" fmla="*/ 214 w 228"/>
                <a:gd name="T117" fmla="*/ 71 h 450"/>
                <a:gd name="T118" fmla="*/ 225 w 228"/>
                <a:gd name="T119" fmla="*/ 47 h 45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28"/>
                <a:gd name="T181" fmla="*/ 0 h 450"/>
                <a:gd name="T182" fmla="*/ 228 w 228"/>
                <a:gd name="T183" fmla="*/ 450 h 45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28" h="450">
                  <a:moveTo>
                    <a:pt x="87" y="441"/>
                  </a:moveTo>
                  <a:cubicBezTo>
                    <a:pt x="81" y="441"/>
                    <a:pt x="68" y="430"/>
                    <a:pt x="65" y="427"/>
                  </a:cubicBezTo>
                  <a:cubicBezTo>
                    <a:pt x="61" y="424"/>
                    <a:pt x="64" y="421"/>
                    <a:pt x="59" y="421"/>
                  </a:cubicBezTo>
                  <a:cubicBezTo>
                    <a:pt x="55" y="422"/>
                    <a:pt x="58" y="418"/>
                    <a:pt x="60" y="417"/>
                  </a:cubicBezTo>
                  <a:cubicBezTo>
                    <a:pt x="62" y="415"/>
                    <a:pt x="59" y="411"/>
                    <a:pt x="56" y="410"/>
                  </a:cubicBezTo>
                  <a:cubicBezTo>
                    <a:pt x="56" y="417"/>
                    <a:pt x="54" y="447"/>
                    <a:pt x="56" y="448"/>
                  </a:cubicBezTo>
                  <a:cubicBezTo>
                    <a:pt x="58" y="448"/>
                    <a:pt x="71" y="446"/>
                    <a:pt x="75" y="449"/>
                  </a:cubicBezTo>
                  <a:cubicBezTo>
                    <a:pt x="77" y="449"/>
                    <a:pt x="79" y="450"/>
                    <a:pt x="80" y="449"/>
                  </a:cubicBezTo>
                  <a:cubicBezTo>
                    <a:pt x="83" y="446"/>
                    <a:pt x="90" y="447"/>
                    <a:pt x="94" y="445"/>
                  </a:cubicBezTo>
                  <a:cubicBezTo>
                    <a:pt x="98" y="442"/>
                    <a:pt x="93" y="442"/>
                    <a:pt x="87" y="441"/>
                  </a:cubicBezTo>
                  <a:close/>
                  <a:moveTo>
                    <a:pt x="225" y="47"/>
                  </a:moveTo>
                  <a:cubicBezTo>
                    <a:pt x="224" y="46"/>
                    <a:pt x="221" y="46"/>
                    <a:pt x="218" y="46"/>
                  </a:cubicBezTo>
                  <a:cubicBezTo>
                    <a:pt x="218" y="46"/>
                    <a:pt x="218" y="47"/>
                    <a:pt x="218" y="47"/>
                  </a:cubicBezTo>
                  <a:cubicBezTo>
                    <a:pt x="219" y="52"/>
                    <a:pt x="216" y="64"/>
                    <a:pt x="212" y="64"/>
                  </a:cubicBezTo>
                  <a:cubicBezTo>
                    <a:pt x="209" y="63"/>
                    <a:pt x="206" y="69"/>
                    <a:pt x="203" y="68"/>
                  </a:cubicBezTo>
                  <a:cubicBezTo>
                    <a:pt x="201" y="67"/>
                    <a:pt x="197" y="72"/>
                    <a:pt x="194" y="70"/>
                  </a:cubicBezTo>
                  <a:cubicBezTo>
                    <a:pt x="190" y="68"/>
                    <a:pt x="186" y="71"/>
                    <a:pt x="183" y="69"/>
                  </a:cubicBezTo>
                  <a:cubicBezTo>
                    <a:pt x="180" y="67"/>
                    <a:pt x="172" y="69"/>
                    <a:pt x="172" y="67"/>
                  </a:cubicBezTo>
                  <a:cubicBezTo>
                    <a:pt x="172" y="65"/>
                    <a:pt x="176" y="65"/>
                    <a:pt x="176" y="59"/>
                  </a:cubicBezTo>
                  <a:cubicBezTo>
                    <a:pt x="176" y="53"/>
                    <a:pt x="186" y="47"/>
                    <a:pt x="185" y="44"/>
                  </a:cubicBezTo>
                  <a:cubicBezTo>
                    <a:pt x="183" y="42"/>
                    <a:pt x="166" y="37"/>
                    <a:pt x="164" y="34"/>
                  </a:cubicBezTo>
                  <a:cubicBezTo>
                    <a:pt x="161" y="31"/>
                    <a:pt x="158" y="28"/>
                    <a:pt x="151" y="27"/>
                  </a:cubicBezTo>
                  <a:cubicBezTo>
                    <a:pt x="145" y="27"/>
                    <a:pt x="145" y="23"/>
                    <a:pt x="139" y="19"/>
                  </a:cubicBezTo>
                  <a:cubicBezTo>
                    <a:pt x="134" y="16"/>
                    <a:pt x="126" y="8"/>
                    <a:pt x="123" y="3"/>
                  </a:cubicBezTo>
                  <a:cubicBezTo>
                    <a:pt x="119" y="3"/>
                    <a:pt x="113" y="2"/>
                    <a:pt x="112" y="4"/>
                  </a:cubicBezTo>
                  <a:cubicBezTo>
                    <a:pt x="110" y="6"/>
                    <a:pt x="108" y="15"/>
                    <a:pt x="105" y="10"/>
                  </a:cubicBezTo>
                  <a:cubicBezTo>
                    <a:pt x="103" y="6"/>
                    <a:pt x="97" y="6"/>
                    <a:pt x="92" y="5"/>
                  </a:cubicBezTo>
                  <a:cubicBezTo>
                    <a:pt x="87" y="4"/>
                    <a:pt x="88" y="0"/>
                    <a:pt x="82" y="5"/>
                  </a:cubicBezTo>
                  <a:cubicBezTo>
                    <a:pt x="80" y="8"/>
                    <a:pt x="77" y="10"/>
                    <a:pt x="74" y="12"/>
                  </a:cubicBezTo>
                  <a:cubicBezTo>
                    <a:pt x="74" y="17"/>
                    <a:pt x="73" y="23"/>
                    <a:pt x="72" y="25"/>
                  </a:cubicBezTo>
                  <a:cubicBezTo>
                    <a:pt x="70" y="28"/>
                    <a:pt x="59" y="33"/>
                    <a:pt x="59" y="35"/>
                  </a:cubicBezTo>
                  <a:cubicBezTo>
                    <a:pt x="59" y="38"/>
                    <a:pt x="60" y="42"/>
                    <a:pt x="58" y="43"/>
                  </a:cubicBezTo>
                  <a:cubicBezTo>
                    <a:pt x="56" y="45"/>
                    <a:pt x="63" y="54"/>
                    <a:pt x="59" y="56"/>
                  </a:cubicBezTo>
                  <a:cubicBezTo>
                    <a:pt x="56" y="58"/>
                    <a:pt x="62" y="61"/>
                    <a:pt x="60" y="63"/>
                  </a:cubicBezTo>
                  <a:cubicBezTo>
                    <a:pt x="57" y="65"/>
                    <a:pt x="53" y="66"/>
                    <a:pt x="53" y="69"/>
                  </a:cubicBezTo>
                  <a:cubicBezTo>
                    <a:pt x="53" y="71"/>
                    <a:pt x="53" y="77"/>
                    <a:pt x="49" y="78"/>
                  </a:cubicBezTo>
                  <a:cubicBezTo>
                    <a:pt x="46" y="79"/>
                    <a:pt x="44" y="84"/>
                    <a:pt x="44" y="88"/>
                  </a:cubicBezTo>
                  <a:cubicBezTo>
                    <a:pt x="44" y="92"/>
                    <a:pt x="40" y="89"/>
                    <a:pt x="41" y="94"/>
                  </a:cubicBezTo>
                  <a:cubicBezTo>
                    <a:pt x="43" y="99"/>
                    <a:pt x="45" y="105"/>
                    <a:pt x="41" y="106"/>
                  </a:cubicBezTo>
                  <a:cubicBezTo>
                    <a:pt x="38" y="107"/>
                    <a:pt x="39" y="115"/>
                    <a:pt x="37" y="115"/>
                  </a:cubicBezTo>
                  <a:cubicBezTo>
                    <a:pt x="35" y="115"/>
                    <a:pt x="34" y="123"/>
                    <a:pt x="37" y="127"/>
                  </a:cubicBezTo>
                  <a:cubicBezTo>
                    <a:pt x="40" y="131"/>
                    <a:pt x="40" y="134"/>
                    <a:pt x="40" y="138"/>
                  </a:cubicBezTo>
                  <a:cubicBezTo>
                    <a:pt x="40" y="142"/>
                    <a:pt x="44" y="144"/>
                    <a:pt x="43" y="148"/>
                  </a:cubicBezTo>
                  <a:cubicBezTo>
                    <a:pt x="42" y="152"/>
                    <a:pt x="42" y="155"/>
                    <a:pt x="40" y="157"/>
                  </a:cubicBezTo>
                  <a:cubicBezTo>
                    <a:pt x="38" y="159"/>
                    <a:pt x="40" y="164"/>
                    <a:pt x="37" y="165"/>
                  </a:cubicBezTo>
                  <a:cubicBezTo>
                    <a:pt x="34" y="167"/>
                    <a:pt x="39" y="177"/>
                    <a:pt x="37" y="180"/>
                  </a:cubicBezTo>
                  <a:cubicBezTo>
                    <a:pt x="34" y="182"/>
                    <a:pt x="28" y="183"/>
                    <a:pt x="28" y="191"/>
                  </a:cubicBezTo>
                  <a:cubicBezTo>
                    <a:pt x="28" y="198"/>
                    <a:pt x="29" y="202"/>
                    <a:pt x="28" y="206"/>
                  </a:cubicBezTo>
                  <a:cubicBezTo>
                    <a:pt x="28" y="208"/>
                    <a:pt x="32" y="208"/>
                    <a:pt x="31" y="212"/>
                  </a:cubicBezTo>
                  <a:cubicBezTo>
                    <a:pt x="31" y="216"/>
                    <a:pt x="25" y="214"/>
                    <a:pt x="25" y="216"/>
                  </a:cubicBezTo>
                  <a:cubicBezTo>
                    <a:pt x="24" y="219"/>
                    <a:pt x="26" y="225"/>
                    <a:pt x="24" y="225"/>
                  </a:cubicBezTo>
                  <a:cubicBezTo>
                    <a:pt x="22" y="225"/>
                    <a:pt x="21" y="227"/>
                    <a:pt x="21" y="232"/>
                  </a:cubicBezTo>
                  <a:cubicBezTo>
                    <a:pt x="21" y="237"/>
                    <a:pt x="18" y="237"/>
                    <a:pt x="18" y="240"/>
                  </a:cubicBezTo>
                  <a:cubicBezTo>
                    <a:pt x="18" y="242"/>
                    <a:pt x="20" y="245"/>
                    <a:pt x="20" y="248"/>
                  </a:cubicBezTo>
                  <a:cubicBezTo>
                    <a:pt x="20" y="250"/>
                    <a:pt x="22" y="259"/>
                    <a:pt x="20" y="260"/>
                  </a:cubicBezTo>
                  <a:cubicBezTo>
                    <a:pt x="17" y="260"/>
                    <a:pt x="16" y="270"/>
                    <a:pt x="18" y="272"/>
                  </a:cubicBezTo>
                  <a:cubicBezTo>
                    <a:pt x="20" y="273"/>
                    <a:pt x="20" y="276"/>
                    <a:pt x="19" y="278"/>
                  </a:cubicBezTo>
                  <a:cubicBezTo>
                    <a:pt x="18" y="280"/>
                    <a:pt x="24" y="282"/>
                    <a:pt x="21" y="285"/>
                  </a:cubicBezTo>
                  <a:cubicBezTo>
                    <a:pt x="18" y="288"/>
                    <a:pt x="20" y="292"/>
                    <a:pt x="24" y="291"/>
                  </a:cubicBezTo>
                  <a:cubicBezTo>
                    <a:pt x="27" y="290"/>
                    <a:pt x="29" y="296"/>
                    <a:pt x="26" y="296"/>
                  </a:cubicBezTo>
                  <a:cubicBezTo>
                    <a:pt x="22" y="296"/>
                    <a:pt x="18" y="296"/>
                    <a:pt x="21" y="298"/>
                  </a:cubicBezTo>
                  <a:cubicBezTo>
                    <a:pt x="24" y="300"/>
                    <a:pt x="27" y="304"/>
                    <a:pt x="23" y="305"/>
                  </a:cubicBezTo>
                  <a:cubicBezTo>
                    <a:pt x="19" y="307"/>
                    <a:pt x="22" y="310"/>
                    <a:pt x="21" y="314"/>
                  </a:cubicBezTo>
                  <a:cubicBezTo>
                    <a:pt x="20" y="318"/>
                    <a:pt x="24" y="322"/>
                    <a:pt x="21" y="323"/>
                  </a:cubicBezTo>
                  <a:cubicBezTo>
                    <a:pt x="18" y="324"/>
                    <a:pt x="22" y="330"/>
                    <a:pt x="18" y="331"/>
                  </a:cubicBezTo>
                  <a:cubicBezTo>
                    <a:pt x="13" y="331"/>
                    <a:pt x="16" y="336"/>
                    <a:pt x="13" y="338"/>
                  </a:cubicBezTo>
                  <a:cubicBezTo>
                    <a:pt x="10" y="341"/>
                    <a:pt x="17" y="345"/>
                    <a:pt x="13" y="347"/>
                  </a:cubicBezTo>
                  <a:cubicBezTo>
                    <a:pt x="10" y="349"/>
                    <a:pt x="12" y="355"/>
                    <a:pt x="9" y="355"/>
                  </a:cubicBezTo>
                  <a:cubicBezTo>
                    <a:pt x="5" y="355"/>
                    <a:pt x="3" y="360"/>
                    <a:pt x="2" y="362"/>
                  </a:cubicBezTo>
                  <a:cubicBezTo>
                    <a:pt x="2" y="365"/>
                    <a:pt x="0" y="369"/>
                    <a:pt x="3" y="373"/>
                  </a:cubicBezTo>
                  <a:cubicBezTo>
                    <a:pt x="6" y="376"/>
                    <a:pt x="2" y="379"/>
                    <a:pt x="5" y="380"/>
                  </a:cubicBezTo>
                  <a:cubicBezTo>
                    <a:pt x="7" y="382"/>
                    <a:pt x="17" y="380"/>
                    <a:pt x="15" y="384"/>
                  </a:cubicBezTo>
                  <a:cubicBezTo>
                    <a:pt x="14" y="388"/>
                    <a:pt x="14" y="396"/>
                    <a:pt x="16" y="396"/>
                  </a:cubicBezTo>
                  <a:cubicBezTo>
                    <a:pt x="18" y="396"/>
                    <a:pt x="19" y="402"/>
                    <a:pt x="21" y="401"/>
                  </a:cubicBezTo>
                  <a:cubicBezTo>
                    <a:pt x="24" y="401"/>
                    <a:pt x="36" y="399"/>
                    <a:pt x="41" y="401"/>
                  </a:cubicBezTo>
                  <a:cubicBezTo>
                    <a:pt x="44" y="402"/>
                    <a:pt x="46" y="403"/>
                    <a:pt x="47" y="404"/>
                  </a:cubicBezTo>
                  <a:cubicBezTo>
                    <a:pt x="50" y="403"/>
                    <a:pt x="57" y="407"/>
                    <a:pt x="58" y="406"/>
                  </a:cubicBezTo>
                  <a:cubicBezTo>
                    <a:pt x="60" y="404"/>
                    <a:pt x="52" y="398"/>
                    <a:pt x="52" y="395"/>
                  </a:cubicBezTo>
                  <a:cubicBezTo>
                    <a:pt x="52" y="393"/>
                    <a:pt x="51" y="389"/>
                    <a:pt x="51" y="387"/>
                  </a:cubicBezTo>
                  <a:cubicBezTo>
                    <a:pt x="51" y="384"/>
                    <a:pt x="50" y="379"/>
                    <a:pt x="53" y="376"/>
                  </a:cubicBezTo>
                  <a:cubicBezTo>
                    <a:pt x="57" y="374"/>
                    <a:pt x="57" y="371"/>
                    <a:pt x="59" y="372"/>
                  </a:cubicBezTo>
                  <a:cubicBezTo>
                    <a:pt x="61" y="372"/>
                    <a:pt x="66" y="370"/>
                    <a:pt x="66" y="364"/>
                  </a:cubicBezTo>
                  <a:cubicBezTo>
                    <a:pt x="66" y="358"/>
                    <a:pt x="69" y="356"/>
                    <a:pt x="74" y="351"/>
                  </a:cubicBezTo>
                  <a:cubicBezTo>
                    <a:pt x="80" y="347"/>
                    <a:pt x="89" y="342"/>
                    <a:pt x="87" y="340"/>
                  </a:cubicBezTo>
                  <a:cubicBezTo>
                    <a:pt x="86" y="338"/>
                    <a:pt x="89" y="332"/>
                    <a:pt x="89" y="329"/>
                  </a:cubicBezTo>
                  <a:cubicBezTo>
                    <a:pt x="89" y="327"/>
                    <a:pt x="81" y="327"/>
                    <a:pt x="78" y="326"/>
                  </a:cubicBezTo>
                  <a:cubicBezTo>
                    <a:pt x="75" y="325"/>
                    <a:pt x="65" y="318"/>
                    <a:pt x="70" y="309"/>
                  </a:cubicBezTo>
                  <a:cubicBezTo>
                    <a:pt x="75" y="300"/>
                    <a:pt x="86" y="299"/>
                    <a:pt x="89" y="299"/>
                  </a:cubicBezTo>
                  <a:cubicBezTo>
                    <a:pt x="92" y="298"/>
                    <a:pt x="89" y="294"/>
                    <a:pt x="92" y="293"/>
                  </a:cubicBezTo>
                  <a:cubicBezTo>
                    <a:pt x="94" y="291"/>
                    <a:pt x="95" y="289"/>
                    <a:pt x="95" y="285"/>
                  </a:cubicBezTo>
                  <a:cubicBezTo>
                    <a:pt x="95" y="281"/>
                    <a:pt x="95" y="274"/>
                    <a:pt x="99" y="273"/>
                  </a:cubicBezTo>
                  <a:cubicBezTo>
                    <a:pt x="104" y="273"/>
                    <a:pt x="105" y="270"/>
                    <a:pt x="102" y="270"/>
                  </a:cubicBezTo>
                  <a:cubicBezTo>
                    <a:pt x="99" y="269"/>
                    <a:pt x="98" y="266"/>
                    <a:pt x="103" y="265"/>
                  </a:cubicBezTo>
                  <a:cubicBezTo>
                    <a:pt x="107" y="265"/>
                    <a:pt x="106" y="269"/>
                    <a:pt x="109" y="269"/>
                  </a:cubicBezTo>
                  <a:cubicBezTo>
                    <a:pt x="112" y="269"/>
                    <a:pt x="118" y="263"/>
                    <a:pt x="113" y="260"/>
                  </a:cubicBezTo>
                  <a:cubicBezTo>
                    <a:pt x="109" y="257"/>
                    <a:pt x="108" y="262"/>
                    <a:pt x="106" y="262"/>
                  </a:cubicBezTo>
                  <a:cubicBezTo>
                    <a:pt x="103" y="263"/>
                    <a:pt x="102" y="259"/>
                    <a:pt x="99" y="259"/>
                  </a:cubicBezTo>
                  <a:cubicBezTo>
                    <a:pt x="97" y="259"/>
                    <a:pt x="99" y="253"/>
                    <a:pt x="98" y="251"/>
                  </a:cubicBezTo>
                  <a:cubicBezTo>
                    <a:pt x="97" y="248"/>
                    <a:pt x="95" y="243"/>
                    <a:pt x="97" y="240"/>
                  </a:cubicBezTo>
                  <a:cubicBezTo>
                    <a:pt x="99" y="237"/>
                    <a:pt x="108" y="244"/>
                    <a:pt x="115" y="245"/>
                  </a:cubicBezTo>
                  <a:cubicBezTo>
                    <a:pt x="123" y="245"/>
                    <a:pt x="128" y="241"/>
                    <a:pt x="128" y="238"/>
                  </a:cubicBezTo>
                  <a:cubicBezTo>
                    <a:pt x="128" y="236"/>
                    <a:pt x="125" y="231"/>
                    <a:pt x="129" y="228"/>
                  </a:cubicBezTo>
                  <a:cubicBezTo>
                    <a:pt x="134" y="225"/>
                    <a:pt x="130" y="224"/>
                    <a:pt x="129" y="220"/>
                  </a:cubicBezTo>
                  <a:cubicBezTo>
                    <a:pt x="127" y="216"/>
                    <a:pt x="131" y="213"/>
                    <a:pt x="133" y="215"/>
                  </a:cubicBezTo>
                  <a:cubicBezTo>
                    <a:pt x="135" y="217"/>
                    <a:pt x="149" y="216"/>
                    <a:pt x="162" y="213"/>
                  </a:cubicBezTo>
                  <a:cubicBezTo>
                    <a:pt x="174" y="211"/>
                    <a:pt x="182" y="206"/>
                    <a:pt x="183" y="203"/>
                  </a:cubicBezTo>
                  <a:cubicBezTo>
                    <a:pt x="184" y="199"/>
                    <a:pt x="192" y="191"/>
                    <a:pt x="193" y="188"/>
                  </a:cubicBezTo>
                  <a:cubicBezTo>
                    <a:pt x="195" y="185"/>
                    <a:pt x="194" y="181"/>
                    <a:pt x="189" y="181"/>
                  </a:cubicBezTo>
                  <a:cubicBezTo>
                    <a:pt x="184" y="180"/>
                    <a:pt x="184" y="174"/>
                    <a:pt x="187" y="171"/>
                  </a:cubicBezTo>
                  <a:cubicBezTo>
                    <a:pt x="189" y="168"/>
                    <a:pt x="185" y="165"/>
                    <a:pt x="180" y="164"/>
                  </a:cubicBezTo>
                  <a:cubicBezTo>
                    <a:pt x="176" y="164"/>
                    <a:pt x="168" y="160"/>
                    <a:pt x="172" y="156"/>
                  </a:cubicBezTo>
                  <a:cubicBezTo>
                    <a:pt x="174" y="154"/>
                    <a:pt x="175" y="155"/>
                    <a:pt x="176" y="156"/>
                  </a:cubicBezTo>
                  <a:cubicBezTo>
                    <a:pt x="177" y="154"/>
                    <a:pt x="178" y="151"/>
                    <a:pt x="177" y="151"/>
                  </a:cubicBezTo>
                  <a:cubicBezTo>
                    <a:pt x="176" y="150"/>
                    <a:pt x="174" y="151"/>
                    <a:pt x="174" y="144"/>
                  </a:cubicBezTo>
                  <a:cubicBezTo>
                    <a:pt x="174" y="137"/>
                    <a:pt x="177" y="138"/>
                    <a:pt x="177" y="129"/>
                  </a:cubicBezTo>
                  <a:cubicBezTo>
                    <a:pt x="177" y="120"/>
                    <a:pt x="181" y="115"/>
                    <a:pt x="181" y="110"/>
                  </a:cubicBezTo>
                  <a:cubicBezTo>
                    <a:pt x="181" y="105"/>
                    <a:pt x="189" y="100"/>
                    <a:pt x="194" y="92"/>
                  </a:cubicBezTo>
                  <a:cubicBezTo>
                    <a:pt x="199" y="84"/>
                    <a:pt x="209" y="74"/>
                    <a:pt x="214" y="71"/>
                  </a:cubicBezTo>
                  <a:cubicBezTo>
                    <a:pt x="218" y="69"/>
                    <a:pt x="226" y="66"/>
                    <a:pt x="227" y="64"/>
                  </a:cubicBezTo>
                  <a:cubicBezTo>
                    <a:pt x="228" y="61"/>
                    <a:pt x="227" y="48"/>
                    <a:pt x="225" y="4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9" name="Freeform 109"/>
            <p:cNvSpPr>
              <a:spLocks noChangeArrowheads="1"/>
            </p:cNvSpPr>
            <p:nvPr/>
          </p:nvSpPr>
          <p:spPr bwMode="auto">
            <a:xfrm>
              <a:off x="1995495" y="2854329"/>
              <a:ext cx="190500" cy="973140"/>
            </a:xfrm>
            <a:custGeom>
              <a:avLst/>
              <a:gdLst>
                <a:gd name="T0" fmla="*/ 40 w 100"/>
                <a:gd name="T1" fmla="*/ 435 h 510"/>
                <a:gd name="T2" fmla="*/ 27 w 100"/>
                <a:gd name="T3" fmla="*/ 413 h 510"/>
                <a:gd name="T4" fmla="*/ 38 w 100"/>
                <a:gd name="T5" fmla="*/ 389 h 510"/>
                <a:gd name="T6" fmla="*/ 46 w 100"/>
                <a:gd name="T7" fmla="*/ 365 h 510"/>
                <a:gd name="T8" fmla="*/ 51 w 100"/>
                <a:gd name="T9" fmla="*/ 347 h 510"/>
                <a:gd name="T10" fmla="*/ 44 w 100"/>
                <a:gd name="T11" fmla="*/ 329 h 510"/>
                <a:gd name="T12" fmla="*/ 45 w 100"/>
                <a:gd name="T13" fmla="*/ 299 h 510"/>
                <a:gd name="T14" fmla="*/ 49 w 100"/>
                <a:gd name="T15" fmla="*/ 276 h 510"/>
                <a:gd name="T16" fmla="*/ 53 w 100"/>
                <a:gd name="T17" fmla="*/ 257 h 510"/>
                <a:gd name="T18" fmla="*/ 62 w 100"/>
                <a:gd name="T19" fmla="*/ 216 h 510"/>
                <a:gd name="T20" fmla="*/ 65 w 100"/>
                <a:gd name="T21" fmla="*/ 189 h 510"/>
                <a:gd name="T22" fmla="*/ 66 w 100"/>
                <a:gd name="T23" fmla="*/ 157 h 510"/>
                <a:gd name="T24" fmla="*/ 74 w 100"/>
                <a:gd name="T25" fmla="*/ 129 h 510"/>
                <a:gd name="T26" fmla="*/ 84 w 100"/>
                <a:gd name="T27" fmla="*/ 107 h 510"/>
                <a:gd name="T28" fmla="*/ 97 w 100"/>
                <a:gd name="T29" fmla="*/ 76 h 510"/>
                <a:gd name="T30" fmla="*/ 89 w 100"/>
                <a:gd name="T31" fmla="*/ 53 h 510"/>
                <a:gd name="T32" fmla="*/ 84 w 100"/>
                <a:gd name="T33" fmla="*/ 25 h 510"/>
                <a:gd name="T34" fmla="*/ 71 w 100"/>
                <a:gd name="T35" fmla="*/ 2 h 510"/>
                <a:gd name="T36" fmla="*/ 64 w 100"/>
                <a:gd name="T37" fmla="*/ 23 h 510"/>
                <a:gd name="T38" fmla="*/ 62 w 100"/>
                <a:gd name="T39" fmla="*/ 75 h 510"/>
                <a:gd name="T40" fmla="*/ 53 w 100"/>
                <a:gd name="T41" fmla="*/ 128 h 510"/>
                <a:gd name="T42" fmla="*/ 48 w 100"/>
                <a:gd name="T43" fmla="*/ 163 h 510"/>
                <a:gd name="T44" fmla="*/ 41 w 100"/>
                <a:gd name="T45" fmla="*/ 210 h 510"/>
                <a:gd name="T46" fmla="*/ 26 w 100"/>
                <a:gd name="T47" fmla="*/ 251 h 510"/>
                <a:gd name="T48" fmla="*/ 24 w 100"/>
                <a:gd name="T49" fmla="*/ 286 h 510"/>
                <a:gd name="T50" fmla="*/ 17 w 100"/>
                <a:gd name="T51" fmla="*/ 319 h 510"/>
                <a:gd name="T52" fmla="*/ 32 w 100"/>
                <a:gd name="T53" fmla="*/ 302 h 510"/>
                <a:gd name="T54" fmla="*/ 34 w 100"/>
                <a:gd name="T55" fmla="*/ 320 h 510"/>
                <a:gd name="T56" fmla="*/ 30 w 100"/>
                <a:gd name="T57" fmla="*/ 342 h 510"/>
                <a:gd name="T58" fmla="*/ 25 w 100"/>
                <a:gd name="T59" fmla="*/ 357 h 510"/>
                <a:gd name="T60" fmla="*/ 23 w 100"/>
                <a:gd name="T61" fmla="*/ 354 h 510"/>
                <a:gd name="T62" fmla="*/ 15 w 100"/>
                <a:gd name="T63" fmla="*/ 357 h 510"/>
                <a:gd name="T64" fmla="*/ 2 w 100"/>
                <a:gd name="T65" fmla="*/ 374 h 510"/>
                <a:gd name="T66" fmla="*/ 17 w 100"/>
                <a:gd name="T67" fmla="*/ 376 h 510"/>
                <a:gd name="T68" fmla="*/ 25 w 100"/>
                <a:gd name="T69" fmla="*/ 389 h 510"/>
                <a:gd name="T70" fmla="*/ 11 w 100"/>
                <a:gd name="T71" fmla="*/ 393 h 510"/>
                <a:gd name="T72" fmla="*/ 13 w 100"/>
                <a:gd name="T73" fmla="*/ 400 h 510"/>
                <a:gd name="T74" fmla="*/ 6 w 100"/>
                <a:gd name="T75" fmla="*/ 412 h 510"/>
                <a:gd name="T76" fmla="*/ 15 w 100"/>
                <a:gd name="T77" fmla="*/ 416 h 510"/>
                <a:gd name="T78" fmla="*/ 16 w 100"/>
                <a:gd name="T79" fmla="*/ 427 h 510"/>
                <a:gd name="T80" fmla="*/ 9 w 100"/>
                <a:gd name="T81" fmla="*/ 441 h 510"/>
                <a:gd name="T82" fmla="*/ 23 w 100"/>
                <a:gd name="T83" fmla="*/ 444 h 510"/>
                <a:gd name="T84" fmla="*/ 28 w 100"/>
                <a:gd name="T85" fmla="*/ 448 h 510"/>
                <a:gd name="T86" fmla="*/ 22 w 100"/>
                <a:gd name="T87" fmla="*/ 462 h 510"/>
                <a:gd name="T88" fmla="*/ 41 w 100"/>
                <a:gd name="T89" fmla="*/ 462 h 510"/>
                <a:gd name="T90" fmla="*/ 28 w 100"/>
                <a:gd name="T91" fmla="*/ 472 h 510"/>
                <a:gd name="T92" fmla="*/ 42 w 100"/>
                <a:gd name="T93" fmla="*/ 470 h 510"/>
                <a:gd name="T94" fmla="*/ 26 w 100"/>
                <a:gd name="T95" fmla="*/ 481 h 510"/>
                <a:gd name="T96" fmla="*/ 41 w 100"/>
                <a:gd name="T97" fmla="*/ 483 h 510"/>
                <a:gd name="T98" fmla="*/ 64 w 100"/>
                <a:gd name="T99" fmla="*/ 461 h 510"/>
                <a:gd name="T100" fmla="*/ 71 w 100"/>
                <a:gd name="T101" fmla="*/ 473 h 510"/>
                <a:gd name="T102" fmla="*/ 61 w 100"/>
                <a:gd name="T103" fmla="*/ 477 h 510"/>
                <a:gd name="T104" fmla="*/ 50 w 100"/>
                <a:gd name="T105" fmla="*/ 486 h 510"/>
                <a:gd name="T106" fmla="*/ 58 w 100"/>
                <a:gd name="T107" fmla="*/ 503 h 510"/>
                <a:gd name="T108" fmla="*/ 74 w 100"/>
                <a:gd name="T109" fmla="*/ 500 h 510"/>
                <a:gd name="T110" fmla="*/ 91 w 100"/>
                <a:gd name="T111" fmla="*/ 501 h 510"/>
                <a:gd name="T112" fmla="*/ 81 w 100"/>
                <a:gd name="T113" fmla="*/ 499 h 510"/>
                <a:gd name="T114" fmla="*/ 71 w 100"/>
                <a:gd name="T115" fmla="*/ 457 h 510"/>
                <a:gd name="T116" fmla="*/ 46 w 100"/>
                <a:gd name="T117" fmla="*/ 452 h 51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0"/>
                <a:gd name="T178" fmla="*/ 0 h 510"/>
                <a:gd name="T179" fmla="*/ 100 w 100"/>
                <a:gd name="T180" fmla="*/ 510 h 51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0" h="510">
                  <a:moveTo>
                    <a:pt x="46" y="452"/>
                  </a:moveTo>
                  <a:cubicBezTo>
                    <a:pt x="44" y="453"/>
                    <a:pt x="43" y="447"/>
                    <a:pt x="41" y="447"/>
                  </a:cubicBezTo>
                  <a:cubicBezTo>
                    <a:pt x="39" y="447"/>
                    <a:pt x="39" y="439"/>
                    <a:pt x="40" y="435"/>
                  </a:cubicBezTo>
                  <a:cubicBezTo>
                    <a:pt x="42" y="431"/>
                    <a:pt x="32" y="433"/>
                    <a:pt x="30" y="431"/>
                  </a:cubicBezTo>
                  <a:cubicBezTo>
                    <a:pt x="27" y="430"/>
                    <a:pt x="31" y="427"/>
                    <a:pt x="28" y="424"/>
                  </a:cubicBezTo>
                  <a:cubicBezTo>
                    <a:pt x="25" y="420"/>
                    <a:pt x="27" y="416"/>
                    <a:pt x="27" y="413"/>
                  </a:cubicBezTo>
                  <a:cubicBezTo>
                    <a:pt x="28" y="411"/>
                    <a:pt x="30" y="406"/>
                    <a:pt x="34" y="406"/>
                  </a:cubicBezTo>
                  <a:cubicBezTo>
                    <a:pt x="37" y="406"/>
                    <a:pt x="35" y="400"/>
                    <a:pt x="38" y="398"/>
                  </a:cubicBezTo>
                  <a:cubicBezTo>
                    <a:pt x="42" y="396"/>
                    <a:pt x="35" y="392"/>
                    <a:pt x="38" y="389"/>
                  </a:cubicBezTo>
                  <a:cubicBezTo>
                    <a:pt x="41" y="387"/>
                    <a:pt x="38" y="382"/>
                    <a:pt x="43" y="382"/>
                  </a:cubicBezTo>
                  <a:cubicBezTo>
                    <a:pt x="47" y="381"/>
                    <a:pt x="43" y="375"/>
                    <a:pt x="46" y="374"/>
                  </a:cubicBezTo>
                  <a:cubicBezTo>
                    <a:pt x="49" y="373"/>
                    <a:pt x="45" y="369"/>
                    <a:pt x="46" y="365"/>
                  </a:cubicBezTo>
                  <a:cubicBezTo>
                    <a:pt x="47" y="361"/>
                    <a:pt x="44" y="358"/>
                    <a:pt x="48" y="356"/>
                  </a:cubicBezTo>
                  <a:cubicBezTo>
                    <a:pt x="52" y="355"/>
                    <a:pt x="49" y="351"/>
                    <a:pt x="46" y="349"/>
                  </a:cubicBezTo>
                  <a:cubicBezTo>
                    <a:pt x="43" y="347"/>
                    <a:pt x="47" y="347"/>
                    <a:pt x="51" y="347"/>
                  </a:cubicBezTo>
                  <a:cubicBezTo>
                    <a:pt x="54" y="347"/>
                    <a:pt x="52" y="341"/>
                    <a:pt x="49" y="342"/>
                  </a:cubicBezTo>
                  <a:cubicBezTo>
                    <a:pt x="45" y="343"/>
                    <a:pt x="43" y="339"/>
                    <a:pt x="46" y="336"/>
                  </a:cubicBezTo>
                  <a:cubicBezTo>
                    <a:pt x="49" y="333"/>
                    <a:pt x="43" y="331"/>
                    <a:pt x="44" y="329"/>
                  </a:cubicBezTo>
                  <a:cubicBezTo>
                    <a:pt x="45" y="327"/>
                    <a:pt x="45" y="324"/>
                    <a:pt x="43" y="323"/>
                  </a:cubicBezTo>
                  <a:cubicBezTo>
                    <a:pt x="41" y="321"/>
                    <a:pt x="42" y="311"/>
                    <a:pt x="45" y="311"/>
                  </a:cubicBezTo>
                  <a:cubicBezTo>
                    <a:pt x="47" y="310"/>
                    <a:pt x="45" y="301"/>
                    <a:pt x="45" y="299"/>
                  </a:cubicBezTo>
                  <a:cubicBezTo>
                    <a:pt x="45" y="296"/>
                    <a:pt x="43" y="293"/>
                    <a:pt x="43" y="291"/>
                  </a:cubicBezTo>
                  <a:cubicBezTo>
                    <a:pt x="43" y="288"/>
                    <a:pt x="46" y="288"/>
                    <a:pt x="46" y="283"/>
                  </a:cubicBezTo>
                  <a:cubicBezTo>
                    <a:pt x="46" y="278"/>
                    <a:pt x="47" y="276"/>
                    <a:pt x="49" y="276"/>
                  </a:cubicBezTo>
                  <a:cubicBezTo>
                    <a:pt x="51" y="276"/>
                    <a:pt x="49" y="270"/>
                    <a:pt x="50" y="267"/>
                  </a:cubicBezTo>
                  <a:cubicBezTo>
                    <a:pt x="50" y="265"/>
                    <a:pt x="56" y="267"/>
                    <a:pt x="56" y="263"/>
                  </a:cubicBezTo>
                  <a:cubicBezTo>
                    <a:pt x="57" y="259"/>
                    <a:pt x="53" y="259"/>
                    <a:pt x="53" y="257"/>
                  </a:cubicBezTo>
                  <a:cubicBezTo>
                    <a:pt x="54" y="253"/>
                    <a:pt x="53" y="249"/>
                    <a:pt x="53" y="242"/>
                  </a:cubicBezTo>
                  <a:cubicBezTo>
                    <a:pt x="53" y="234"/>
                    <a:pt x="59" y="233"/>
                    <a:pt x="62" y="231"/>
                  </a:cubicBezTo>
                  <a:cubicBezTo>
                    <a:pt x="64" y="228"/>
                    <a:pt x="59" y="218"/>
                    <a:pt x="62" y="216"/>
                  </a:cubicBezTo>
                  <a:cubicBezTo>
                    <a:pt x="65" y="215"/>
                    <a:pt x="63" y="210"/>
                    <a:pt x="65" y="208"/>
                  </a:cubicBezTo>
                  <a:cubicBezTo>
                    <a:pt x="67" y="206"/>
                    <a:pt x="67" y="203"/>
                    <a:pt x="68" y="199"/>
                  </a:cubicBezTo>
                  <a:cubicBezTo>
                    <a:pt x="69" y="195"/>
                    <a:pt x="65" y="193"/>
                    <a:pt x="65" y="189"/>
                  </a:cubicBezTo>
                  <a:cubicBezTo>
                    <a:pt x="65" y="185"/>
                    <a:pt x="65" y="182"/>
                    <a:pt x="62" y="178"/>
                  </a:cubicBezTo>
                  <a:cubicBezTo>
                    <a:pt x="59" y="174"/>
                    <a:pt x="60" y="166"/>
                    <a:pt x="62" y="166"/>
                  </a:cubicBezTo>
                  <a:cubicBezTo>
                    <a:pt x="64" y="166"/>
                    <a:pt x="63" y="158"/>
                    <a:pt x="66" y="157"/>
                  </a:cubicBezTo>
                  <a:cubicBezTo>
                    <a:pt x="70" y="156"/>
                    <a:pt x="68" y="150"/>
                    <a:pt x="66" y="145"/>
                  </a:cubicBezTo>
                  <a:cubicBezTo>
                    <a:pt x="65" y="140"/>
                    <a:pt x="69" y="143"/>
                    <a:pt x="69" y="139"/>
                  </a:cubicBezTo>
                  <a:cubicBezTo>
                    <a:pt x="69" y="135"/>
                    <a:pt x="71" y="130"/>
                    <a:pt x="74" y="129"/>
                  </a:cubicBezTo>
                  <a:cubicBezTo>
                    <a:pt x="78" y="128"/>
                    <a:pt x="78" y="122"/>
                    <a:pt x="78" y="120"/>
                  </a:cubicBezTo>
                  <a:cubicBezTo>
                    <a:pt x="78" y="117"/>
                    <a:pt x="82" y="116"/>
                    <a:pt x="85" y="114"/>
                  </a:cubicBezTo>
                  <a:cubicBezTo>
                    <a:pt x="87" y="112"/>
                    <a:pt x="81" y="109"/>
                    <a:pt x="84" y="107"/>
                  </a:cubicBezTo>
                  <a:cubicBezTo>
                    <a:pt x="88" y="105"/>
                    <a:pt x="81" y="96"/>
                    <a:pt x="83" y="94"/>
                  </a:cubicBezTo>
                  <a:cubicBezTo>
                    <a:pt x="85" y="93"/>
                    <a:pt x="84" y="89"/>
                    <a:pt x="84" y="86"/>
                  </a:cubicBezTo>
                  <a:cubicBezTo>
                    <a:pt x="84" y="84"/>
                    <a:pt x="95" y="79"/>
                    <a:pt x="97" y="76"/>
                  </a:cubicBezTo>
                  <a:cubicBezTo>
                    <a:pt x="98" y="74"/>
                    <a:pt x="99" y="68"/>
                    <a:pt x="99" y="63"/>
                  </a:cubicBezTo>
                  <a:cubicBezTo>
                    <a:pt x="96" y="65"/>
                    <a:pt x="93" y="66"/>
                    <a:pt x="92" y="65"/>
                  </a:cubicBezTo>
                  <a:cubicBezTo>
                    <a:pt x="91" y="63"/>
                    <a:pt x="92" y="56"/>
                    <a:pt x="89" y="53"/>
                  </a:cubicBezTo>
                  <a:cubicBezTo>
                    <a:pt x="86" y="50"/>
                    <a:pt x="88" y="44"/>
                    <a:pt x="85" y="43"/>
                  </a:cubicBezTo>
                  <a:cubicBezTo>
                    <a:pt x="82" y="41"/>
                    <a:pt x="79" y="35"/>
                    <a:pt x="81" y="33"/>
                  </a:cubicBezTo>
                  <a:cubicBezTo>
                    <a:pt x="84" y="31"/>
                    <a:pt x="81" y="27"/>
                    <a:pt x="84" y="25"/>
                  </a:cubicBezTo>
                  <a:cubicBezTo>
                    <a:pt x="86" y="23"/>
                    <a:pt x="82" y="23"/>
                    <a:pt x="79" y="19"/>
                  </a:cubicBezTo>
                  <a:cubicBezTo>
                    <a:pt x="76" y="15"/>
                    <a:pt x="80" y="10"/>
                    <a:pt x="76" y="7"/>
                  </a:cubicBezTo>
                  <a:cubicBezTo>
                    <a:pt x="72" y="4"/>
                    <a:pt x="72" y="0"/>
                    <a:pt x="71" y="2"/>
                  </a:cubicBezTo>
                  <a:cubicBezTo>
                    <a:pt x="70" y="4"/>
                    <a:pt x="70" y="9"/>
                    <a:pt x="67" y="11"/>
                  </a:cubicBezTo>
                  <a:cubicBezTo>
                    <a:pt x="66" y="11"/>
                    <a:pt x="65" y="12"/>
                    <a:pt x="64" y="13"/>
                  </a:cubicBezTo>
                  <a:cubicBezTo>
                    <a:pt x="64" y="15"/>
                    <a:pt x="63" y="20"/>
                    <a:pt x="64" y="23"/>
                  </a:cubicBezTo>
                  <a:cubicBezTo>
                    <a:pt x="66" y="27"/>
                    <a:pt x="67" y="45"/>
                    <a:pt x="65" y="52"/>
                  </a:cubicBezTo>
                  <a:cubicBezTo>
                    <a:pt x="64" y="59"/>
                    <a:pt x="62" y="65"/>
                    <a:pt x="61" y="69"/>
                  </a:cubicBezTo>
                  <a:cubicBezTo>
                    <a:pt x="59" y="73"/>
                    <a:pt x="64" y="73"/>
                    <a:pt x="62" y="75"/>
                  </a:cubicBezTo>
                  <a:cubicBezTo>
                    <a:pt x="60" y="77"/>
                    <a:pt x="61" y="82"/>
                    <a:pt x="61" y="90"/>
                  </a:cubicBezTo>
                  <a:cubicBezTo>
                    <a:pt x="61" y="98"/>
                    <a:pt x="56" y="112"/>
                    <a:pt x="56" y="116"/>
                  </a:cubicBezTo>
                  <a:cubicBezTo>
                    <a:pt x="56" y="120"/>
                    <a:pt x="52" y="123"/>
                    <a:pt x="53" y="128"/>
                  </a:cubicBezTo>
                  <a:cubicBezTo>
                    <a:pt x="53" y="133"/>
                    <a:pt x="51" y="135"/>
                    <a:pt x="48" y="138"/>
                  </a:cubicBezTo>
                  <a:cubicBezTo>
                    <a:pt x="45" y="140"/>
                    <a:pt x="52" y="147"/>
                    <a:pt x="52" y="151"/>
                  </a:cubicBezTo>
                  <a:cubicBezTo>
                    <a:pt x="52" y="155"/>
                    <a:pt x="47" y="157"/>
                    <a:pt x="48" y="163"/>
                  </a:cubicBezTo>
                  <a:cubicBezTo>
                    <a:pt x="49" y="171"/>
                    <a:pt x="48" y="185"/>
                    <a:pt x="48" y="188"/>
                  </a:cubicBezTo>
                  <a:cubicBezTo>
                    <a:pt x="48" y="191"/>
                    <a:pt x="45" y="191"/>
                    <a:pt x="45" y="196"/>
                  </a:cubicBezTo>
                  <a:cubicBezTo>
                    <a:pt x="46" y="201"/>
                    <a:pt x="42" y="202"/>
                    <a:pt x="41" y="210"/>
                  </a:cubicBezTo>
                  <a:cubicBezTo>
                    <a:pt x="41" y="217"/>
                    <a:pt x="35" y="228"/>
                    <a:pt x="33" y="234"/>
                  </a:cubicBezTo>
                  <a:cubicBezTo>
                    <a:pt x="30" y="240"/>
                    <a:pt x="30" y="243"/>
                    <a:pt x="27" y="243"/>
                  </a:cubicBezTo>
                  <a:cubicBezTo>
                    <a:pt x="24" y="243"/>
                    <a:pt x="24" y="246"/>
                    <a:pt x="26" y="251"/>
                  </a:cubicBezTo>
                  <a:cubicBezTo>
                    <a:pt x="28" y="256"/>
                    <a:pt x="24" y="260"/>
                    <a:pt x="27" y="265"/>
                  </a:cubicBezTo>
                  <a:cubicBezTo>
                    <a:pt x="30" y="270"/>
                    <a:pt x="29" y="272"/>
                    <a:pt x="28" y="277"/>
                  </a:cubicBezTo>
                  <a:cubicBezTo>
                    <a:pt x="26" y="282"/>
                    <a:pt x="24" y="282"/>
                    <a:pt x="24" y="286"/>
                  </a:cubicBezTo>
                  <a:cubicBezTo>
                    <a:pt x="24" y="291"/>
                    <a:pt x="21" y="295"/>
                    <a:pt x="23" y="300"/>
                  </a:cubicBezTo>
                  <a:cubicBezTo>
                    <a:pt x="25" y="305"/>
                    <a:pt x="24" y="306"/>
                    <a:pt x="22" y="306"/>
                  </a:cubicBezTo>
                  <a:cubicBezTo>
                    <a:pt x="19" y="306"/>
                    <a:pt x="18" y="310"/>
                    <a:pt x="17" y="319"/>
                  </a:cubicBezTo>
                  <a:cubicBezTo>
                    <a:pt x="16" y="327"/>
                    <a:pt x="16" y="327"/>
                    <a:pt x="22" y="326"/>
                  </a:cubicBezTo>
                  <a:cubicBezTo>
                    <a:pt x="28" y="326"/>
                    <a:pt x="24" y="306"/>
                    <a:pt x="27" y="306"/>
                  </a:cubicBezTo>
                  <a:cubicBezTo>
                    <a:pt x="31" y="306"/>
                    <a:pt x="28" y="303"/>
                    <a:pt x="32" y="302"/>
                  </a:cubicBezTo>
                  <a:cubicBezTo>
                    <a:pt x="35" y="301"/>
                    <a:pt x="32" y="305"/>
                    <a:pt x="35" y="306"/>
                  </a:cubicBezTo>
                  <a:cubicBezTo>
                    <a:pt x="37" y="307"/>
                    <a:pt x="39" y="309"/>
                    <a:pt x="35" y="311"/>
                  </a:cubicBezTo>
                  <a:cubicBezTo>
                    <a:pt x="32" y="313"/>
                    <a:pt x="36" y="318"/>
                    <a:pt x="34" y="320"/>
                  </a:cubicBezTo>
                  <a:cubicBezTo>
                    <a:pt x="33" y="323"/>
                    <a:pt x="30" y="326"/>
                    <a:pt x="32" y="329"/>
                  </a:cubicBezTo>
                  <a:cubicBezTo>
                    <a:pt x="33" y="333"/>
                    <a:pt x="30" y="332"/>
                    <a:pt x="30" y="337"/>
                  </a:cubicBezTo>
                  <a:cubicBezTo>
                    <a:pt x="29" y="341"/>
                    <a:pt x="32" y="341"/>
                    <a:pt x="30" y="342"/>
                  </a:cubicBezTo>
                  <a:cubicBezTo>
                    <a:pt x="28" y="343"/>
                    <a:pt x="32" y="346"/>
                    <a:pt x="30" y="347"/>
                  </a:cubicBezTo>
                  <a:cubicBezTo>
                    <a:pt x="27" y="347"/>
                    <a:pt x="29" y="351"/>
                    <a:pt x="30" y="354"/>
                  </a:cubicBezTo>
                  <a:cubicBezTo>
                    <a:pt x="32" y="357"/>
                    <a:pt x="27" y="355"/>
                    <a:pt x="25" y="357"/>
                  </a:cubicBezTo>
                  <a:cubicBezTo>
                    <a:pt x="22" y="359"/>
                    <a:pt x="27" y="362"/>
                    <a:pt x="26" y="364"/>
                  </a:cubicBezTo>
                  <a:cubicBezTo>
                    <a:pt x="24" y="367"/>
                    <a:pt x="20" y="363"/>
                    <a:pt x="18" y="361"/>
                  </a:cubicBezTo>
                  <a:cubicBezTo>
                    <a:pt x="17" y="360"/>
                    <a:pt x="21" y="357"/>
                    <a:pt x="23" y="354"/>
                  </a:cubicBezTo>
                  <a:cubicBezTo>
                    <a:pt x="26" y="351"/>
                    <a:pt x="21" y="344"/>
                    <a:pt x="17" y="346"/>
                  </a:cubicBezTo>
                  <a:cubicBezTo>
                    <a:pt x="14" y="347"/>
                    <a:pt x="21" y="351"/>
                    <a:pt x="21" y="355"/>
                  </a:cubicBezTo>
                  <a:cubicBezTo>
                    <a:pt x="21" y="358"/>
                    <a:pt x="15" y="354"/>
                    <a:pt x="15" y="357"/>
                  </a:cubicBezTo>
                  <a:cubicBezTo>
                    <a:pt x="15" y="361"/>
                    <a:pt x="11" y="360"/>
                    <a:pt x="9" y="362"/>
                  </a:cubicBezTo>
                  <a:cubicBezTo>
                    <a:pt x="6" y="365"/>
                    <a:pt x="12" y="367"/>
                    <a:pt x="9" y="368"/>
                  </a:cubicBezTo>
                  <a:cubicBezTo>
                    <a:pt x="7" y="368"/>
                    <a:pt x="2" y="372"/>
                    <a:pt x="2" y="374"/>
                  </a:cubicBezTo>
                  <a:cubicBezTo>
                    <a:pt x="2" y="377"/>
                    <a:pt x="5" y="377"/>
                    <a:pt x="5" y="375"/>
                  </a:cubicBezTo>
                  <a:cubicBezTo>
                    <a:pt x="5" y="372"/>
                    <a:pt x="9" y="372"/>
                    <a:pt x="10" y="375"/>
                  </a:cubicBezTo>
                  <a:cubicBezTo>
                    <a:pt x="11" y="378"/>
                    <a:pt x="13" y="375"/>
                    <a:pt x="17" y="376"/>
                  </a:cubicBezTo>
                  <a:cubicBezTo>
                    <a:pt x="20" y="376"/>
                    <a:pt x="20" y="382"/>
                    <a:pt x="18" y="381"/>
                  </a:cubicBezTo>
                  <a:cubicBezTo>
                    <a:pt x="16" y="381"/>
                    <a:pt x="14" y="385"/>
                    <a:pt x="14" y="388"/>
                  </a:cubicBezTo>
                  <a:cubicBezTo>
                    <a:pt x="15" y="392"/>
                    <a:pt x="22" y="388"/>
                    <a:pt x="25" y="389"/>
                  </a:cubicBezTo>
                  <a:cubicBezTo>
                    <a:pt x="28" y="390"/>
                    <a:pt x="27" y="396"/>
                    <a:pt x="25" y="394"/>
                  </a:cubicBezTo>
                  <a:cubicBezTo>
                    <a:pt x="23" y="392"/>
                    <a:pt x="19" y="389"/>
                    <a:pt x="17" y="392"/>
                  </a:cubicBezTo>
                  <a:cubicBezTo>
                    <a:pt x="16" y="395"/>
                    <a:pt x="13" y="394"/>
                    <a:pt x="11" y="393"/>
                  </a:cubicBezTo>
                  <a:cubicBezTo>
                    <a:pt x="8" y="392"/>
                    <a:pt x="0" y="397"/>
                    <a:pt x="3" y="399"/>
                  </a:cubicBezTo>
                  <a:cubicBezTo>
                    <a:pt x="6" y="401"/>
                    <a:pt x="6" y="404"/>
                    <a:pt x="7" y="404"/>
                  </a:cubicBezTo>
                  <a:cubicBezTo>
                    <a:pt x="9" y="404"/>
                    <a:pt x="12" y="402"/>
                    <a:pt x="13" y="400"/>
                  </a:cubicBezTo>
                  <a:cubicBezTo>
                    <a:pt x="14" y="398"/>
                    <a:pt x="17" y="396"/>
                    <a:pt x="18" y="401"/>
                  </a:cubicBezTo>
                  <a:cubicBezTo>
                    <a:pt x="18" y="405"/>
                    <a:pt x="13" y="403"/>
                    <a:pt x="12" y="406"/>
                  </a:cubicBezTo>
                  <a:cubicBezTo>
                    <a:pt x="11" y="408"/>
                    <a:pt x="9" y="410"/>
                    <a:pt x="6" y="412"/>
                  </a:cubicBezTo>
                  <a:cubicBezTo>
                    <a:pt x="3" y="415"/>
                    <a:pt x="6" y="418"/>
                    <a:pt x="8" y="417"/>
                  </a:cubicBezTo>
                  <a:cubicBezTo>
                    <a:pt x="11" y="416"/>
                    <a:pt x="8" y="420"/>
                    <a:pt x="11" y="421"/>
                  </a:cubicBezTo>
                  <a:cubicBezTo>
                    <a:pt x="14" y="421"/>
                    <a:pt x="15" y="419"/>
                    <a:pt x="15" y="416"/>
                  </a:cubicBezTo>
                  <a:cubicBezTo>
                    <a:pt x="14" y="414"/>
                    <a:pt x="16" y="408"/>
                    <a:pt x="19" y="411"/>
                  </a:cubicBezTo>
                  <a:cubicBezTo>
                    <a:pt x="22" y="414"/>
                    <a:pt x="18" y="416"/>
                    <a:pt x="18" y="419"/>
                  </a:cubicBezTo>
                  <a:cubicBezTo>
                    <a:pt x="18" y="421"/>
                    <a:pt x="16" y="425"/>
                    <a:pt x="16" y="427"/>
                  </a:cubicBezTo>
                  <a:cubicBezTo>
                    <a:pt x="16" y="430"/>
                    <a:pt x="13" y="429"/>
                    <a:pt x="13" y="432"/>
                  </a:cubicBezTo>
                  <a:cubicBezTo>
                    <a:pt x="13" y="435"/>
                    <a:pt x="6" y="433"/>
                    <a:pt x="9" y="435"/>
                  </a:cubicBezTo>
                  <a:cubicBezTo>
                    <a:pt x="13" y="437"/>
                    <a:pt x="7" y="439"/>
                    <a:pt x="9" y="441"/>
                  </a:cubicBezTo>
                  <a:cubicBezTo>
                    <a:pt x="11" y="443"/>
                    <a:pt x="12" y="439"/>
                    <a:pt x="15" y="440"/>
                  </a:cubicBezTo>
                  <a:cubicBezTo>
                    <a:pt x="18" y="441"/>
                    <a:pt x="17" y="441"/>
                    <a:pt x="21" y="440"/>
                  </a:cubicBezTo>
                  <a:cubicBezTo>
                    <a:pt x="24" y="438"/>
                    <a:pt x="26" y="443"/>
                    <a:pt x="23" y="444"/>
                  </a:cubicBezTo>
                  <a:cubicBezTo>
                    <a:pt x="20" y="445"/>
                    <a:pt x="16" y="448"/>
                    <a:pt x="18" y="449"/>
                  </a:cubicBezTo>
                  <a:cubicBezTo>
                    <a:pt x="19" y="449"/>
                    <a:pt x="24" y="446"/>
                    <a:pt x="25" y="450"/>
                  </a:cubicBezTo>
                  <a:cubicBezTo>
                    <a:pt x="26" y="453"/>
                    <a:pt x="28" y="452"/>
                    <a:pt x="28" y="448"/>
                  </a:cubicBezTo>
                  <a:cubicBezTo>
                    <a:pt x="29" y="445"/>
                    <a:pt x="35" y="448"/>
                    <a:pt x="36" y="451"/>
                  </a:cubicBezTo>
                  <a:cubicBezTo>
                    <a:pt x="37" y="454"/>
                    <a:pt x="29" y="456"/>
                    <a:pt x="26" y="455"/>
                  </a:cubicBezTo>
                  <a:cubicBezTo>
                    <a:pt x="22" y="454"/>
                    <a:pt x="20" y="458"/>
                    <a:pt x="22" y="462"/>
                  </a:cubicBezTo>
                  <a:cubicBezTo>
                    <a:pt x="25" y="465"/>
                    <a:pt x="28" y="462"/>
                    <a:pt x="31" y="459"/>
                  </a:cubicBezTo>
                  <a:cubicBezTo>
                    <a:pt x="33" y="456"/>
                    <a:pt x="47" y="457"/>
                    <a:pt x="48" y="460"/>
                  </a:cubicBezTo>
                  <a:cubicBezTo>
                    <a:pt x="49" y="463"/>
                    <a:pt x="42" y="460"/>
                    <a:pt x="41" y="462"/>
                  </a:cubicBezTo>
                  <a:cubicBezTo>
                    <a:pt x="40" y="464"/>
                    <a:pt x="35" y="465"/>
                    <a:pt x="34" y="463"/>
                  </a:cubicBezTo>
                  <a:cubicBezTo>
                    <a:pt x="33" y="461"/>
                    <a:pt x="28" y="464"/>
                    <a:pt x="28" y="467"/>
                  </a:cubicBezTo>
                  <a:cubicBezTo>
                    <a:pt x="27" y="471"/>
                    <a:pt x="23" y="471"/>
                    <a:pt x="28" y="472"/>
                  </a:cubicBezTo>
                  <a:cubicBezTo>
                    <a:pt x="32" y="473"/>
                    <a:pt x="31" y="467"/>
                    <a:pt x="38" y="468"/>
                  </a:cubicBezTo>
                  <a:cubicBezTo>
                    <a:pt x="45" y="468"/>
                    <a:pt x="49" y="461"/>
                    <a:pt x="51" y="465"/>
                  </a:cubicBezTo>
                  <a:cubicBezTo>
                    <a:pt x="53" y="469"/>
                    <a:pt x="45" y="472"/>
                    <a:pt x="42" y="470"/>
                  </a:cubicBezTo>
                  <a:cubicBezTo>
                    <a:pt x="40" y="467"/>
                    <a:pt x="36" y="472"/>
                    <a:pt x="37" y="475"/>
                  </a:cubicBezTo>
                  <a:cubicBezTo>
                    <a:pt x="37" y="479"/>
                    <a:pt x="29" y="474"/>
                    <a:pt x="25" y="474"/>
                  </a:cubicBezTo>
                  <a:cubicBezTo>
                    <a:pt x="21" y="473"/>
                    <a:pt x="22" y="478"/>
                    <a:pt x="26" y="481"/>
                  </a:cubicBezTo>
                  <a:cubicBezTo>
                    <a:pt x="29" y="485"/>
                    <a:pt x="31" y="481"/>
                    <a:pt x="36" y="484"/>
                  </a:cubicBezTo>
                  <a:cubicBezTo>
                    <a:pt x="40" y="486"/>
                    <a:pt x="40" y="489"/>
                    <a:pt x="43" y="487"/>
                  </a:cubicBezTo>
                  <a:cubicBezTo>
                    <a:pt x="46" y="484"/>
                    <a:pt x="43" y="484"/>
                    <a:pt x="41" y="483"/>
                  </a:cubicBezTo>
                  <a:cubicBezTo>
                    <a:pt x="39" y="482"/>
                    <a:pt x="41" y="477"/>
                    <a:pt x="45" y="480"/>
                  </a:cubicBezTo>
                  <a:cubicBezTo>
                    <a:pt x="50" y="482"/>
                    <a:pt x="56" y="478"/>
                    <a:pt x="54" y="472"/>
                  </a:cubicBezTo>
                  <a:cubicBezTo>
                    <a:pt x="53" y="466"/>
                    <a:pt x="58" y="463"/>
                    <a:pt x="64" y="461"/>
                  </a:cubicBezTo>
                  <a:cubicBezTo>
                    <a:pt x="70" y="459"/>
                    <a:pt x="67" y="465"/>
                    <a:pt x="63" y="466"/>
                  </a:cubicBezTo>
                  <a:cubicBezTo>
                    <a:pt x="58" y="468"/>
                    <a:pt x="58" y="469"/>
                    <a:pt x="61" y="473"/>
                  </a:cubicBezTo>
                  <a:cubicBezTo>
                    <a:pt x="64" y="476"/>
                    <a:pt x="68" y="471"/>
                    <a:pt x="71" y="473"/>
                  </a:cubicBezTo>
                  <a:cubicBezTo>
                    <a:pt x="74" y="476"/>
                    <a:pt x="66" y="476"/>
                    <a:pt x="65" y="478"/>
                  </a:cubicBezTo>
                  <a:cubicBezTo>
                    <a:pt x="64" y="481"/>
                    <a:pt x="70" y="484"/>
                    <a:pt x="65" y="486"/>
                  </a:cubicBezTo>
                  <a:cubicBezTo>
                    <a:pt x="61" y="488"/>
                    <a:pt x="63" y="478"/>
                    <a:pt x="61" y="477"/>
                  </a:cubicBezTo>
                  <a:cubicBezTo>
                    <a:pt x="58" y="476"/>
                    <a:pt x="56" y="478"/>
                    <a:pt x="58" y="484"/>
                  </a:cubicBezTo>
                  <a:cubicBezTo>
                    <a:pt x="61" y="490"/>
                    <a:pt x="55" y="485"/>
                    <a:pt x="53" y="482"/>
                  </a:cubicBezTo>
                  <a:cubicBezTo>
                    <a:pt x="50" y="479"/>
                    <a:pt x="47" y="483"/>
                    <a:pt x="50" y="486"/>
                  </a:cubicBezTo>
                  <a:cubicBezTo>
                    <a:pt x="53" y="489"/>
                    <a:pt x="44" y="486"/>
                    <a:pt x="44" y="491"/>
                  </a:cubicBezTo>
                  <a:cubicBezTo>
                    <a:pt x="44" y="496"/>
                    <a:pt x="48" y="492"/>
                    <a:pt x="52" y="493"/>
                  </a:cubicBezTo>
                  <a:cubicBezTo>
                    <a:pt x="57" y="494"/>
                    <a:pt x="55" y="500"/>
                    <a:pt x="58" y="503"/>
                  </a:cubicBezTo>
                  <a:cubicBezTo>
                    <a:pt x="61" y="505"/>
                    <a:pt x="59" y="495"/>
                    <a:pt x="62" y="494"/>
                  </a:cubicBezTo>
                  <a:cubicBezTo>
                    <a:pt x="66" y="493"/>
                    <a:pt x="62" y="502"/>
                    <a:pt x="70" y="504"/>
                  </a:cubicBezTo>
                  <a:cubicBezTo>
                    <a:pt x="78" y="507"/>
                    <a:pt x="71" y="503"/>
                    <a:pt x="74" y="500"/>
                  </a:cubicBezTo>
                  <a:cubicBezTo>
                    <a:pt x="78" y="498"/>
                    <a:pt x="82" y="508"/>
                    <a:pt x="86" y="509"/>
                  </a:cubicBezTo>
                  <a:cubicBezTo>
                    <a:pt x="90" y="510"/>
                    <a:pt x="87" y="504"/>
                    <a:pt x="84" y="501"/>
                  </a:cubicBezTo>
                  <a:cubicBezTo>
                    <a:pt x="82" y="498"/>
                    <a:pt x="87" y="500"/>
                    <a:pt x="91" y="501"/>
                  </a:cubicBezTo>
                  <a:cubicBezTo>
                    <a:pt x="95" y="503"/>
                    <a:pt x="98" y="503"/>
                    <a:pt x="98" y="500"/>
                  </a:cubicBezTo>
                  <a:cubicBezTo>
                    <a:pt x="99" y="499"/>
                    <a:pt x="99" y="499"/>
                    <a:pt x="100" y="500"/>
                  </a:cubicBezTo>
                  <a:cubicBezTo>
                    <a:pt x="96" y="497"/>
                    <a:pt x="83" y="499"/>
                    <a:pt x="81" y="499"/>
                  </a:cubicBezTo>
                  <a:cubicBezTo>
                    <a:pt x="79" y="498"/>
                    <a:pt x="81" y="468"/>
                    <a:pt x="81" y="461"/>
                  </a:cubicBezTo>
                  <a:cubicBezTo>
                    <a:pt x="81" y="461"/>
                    <a:pt x="81" y="461"/>
                    <a:pt x="80" y="461"/>
                  </a:cubicBezTo>
                  <a:cubicBezTo>
                    <a:pt x="77" y="461"/>
                    <a:pt x="70" y="462"/>
                    <a:pt x="71" y="457"/>
                  </a:cubicBezTo>
                  <a:cubicBezTo>
                    <a:pt x="71" y="456"/>
                    <a:pt x="72" y="456"/>
                    <a:pt x="72" y="455"/>
                  </a:cubicBezTo>
                  <a:cubicBezTo>
                    <a:pt x="71" y="454"/>
                    <a:pt x="69" y="453"/>
                    <a:pt x="66" y="452"/>
                  </a:cubicBezTo>
                  <a:cubicBezTo>
                    <a:pt x="61" y="450"/>
                    <a:pt x="49" y="452"/>
                    <a:pt x="46" y="452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10" name="Freeform 110"/>
            <p:cNvSpPr>
              <a:spLocks noChangeArrowheads="1"/>
            </p:cNvSpPr>
            <p:nvPr/>
          </p:nvSpPr>
          <p:spPr bwMode="auto">
            <a:xfrm>
              <a:off x="2278071" y="2897190"/>
              <a:ext cx="192088" cy="192089"/>
            </a:xfrm>
            <a:custGeom>
              <a:avLst/>
              <a:gdLst>
                <a:gd name="T0" fmla="*/ 96 w 100"/>
                <a:gd name="T1" fmla="*/ 54 h 100"/>
                <a:gd name="T2" fmla="*/ 87 w 100"/>
                <a:gd name="T3" fmla="*/ 56 h 100"/>
                <a:gd name="T4" fmla="*/ 81 w 100"/>
                <a:gd name="T5" fmla="*/ 43 h 100"/>
                <a:gd name="T6" fmla="*/ 73 w 100"/>
                <a:gd name="T7" fmla="*/ 34 h 100"/>
                <a:gd name="T8" fmla="*/ 64 w 100"/>
                <a:gd name="T9" fmla="*/ 33 h 100"/>
                <a:gd name="T10" fmla="*/ 58 w 100"/>
                <a:gd name="T11" fmla="*/ 24 h 100"/>
                <a:gd name="T12" fmla="*/ 56 w 100"/>
                <a:gd name="T13" fmla="*/ 10 h 100"/>
                <a:gd name="T14" fmla="*/ 55 w 100"/>
                <a:gd name="T15" fmla="*/ 4 h 100"/>
                <a:gd name="T16" fmla="*/ 53 w 100"/>
                <a:gd name="T17" fmla="*/ 5 h 100"/>
                <a:gd name="T18" fmla="*/ 43 w 100"/>
                <a:gd name="T19" fmla="*/ 0 h 100"/>
                <a:gd name="T20" fmla="*/ 30 w 100"/>
                <a:gd name="T21" fmla="*/ 1 h 100"/>
                <a:gd name="T22" fmla="*/ 16 w 100"/>
                <a:gd name="T23" fmla="*/ 4 h 100"/>
                <a:gd name="T24" fmla="*/ 7 w 100"/>
                <a:gd name="T25" fmla="*/ 14 h 100"/>
                <a:gd name="T26" fmla="*/ 4 w 100"/>
                <a:gd name="T27" fmla="*/ 32 h 100"/>
                <a:gd name="T28" fmla="*/ 0 w 100"/>
                <a:gd name="T29" fmla="*/ 31 h 100"/>
                <a:gd name="T30" fmla="*/ 16 w 100"/>
                <a:gd name="T31" fmla="*/ 47 h 100"/>
                <a:gd name="T32" fmla="*/ 28 w 100"/>
                <a:gd name="T33" fmla="*/ 55 h 100"/>
                <a:gd name="T34" fmla="*/ 41 w 100"/>
                <a:gd name="T35" fmla="*/ 62 h 100"/>
                <a:gd name="T36" fmla="*/ 62 w 100"/>
                <a:gd name="T37" fmla="*/ 72 h 100"/>
                <a:gd name="T38" fmla="*/ 53 w 100"/>
                <a:gd name="T39" fmla="*/ 87 h 100"/>
                <a:gd name="T40" fmla="*/ 49 w 100"/>
                <a:gd name="T41" fmla="*/ 95 h 100"/>
                <a:gd name="T42" fmla="*/ 60 w 100"/>
                <a:gd name="T43" fmla="*/ 97 h 100"/>
                <a:gd name="T44" fmla="*/ 71 w 100"/>
                <a:gd name="T45" fmla="*/ 98 h 100"/>
                <a:gd name="T46" fmla="*/ 80 w 100"/>
                <a:gd name="T47" fmla="*/ 96 h 100"/>
                <a:gd name="T48" fmla="*/ 89 w 100"/>
                <a:gd name="T49" fmla="*/ 92 h 100"/>
                <a:gd name="T50" fmla="*/ 95 w 100"/>
                <a:gd name="T51" fmla="*/ 75 h 100"/>
                <a:gd name="T52" fmla="*/ 96 w 100"/>
                <a:gd name="T53" fmla="*/ 54 h 10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0"/>
                <a:gd name="T82" fmla="*/ 0 h 100"/>
                <a:gd name="T83" fmla="*/ 100 w 100"/>
                <a:gd name="T84" fmla="*/ 100 h 10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0" h="100">
                  <a:moveTo>
                    <a:pt x="96" y="54"/>
                  </a:moveTo>
                  <a:cubicBezTo>
                    <a:pt x="92" y="52"/>
                    <a:pt x="88" y="56"/>
                    <a:pt x="87" y="56"/>
                  </a:cubicBezTo>
                  <a:cubicBezTo>
                    <a:pt x="85" y="56"/>
                    <a:pt x="82" y="47"/>
                    <a:pt x="81" y="43"/>
                  </a:cubicBezTo>
                  <a:cubicBezTo>
                    <a:pt x="80" y="40"/>
                    <a:pt x="76" y="32"/>
                    <a:pt x="73" y="34"/>
                  </a:cubicBezTo>
                  <a:cubicBezTo>
                    <a:pt x="71" y="36"/>
                    <a:pt x="71" y="33"/>
                    <a:pt x="64" y="33"/>
                  </a:cubicBezTo>
                  <a:cubicBezTo>
                    <a:pt x="56" y="33"/>
                    <a:pt x="56" y="31"/>
                    <a:pt x="58" y="24"/>
                  </a:cubicBezTo>
                  <a:cubicBezTo>
                    <a:pt x="59" y="16"/>
                    <a:pt x="53" y="12"/>
                    <a:pt x="56" y="10"/>
                  </a:cubicBezTo>
                  <a:cubicBezTo>
                    <a:pt x="58" y="9"/>
                    <a:pt x="58" y="7"/>
                    <a:pt x="55" y="4"/>
                  </a:cubicBezTo>
                  <a:cubicBezTo>
                    <a:pt x="55" y="4"/>
                    <a:pt x="54" y="5"/>
                    <a:pt x="53" y="5"/>
                  </a:cubicBezTo>
                  <a:cubicBezTo>
                    <a:pt x="51" y="5"/>
                    <a:pt x="47" y="0"/>
                    <a:pt x="43" y="0"/>
                  </a:cubicBezTo>
                  <a:cubicBezTo>
                    <a:pt x="38" y="0"/>
                    <a:pt x="33" y="0"/>
                    <a:pt x="30" y="1"/>
                  </a:cubicBezTo>
                  <a:cubicBezTo>
                    <a:pt x="26" y="3"/>
                    <a:pt x="20" y="1"/>
                    <a:pt x="16" y="4"/>
                  </a:cubicBezTo>
                  <a:cubicBezTo>
                    <a:pt x="12" y="6"/>
                    <a:pt x="7" y="12"/>
                    <a:pt x="7" y="14"/>
                  </a:cubicBezTo>
                  <a:cubicBezTo>
                    <a:pt x="8" y="17"/>
                    <a:pt x="6" y="31"/>
                    <a:pt x="4" y="32"/>
                  </a:cubicBezTo>
                  <a:cubicBezTo>
                    <a:pt x="3" y="32"/>
                    <a:pt x="2" y="32"/>
                    <a:pt x="0" y="31"/>
                  </a:cubicBezTo>
                  <a:cubicBezTo>
                    <a:pt x="3" y="36"/>
                    <a:pt x="11" y="44"/>
                    <a:pt x="16" y="47"/>
                  </a:cubicBezTo>
                  <a:cubicBezTo>
                    <a:pt x="22" y="51"/>
                    <a:pt x="22" y="55"/>
                    <a:pt x="28" y="55"/>
                  </a:cubicBezTo>
                  <a:cubicBezTo>
                    <a:pt x="35" y="56"/>
                    <a:pt x="38" y="59"/>
                    <a:pt x="41" y="62"/>
                  </a:cubicBezTo>
                  <a:cubicBezTo>
                    <a:pt x="43" y="65"/>
                    <a:pt x="60" y="70"/>
                    <a:pt x="62" y="72"/>
                  </a:cubicBezTo>
                  <a:cubicBezTo>
                    <a:pt x="63" y="75"/>
                    <a:pt x="53" y="81"/>
                    <a:pt x="53" y="87"/>
                  </a:cubicBezTo>
                  <a:cubicBezTo>
                    <a:pt x="53" y="93"/>
                    <a:pt x="49" y="93"/>
                    <a:pt x="49" y="95"/>
                  </a:cubicBezTo>
                  <a:cubicBezTo>
                    <a:pt x="49" y="97"/>
                    <a:pt x="57" y="95"/>
                    <a:pt x="60" y="97"/>
                  </a:cubicBezTo>
                  <a:cubicBezTo>
                    <a:pt x="63" y="99"/>
                    <a:pt x="67" y="96"/>
                    <a:pt x="71" y="98"/>
                  </a:cubicBezTo>
                  <a:cubicBezTo>
                    <a:pt x="74" y="100"/>
                    <a:pt x="78" y="95"/>
                    <a:pt x="80" y="96"/>
                  </a:cubicBezTo>
                  <a:cubicBezTo>
                    <a:pt x="83" y="97"/>
                    <a:pt x="86" y="91"/>
                    <a:pt x="89" y="92"/>
                  </a:cubicBezTo>
                  <a:cubicBezTo>
                    <a:pt x="93" y="92"/>
                    <a:pt x="96" y="80"/>
                    <a:pt x="95" y="75"/>
                  </a:cubicBezTo>
                  <a:cubicBezTo>
                    <a:pt x="94" y="70"/>
                    <a:pt x="100" y="56"/>
                    <a:pt x="96" y="5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11" name="Freeform 111"/>
            <p:cNvSpPr>
              <a:spLocks noChangeArrowheads="1"/>
            </p:cNvSpPr>
            <p:nvPr/>
          </p:nvSpPr>
          <p:spPr bwMode="auto">
            <a:xfrm>
              <a:off x="1778006" y="2230439"/>
              <a:ext cx="71438" cy="57151"/>
            </a:xfrm>
            <a:custGeom>
              <a:avLst/>
              <a:gdLst>
                <a:gd name="T0" fmla="*/ 36 w 38"/>
                <a:gd name="T1" fmla="*/ 24 h 30"/>
                <a:gd name="T2" fmla="*/ 38 w 38"/>
                <a:gd name="T3" fmla="*/ 17 h 30"/>
                <a:gd name="T4" fmla="*/ 26 w 38"/>
                <a:gd name="T5" fmla="*/ 3 h 30"/>
                <a:gd name="T6" fmla="*/ 21 w 38"/>
                <a:gd name="T7" fmla="*/ 2 h 30"/>
                <a:gd name="T8" fmla="*/ 10 w 38"/>
                <a:gd name="T9" fmla="*/ 0 h 30"/>
                <a:gd name="T10" fmla="*/ 3 w 38"/>
                <a:gd name="T11" fmla="*/ 0 h 30"/>
                <a:gd name="T12" fmla="*/ 3 w 38"/>
                <a:gd name="T13" fmla="*/ 5 h 30"/>
                <a:gd name="T14" fmla="*/ 6 w 38"/>
                <a:gd name="T15" fmla="*/ 14 h 30"/>
                <a:gd name="T16" fmla="*/ 12 w 38"/>
                <a:gd name="T17" fmla="*/ 13 h 30"/>
                <a:gd name="T18" fmla="*/ 17 w 38"/>
                <a:gd name="T19" fmla="*/ 17 h 30"/>
                <a:gd name="T20" fmla="*/ 25 w 38"/>
                <a:gd name="T21" fmla="*/ 24 h 30"/>
                <a:gd name="T22" fmla="*/ 32 w 38"/>
                <a:gd name="T23" fmla="*/ 30 h 30"/>
                <a:gd name="T24" fmla="*/ 34 w 38"/>
                <a:gd name="T25" fmla="*/ 30 h 30"/>
                <a:gd name="T26" fmla="*/ 36 w 38"/>
                <a:gd name="T27" fmla="*/ 24 h 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30"/>
                <a:gd name="T44" fmla="*/ 38 w 38"/>
                <a:gd name="T45" fmla="*/ 30 h 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30">
                  <a:moveTo>
                    <a:pt x="36" y="24"/>
                  </a:moveTo>
                  <a:cubicBezTo>
                    <a:pt x="35" y="23"/>
                    <a:pt x="36" y="19"/>
                    <a:pt x="38" y="17"/>
                  </a:cubicBezTo>
                  <a:cubicBezTo>
                    <a:pt x="33" y="12"/>
                    <a:pt x="29" y="6"/>
                    <a:pt x="26" y="3"/>
                  </a:cubicBezTo>
                  <a:cubicBezTo>
                    <a:pt x="24" y="3"/>
                    <a:pt x="22" y="3"/>
                    <a:pt x="21" y="2"/>
                  </a:cubicBezTo>
                  <a:cubicBezTo>
                    <a:pt x="18" y="0"/>
                    <a:pt x="12" y="2"/>
                    <a:pt x="10" y="0"/>
                  </a:cubicBezTo>
                  <a:cubicBezTo>
                    <a:pt x="8" y="0"/>
                    <a:pt x="6" y="0"/>
                    <a:pt x="3" y="0"/>
                  </a:cubicBezTo>
                  <a:cubicBezTo>
                    <a:pt x="4" y="2"/>
                    <a:pt x="4" y="4"/>
                    <a:pt x="3" y="5"/>
                  </a:cubicBezTo>
                  <a:cubicBezTo>
                    <a:pt x="0" y="6"/>
                    <a:pt x="0" y="12"/>
                    <a:pt x="6" y="14"/>
                  </a:cubicBezTo>
                  <a:cubicBezTo>
                    <a:pt x="11" y="17"/>
                    <a:pt x="9" y="13"/>
                    <a:pt x="12" y="13"/>
                  </a:cubicBezTo>
                  <a:cubicBezTo>
                    <a:pt x="15" y="13"/>
                    <a:pt x="15" y="17"/>
                    <a:pt x="17" y="17"/>
                  </a:cubicBezTo>
                  <a:cubicBezTo>
                    <a:pt x="20" y="17"/>
                    <a:pt x="25" y="20"/>
                    <a:pt x="25" y="24"/>
                  </a:cubicBezTo>
                  <a:cubicBezTo>
                    <a:pt x="25" y="28"/>
                    <a:pt x="27" y="30"/>
                    <a:pt x="32" y="30"/>
                  </a:cubicBezTo>
                  <a:cubicBezTo>
                    <a:pt x="32" y="30"/>
                    <a:pt x="33" y="30"/>
                    <a:pt x="34" y="30"/>
                  </a:cubicBezTo>
                  <a:cubicBezTo>
                    <a:pt x="35" y="28"/>
                    <a:pt x="36" y="25"/>
                    <a:pt x="36" y="2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12" name="Freeform 112"/>
            <p:cNvSpPr>
              <a:spLocks noChangeArrowheads="1"/>
            </p:cNvSpPr>
            <p:nvPr/>
          </p:nvSpPr>
          <p:spPr bwMode="auto">
            <a:xfrm>
              <a:off x="1843094" y="2259015"/>
              <a:ext cx="125413" cy="60326"/>
            </a:xfrm>
            <a:custGeom>
              <a:avLst/>
              <a:gdLst>
                <a:gd name="T0" fmla="*/ 59 w 66"/>
                <a:gd name="T1" fmla="*/ 9 h 31"/>
                <a:gd name="T2" fmla="*/ 43 w 66"/>
                <a:gd name="T3" fmla="*/ 2 h 31"/>
                <a:gd name="T4" fmla="*/ 27 w 66"/>
                <a:gd name="T5" fmla="*/ 8 h 31"/>
                <a:gd name="T6" fmla="*/ 9 w 66"/>
                <a:gd name="T7" fmla="*/ 7 h 31"/>
                <a:gd name="T8" fmla="*/ 4 w 66"/>
                <a:gd name="T9" fmla="*/ 2 h 31"/>
                <a:gd name="T10" fmla="*/ 2 w 66"/>
                <a:gd name="T11" fmla="*/ 9 h 31"/>
                <a:gd name="T12" fmla="*/ 0 w 66"/>
                <a:gd name="T13" fmla="*/ 15 h 31"/>
                <a:gd name="T14" fmla="*/ 15 w 66"/>
                <a:gd name="T15" fmla="*/ 22 h 31"/>
                <a:gd name="T16" fmla="*/ 23 w 66"/>
                <a:gd name="T17" fmla="*/ 27 h 31"/>
                <a:gd name="T18" fmla="*/ 32 w 66"/>
                <a:gd name="T19" fmla="*/ 25 h 31"/>
                <a:gd name="T20" fmla="*/ 29 w 66"/>
                <a:gd name="T21" fmla="*/ 19 h 31"/>
                <a:gd name="T22" fmla="*/ 35 w 66"/>
                <a:gd name="T23" fmla="*/ 13 h 31"/>
                <a:gd name="T24" fmla="*/ 47 w 66"/>
                <a:gd name="T25" fmla="*/ 9 h 31"/>
                <a:gd name="T26" fmla="*/ 50 w 66"/>
                <a:gd name="T27" fmla="*/ 17 h 31"/>
                <a:gd name="T28" fmla="*/ 57 w 66"/>
                <a:gd name="T29" fmla="*/ 29 h 31"/>
                <a:gd name="T30" fmla="*/ 65 w 66"/>
                <a:gd name="T31" fmla="*/ 21 h 31"/>
                <a:gd name="T32" fmla="*/ 66 w 66"/>
                <a:gd name="T33" fmla="*/ 18 h 31"/>
                <a:gd name="T34" fmla="*/ 59 w 66"/>
                <a:gd name="T35" fmla="*/ 9 h 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31"/>
                <a:gd name="T56" fmla="*/ 66 w 66"/>
                <a:gd name="T57" fmla="*/ 31 h 3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31">
                  <a:moveTo>
                    <a:pt x="59" y="9"/>
                  </a:moveTo>
                  <a:cubicBezTo>
                    <a:pt x="55" y="3"/>
                    <a:pt x="48" y="4"/>
                    <a:pt x="43" y="2"/>
                  </a:cubicBezTo>
                  <a:cubicBezTo>
                    <a:pt x="39" y="0"/>
                    <a:pt x="33" y="2"/>
                    <a:pt x="27" y="8"/>
                  </a:cubicBezTo>
                  <a:cubicBezTo>
                    <a:pt x="22" y="13"/>
                    <a:pt x="14" y="10"/>
                    <a:pt x="9" y="7"/>
                  </a:cubicBezTo>
                  <a:cubicBezTo>
                    <a:pt x="8" y="6"/>
                    <a:pt x="6" y="4"/>
                    <a:pt x="4" y="2"/>
                  </a:cubicBezTo>
                  <a:cubicBezTo>
                    <a:pt x="2" y="4"/>
                    <a:pt x="1" y="8"/>
                    <a:pt x="2" y="9"/>
                  </a:cubicBezTo>
                  <a:cubicBezTo>
                    <a:pt x="2" y="10"/>
                    <a:pt x="1" y="13"/>
                    <a:pt x="0" y="15"/>
                  </a:cubicBezTo>
                  <a:cubicBezTo>
                    <a:pt x="5" y="16"/>
                    <a:pt x="12" y="18"/>
                    <a:pt x="15" y="22"/>
                  </a:cubicBezTo>
                  <a:cubicBezTo>
                    <a:pt x="19" y="26"/>
                    <a:pt x="21" y="23"/>
                    <a:pt x="23" y="27"/>
                  </a:cubicBezTo>
                  <a:cubicBezTo>
                    <a:pt x="25" y="31"/>
                    <a:pt x="31" y="28"/>
                    <a:pt x="32" y="25"/>
                  </a:cubicBezTo>
                  <a:cubicBezTo>
                    <a:pt x="33" y="23"/>
                    <a:pt x="29" y="22"/>
                    <a:pt x="29" y="19"/>
                  </a:cubicBezTo>
                  <a:cubicBezTo>
                    <a:pt x="28" y="16"/>
                    <a:pt x="34" y="17"/>
                    <a:pt x="35" y="13"/>
                  </a:cubicBezTo>
                  <a:cubicBezTo>
                    <a:pt x="36" y="10"/>
                    <a:pt x="44" y="8"/>
                    <a:pt x="47" y="9"/>
                  </a:cubicBezTo>
                  <a:cubicBezTo>
                    <a:pt x="51" y="11"/>
                    <a:pt x="54" y="13"/>
                    <a:pt x="50" y="17"/>
                  </a:cubicBezTo>
                  <a:cubicBezTo>
                    <a:pt x="48" y="20"/>
                    <a:pt x="53" y="25"/>
                    <a:pt x="57" y="29"/>
                  </a:cubicBezTo>
                  <a:cubicBezTo>
                    <a:pt x="60" y="26"/>
                    <a:pt x="63" y="22"/>
                    <a:pt x="65" y="21"/>
                  </a:cubicBezTo>
                  <a:cubicBezTo>
                    <a:pt x="65" y="21"/>
                    <a:pt x="66" y="19"/>
                    <a:pt x="66" y="18"/>
                  </a:cubicBezTo>
                  <a:cubicBezTo>
                    <a:pt x="64" y="17"/>
                    <a:pt x="62" y="13"/>
                    <a:pt x="59" y="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13" name="Freeform 113"/>
            <p:cNvSpPr>
              <a:spLocks noChangeArrowheads="1"/>
            </p:cNvSpPr>
            <p:nvPr/>
          </p:nvSpPr>
          <p:spPr bwMode="auto">
            <a:xfrm>
              <a:off x="1928820" y="2197103"/>
              <a:ext cx="257176" cy="366713"/>
            </a:xfrm>
            <a:custGeom>
              <a:avLst/>
              <a:gdLst>
                <a:gd name="T0" fmla="*/ 21 w 135"/>
                <a:gd name="T1" fmla="*/ 140 h 192"/>
                <a:gd name="T2" fmla="*/ 30 w 135"/>
                <a:gd name="T3" fmla="*/ 140 h 192"/>
                <a:gd name="T4" fmla="*/ 38 w 135"/>
                <a:gd name="T5" fmla="*/ 146 h 192"/>
                <a:gd name="T6" fmla="*/ 38 w 135"/>
                <a:gd name="T7" fmla="*/ 147 h 192"/>
                <a:gd name="T8" fmla="*/ 48 w 135"/>
                <a:gd name="T9" fmla="*/ 147 h 192"/>
                <a:gd name="T10" fmla="*/ 55 w 135"/>
                <a:gd name="T11" fmla="*/ 156 h 192"/>
                <a:gd name="T12" fmla="*/ 62 w 135"/>
                <a:gd name="T13" fmla="*/ 163 h 192"/>
                <a:gd name="T14" fmla="*/ 66 w 135"/>
                <a:gd name="T15" fmla="*/ 170 h 192"/>
                <a:gd name="T16" fmla="*/ 79 w 135"/>
                <a:gd name="T17" fmla="*/ 172 h 192"/>
                <a:gd name="T18" fmla="*/ 86 w 135"/>
                <a:gd name="T19" fmla="*/ 171 h 192"/>
                <a:gd name="T20" fmla="*/ 93 w 135"/>
                <a:gd name="T21" fmla="*/ 170 h 192"/>
                <a:gd name="T22" fmla="*/ 101 w 135"/>
                <a:gd name="T23" fmla="*/ 177 h 192"/>
                <a:gd name="T24" fmla="*/ 95 w 135"/>
                <a:gd name="T25" fmla="*/ 187 h 192"/>
                <a:gd name="T26" fmla="*/ 102 w 135"/>
                <a:gd name="T27" fmla="*/ 192 h 192"/>
                <a:gd name="T28" fmla="*/ 103 w 135"/>
                <a:gd name="T29" fmla="*/ 192 h 192"/>
                <a:gd name="T30" fmla="*/ 107 w 135"/>
                <a:gd name="T31" fmla="*/ 177 h 192"/>
                <a:gd name="T32" fmla="*/ 109 w 135"/>
                <a:gd name="T33" fmla="*/ 161 h 192"/>
                <a:gd name="T34" fmla="*/ 102 w 135"/>
                <a:gd name="T35" fmla="*/ 143 h 192"/>
                <a:gd name="T36" fmla="*/ 110 w 135"/>
                <a:gd name="T37" fmla="*/ 137 h 192"/>
                <a:gd name="T38" fmla="*/ 108 w 135"/>
                <a:gd name="T39" fmla="*/ 132 h 192"/>
                <a:gd name="T40" fmla="*/ 105 w 135"/>
                <a:gd name="T41" fmla="*/ 126 h 192"/>
                <a:gd name="T42" fmla="*/ 122 w 135"/>
                <a:gd name="T43" fmla="*/ 125 h 192"/>
                <a:gd name="T44" fmla="*/ 134 w 135"/>
                <a:gd name="T45" fmla="*/ 121 h 192"/>
                <a:gd name="T46" fmla="*/ 132 w 135"/>
                <a:gd name="T47" fmla="*/ 115 h 192"/>
                <a:gd name="T48" fmla="*/ 133 w 135"/>
                <a:gd name="T49" fmla="*/ 106 h 192"/>
                <a:gd name="T50" fmla="*/ 128 w 135"/>
                <a:gd name="T51" fmla="*/ 98 h 192"/>
                <a:gd name="T52" fmla="*/ 131 w 135"/>
                <a:gd name="T53" fmla="*/ 77 h 192"/>
                <a:gd name="T54" fmla="*/ 118 w 135"/>
                <a:gd name="T55" fmla="*/ 74 h 192"/>
                <a:gd name="T56" fmla="*/ 102 w 135"/>
                <a:gd name="T57" fmla="*/ 67 h 192"/>
                <a:gd name="T58" fmla="*/ 83 w 135"/>
                <a:gd name="T59" fmla="*/ 65 h 192"/>
                <a:gd name="T60" fmla="*/ 75 w 135"/>
                <a:gd name="T61" fmla="*/ 50 h 192"/>
                <a:gd name="T62" fmla="*/ 70 w 135"/>
                <a:gd name="T63" fmla="*/ 43 h 192"/>
                <a:gd name="T64" fmla="*/ 65 w 135"/>
                <a:gd name="T65" fmla="*/ 40 h 192"/>
                <a:gd name="T66" fmla="*/ 67 w 135"/>
                <a:gd name="T67" fmla="*/ 35 h 192"/>
                <a:gd name="T68" fmla="*/ 69 w 135"/>
                <a:gd name="T69" fmla="*/ 27 h 192"/>
                <a:gd name="T70" fmla="*/ 78 w 135"/>
                <a:gd name="T71" fmla="*/ 14 h 192"/>
                <a:gd name="T72" fmla="*/ 82 w 135"/>
                <a:gd name="T73" fmla="*/ 12 h 192"/>
                <a:gd name="T74" fmla="*/ 85 w 135"/>
                <a:gd name="T75" fmla="*/ 10 h 192"/>
                <a:gd name="T76" fmla="*/ 87 w 135"/>
                <a:gd name="T77" fmla="*/ 3 h 192"/>
                <a:gd name="T78" fmla="*/ 75 w 135"/>
                <a:gd name="T79" fmla="*/ 9 h 192"/>
                <a:gd name="T80" fmla="*/ 65 w 135"/>
                <a:gd name="T81" fmla="*/ 14 h 192"/>
                <a:gd name="T82" fmla="*/ 55 w 135"/>
                <a:gd name="T83" fmla="*/ 18 h 192"/>
                <a:gd name="T84" fmla="*/ 49 w 135"/>
                <a:gd name="T85" fmla="*/ 17 h 192"/>
                <a:gd name="T86" fmla="*/ 39 w 135"/>
                <a:gd name="T87" fmla="*/ 27 h 192"/>
                <a:gd name="T88" fmla="*/ 35 w 135"/>
                <a:gd name="T89" fmla="*/ 37 h 192"/>
                <a:gd name="T90" fmla="*/ 24 w 135"/>
                <a:gd name="T91" fmla="*/ 50 h 192"/>
                <a:gd name="T92" fmla="*/ 21 w 135"/>
                <a:gd name="T93" fmla="*/ 51 h 192"/>
                <a:gd name="T94" fmla="*/ 20 w 135"/>
                <a:gd name="T95" fmla="*/ 54 h 192"/>
                <a:gd name="T96" fmla="*/ 12 w 135"/>
                <a:gd name="T97" fmla="*/ 62 h 192"/>
                <a:gd name="T98" fmla="*/ 16 w 135"/>
                <a:gd name="T99" fmla="*/ 65 h 192"/>
                <a:gd name="T100" fmla="*/ 18 w 135"/>
                <a:gd name="T101" fmla="*/ 74 h 192"/>
                <a:gd name="T102" fmla="*/ 18 w 135"/>
                <a:gd name="T103" fmla="*/ 80 h 192"/>
                <a:gd name="T104" fmla="*/ 20 w 135"/>
                <a:gd name="T105" fmla="*/ 98 h 192"/>
                <a:gd name="T106" fmla="*/ 17 w 135"/>
                <a:gd name="T107" fmla="*/ 108 h 192"/>
                <a:gd name="T108" fmla="*/ 8 w 135"/>
                <a:gd name="T109" fmla="*/ 115 h 192"/>
                <a:gd name="T110" fmla="*/ 2 w 135"/>
                <a:gd name="T111" fmla="*/ 122 h 192"/>
                <a:gd name="T112" fmla="*/ 0 w 135"/>
                <a:gd name="T113" fmla="*/ 127 h 192"/>
                <a:gd name="T114" fmla="*/ 14 w 135"/>
                <a:gd name="T115" fmla="*/ 135 h 192"/>
                <a:gd name="T116" fmla="*/ 21 w 135"/>
                <a:gd name="T117" fmla="*/ 140 h 1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"/>
                <a:gd name="T178" fmla="*/ 0 h 192"/>
                <a:gd name="T179" fmla="*/ 135 w 135"/>
                <a:gd name="T180" fmla="*/ 192 h 19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" h="192">
                  <a:moveTo>
                    <a:pt x="21" y="140"/>
                  </a:moveTo>
                  <a:cubicBezTo>
                    <a:pt x="24" y="142"/>
                    <a:pt x="29" y="141"/>
                    <a:pt x="30" y="140"/>
                  </a:cubicBezTo>
                  <a:cubicBezTo>
                    <a:pt x="31" y="139"/>
                    <a:pt x="34" y="142"/>
                    <a:pt x="38" y="146"/>
                  </a:cubicBezTo>
                  <a:cubicBezTo>
                    <a:pt x="38" y="146"/>
                    <a:pt x="38" y="147"/>
                    <a:pt x="38" y="147"/>
                  </a:cubicBezTo>
                  <a:cubicBezTo>
                    <a:pt x="42" y="146"/>
                    <a:pt x="46" y="145"/>
                    <a:pt x="48" y="147"/>
                  </a:cubicBezTo>
                  <a:cubicBezTo>
                    <a:pt x="51" y="148"/>
                    <a:pt x="50" y="156"/>
                    <a:pt x="55" y="156"/>
                  </a:cubicBezTo>
                  <a:cubicBezTo>
                    <a:pt x="59" y="156"/>
                    <a:pt x="62" y="161"/>
                    <a:pt x="62" y="163"/>
                  </a:cubicBezTo>
                  <a:cubicBezTo>
                    <a:pt x="61" y="165"/>
                    <a:pt x="66" y="167"/>
                    <a:pt x="66" y="170"/>
                  </a:cubicBezTo>
                  <a:cubicBezTo>
                    <a:pt x="66" y="174"/>
                    <a:pt x="77" y="173"/>
                    <a:pt x="79" y="172"/>
                  </a:cubicBezTo>
                  <a:cubicBezTo>
                    <a:pt x="81" y="170"/>
                    <a:pt x="84" y="170"/>
                    <a:pt x="86" y="171"/>
                  </a:cubicBezTo>
                  <a:cubicBezTo>
                    <a:pt x="88" y="172"/>
                    <a:pt x="91" y="170"/>
                    <a:pt x="93" y="170"/>
                  </a:cubicBezTo>
                  <a:cubicBezTo>
                    <a:pt x="95" y="171"/>
                    <a:pt x="103" y="174"/>
                    <a:pt x="101" y="177"/>
                  </a:cubicBezTo>
                  <a:cubicBezTo>
                    <a:pt x="100" y="180"/>
                    <a:pt x="94" y="184"/>
                    <a:pt x="95" y="187"/>
                  </a:cubicBezTo>
                  <a:cubicBezTo>
                    <a:pt x="96" y="188"/>
                    <a:pt x="100" y="190"/>
                    <a:pt x="102" y="192"/>
                  </a:cubicBezTo>
                  <a:cubicBezTo>
                    <a:pt x="102" y="192"/>
                    <a:pt x="103" y="192"/>
                    <a:pt x="103" y="192"/>
                  </a:cubicBezTo>
                  <a:cubicBezTo>
                    <a:pt x="106" y="191"/>
                    <a:pt x="107" y="180"/>
                    <a:pt x="107" y="177"/>
                  </a:cubicBezTo>
                  <a:cubicBezTo>
                    <a:pt x="107" y="173"/>
                    <a:pt x="108" y="165"/>
                    <a:pt x="109" y="161"/>
                  </a:cubicBezTo>
                  <a:cubicBezTo>
                    <a:pt x="111" y="155"/>
                    <a:pt x="102" y="150"/>
                    <a:pt x="102" y="143"/>
                  </a:cubicBezTo>
                  <a:cubicBezTo>
                    <a:pt x="102" y="136"/>
                    <a:pt x="106" y="140"/>
                    <a:pt x="110" y="137"/>
                  </a:cubicBezTo>
                  <a:cubicBezTo>
                    <a:pt x="114" y="134"/>
                    <a:pt x="110" y="133"/>
                    <a:pt x="108" y="132"/>
                  </a:cubicBezTo>
                  <a:cubicBezTo>
                    <a:pt x="106" y="132"/>
                    <a:pt x="104" y="128"/>
                    <a:pt x="105" y="126"/>
                  </a:cubicBezTo>
                  <a:cubicBezTo>
                    <a:pt x="105" y="124"/>
                    <a:pt x="118" y="125"/>
                    <a:pt x="122" y="125"/>
                  </a:cubicBezTo>
                  <a:cubicBezTo>
                    <a:pt x="126" y="125"/>
                    <a:pt x="134" y="121"/>
                    <a:pt x="134" y="121"/>
                  </a:cubicBezTo>
                  <a:cubicBezTo>
                    <a:pt x="134" y="120"/>
                    <a:pt x="135" y="117"/>
                    <a:pt x="132" y="115"/>
                  </a:cubicBezTo>
                  <a:cubicBezTo>
                    <a:pt x="129" y="112"/>
                    <a:pt x="130" y="109"/>
                    <a:pt x="133" y="106"/>
                  </a:cubicBezTo>
                  <a:cubicBezTo>
                    <a:pt x="135" y="104"/>
                    <a:pt x="131" y="101"/>
                    <a:pt x="128" y="98"/>
                  </a:cubicBezTo>
                  <a:cubicBezTo>
                    <a:pt x="125" y="94"/>
                    <a:pt x="128" y="83"/>
                    <a:pt x="131" y="77"/>
                  </a:cubicBezTo>
                  <a:cubicBezTo>
                    <a:pt x="134" y="72"/>
                    <a:pt x="124" y="73"/>
                    <a:pt x="118" y="74"/>
                  </a:cubicBezTo>
                  <a:cubicBezTo>
                    <a:pt x="111" y="74"/>
                    <a:pt x="106" y="72"/>
                    <a:pt x="102" y="67"/>
                  </a:cubicBezTo>
                  <a:cubicBezTo>
                    <a:pt x="98" y="61"/>
                    <a:pt x="92" y="65"/>
                    <a:pt x="83" y="65"/>
                  </a:cubicBezTo>
                  <a:cubicBezTo>
                    <a:pt x="73" y="65"/>
                    <a:pt x="75" y="54"/>
                    <a:pt x="75" y="50"/>
                  </a:cubicBezTo>
                  <a:cubicBezTo>
                    <a:pt x="76" y="46"/>
                    <a:pt x="70" y="45"/>
                    <a:pt x="70" y="43"/>
                  </a:cubicBezTo>
                  <a:cubicBezTo>
                    <a:pt x="70" y="40"/>
                    <a:pt x="68" y="40"/>
                    <a:pt x="65" y="40"/>
                  </a:cubicBezTo>
                  <a:cubicBezTo>
                    <a:pt x="63" y="40"/>
                    <a:pt x="65" y="37"/>
                    <a:pt x="67" y="35"/>
                  </a:cubicBezTo>
                  <a:cubicBezTo>
                    <a:pt x="69" y="33"/>
                    <a:pt x="68" y="31"/>
                    <a:pt x="69" y="27"/>
                  </a:cubicBezTo>
                  <a:cubicBezTo>
                    <a:pt x="69" y="22"/>
                    <a:pt x="75" y="18"/>
                    <a:pt x="78" y="14"/>
                  </a:cubicBezTo>
                  <a:cubicBezTo>
                    <a:pt x="79" y="13"/>
                    <a:pt x="80" y="12"/>
                    <a:pt x="82" y="12"/>
                  </a:cubicBezTo>
                  <a:cubicBezTo>
                    <a:pt x="82" y="11"/>
                    <a:pt x="83" y="10"/>
                    <a:pt x="85" y="10"/>
                  </a:cubicBezTo>
                  <a:cubicBezTo>
                    <a:pt x="90" y="9"/>
                    <a:pt x="92" y="5"/>
                    <a:pt x="87" y="3"/>
                  </a:cubicBezTo>
                  <a:cubicBezTo>
                    <a:pt x="83" y="0"/>
                    <a:pt x="80" y="8"/>
                    <a:pt x="75" y="9"/>
                  </a:cubicBezTo>
                  <a:cubicBezTo>
                    <a:pt x="69" y="9"/>
                    <a:pt x="68" y="13"/>
                    <a:pt x="65" y="14"/>
                  </a:cubicBezTo>
                  <a:cubicBezTo>
                    <a:pt x="61" y="16"/>
                    <a:pt x="55" y="15"/>
                    <a:pt x="55" y="18"/>
                  </a:cubicBezTo>
                  <a:cubicBezTo>
                    <a:pt x="54" y="21"/>
                    <a:pt x="52" y="18"/>
                    <a:pt x="49" y="17"/>
                  </a:cubicBezTo>
                  <a:cubicBezTo>
                    <a:pt x="46" y="16"/>
                    <a:pt x="39" y="23"/>
                    <a:pt x="39" y="27"/>
                  </a:cubicBezTo>
                  <a:cubicBezTo>
                    <a:pt x="39" y="30"/>
                    <a:pt x="40" y="34"/>
                    <a:pt x="35" y="37"/>
                  </a:cubicBezTo>
                  <a:cubicBezTo>
                    <a:pt x="29" y="41"/>
                    <a:pt x="26" y="47"/>
                    <a:pt x="24" y="50"/>
                  </a:cubicBezTo>
                  <a:cubicBezTo>
                    <a:pt x="23" y="51"/>
                    <a:pt x="22" y="51"/>
                    <a:pt x="21" y="51"/>
                  </a:cubicBezTo>
                  <a:cubicBezTo>
                    <a:pt x="21" y="52"/>
                    <a:pt x="20" y="54"/>
                    <a:pt x="20" y="54"/>
                  </a:cubicBezTo>
                  <a:cubicBezTo>
                    <a:pt x="18" y="55"/>
                    <a:pt x="15" y="59"/>
                    <a:pt x="12" y="62"/>
                  </a:cubicBezTo>
                  <a:cubicBezTo>
                    <a:pt x="13" y="63"/>
                    <a:pt x="15" y="64"/>
                    <a:pt x="16" y="65"/>
                  </a:cubicBezTo>
                  <a:cubicBezTo>
                    <a:pt x="19" y="69"/>
                    <a:pt x="17" y="72"/>
                    <a:pt x="18" y="74"/>
                  </a:cubicBezTo>
                  <a:cubicBezTo>
                    <a:pt x="19" y="76"/>
                    <a:pt x="20" y="79"/>
                    <a:pt x="18" y="80"/>
                  </a:cubicBezTo>
                  <a:cubicBezTo>
                    <a:pt x="16" y="82"/>
                    <a:pt x="18" y="95"/>
                    <a:pt x="20" y="98"/>
                  </a:cubicBezTo>
                  <a:cubicBezTo>
                    <a:pt x="22" y="100"/>
                    <a:pt x="20" y="103"/>
                    <a:pt x="17" y="108"/>
                  </a:cubicBezTo>
                  <a:cubicBezTo>
                    <a:pt x="15" y="113"/>
                    <a:pt x="13" y="115"/>
                    <a:pt x="8" y="115"/>
                  </a:cubicBezTo>
                  <a:cubicBezTo>
                    <a:pt x="4" y="115"/>
                    <a:pt x="4" y="122"/>
                    <a:pt x="2" y="122"/>
                  </a:cubicBezTo>
                  <a:cubicBezTo>
                    <a:pt x="1" y="122"/>
                    <a:pt x="0" y="125"/>
                    <a:pt x="0" y="127"/>
                  </a:cubicBezTo>
                  <a:cubicBezTo>
                    <a:pt x="4" y="131"/>
                    <a:pt x="12" y="135"/>
                    <a:pt x="14" y="135"/>
                  </a:cubicBezTo>
                  <a:cubicBezTo>
                    <a:pt x="16" y="135"/>
                    <a:pt x="18" y="138"/>
                    <a:pt x="21" y="14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14" name="Freeform 114"/>
            <p:cNvSpPr>
              <a:spLocks noChangeArrowheads="1"/>
            </p:cNvSpPr>
            <p:nvPr/>
          </p:nvSpPr>
          <p:spPr bwMode="auto">
            <a:xfrm>
              <a:off x="2130432" y="2684465"/>
              <a:ext cx="266701" cy="300039"/>
            </a:xfrm>
            <a:custGeom>
              <a:avLst/>
              <a:gdLst>
                <a:gd name="T0" fmla="*/ 137 w 139"/>
                <a:gd name="T1" fmla="*/ 94 h 157"/>
                <a:gd name="T2" fmla="*/ 130 w 139"/>
                <a:gd name="T3" fmla="*/ 83 h 157"/>
                <a:gd name="T4" fmla="*/ 121 w 139"/>
                <a:gd name="T5" fmla="*/ 77 h 157"/>
                <a:gd name="T6" fmla="*/ 109 w 139"/>
                <a:gd name="T7" fmla="*/ 71 h 157"/>
                <a:gd name="T8" fmla="*/ 107 w 139"/>
                <a:gd name="T9" fmla="*/ 62 h 157"/>
                <a:gd name="T10" fmla="*/ 106 w 139"/>
                <a:gd name="T11" fmla="*/ 53 h 157"/>
                <a:gd name="T12" fmla="*/ 101 w 139"/>
                <a:gd name="T13" fmla="*/ 46 h 157"/>
                <a:gd name="T14" fmla="*/ 89 w 139"/>
                <a:gd name="T15" fmla="*/ 43 h 157"/>
                <a:gd name="T16" fmla="*/ 80 w 139"/>
                <a:gd name="T17" fmla="*/ 39 h 157"/>
                <a:gd name="T18" fmla="*/ 75 w 139"/>
                <a:gd name="T19" fmla="*/ 35 h 157"/>
                <a:gd name="T20" fmla="*/ 67 w 139"/>
                <a:gd name="T21" fmla="*/ 33 h 157"/>
                <a:gd name="T22" fmla="*/ 54 w 139"/>
                <a:gd name="T23" fmla="*/ 25 h 157"/>
                <a:gd name="T24" fmla="*/ 50 w 139"/>
                <a:gd name="T25" fmla="*/ 3 h 157"/>
                <a:gd name="T26" fmla="*/ 39 w 139"/>
                <a:gd name="T27" fmla="*/ 2 h 157"/>
                <a:gd name="T28" fmla="*/ 26 w 139"/>
                <a:gd name="T29" fmla="*/ 8 h 157"/>
                <a:gd name="T30" fmla="*/ 16 w 139"/>
                <a:gd name="T31" fmla="*/ 13 h 157"/>
                <a:gd name="T32" fmla="*/ 7 w 139"/>
                <a:gd name="T33" fmla="*/ 16 h 157"/>
                <a:gd name="T34" fmla="*/ 3 w 139"/>
                <a:gd name="T35" fmla="*/ 15 h 157"/>
                <a:gd name="T36" fmla="*/ 11 w 139"/>
                <a:gd name="T37" fmla="*/ 31 h 157"/>
                <a:gd name="T38" fmla="*/ 8 w 139"/>
                <a:gd name="T39" fmla="*/ 37 h 157"/>
                <a:gd name="T40" fmla="*/ 9 w 139"/>
                <a:gd name="T41" fmla="*/ 53 h 157"/>
                <a:gd name="T42" fmla="*/ 6 w 139"/>
                <a:gd name="T43" fmla="*/ 62 h 157"/>
                <a:gd name="T44" fmla="*/ 3 w 139"/>
                <a:gd name="T45" fmla="*/ 72 h 157"/>
                <a:gd name="T46" fmla="*/ 8 w 139"/>
                <a:gd name="T47" fmla="*/ 77 h 157"/>
                <a:gd name="T48" fmla="*/ 2 w 139"/>
                <a:gd name="T49" fmla="*/ 86 h 157"/>
                <a:gd name="T50" fmla="*/ 1 w 139"/>
                <a:gd name="T51" fmla="*/ 90 h 157"/>
                <a:gd name="T52" fmla="*/ 5 w 139"/>
                <a:gd name="T53" fmla="*/ 96 h 157"/>
                <a:gd name="T54" fmla="*/ 8 w 139"/>
                <a:gd name="T55" fmla="*/ 108 h 157"/>
                <a:gd name="T56" fmla="*/ 13 w 139"/>
                <a:gd name="T57" fmla="*/ 114 h 157"/>
                <a:gd name="T58" fmla="*/ 10 w 139"/>
                <a:gd name="T59" fmla="*/ 122 h 157"/>
                <a:gd name="T60" fmla="*/ 14 w 139"/>
                <a:gd name="T61" fmla="*/ 132 h 157"/>
                <a:gd name="T62" fmla="*/ 18 w 139"/>
                <a:gd name="T63" fmla="*/ 142 h 157"/>
                <a:gd name="T64" fmla="*/ 21 w 139"/>
                <a:gd name="T65" fmla="*/ 154 h 157"/>
                <a:gd name="T66" fmla="*/ 36 w 139"/>
                <a:gd name="T67" fmla="*/ 145 h 157"/>
                <a:gd name="T68" fmla="*/ 46 w 139"/>
                <a:gd name="T69" fmla="*/ 145 h 157"/>
                <a:gd name="T70" fmla="*/ 59 w 139"/>
                <a:gd name="T71" fmla="*/ 150 h 157"/>
                <a:gd name="T72" fmla="*/ 66 w 139"/>
                <a:gd name="T73" fmla="*/ 144 h 157"/>
                <a:gd name="T74" fmla="*/ 81 w 139"/>
                <a:gd name="T75" fmla="*/ 144 h 157"/>
                <a:gd name="T76" fmla="*/ 84 w 139"/>
                <a:gd name="T77" fmla="*/ 126 h 157"/>
                <a:gd name="T78" fmla="*/ 93 w 139"/>
                <a:gd name="T79" fmla="*/ 116 h 157"/>
                <a:gd name="T80" fmla="*/ 107 w 139"/>
                <a:gd name="T81" fmla="*/ 113 h 157"/>
                <a:gd name="T82" fmla="*/ 120 w 139"/>
                <a:gd name="T83" fmla="*/ 112 h 157"/>
                <a:gd name="T84" fmla="*/ 130 w 139"/>
                <a:gd name="T85" fmla="*/ 117 h 157"/>
                <a:gd name="T86" fmla="*/ 136 w 139"/>
                <a:gd name="T87" fmla="*/ 108 h 157"/>
                <a:gd name="T88" fmla="*/ 137 w 139"/>
                <a:gd name="T89" fmla="*/ 94 h 15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9"/>
                <a:gd name="T136" fmla="*/ 0 h 157"/>
                <a:gd name="T137" fmla="*/ 139 w 139"/>
                <a:gd name="T138" fmla="*/ 157 h 15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9" h="157">
                  <a:moveTo>
                    <a:pt x="137" y="94"/>
                  </a:moveTo>
                  <a:cubicBezTo>
                    <a:pt x="135" y="89"/>
                    <a:pt x="130" y="88"/>
                    <a:pt x="130" y="83"/>
                  </a:cubicBezTo>
                  <a:cubicBezTo>
                    <a:pt x="130" y="77"/>
                    <a:pt x="128" y="77"/>
                    <a:pt x="121" y="77"/>
                  </a:cubicBezTo>
                  <a:cubicBezTo>
                    <a:pt x="114" y="77"/>
                    <a:pt x="109" y="76"/>
                    <a:pt x="109" y="71"/>
                  </a:cubicBezTo>
                  <a:cubicBezTo>
                    <a:pt x="108" y="67"/>
                    <a:pt x="104" y="64"/>
                    <a:pt x="107" y="62"/>
                  </a:cubicBezTo>
                  <a:cubicBezTo>
                    <a:pt x="111" y="60"/>
                    <a:pt x="105" y="57"/>
                    <a:pt x="106" y="53"/>
                  </a:cubicBezTo>
                  <a:cubicBezTo>
                    <a:pt x="106" y="49"/>
                    <a:pt x="104" y="48"/>
                    <a:pt x="101" y="46"/>
                  </a:cubicBezTo>
                  <a:cubicBezTo>
                    <a:pt x="99" y="44"/>
                    <a:pt x="89" y="47"/>
                    <a:pt x="89" y="43"/>
                  </a:cubicBezTo>
                  <a:cubicBezTo>
                    <a:pt x="89" y="39"/>
                    <a:pt x="83" y="39"/>
                    <a:pt x="80" y="39"/>
                  </a:cubicBezTo>
                  <a:cubicBezTo>
                    <a:pt x="76" y="39"/>
                    <a:pt x="79" y="34"/>
                    <a:pt x="75" y="35"/>
                  </a:cubicBezTo>
                  <a:cubicBezTo>
                    <a:pt x="71" y="35"/>
                    <a:pt x="72" y="32"/>
                    <a:pt x="67" y="33"/>
                  </a:cubicBezTo>
                  <a:cubicBezTo>
                    <a:pt x="62" y="34"/>
                    <a:pt x="59" y="31"/>
                    <a:pt x="54" y="25"/>
                  </a:cubicBezTo>
                  <a:cubicBezTo>
                    <a:pt x="48" y="19"/>
                    <a:pt x="49" y="6"/>
                    <a:pt x="50" y="3"/>
                  </a:cubicBezTo>
                  <a:cubicBezTo>
                    <a:pt x="51" y="0"/>
                    <a:pt x="44" y="2"/>
                    <a:pt x="39" y="2"/>
                  </a:cubicBezTo>
                  <a:cubicBezTo>
                    <a:pt x="35" y="2"/>
                    <a:pt x="31" y="6"/>
                    <a:pt x="26" y="8"/>
                  </a:cubicBezTo>
                  <a:cubicBezTo>
                    <a:pt x="21" y="11"/>
                    <a:pt x="19" y="11"/>
                    <a:pt x="16" y="13"/>
                  </a:cubicBezTo>
                  <a:cubicBezTo>
                    <a:pt x="14" y="16"/>
                    <a:pt x="10" y="17"/>
                    <a:pt x="7" y="16"/>
                  </a:cubicBezTo>
                  <a:cubicBezTo>
                    <a:pt x="6" y="15"/>
                    <a:pt x="4" y="15"/>
                    <a:pt x="3" y="15"/>
                  </a:cubicBezTo>
                  <a:cubicBezTo>
                    <a:pt x="5" y="20"/>
                    <a:pt x="10" y="28"/>
                    <a:pt x="11" y="31"/>
                  </a:cubicBezTo>
                  <a:cubicBezTo>
                    <a:pt x="12" y="34"/>
                    <a:pt x="9" y="35"/>
                    <a:pt x="8" y="37"/>
                  </a:cubicBezTo>
                  <a:cubicBezTo>
                    <a:pt x="6" y="38"/>
                    <a:pt x="8" y="50"/>
                    <a:pt x="9" y="53"/>
                  </a:cubicBezTo>
                  <a:cubicBezTo>
                    <a:pt x="9" y="55"/>
                    <a:pt x="4" y="60"/>
                    <a:pt x="6" y="62"/>
                  </a:cubicBezTo>
                  <a:cubicBezTo>
                    <a:pt x="8" y="64"/>
                    <a:pt x="3" y="69"/>
                    <a:pt x="3" y="72"/>
                  </a:cubicBezTo>
                  <a:cubicBezTo>
                    <a:pt x="3" y="75"/>
                    <a:pt x="8" y="75"/>
                    <a:pt x="8" y="77"/>
                  </a:cubicBezTo>
                  <a:cubicBezTo>
                    <a:pt x="8" y="79"/>
                    <a:pt x="4" y="85"/>
                    <a:pt x="2" y="86"/>
                  </a:cubicBezTo>
                  <a:cubicBezTo>
                    <a:pt x="0" y="87"/>
                    <a:pt x="0" y="88"/>
                    <a:pt x="1" y="90"/>
                  </a:cubicBezTo>
                  <a:cubicBezTo>
                    <a:pt x="1" y="90"/>
                    <a:pt x="2" y="93"/>
                    <a:pt x="5" y="96"/>
                  </a:cubicBezTo>
                  <a:cubicBezTo>
                    <a:pt x="9" y="99"/>
                    <a:pt x="5" y="104"/>
                    <a:pt x="8" y="108"/>
                  </a:cubicBezTo>
                  <a:cubicBezTo>
                    <a:pt x="11" y="112"/>
                    <a:pt x="15" y="112"/>
                    <a:pt x="13" y="114"/>
                  </a:cubicBezTo>
                  <a:cubicBezTo>
                    <a:pt x="10" y="116"/>
                    <a:pt x="13" y="120"/>
                    <a:pt x="10" y="122"/>
                  </a:cubicBezTo>
                  <a:cubicBezTo>
                    <a:pt x="8" y="124"/>
                    <a:pt x="11" y="130"/>
                    <a:pt x="14" y="132"/>
                  </a:cubicBezTo>
                  <a:cubicBezTo>
                    <a:pt x="17" y="133"/>
                    <a:pt x="15" y="139"/>
                    <a:pt x="18" y="142"/>
                  </a:cubicBezTo>
                  <a:cubicBezTo>
                    <a:pt x="21" y="145"/>
                    <a:pt x="20" y="152"/>
                    <a:pt x="21" y="154"/>
                  </a:cubicBezTo>
                  <a:cubicBezTo>
                    <a:pt x="22" y="157"/>
                    <a:pt x="31" y="151"/>
                    <a:pt x="36" y="145"/>
                  </a:cubicBezTo>
                  <a:cubicBezTo>
                    <a:pt x="42" y="140"/>
                    <a:pt x="41" y="144"/>
                    <a:pt x="46" y="145"/>
                  </a:cubicBezTo>
                  <a:cubicBezTo>
                    <a:pt x="51" y="146"/>
                    <a:pt x="57" y="146"/>
                    <a:pt x="59" y="150"/>
                  </a:cubicBezTo>
                  <a:cubicBezTo>
                    <a:pt x="62" y="155"/>
                    <a:pt x="64" y="146"/>
                    <a:pt x="66" y="144"/>
                  </a:cubicBezTo>
                  <a:cubicBezTo>
                    <a:pt x="68" y="142"/>
                    <a:pt x="79" y="144"/>
                    <a:pt x="81" y="144"/>
                  </a:cubicBezTo>
                  <a:cubicBezTo>
                    <a:pt x="83" y="143"/>
                    <a:pt x="85" y="129"/>
                    <a:pt x="84" y="126"/>
                  </a:cubicBezTo>
                  <a:cubicBezTo>
                    <a:pt x="84" y="124"/>
                    <a:pt x="89" y="118"/>
                    <a:pt x="93" y="116"/>
                  </a:cubicBezTo>
                  <a:cubicBezTo>
                    <a:pt x="97" y="113"/>
                    <a:pt x="103" y="115"/>
                    <a:pt x="107" y="113"/>
                  </a:cubicBezTo>
                  <a:cubicBezTo>
                    <a:pt x="110" y="112"/>
                    <a:pt x="115" y="112"/>
                    <a:pt x="120" y="112"/>
                  </a:cubicBezTo>
                  <a:cubicBezTo>
                    <a:pt x="124" y="112"/>
                    <a:pt x="128" y="117"/>
                    <a:pt x="130" y="117"/>
                  </a:cubicBezTo>
                  <a:cubicBezTo>
                    <a:pt x="133" y="117"/>
                    <a:pt x="136" y="112"/>
                    <a:pt x="136" y="108"/>
                  </a:cubicBezTo>
                  <a:cubicBezTo>
                    <a:pt x="135" y="104"/>
                    <a:pt x="139" y="99"/>
                    <a:pt x="137" y="9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15" name="Freeform 115"/>
            <p:cNvSpPr>
              <a:spLocks noChangeArrowheads="1"/>
            </p:cNvSpPr>
            <p:nvPr/>
          </p:nvSpPr>
          <p:spPr bwMode="auto">
            <a:xfrm>
              <a:off x="1874844" y="2473328"/>
              <a:ext cx="279401" cy="404814"/>
            </a:xfrm>
            <a:custGeom>
              <a:avLst/>
              <a:gdLst>
                <a:gd name="T0" fmla="*/ 134 w 146"/>
                <a:gd name="T1" fmla="*/ 201 h 212"/>
                <a:gd name="T2" fmla="*/ 135 w 146"/>
                <a:gd name="T3" fmla="*/ 200 h 212"/>
                <a:gd name="T4" fmla="*/ 136 w 146"/>
                <a:gd name="T5" fmla="*/ 196 h 212"/>
                <a:gd name="T6" fmla="*/ 142 w 146"/>
                <a:gd name="T7" fmla="*/ 187 h 212"/>
                <a:gd name="T8" fmla="*/ 137 w 146"/>
                <a:gd name="T9" fmla="*/ 182 h 212"/>
                <a:gd name="T10" fmla="*/ 140 w 146"/>
                <a:gd name="T11" fmla="*/ 172 h 212"/>
                <a:gd name="T12" fmla="*/ 143 w 146"/>
                <a:gd name="T13" fmla="*/ 163 h 212"/>
                <a:gd name="T14" fmla="*/ 142 w 146"/>
                <a:gd name="T15" fmla="*/ 147 h 212"/>
                <a:gd name="T16" fmla="*/ 145 w 146"/>
                <a:gd name="T17" fmla="*/ 141 h 212"/>
                <a:gd name="T18" fmla="*/ 137 w 146"/>
                <a:gd name="T19" fmla="*/ 125 h 212"/>
                <a:gd name="T20" fmla="*/ 126 w 146"/>
                <a:gd name="T21" fmla="*/ 125 h 212"/>
                <a:gd name="T22" fmla="*/ 123 w 146"/>
                <a:gd name="T23" fmla="*/ 111 h 212"/>
                <a:gd name="T24" fmla="*/ 118 w 146"/>
                <a:gd name="T25" fmla="*/ 112 h 212"/>
                <a:gd name="T26" fmla="*/ 106 w 146"/>
                <a:gd name="T27" fmla="*/ 113 h 212"/>
                <a:gd name="T28" fmla="*/ 100 w 146"/>
                <a:gd name="T29" fmla="*/ 107 h 212"/>
                <a:gd name="T30" fmla="*/ 95 w 146"/>
                <a:gd name="T31" fmla="*/ 103 h 212"/>
                <a:gd name="T32" fmla="*/ 90 w 146"/>
                <a:gd name="T33" fmla="*/ 93 h 212"/>
                <a:gd name="T34" fmla="*/ 87 w 146"/>
                <a:gd name="T35" fmla="*/ 83 h 212"/>
                <a:gd name="T36" fmla="*/ 89 w 146"/>
                <a:gd name="T37" fmla="*/ 76 h 212"/>
                <a:gd name="T38" fmla="*/ 94 w 146"/>
                <a:gd name="T39" fmla="*/ 70 h 212"/>
                <a:gd name="T40" fmla="*/ 97 w 146"/>
                <a:gd name="T41" fmla="*/ 59 h 212"/>
                <a:gd name="T42" fmla="*/ 107 w 146"/>
                <a:gd name="T43" fmla="*/ 53 h 212"/>
                <a:gd name="T44" fmla="*/ 121 w 146"/>
                <a:gd name="T45" fmla="*/ 48 h 212"/>
                <a:gd name="T46" fmla="*/ 130 w 146"/>
                <a:gd name="T47" fmla="*/ 47 h 212"/>
                <a:gd name="T48" fmla="*/ 123 w 146"/>
                <a:gd name="T49" fmla="*/ 42 h 212"/>
                <a:gd name="T50" fmla="*/ 129 w 146"/>
                <a:gd name="T51" fmla="*/ 32 h 212"/>
                <a:gd name="T52" fmla="*/ 121 w 146"/>
                <a:gd name="T53" fmla="*/ 25 h 212"/>
                <a:gd name="T54" fmla="*/ 114 w 146"/>
                <a:gd name="T55" fmla="*/ 26 h 212"/>
                <a:gd name="T56" fmla="*/ 107 w 146"/>
                <a:gd name="T57" fmla="*/ 27 h 212"/>
                <a:gd name="T58" fmla="*/ 94 w 146"/>
                <a:gd name="T59" fmla="*/ 25 h 212"/>
                <a:gd name="T60" fmla="*/ 90 w 146"/>
                <a:gd name="T61" fmla="*/ 18 h 212"/>
                <a:gd name="T62" fmla="*/ 83 w 146"/>
                <a:gd name="T63" fmla="*/ 11 h 212"/>
                <a:gd name="T64" fmla="*/ 76 w 146"/>
                <a:gd name="T65" fmla="*/ 2 h 212"/>
                <a:gd name="T66" fmla="*/ 66 w 146"/>
                <a:gd name="T67" fmla="*/ 2 h 212"/>
                <a:gd name="T68" fmla="*/ 69 w 146"/>
                <a:gd name="T69" fmla="*/ 10 h 212"/>
                <a:gd name="T70" fmla="*/ 63 w 146"/>
                <a:gd name="T71" fmla="*/ 21 h 212"/>
                <a:gd name="T72" fmla="*/ 40 w 146"/>
                <a:gd name="T73" fmla="*/ 33 h 212"/>
                <a:gd name="T74" fmla="*/ 30 w 146"/>
                <a:gd name="T75" fmla="*/ 51 h 212"/>
                <a:gd name="T76" fmla="*/ 22 w 146"/>
                <a:gd name="T77" fmla="*/ 52 h 212"/>
                <a:gd name="T78" fmla="*/ 14 w 146"/>
                <a:gd name="T79" fmla="*/ 49 h 212"/>
                <a:gd name="T80" fmla="*/ 14 w 146"/>
                <a:gd name="T81" fmla="*/ 44 h 212"/>
                <a:gd name="T82" fmla="*/ 11 w 146"/>
                <a:gd name="T83" fmla="*/ 38 h 212"/>
                <a:gd name="T84" fmla="*/ 2 w 146"/>
                <a:gd name="T85" fmla="*/ 48 h 212"/>
                <a:gd name="T86" fmla="*/ 6 w 146"/>
                <a:gd name="T87" fmla="*/ 63 h 212"/>
                <a:gd name="T88" fmla="*/ 3 w 146"/>
                <a:gd name="T89" fmla="*/ 66 h 212"/>
                <a:gd name="T90" fmla="*/ 15 w 146"/>
                <a:gd name="T91" fmla="*/ 76 h 212"/>
                <a:gd name="T92" fmla="*/ 26 w 146"/>
                <a:gd name="T93" fmla="*/ 92 h 212"/>
                <a:gd name="T94" fmla="*/ 34 w 146"/>
                <a:gd name="T95" fmla="*/ 109 h 212"/>
                <a:gd name="T96" fmla="*/ 52 w 146"/>
                <a:gd name="T97" fmla="*/ 142 h 212"/>
                <a:gd name="T98" fmla="*/ 59 w 146"/>
                <a:gd name="T99" fmla="*/ 157 h 212"/>
                <a:gd name="T100" fmla="*/ 63 w 146"/>
                <a:gd name="T101" fmla="*/ 167 h 212"/>
                <a:gd name="T102" fmla="*/ 81 w 146"/>
                <a:gd name="T103" fmla="*/ 179 h 212"/>
                <a:gd name="T104" fmla="*/ 113 w 146"/>
                <a:gd name="T105" fmla="*/ 199 h 212"/>
                <a:gd name="T106" fmla="*/ 127 w 146"/>
                <a:gd name="T107" fmla="*/ 210 h 212"/>
                <a:gd name="T108" fmla="*/ 127 w 146"/>
                <a:gd name="T109" fmla="*/ 212 h 212"/>
                <a:gd name="T110" fmla="*/ 130 w 146"/>
                <a:gd name="T111" fmla="*/ 210 h 212"/>
                <a:gd name="T112" fmla="*/ 134 w 146"/>
                <a:gd name="T113" fmla="*/ 201 h 21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6"/>
                <a:gd name="T172" fmla="*/ 0 h 212"/>
                <a:gd name="T173" fmla="*/ 146 w 146"/>
                <a:gd name="T174" fmla="*/ 212 h 21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6" h="212">
                  <a:moveTo>
                    <a:pt x="134" y="201"/>
                  </a:moveTo>
                  <a:cubicBezTo>
                    <a:pt x="134" y="201"/>
                    <a:pt x="135" y="201"/>
                    <a:pt x="135" y="200"/>
                  </a:cubicBezTo>
                  <a:cubicBezTo>
                    <a:pt x="134" y="198"/>
                    <a:pt x="134" y="197"/>
                    <a:pt x="136" y="196"/>
                  </a:cubicBezTo>
                  <a:cubicBezTo>
                    <a:pt x="138" y="195"/>
                    <a:pt x="142" y="189"/>
                    <a:pt x="142" y="187"/>
                  </a:cubicBezTo>
                  <a:cubicBezTo>
                    <a:pt x="142" y="185"/>
                    <a:pt x="137" y="185"/>
                    <a:pt x="137" y="182"/>
                  </a:cubicBezTo>
                  <a:cubicBezTo>
                    <a:pt x="137" y="179"/>
                    <a:pt x="142" y="174"/>
                    <a:pt x="140" y="172"/>
                  </a:cubicBezTo>
                  <a:cubicBezTo>
                    <a:pt x="138" y="170"/>
                    <a:pt x="143" y="165"/>
                    <a:pt x="143" y="163"/>
                  </a:cubicBezTo>
                  <a:cubicBezTo>
                    <a:pt x="142" y="160"/>
                    <a:pt x="140" y="148"/>
                    <a:pt x="142" y="147"/>
                  </a:cubicBezTo>
                  <a:cubicBezTo>
                    <a:pt x="143" y="145"/>
                    <a:pt x="146" y="144"/>
                    <a:pt x="145" y="141"/>
                  </a:cubicBezTo>
                  <a:cubicBezTo>
                    <a:pt x="144" y="138"/>
                    <a:pt x="139" y="130"/>
                    <a:pt x="137" y="125"/>
                  </a:cubicBezTo>
                  <a:cubicBezTo>
                    <a:pt x="133" y="124"/>
                    <a:pt x="129" y="124"/>
                    <a:pt x="126" y="125"/>
                  </a:cubicBezTo>
                  <a:cubicBezTo>
                    <a:pt x="122" y="127"/>
                    <a:pt x="123" y="115"/>
                    <a:pt x="123" y="111"/>
                  </a:cubicBezTo>
                  <a:cubicBezTo>
                    <a:pt x="123" y="106"/>
                    <a:pt x="120" y="109"/>
                    <a:pt x="118" y="112"/>
                  </a:cubicBezTo>
                  <a:cubicBezTo>
                    <a:pt x="117" y="115"/>
                    <a:pt x="112" y="113"/>
                    <a:pt x="106" y="113"/>
                  </a:cubicBezTo>
                  <a:cubicBezTo>
                    <a:pt x="101" y="113"/>
                    <a:pt x="104" y="107"/>
                    <a:pt x="100" y="107"/>
                  </a:cubicBezTo>
                  <a:cubicBezTo>
                    <a:pt x="97" y="107"/>
                    <a:pt x="94" y="106"/>
                    <a:pt x="95" y="103"/>
                  </a:cubicBezTo>
                  <a:cubicBezTo>
                    <a:pt x="95" y="99"/>
                    <a:pt x="92" y="97"/>
                    <a:pt x="90" y="93"/>
                  </a:cubicBezTo>
                  <a:cubicBezTo>
                    <a:pt x="88" y="89"/>
                    <a:pt x="85" y="86"/>
                    <a:pt x="87" y="83"/>
                  </a:cubicBezTo>
                  <a:cubicBezTo>
                    <a:pt x="89" y="81"/>
                    <a:pt x="86" y="79"/>
                    <a:pt x="89" y="76"/>
                  </a:cubicBezTo>
                  <a:cubicBezTo>
                    <a:pt x="92" y="73"/>
                    <a:pt x="95" y="74"/>
                    <a:pt x="94" y="70"/>
                  </a:cubicBezTo>
                  <a:cubicBezTo>
                    <a:pt x="93" y="66"/>
                    <a:pt x="97" y="64"/>
                    <a:pt x="97" y="59"/>
                  </a:cubicBezTo>
                  <a:cubicBezTo>
                    <a:pt x="98" y="55"/>
                    <a:pt x="103" y="56"/>
                    <a:pt x="107" y="53"/>
                  </a:cubicBezTo>
                  <a:cubicBezTo>
                    <a:pt x="112" y="49"/>
                    <a:pt x="117" y="51"/>
                    <a:pt x="121" y="48"/>
                  </a:cubicBezTo>
                  <a:cubicBezTo>
                    <a:pt x="125" y="44"/>
                    <a:pt x="127" y="47"/>
                    <a:pt x="130" y="47"/>
                  </a:cubicBezTo>
                  <a:cubicBezTo>
                    <a:pt x="128" y="45"/>
                    <a:pt x="124" y="43"/>
                    <a:pt x="123" y="42"/>
                  </a:cubicBezTo>
                  <a:cubicBezTo>
                    <a:pt x="122" y="39"/>
                    <a:pt x="128" y="35"/>
                    <a:pt x="129" y="32"/>
                  </a:cubicBezTo>
                  <a:cubicBezTo>
                    <a:pt x="131" y="29"/>
                    <a:pt x="123" y="26"/>
                    <a:pt x="121" y="25"/>
                  </a:cubicBezTo>
                  <a:cubicBezTo>
                    <a:pt x="119" y="25"/>
                    <a:pt x="116" y="27"/>
                    <a:pt x="114" y="26"/>
                  </a:cubicBezTo>
                  <a:cubicBezTo>
                    <a:pt x="112" y="25"/>
                    <a:pt x="109" y="25"/>
                    <a:pt x="107" y="27"/>
                  </a:cubicBezTo>
                  <a:cubicBezTo>
                    <a:pt x="105" y="28"/>
                    <a:pt x="94" y="29"/>
                    <a:pt x="94" y="25"/>
                  </a:cubicBezTo>
                  <a:cubicBezTo>
                    <a:pt x="94" y="22"/>
                    <a:pt x="89" y="20"/>
                    <a:pt x="90" y="18"/>
                  </a:cubicBezTo>
                  <a:cubicBezTo>
                    <a:pt x="90" y="16"/>
                    <a:pt x="87" y="11"/>
                    <a:pt x="83" y="11"/>
                  </a:cubicBezTo>
                  <a:cubicBezTo>
                    <a:pt x="78" y="11"/>
                    <a:pt x="79" y="3"/>
                    <a:pt x="76" y="2"/>
                  </a:cubicBezTo>
                  <a:cubicBezTo>
                    <a:pt x="74" y="0"/>
                    <a:pt x="70" y="1"/>
                    <a:pt x="66" y="2"/>
                  </a:cubicBezTo>
                  <a:cubicBezTo>
                    <a:pt x="70" y="6"/>
                    <a:pt x="71" y="8"/>
                    <a:pt x="69" y="10"/>
                  </a:cubicBezTo>
                  <a:cubicBezTo>
                    <a:pt x="66" y="12"/>
                    <a:pt x="69" y="13"/>
                    <a:pt x="63" y="21"/>
                  </a:cubicBezTo>
                  <a:cubicBezTo>
                    <a:pt x="56" y="30"/>
                    <a:pt x="46" y="32"/>
                    <a:pt x="40" y="33"/>
                  </a:cubicBezTo>
                  <a:cubicBezTo>
                    <a:pt x="35" y="35"/>
                    <a:pt x="33" y="45"/>
                    <a:pt x="30" y="51"/>
                  </a:cubicBezTo>
                  <a:cubicBezTo>
                    <a:pt x="27" y="58"/>
                    <a:pt x="25" y="56"/>
                    <a:pt x="22" y="52"/>
                  </a:cubicBezTo>
                  <a:cubicBezTo>
                    <a:pt x="19" y="48"/>
                    <a:pt x="17" y="53"/>
                    <a:pt x="14" y="49"/>
                  </a:cubicBezTo>
                  <a:cubicBezTo>
                    <a:pt x="10" y="46"/>
                    <a:pt x="12" y="46"/>
                    <a:pt x="14" y="44"/>
                  </a:cubicBezTo>
                  <a:cubicBezTo>
                    <a:pt x="15" y="42"/>
                    <a:pt x="14" y="40"/>
                    <a:pt x="11" y="38"/>
                  </a:cubicBezTo>
                  <a:cubicBezTo>
                    <a:pt x="8" y="39"/>
                    <a:pt x="4" y="44"/>
                    <a:pt x="2" y="48"/>
                  </a:cubicBezTo>
                  <a:cubicBezTo>
                    <a:pt x="0" y="52"/>
                    <a:pt x="6" y="60"/>
                    <a:pt x="6" y="63"/>
                  </a:cubicBezTo>
                  <a:cubicBezTo>
                    <a:pt x="7" y="66"/>
                    <a:pt x="3" y="64"/>
                    <a:pt x="3" y="66"/>
                  </a:cubicBezTo>
                  <a:cubicBezTo>
                    <a:pt x="2" y="69"/>
                    <a:pt x="11" y="73"/>
                    <a:pt x="15" y="76"/>
                  </a:cubicBezTo>
                  <a:cubicBezTo>
                    <a:pt x="19" y="79"/>
                    <a:pt x="23" y="88"/>
                    <a:pt x="26" y="92"/>
                  </a:cubicBezTo>
                  <a:cubicBezTo>
                    <a:pt x="30" y="96"/>
                    <a:pt x="30" y="99"/>
                    <a:pt x="34" y="109"/>
                  </a:cubicBezTo>
                  <a:cubicBezTo>
                    <a:pt x="38" y="119"/>
                    <a:pt x="46" y="135"/>
                    <a:pt x="52" y="142"/>
                  </a:cubicBezTo>
                  <a:cubicBezTo>
                    <a:pt x="57" y="149"/>
                    <a:pt x="60" y="155"/>
                    <a:pt x="59" y="157"/>
                  </a:cubicBezTo>
                  <a:cubicBezTo>
                    <a:pt x="57" y="159"/>
                    <a:pt x="59" y="164"/>
                    <a:pt x="63" y="167"/>
                  </a:cubicBezTo>
                  <a:cubicBezTo>
                    <a:pt x="67" y="170"/>
                    <a:pt x="70" y="174"/>
                    <a:pt x="81" y="179"/>
                  </a:cubicBezTo>
                  <a:cubicBezTo>
                    <a:pt x="91" y="185"/>
                    <a:pt x="110" y="195"/>
                    <a:pt x="113" y="199"/>
                  </a:cubicBezTo>
                  <a:cubicBezTo>
                    <a:pt x="116" y="204"/>
                    <a:pt x="125" y="209"/>
                    <a:pt x="127" y="210"/>
                  </a:cubicBezTo>
                  <a:cubicBezTo>
                    <a:pt x="127" y="210"/>
                    <a:pt x="127" y="211"/>
                    <a:pt x="127" y="212"/>
                  </a:cubicBezTo>
                  <a:cubicBezTo>
                    <a:pt x="128" y="211"/>
                    <a:pt x="129" y="210"/>
                    <a:pt x="130" y="210"/>
                  </a:cubicBezTo>
                  <a:cubicBezTo>
                    <a:pt x="133" y="208"/>
                    <a:pt x="133" y="203"/>
                    <a:pt x="134" y="20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16" name="Freeform 116"/>
            <p:cNvSpPr>
              <a:spLocks noChangeArrowheads="1"/>
            </p:cNvSpPr>
            <p:nvPr/>
          </p:nvSpPr>
          <p:spPr bwMode="auto">
            <a:xfrm>
              <a:off x="2049470" y="2208214"/>
              <a:ext cx="296864" cy="250825"/>
            </a:xfrm>
            <a:custGeom>
              <a:avLst/>
              <a:gdLst>
                <a:gd name="T0" fmla="*/ 15 w 156"/>
                <a:gd name="T1" fmla="*/ 8 h 131"/>
                <a:gd name="T2" fmla="*/ 6 w 156"/>
                <a:gd name="T3" fmla="*/ 21 h 131"/>
                <a:gd name="T4" fmla="*/ 4 w 156"/>
                <a:gd name="T5" fmla="*/ 29 h 131"/>
                <a:gd name="T6" fmla="*/ 2 w 156"/>
                <a:gd name="T7" fmla="*/ 34 h 131"/>
                <a:gd name="T8" fmla="*/ 7 w 156"/>
                <a:gd name="T9" fmla="*/ 37 h 131"/>
                <a:gd name="T10" fmla="*/ 12 w 156"/>
                <a:gd name="T11" fmla="*/ 44 h 131"/>
                <a:gd name="T12" fmla="*/ 20 w 156"/>
                <a:gd name="T13" fmla="*/ 59 h 131"/>
                <a:gd name="T14" fmla="*/ 39 w 156"/>
                <a:gd name="T15" fmla="*/ 61 h 131"/>
                <a:gd name="T16" fmla="*/ 55 w 156"/>
                <a:gd name="T17" fmla="*/ 68 h 131"/>
                <a:gd name="T18" fmla="*/ 68 w 156"/>
                <a:gd name="T19" fmla="*/ 71 h 131"/>
                <a:gd name="T20" fmla="*/ 65 w 156"/>
                <a:gd name="T21" fmla="*/ 92 h 131"/>
                <a:gd name="T22" fmla="*/ 70 w 156"/>
                <a:gd name="T23" fmla="*/ 100 h 131"/>
                <a:gd name="T24" fmla="*/ 69 w 156"/>
                <a:gd name="T25" fmla="*/ 109 h 131"/>
                <a:gd name="T26" fmla="*/ 71 w 156"/>
                <a:gd name="T27" fmla="*/ 115 h 131"/>
                <a:gd name="T28" fmla="*/ 70 w 156"/>
                <a:gd name="T29" fmla="*/ 115 h 131"/>
                <a:gd name="T30" fmla="*/ 78 w 156"/>
                <a:gd name="T31" fmla="*/ 127 h 131"/>
                <a:gd name="T32" fmla="*/ 85 w 156"/>
                <a:gd name="T33" fmla="*/ 130 h 131"/>
                <a:gd name="T34" fmla="*/ 91 w 156"/>
                <a:gd name="T35" fmla="*/ 129 h 131"/>
                <a:gd name="T36" fmla="*/ 99 w 156"/>
                <a:gd name="T37" fmla="*/ 124 h 131"/>
                <a:gd name="T38" fmla="*/ 106 w 156"/>
                <a:gd name="T39" fmla="*/ 121 h 131"/>
                <a:gd name="T40" fmla="*/ 113 w 156"/>
                <a:gd name="T41" fmla="*/ 115 h 131"/>
                <a:gd name="T42" fmla="*/ 114 w 156"/>
                <a:gd name="T43" fmla="*/ 110 h 131"/>
                <a:gd name="T44" fmla="*/ 108 w 156"/>
                <a:gd name="T45" fmla="*/ 109 h 131"/>
                <a:gd name="T46" fmla="*/ 105 w 156"/>
                <a:gd name="T47" fmla="*/ 101 h 131"/>
                <a:gd name="T48" fmla="*/ 101 w 156"/>
                <a:gd name="T49" fmla="*/ 93 h 131"/>
                <a:gd name="T50" fmla="*/ 108 w 156"/>
                <a:gd name="T51" fmla="*/ 92 h 131"/>
                <a:gd name="T52" fmla="*/ 118 w 156"/>
                <a:gd name="T53" fmla="*/ 95 h 131"/>
                <a:gd name="T54" fmla="*/ 123 w 156"/>
                <a:gd name="T55" fmla="*/ 95 h 131"/>
                <a:gd name="T56" fmla="*/ 130 w 156"/>
                <a:gd name="T57" fmla="*/ 91 h 131"/>
                <a:gd name="T58" fmla="*/ 144 w 156"/>
                <a:gd name="T59" fmla="*/ 86 h 131"/>
                <a:gd name="T60" fmla="*/ 147 w 156"/>
                <a:gd name="T61" fmla="*/ 82 h 131"/>
                <a:gd name="T62" fmla="*/ 140 w 156"/>
                <a:gd name="T63" fmla="*/ 72 h 131"/>
                <a:gd name="T64" fmla="*/ 141 w 156"/>
                <a:gd name="T65" fmla="*/ 66 h 131"/>
                <a:gd name="T66" fmla="*/ 146 w 156"/>
                <a:gd name="T67" fmla="*/ 61 h 131"/>
                <a:gd name="T68" fmla="*/ 148 w 156"/>
                <a:gd name="T69" fmla="*/ 55 h 131"/>
                <a:gd name="T70" fmla="*/ 152 w 156"/>
                <a:gd name="T71" fmla="*/ 47 h 131"/>
                <a:gd name="T72" fmla="*/ 156 w 156"/>
                <a:gd name="T73" fmla="*/ 42 h 131"/>
                <a:gd name="T74" fmla="*/ 140 w 156"/>
                <a:gd name="T75" fmla="*/ 40 h 131"/>
                <a:gd name="T76" fmla="*/ 143 w 156"/>
                <a:gd name="T77" fmla="*/ 31 h 131"/>
                <a:gd name="T78" fmla="*/ 126 w 156"/>
                <a:gd name="T79" fmla="*/ 25 h 131"/>
                <a:gd name="T80" fmla="*/ 128 w 156"/>
                <a:gd name="T81" fmla="*/ 19 h 131"/>
                <a:gd name="T82" fmla="*/ 118 w 156"/>
                <a:gd name="T83" fmla="*/ 16 h 131"/>
                <a:gd name="T84" fmla="*/ 96 w 156"/>
                <a:gd name="T85" fmla="*/ 24 h 131"/>
                <a:gd name="T86" fmla="*/ 75 w 156"/>
                <a:gd name="T87" fmla="*/ 17 h 131"/>
                <a:gd name="T88" fmla="*/ 60 w 156"/>
                <a:gd name="T89" fmla="*/ 15 h 131"/>
                <a:gd name="T90" fmla="*/ 52 w 156"/>
                <a:gd name="T91" fmla="*/ 6 h 131"/>
                <a:gd name="T92" fmla="*/ 42 w 156"/>
                <a:gd name="T93" fmla="*/ 0 h 131"/>
                <a:gd name="T94" fmla="*/ 39 w 156"/>
                <a:gd name="T95" fmla="*/ 7 h 131"/>
                <a:gd name="T96" fmla="*/ 24 w 156"/>
                <a:gd name="T97" fmla="*/ 16 h 131"/>
                <a:gd name="T98" fmla="*/ 27 w 156"/>
                <a:gd name="T99" fmla="*/ 32 h 131"/>
                <a:gd name="T100" fmla="*/ 15 w 156"/>
                <a:gd name="T101" fmla="*/ 28 h 131"/>
                <a:gd name="T102" fmla="*/ 20 w 156"/>
                <a:gd name="T103" fmla="*/ 14 h 131"/>
                <a:gd name="T104" fmla="*/ 19 w 156"/>
                <a:gd name="T105" fmla="*/ 6 h 131"/>
                <a:gd name="T106" fmla="*/ 15 w 156"/>
                <a:gd name="T107" fmla="*/ 8 h 1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56"/>
                <a:gd name="T163" fmla="*/ 0 h 131"/>
                <a:gd name="T164" fmla="*/ 156 w 156"/>
                <a:gd name="T165" fmla="*/ 131 h 13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56" h="131">
                  <a:moveTo>
                    <a:pt x="15" y="8"/>
                  </a:moveTo>
                  <a:cubicBezTo>
                    <a:pt x="12" y="12"/>
                    <a:pt x="6" y="16"/>
                    <a:pt x="6" y="21"/>
                  </a:cubicBezTo>
                  <a:cubicBezTo>
                    <a:pt x="5" y="25"/>
                    <a:pt x="6" y="27"/>
                    <a:pt x="4" y="29"/>
                  </a:cubicBezTo>
                  <a:cubicBezTo>
                    <a:pt x="2" y="31"/>
                    <a:pt x="0" y="34"/>
                    <a:pt x="2" y="34"/>
                  </a:cubicBezTo>
                  <a:cubicBezTo>
                    <a:pt x="5" y="34"/>
                    <a:pt x="7" y="34"/>
                    <a:pt x="7" y="37"/>
                  </a:cubicBezTo>
                  <a:cubicBezTo>
                    <a:pt x="7" y="39"/>
                    <a:pt x="13" y="40"/>
                    <a:pt x="12" y="44"/>
                  </a:cubicBezTo>
                  <a:cubicBezTo>
                    <a:pt x="12" y="48"/>
                    <a:pt x="10" y="59"/>
                    <a:pt x="20" y="59"/>
                  </a:cubicBezTo>
                  <a:cubicBezTo>
                    <a:pt x="29" y="59"/>
                    <a:pt x="35" y="55"/>
                    <a:pt x="39" y="61"/>
                  </a:cubicBezTo>
                  <a:cubicBezTo>
                    <a:pt x="43" y="66"/>
                    <a:pt x="48" y="68"/>
                    <a:pt x="55" y="68"/>
                  </a:cubicBezTo>
                  <a:cubicBezTo>
                    <a:pt x="61" y="67"/>
                    <a:pt x="71" y="66"/>
                    <a:pt x="68" y="71"/>
                  </a:cubicBezTo>
                  <a:cubicBezTo>
                    <a:pt x="65" y="77"/>
                    <a:pt x="62" y="88"/>
                    <a:pt x="65" y="92"/>
                  </a:cubicBezTo>
                  <a:cubicBezTo>
                    <a:pt x="68" y="95"/>
                    <a:pt x="72" y="98"/>
                    <a:pt x="70" y="100"/>
                  </a:cubicBezTo>
                  <a:cubicBezTo>
                    <a:pt x="67" y="103"/>
                    <a:pt x="66" y="106"/>
                    <a:pt x="69" y="109"/>
                  </a:cubicBezTo>
                  <a:cubicBezTo>
                    <a:pt x="72" y="111"/>
                    <a:pt x="71" y="114"/>
                    <a:pt x="71" y="115"/>
                  </a:cubicBezTo>
                  <a:cubicBezTo>
                    <a:pt x="71" y="115"/>
                    <a:pt x="71" y="115"/>
                    <a:pt x="70" y="115"/>
                  </a:cubicBezTo>
                  <a:cubicBezTo>
                    <a:pt x="74" y="120"/>
                    <a:pt x="76" y="125"/>
                    <a:pt x="78" y="127"/>
                  </a:cubicBezTo>
                  <a:cubicBezTo>
                    <a:pt x="82" y="130"/>
                    <a:pt x="83" y="131"/>
                    <a:pt x="85" y="130"/>
                  </a:cubicBezTo>
                  <a:cubicBezTo>
                    <a:pt x="87" y="128"/>
                    <a:pt x="89" y="127"/>
                    <a:pt x="91" y="129"/>
                  </a:cubicBezTo>
                  <a:cubicBezTo>
                    <a:pt x="93" y="130"/>
                    <a:pt x="96" y="127"/>
                    <a:pt x="99" y="124"/>
                  </a:cubicBezTo>
                  <a:cubicBezTo>
                    <a:pt x="102" y="122"/>
                    <a:pt x="105" y="124"/>
                    <a:pt x="106" y="121"/>
                  </a:cubicBezTo>
                  <a:cubicBezTo>
                    <a:pt x="107" y="117"/>
                    <a:pt x="109" y="115"/>
                    <a:pt x="113" y="115"/>
                  </a:cubicBezTo>
                  <a:cubicBezTo>
                    <a:pt x="117" y="114"/>
                    <a:pt x="117" y="110"/>
                    <a:pt x="114" y="110"/>
                  </a:cubicBezTo>
                  <a:cubicBezTo>
                    <a:pt x="112" y="110"/>
                    <a:pt x="108" y="113"/>
                    <a:pt x="108" y="109"/>
                  </a:cubicBezTo>
                  <a:cubicBezTo>
                    <a:pt x="108" y="104"/>
                    <a:pt x="105" y="105"/>
                    <a:pt x="105" y="101"/>
                  </a:cubicBezTo>
                  <a:cubicBezTo>
                    <a:pt x="105" y="98"/>
                    <a:pt x="105" y="95"/>
                    <a:pt x="101" y="93"/>
                  </a:cubicBezTo>
                  <a:cubicBezTo>
                    <a:pt x="97" y="91"/>
                    <a:pt x="106" y="90"/>
                    <a:pt x="108" y="92"/>
                  </a:cubicBezTo>
                  <a:cubicBezTo>
                    <a:pt x="110" y="94"/>
                    <a:pt x="118" y="92"/>
                    <a:pt x="118" y="95"/>
                  </a:cubicBezTo>
                  <a:cubicBezTo>
                    <a:pt x="119" y="98"/>
                    <a:pt x="123" y="99"/>
                    <a:pt x="123" y="95"/>
                  </a:cubicBezTo>
                  <a:cubicBezTo>
                    <a:pt x="123" y="92"/>
                    <a:pt x="127" y="90"/>
                    <a:pt x="130" y="91"/>
                  </a:cubicBezTo>
                  <a:cubicBezTo>
                    <a:pt x="134" y="92"/>
                    <a:pt x="141" y="87"/>
                    <a:pt x="144" y="86"/>
                  </a:cubicBezTo>
                  <a:cubicBezTo>
                    <a:pt x="146" y="85"/>
                    <a:pt x="146" y="83"/>
                    <a:pt x="147" y="82"/>
                  </a:cubicBezTo>
                  <a:cubicBezTo>
                    <a:pt x="145" y="78"/>
                    <a:pt x="142" y="74"/>
                    <a:pt x="140" y="72"/>
                  </a:cubicBezTo>
                  <a:cubicBezTo>
                    <a:pt x="137" y="70"/>
                    <a:pt x="142" y="69"/>
                    <a:pt x="141" y="66"/>
                  </a:cubicBezTo>
                  <a:cubicBezTo>
                    <a:pt x="141" y="64"/>
                    <a:pt x="141" y="62"/>
                    <a:pt x="146" y="61"/>
                  </a:cubicBezTo>
                  <a:cubicBezTo>
                    <a:pt x="152" y="61"/>
                    <a:pt x="151" y="57"/>
                    <a:pt x="148" y="55"/>
                  </a:cubicBezTo>
                  <a:cubicBezTo>
                    <a:pt x="145" y="53"/>
                    <a:pt x="149" y="49"/>
                    <a:pt x="152" y="47"/>
                  </a:cubicBezTo>
                  <a:cubicBezTo>
                    <a:pt x="153" y="47"/>
                    <a:pt x="155" y="45"/>
                    <a:pt x="156" y="42"/>
                  </a:cubicBezTo>
                  <a:cubicBezTo>
                    <a:pt x="151" y="40"/>
                    <a:pt x="143" y="40"/>
                    <a:pt x="140" y="40"/>
                  </a:cubicBezTo>
                  <a:cubicBezTo>
                    <a:pt x="136" y="41"/>
                    <a:pt x="143" y="36"/>
                    <a:pt x="143" y="31"/>
                  </a:cubicBezTo>
                  <a:cubicBezTo>
                    <a:pt x="143" y="27"/>
                    <a:pt x="131" y="26"/>
                    <a:pt x="126" y="25"/>
                  </a:cubicBezTo>
                  <a:cubicBezTo>
                    <a:pt x="121" y="24"/>
                    <a:pt x="123" y="19"/>
                    <a:pt x="128" y="19"/>
                  </a:cubicBezTo>
                  <a:cubicBezTo>
                    <a:pt x="133" y="18"/>
                    <a:pt x="125" y="15"/>
                    <a:pt x="118" y="16"/>
                  </a:cubicBezTo>
                  <a:cubicBezTo>
                    <a:pt x="111" y="17"/>
                    <a:pt x="102" y="21"/>
                    <a:pt x="96" y="24"/>
                  </a:cubicBezTo>
                  <a:cubicBezTo>
                    <a:pt x="91" y="27"/>
                    <a:pt x="81" y="15"/>
                    <a:pt x="75" y="17"/>
                  </a:cubicBezTo>
                  <a:cubicBezTo>
                    <a:pt x="69" y="20"/>
                    <a:pt x="60" y="20"/>
                    <a:pt x="60" y="15"/>
                  </a:cubicBezTo>
                  <a:cubicBezTo>
                    <a:pt x="61" y="10"/>
                    <a:pt x="58" y="6"/>
                    <a:pt x="52" y="6"/>
                  </a:cubicBezTo>
                  <a:cubicBezTo>
                    <a:pt x="45" y="7"/>
                    <a:pt x="47" y="0"/>
                    <a:pt x="42" y="0"/>
                  </a:cubicBezTo>
                  <a:cubicBezTo>
                    <a:pt x="37" y="0"/>
                    <a:pt x="42" y="6"/>
                    <a:pt x="39" y="7"/>
                  </a:cubicBezTo>
                  <a:cubicBezTo>
                    <a:pt x="36" y="9"/>
                    <a:pt x="24" y="11"/>
                    <a:pt x="24" y="16"/>
                  </a:cubicBezTo>
                  <a:cubicBezTo>
                    <a:pt x="23" y="20"/>
                    <a:pt x="30" y="28"/>
                    <a:pt x="27" y="32"/>
                  </a:cubicBezTo>
                  <a:cubicBezTo>
                    <a:pt x="25" y="37"/>
                    <a:pt x="18" y="33"/>
                    <a:pt x="15" y="28"/>
                  </a:cubicBezTo>
                  <a:cubicBezTo>
                    <a:pt x="13" y="24"/>
                    <a:pt x="22" y="16"/>
                    <a:pt x="20" y="14"/>
                  </a:cubicBezTo>
                  <a:cubicBezTo>
                    <a:pt x="19" y="12"/>
                    <a:pt x="18" y="8"/>
                    <a:pt x="19" y="6"/>
                  </a:cubicBezTo>
                  <a:cubicBezTo>
                    <a:pt x="17" y="6"/>
                    <a:pt x="16" y="7"/>
                    <a:pt x="15" y="8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17" name="Freeform 117"/>
            <p:cNvSpPr>
              <a:spLocks noChangeArrowheads="1"/>
            </p:cNvSpPr>
            <p:nvPr/>
          </p:nvSpPr>
          <p:spPr bwMode="auto">
            <a:xfrm>
              <a:off x="2382846" y="2336802"/>
              <a:ext cx="92076" cy="96838"/>
            </a:xfrm>
            <a:custGeom>
              <a:avLst/>
              <a:gdLst>
                <a:gd name="T0" fmla="*/ 11 w 48"/>
                <a:gd name="T1" fmla="*/ 10 h 51"/>
                <a:gd name="T2" fmla="*/ 6 w 48"/>
                <a:gd name="T3" fmla="*/ 16 h 51"/>
                <a:gd name="T4" fmla="*/ 2 w 48"/>
                <a:gd name="T5" fmla="*/ 25 h 51"/>
                <a:gd name="T6" fmla="*/ 11 w 48"/>
                <a:gd name="T7" fmla="*/ 37 h 51"/>
                <a:gd name="T8" fmla="*/ 18 w 48"/>
                <a:gd name="T9" fmla="*/ 50 h 51"/>
                <a:gd name="T10" fmla="*/ 23 w 48"/>
                <a:gd name="T11" fmla="*/ 50 h 51"/>
                <a:gd name="T12" fmla="*/ 28 w 48"/>
                <a:gd name="T13" fmla="*/ 43 h 51"/>
                <a:gd name="T14" fmla="*/ 41 w 48"/>
                <a:gd name="T15" fmla="*/ 43 h 51"/>
                <a:gd name="T16" fmla="*/ 42 w 48"/>
                <a:gd name="T17" fmla="*/ 45 h 51"/>
                <a:gd name="T18" fmla="*/ 45 w 48"/>
                <a:gd name="T19" fmla="*/ 39 h 51"/>
                <a:gd name="T20" fmla="*/ 44 w 48"/>
                <a:gd name="T21" fmla="*/ 24 h 51"/>
                <a:gd name="T22" fmla="*/ 46 w 48"/>
                <a:gd name="T23" fmla="*/ 11 h 51"/>
                <a:gd name="T24" fmla="*/ 48 w 48"/>
                <a:gd name="T25" fmla="*/ 5 h 51"/>
                <a:gd name="T26" fmla="*/ 37 w 48"/>
                <a:gd name="T27" fmla="*/ 3 h 51"/>
                <a:gd name="T28" fmla="*/ 22 w 48"/>
                <a:gd name="T29" fmla="*/ 3 h 51"/>
                <a:gd name="T30" fmla="*/ 14 w 48"/>
                <a:gd name="T31" fmla="*/ 3 h 51"/>
                <a:gd name="T32" fmla="*/ 13 w 48"/>
                <a:gd name="T33" fmla="*/ 3 h 51"/>
                <a:gd name="T34" fmla="*/ 11 w 48"/>
                <a:gd name="T35" fmla="*/ 10 h 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51"/>
                <a:gd name="T56" fmla="*/ 48 w 48"/>
                <a:gd name="T57" fmla="*/ 51 h 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51">
                  <a:moveTo>
                    <a:pt x="11" y="10"/>
                  </a:moveTo>
                  <a:cubicBezTo>
                    <a:pt x="13" y="14"/>
                    <a:pt x="9" y="15"/>
                    <a:pt x="6" y="16"/>
                  </a:cubicBezTo>
                  <a:cubicBezTo>
                    <a:pt x="3" y="16"/>
                    <a:pt x="4" y="23"/>
                    <a:pt x="2" y="25"/>
                  </a:cubicBezTo>
                  <a:cubicBezTo>
                    <a:pt x="0" y="27"/>
                    <a:pt x="9" y="33"/>
                    <a:pt x="11" y="37"/>
                  </a:cubicBezTo>
                  <a:cubicBezTo>
                    <a:pt x="12" y="40"/>
                    <a:pt x="15" y="45"/>
                    <a:pt x="18" y="50"/>
                  </a:cubicBezTo>
                  <a:cubicBezTo>
                    <a:pt x="20" y="50"/>
                    <a:pt x="22" y="51"/>
                    <a:pt x="23" y="50"/>
                  </a:cubicBezTo>
                  <a:cubicBezTo>
                    <a:pt x="26" y="48"/>
                    <a:pt x="24" y="43"/>
                    <a:pt x="28" y="43"/>
                  </a:cubicBezTo>
                  <a:cubicBezTo>
                    <a:pt x="33" y="43"/>
                    <a:pt x="39" y="41"/>
                    <a:pt x="41" y="43"/>
                  </a:cubicBezTo>
                  <a:cubicBezTo>
                    <a:pt x="41" y="44"/>
                    <a:pt x="41" y="44"/>
                    <a:pt x="42" y="45"/>
                  </a:cubicBezTo>
                  <a:cubicBezTo>
                    <a:pt x="43" y="43"/>
                    <a:pt x="45" y="40"/>
                    <a:pt x="45" y="39"/>
                  </a:cubicBezTo>
                  <a:cubicBezTo>
                    <a:pt x="46" y="38"/>
                    <a:pt x="46" y="29"/>
                    <a:pt x="44" y="24"/>
                  </a:cubicBezTo>
                  <a:cubicBezTo>
                    <a:pt x="42" y="20"/>
                    <a:pt x="43" y="13"/>
                    <a:pt x="46" y="11"/>
                  </a:cubicBezTo>
                  <a:cubicBezTo>
                    <a:pt x="46" y="11"/>
                    <a:pt x="47" y="8"/>
                    <a:pt x="48" y="5"/>
                  </a:cubicBezTo>
                  <a:cubicBezTo>
                    <a:pt x="44" y="4"/>
                    <a:pt x="40" y="2"/>
                    <a:pt x="37" y="3"/>
                  </a:cubicBezTo>
                  <a:cubicBezTo>
                    <a:pt x="31" y="4"/>
                    <a:pt x="25" y="6"/>
                    <a:pt x="22" y="3"/>
                  </a:cubicBezTo>
                  <a:cubicBezTo>
                    <a:pt x="20" y="0"/>
                    <a:pt x="17" y="0"/>
                    <a:pt x="14" y="3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2" y="6"/>
                    <a:pt x="11" y="9"/>
                    <a:pt x="11" y="1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18" name="Freeform 118"/>
            <p:cNvSpPr>
              <a:spLocks noChangeArrowheads="1"/>
            </p:cNvSpPr>
            <p:nvPr/>
          </p:nvSpPr>
          <p:spPr bwMode="auto">
            <a:xfrm>
              <a:off x="2311408" y="2287590"/>
              <a:ext cx="106364" cy="158750"/>
            </a:xfrm>
            <a:custGeom>
              <a:avLst/>
              <a:gdLst>
                <a:gd name="T0" fmla="*/ 15 w 56"/>
                <a:gd name="T1" fmla="*/ 5 h 83"/>
                <a:gd name="T2" fmla="*/ 11 w 56"/>
                <a:gd name="T3" fmla="*/ 13 h 83"/>
                <a:gd name="T4" fmla="*/ 9 w 56"/>
                <a:gd name="T5" fmla="*/ 19 h 83"/>
                <a:gd name="T6" fmla="*/ 4 w 56"/>
                <a:gd name="T7" fmla="*/ 24 h 83"/>
                <a:gd name="T8" fmla="*/ 3 w 56"/>
                <a:gd name="T9" fmla="*/ 30 h 83"/>
                <a:gd name="T10" fmla="*/ 10 w 56"/>
                <a:gd name="T11" fmla="*/ 40 h 83"/>
                <a:gd name="T12" fmla="*/ 14 w 56"/>
                <a:gd name="T13" fmla="*/ 37 h 83"/>
                <a:gd name="T14" fmla="*/ 19 w 56"/>
                <a:gd name="T15" fmla="*/ 47 h 83"/>
                <a:gd name="T16" fmla="*/ 20 w 56"/>
                <a:gd name="T17" fmla="*/ 56 h 83"/>
                <a:gd name="T18" fmla="*/ 22 w 56"/>
                <a:gd name="T19" fmla="*/ 76 h 83"/>
                <a:gd name="T20" fmla="*/ 35 w 56"/>
                <a:gd name="T21" fmla="*/ 80 h 83"/>
                <a:gd name="T22" fmla="*/ 42 w 56"/>
                <a:gd name="T23" fmla="*/ 77 h 83"/>
                <a:gd name="T24" fmla="*/ 48 w 56"/>
                <a:gd name="T25" fmla="*/ 75 h 83"/>
                <a:gd name="T26" fmla="*/ 56 w 56"/>
                <a:gd name="T27" fmla="*/ 75 h 83"/>
                <a:gd name="T28" fmla="*/ 49 w 56"/>
                <a:gd name="T29" fmla="*/ 62 h 83"/>
                <a:gd name="T30" fmla="*/ 40 w 56"/>
                <a:gd name="T31" fmla="*/ 50 h 83"/>
                <a:gd name="T32" fmla="*/ 44 w 56"/>
                <a:gd name="T33" fmla="*/ 41 h 83"/>
                <a:gd name="T34" fmla="*/ 49 w 56"/>
                <a:gd name="T35" fmla="*/ 35 h 83"/>
                <a:gd name="T36" fmla="*/ 51 w 56"/>
                <a:gd name="T37" fmla="*/ 28 h 83"/>
                <a:gd name="T38" fmla="*/ 40 w 56"/>
                <a:gd name="T39" fmla="*/ 19 h 83"/>
                <a:gd name="T40" fmla="*/ 35 w 56"/>
                <a:gd name="T41" fmla="*/ 12 h 83"/>
                <a:gd name="T42" fmla="*/ 23 w 56"/>
                <a:gd name="T43" fmla="*/ 3 h 83"/>
                <a:gd name="T44" fmla="*/ 19 w 56"/>
                <a:gd name="T45" fmla="*/ 0 h 83"/>
                <a:gd name="T46" fmla="*/ 15 w 56"/>
                <a:gd name="T47" fmla="*/ 5 h 8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6"/>
                <a:gd name="T73" fmla="*/ 0 h 83"/>
                <a:gd name="T74" fmla="*/ 56 w 56"/>
                <a:gd name="T75" fmla="*/ 83 h 8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6" h="83">
                  <a:moveTo>
                    <a:pt x="15" y="5"/>
                  </a:moveTo>
                  <a:cubicBezTo>
                    <a:pt x="12" y="7"/>
                    <a:pt x="8" y="11"/>
                    <a:pt x="11" y="13"/>
                  </a:cubicBezTo>
                  <a:cubicBezTo>
                    <a:pt x="14" y="15"/>
                    <a:pt x="15" y="19"/>
                    <a:pt x="9" y="19"/>
                  </a:cubicBezTo>
                  <a:cubicBezTo>
                    <a:pt x="4" y="20"/>
                    <a:pt x="4" y="22"/>
                    <a:pt x="4" y="24"/>
                  </a:cubicBezTo>
                  <a:cubicBezTo>
                    <a:pt x="5" y="27"/>
                    <a:pt x="0" y="28"/>
                    <a:pt x="3" y="30"/>
                  </a:cubicBezTo>
                  <a:cubicBezTo>
                    <a:pt x="5" y="32"/>
                    <a:pt x="8" y="36"/>
                    <a:pt x="10" y="40"/>
                  </a:cubicBezTo>
                  <a:cubicBezTo>
                    <a:pt x="11" y="38"/>
                    <a:pt x="12" y="37"/>
                    <a:pt x="14" y="37"/>
                  </a:cubicBezTo>
                  <a:cubicBezTo>
                    <a:pt x="19" y="38"/>
                    <a:pt x="15" y="45"/>
                    <a:pt x="19" y="47"/>
                  </a:cubicBezTo>
                  <a:cubicBezTo>
                    <a:pt x="23" y="48"/>
                    <a:pt x="23" y="54"/>
                    <a:pt x="20" y="56"/>
                  </a:cubicBezTo>
                  <a:cubicBezTo>
                    <a:pt x="17" y="58"/>
                    <a:pt x="16" y="69"/>
                    <a:pt x="22" y="76"/>
                  </a:cubicBezTo>
                  <a:cubicBezTo>
                    <a:pt x="29" y="83"/>
                    <a:pt x="33" y="82"/>
                    <a:pt x="35" y="80"/>
                  </a:cubicBezTo>
                  <a:cubicBezTo>
                    <a:pt x="36" y="78"/>
                    <a:pt x="41" y="80"/>
                    <a:pt x="42" y="77"/>
                  </a:cubicBezTo>
                  <a:cubicBezTo>
                    <a:pt x="43" y="75"/>
                    <a:pt x="45" y="78"/>
                    <a:pt x="48" y="75"/>
                  </a:cubicBezTo>
                  <a:cubicBezTo>
                    <a:pt x="49" y="73"/>
                    <a:pt x="53" y="74"/>
                    <a:pt x="56" y="75"/>
                  </a:cubicBezTo>
                  <a:cubicBezTo>
                    <a:pt x="53" y="70"/>
                    <a:pt x="50" y="65"/>
                    <a:pt x="49" y="62"/>
                  </a:cubicBezTo>
                  <a:cubicBezTo>
                    <a:pt x="47" y="58"/>
                    <a:pt x="38" y="52"/>
                    <a:pt x="40" y="50"/>
                  </a:cubicBezTo>
                  <a:cubicBezTo>
                    <a:pt x="42" y="48"/>
                    <a:pt x="41" y="41"/>
                    <a:pt x="44" y="41"/>
                  </a:cubicBezTo>
                  <a:cubicBezTo>
                    <a:pt x="47" y="40"/>
                    <a:pt x="51" y="39"/>
                    <a:pt x="49" y="35"/>
                  </a:cubicBezTo>
                  <a:cubicBezTo>
                    <a:pt x="49" y="34"/>
                    <a:pt x="50" y="31"/>
                    <a:pt x="51" y="28"/>
                  </a:cubicBezTo>
                  <a:cubicBezTo>
                    <a:pt x="48" y="28"/>
                    <a:pt x="43" y="19"/>
                    <a:pt x="40" y="19"/>
                  </a:cubicBezTo>
                  <a:cubicBezTo>
                    <a:pt x="37" y="19"/>
                    <a:pt x="34" y="16"/>
                    <a:pt x="35" y="12"/>
                  </a:cubicBezTo>
                  <a:cubicBezTo>
                    <a:pt x="35" y="8"/>
                    <a:pt x="28" y="7"/>
                    <a:pt x="23" y="3"/>
                  </a:cubicBezTo>
                  <a:cubicBezTo>
                    <a:pt x="22" y="1"/>
                    <a:pt x="21" y="1"/>
                    <a:pt x="19" y="0"/>
                  </a:cubicBezTo>
                  <a:cubicBezTo>
                    <a:pt x="18" y="3"/>
                    <a:pt x="16" y="5"/>
                    <a:pt x="15" y="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19" name="Freeform 119"/>
            <p:cNvSpPr>
              <a:spLocks noChangeArrowheads="1"/>
            </p:cNvSpPr>
            <p:nvPr/>
          </p:nvSpPr>
          <p:spPr bwMode="auto">
            <a:xfrm>
              <a:off x="2463808" y="2346327"/>
              <a:ext cx="66675" cy="84138"/>
            </a:xfrm>
            <a:custGeom>
              <a:avLst/>
              <a:gdLst>
                <a:gd name="T0" fmla="*/ 2 w 35"/>
                <a:gd name="T1" fmla="*/ 19 h 44"/>
                <a:gd name="T2" fmla="*/ 3 w 35"/>
                <a:gd name="T3" fmla="*/ 34 h 44"/>
                <a:gd name="T4" fmla="*/ 0 w 35"/>
                <a:gd name="T5" fmla="*/ 40 h 44"/>
                <a:gd name="T6" fmla="*/ 10 w 35"/>
                <a:gd name="T7" fmla="*/ 42 h 44"/>
                <a:gd name="T8" fmla="*/ 22 w 35"/>
                <a:gd name="T9" fmla="*/ 37 h 44"/>
                <a:gd name="T10" fmla="*/ 35 w 35"/>
                <a:gd name="T11" fmla="*/ 19 h 44"/>
                <a:gd name="T12" fmla="*/ 35 w 35"/>
                <a:gd name="T13" fmla="*/ 19 h 44"/>
                <a:gd name="T14" fmla="*/ 16 w 35"/>
                <a:gd name="T15" fmla="*/ 4 h 44"/>
                <a:gd name="T16" fmla="*/ 6 w 35"/>
                <a:gd name="T17" fmla="*/ 0 h 44"/>
                <a:gd name="T18" fmla="*/ 4 w 35"/>
                <a:gd name="T19" fmla="*/ 6 h 44"/>
                <a:gd name="T20" fmla="*/ 2 w 35"/>
                <a:gd name="T21" fmla="*/ 19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44"/>
                <a:gd name="T35" fmla="*/ 35 w 35"/>
                <a:gd name="T36" fmla="*/ 44 h 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44">
                  <a:moveTo>
                    <a:pt x="2" y="19"/>
                  </a:moveTo>
                  <a:cubicBezTo>
                    <a:pt x="4" y="24"/>
                    <a:pt x="4" y="33"/>
                    <a:pt x="3" y="34"/>
                  </a:cubicBezTo>
                  <a:cubicBezTo>
                    <a:pt x="3" y="35"/>
                    <a:pt x="1" y="38"/>
                    <a:pt x="0" y="40"/>
                  </a:cubicBezTo>
                  <a:cubicBezTo>
                    <a:pt x="2" y="42"/>
                    <a:pt x="5" y="43"/>
                    <a:pt x="10" y="42"/>
                  </a:cubicBezTo>
                  <a:cubicBezTo>
                    <a:pt x="16" y="40"/>
                    <a:pt x="19" y="44"/>
                    <a:pt x="22" y="37"/>
                  </a:cubicBezTo>
                  <a:cubicBezTo>
                    <a:pt x="24" y="31"/>
                    <a:pt x="30" y="23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0" y="17"/>
                    <a:pt x="23" y="5"/>
                    <a:pt x="16" y="4"/>
                  </a:cubicBezTo>
                  <a:cubicBezTo>
                    <a:pt x="12" y="3"/>
                    <a:pt x="9" y="2"/>
                    <a:pt x="6" y="0"/>
                  </a:cubicBezTo>
                  <a:cubicBezTo>
                    <a:pt x="5" y="3"/>
                    <a:pt x="4" y="6"/>
                    <a:pt x="4" y="6"/>
                  </a:cubicBezTo>
                  <a:cubicBezTo>
                    <a:pt x="1" y="8"/>
                    <a:pt x="0" y="15"/>
                    <a:pt x="2" y="1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20" name="Freeform 120"/>
            <p:cNvSpPr>
              <a:spLocks noChangeArrowheads="1"/>
            </p:cNvSpPr>
            <p:nvPr/>
          </p:nvSpPr>
          <p:spPr bwMode="auto">
            <a:xfrm>
              <a:off x="1806581" y="1952627"/>
              <a:ext cx="227014" cy="80963"/>
            </a:xfrm>
            <a:custGeom>
              <a:avLst/>
              <a:gdLst>
                <a:gd name="T0" fmla="*/ 96 w 119"/>
                <a:gd name="T1" fmla="*/ 27 h 43"/>
                <a:gd name="T2" fmla="*/ 42 w 119"/>
                <a:gd name="T3" fmla="*/ 5 h 43"/>
                <a:gd name="T4" fmla="*/ 2 w 119"/>
                <a:gd name="T5" fmla="*/ 19 h 43"/>
                <a:gd name="T6" fmla="*/ 21 w 119"/>
                <a:gd name="T7" fmla="*/ 10 h 43"/>
                <a:gd name="T8" fmla="*/ 32 w 119"/>
                <a:gd name="T9" fmla="*/ 15 h 43"/>
                <a:gd name="T10" fmla="*/ 51 w 119"/>
                <a:gd name="T11" fmla="*/ 19 h 43"/>
                <a:gd name="T12" fmla="*/ 75 w 119"/>
                <a:gd name="T13" fmla="*/ 32 h 43"/>
                <a:gd name="T14" fmla="*/ 81 w 119"/>
                <a:gd name="T15" fmla="*/ 41 h 43"/>
                <a:gd name="T16" fmla="*/ 117 w 119"/>
                <a:gd name="T17" fmla="*/ 40 h 43"/>
                <a:gd name="T18" fmla="*/ 96 w 119"/>
                <a:gd name="T19" fmla="*/ 27 h 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9"/>
                <a:gd name="T31" fmla="*/ 0 h 43"/>
                <a:gd name="T32" fmla="*/ 119 w 119"/>
                <a:gd name="T33" fmla="*/ 43 h 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9" h="43">
                  <a:moveTo>
                    <a:pt x="96" y="27"/>
                  </a:moveTo>
                  <a:cubicBezTo>
                    <a:pt x="89" y="27"/>
                    <a:pt x="64" y="10"/>
                    <a:pt x="42" y="5"/>
                  </a:cubicBezTo>
                  <a:cubicBezTo>
                    <a:pt x="19" y="0"/>
                    <a:pt x="0" y="16"/>
                    <a:pt x="2" y="19"/>
                  </a:cubicBezTo>
                  <a:cubicBezTo>
                    <a:pt x="5" y="23"/>
                    <a:pt x="16" y="14"/>
                    <a:pt x="21" y="10"/>
                  </a:cubicBezTo>
                  <a:cubicBezTo>
                    <a:pt x="27" y="6"/>
                    <a:pt x="32" y="12"/>
                    <a:pt x="32" y="15"/>
                  </a:cubicBezTo>
                  <a:cubicBezTo>
                    <a:pt x="33" y="17"/>
                    <a:pt x="40" y="19"/>
                    <a:pt x="51" y="19"/>
                  </a:cubicBezTo>
                  <a:cubicBezTo>
                    <a:pt x="63" y="20"/>
                    <a:pt x="64" y="29"/>
                    <a:pt x="75" y="32"/>
                  </a:cubicBezTo>
                  <a:cubicBezTo>
                    <a:pt x="86" y="34"/>
                    <a:pt x="75" y="39"/>
                    <a:pt x="81" y="41"/>
                  </a:cubicBezTo>
                  <a:cubicBezTo>
                    <a:pt x="86" y="43"/>
                    <a:pt x="115" y="42"/>
                    <a:pt x="117" y="40"/>
                  </a:cubicBezTo>
                  <a:cubicBezTo>
                    <a:pt x="119" y="37"/>
                    <a:pt x="104" y="27"/>
                    <a:pt x="96" y="2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21" name="Freeform 121"/>
            <p:cNvSpPr>
              <a:spLocks noChangeArrowheads="1"/>
            </p:cNvSpPr>
            <p:nvPr/>
          </p:nvSpPr>
          <p:spPr bwMode="auto">
            <a:xfrm>
              <a:off x="1936756" y="2060578"/>
              <a:ext cx="52388" cy="25400"/>
            </a:xfrm>
            <a:custGeom>
              <a:avLst/>
              <a:gdLst>
                <a:gd name="T0" fmla="*/ 3 w 28"/>
                <a:gd name="T1" fmla="*/ 5 h 13"/>
                <a:gd name="T2" fmla="*/ 26 w 28"/>
                <a:gd name="T3" fmla="*/ 9 h 13"/>
                <a:gd name="T4" fmla="*/ 3 w 28"/>
                <a:gd name="T5" fmla="*/ 5 h 13"/>
                <a:gd name="T6" fmla="*/ 0 60000 65536"/>
                <a:gd name="T7" fmla="*/ 0 60000 65536"/>
                <a:gd name="T8" fmla="*/ 0 60000 65536"/>
                <a:gd name="T9" fmla="*/ 0 w 28"/>
                <a:gd name="T10" fmla="*/ 0 h 13"/>
                <a:gd name="T11" fmla="*/ 28 w 2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13">
                  <a:moveTo>
                    <a:pt x="3" y="5"/>
                  </a:moveTo>
                  <a:cubicBezTo>
                    <a:pt x="5" y="8"/>
                    <a:pt x="24" y="13"/>
                    <a:pt x="26" y="9"/>
                  </a:cubicBezTo>
                  <a:cubicBezTo>
                    <a:pt x="28" y="4"/>
                    <a:pt x="0" y="0"/>
                    <a:pt x="3" y="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22" name="Freeform 122"/>
            <p:cNvSpPr>
              <a:spLocks noChangeArrowheads="1"/>
            </p:cNvSpPr>
            <p:nvPr/>
          </p:nvSpPr>
          <p:spPr bwMode="auto">
            <a:xfrm>
              <a:off x="2179645" y="2058990"/>
              <a:ext cx="47626" cy="26988"/>
            </a:xfrm>
            <a:custGeom>
              <a:avLst/>
              <a:gdLst>
                <a:gd name="T0" fmla="*/ 4 w 25"/>
                <a:gd name="T1" fmla="*/ 7 h 14"/>
                <a:gd name="T2" fmla="*/ 23 w 25"/>
                <a:gd name="T3" fmla="*/ 7 h 14"/>
                <a:gd name="T4" fmla="*/ 4 w 25"/>
                <a:gd name="T5" fmla="*/ 7 h 14"/>
                <a:gd name="T6" fmla="*/ 0 60000 65536"/>
                <a:gd name="T7" fmla="*/ 0 60000 65536"/>
                <a:gd name="T8" fmla="*/ 0 60000 65536"/>
                <a:gd name="T9" fmla="*/ 0 w 25"/>
                <a:gd name="T10" fmla="*/ 0 h 14"/>
                <a:gd name="T11" fmla="*/ 25 w 25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4">
                  <a:moveTo>
                    <a:pt x="4" y="7"/>
                  </a:moveTo>
                  <a:cubicBezTo>
                    <a:pt x="9" y="14"/>
                    <a:pt x="22" y="9"/>
                    <a:pt x="23" y="7"/>
                  </a:cubicBezTo>
                  <a:cubicBezTo>
                    <a:pt x="25" y="2"/>
                    <a:pt x="0" y="0"/>
                    <a:pt x="4" y="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23" name="Freeform 123"/>
            <p:cNvSpPr>
              <a:spLocks noEditPoints="1" noChangeArrowheads="1"/>
            </p:cNvSpPr>
            <p:nvPr/>
          </p:nvSpPr>
          <p:spPr bwMode="auto">
            <a:xfrm>
              <a:off x="2065345" y="-1"/>
              <a:ext cx="1322393" cy="985840"/>
            </a:xfrm>
            <a:custGeom>
              <a:avLst/>
              <a:gdLst>
                <a:gd name="T0" fmla="*/ 606 w 691"/>
                <a:gd name="T1" fmla="*/ 59 h 516"/>
                <a:gd name="T2" fmla="*/ 555 w 691"/>
                <a:gd name="T3" fmla="*/ 83 h 516"/>
                <a:gd name="T4" fmla="*/ 552 w 691"/>
                <a:gd name="T5" fmla="*/ 52 h 516"/>
                <a:gd name="T6" fmla="*/ 494 w 691"/>
                <a:gd name="T7" fmla="*/ 47 h 516"/>
                <a:gd name="T8" fmla="*/ 551 w 691"/>
                <a:gd name="T9" fmla="*/ 38 h 516"/>
                <a:gd name="T10" fmla="*/ 546 w 691"/>
                <a:gd name="T11" fmla="*/ 17 h 516"/>
                <a:gd name="T12" fmla="*/ 467 w 691"/>
                <a:gd name="T13" fmla="*/ 1 h 516"/>
                <a:gd name="T14" fmla="*/ 393 w 691"/>
                <a:gd name="T15" fmla="*/ 10 h 516"/>
                <a:gd name="T16" fmla="*/ 337 w 691"/>
                <a:gd name="T17" fmla="*/ 11 h 516"/>
                <a:gd name="T18" fmla="*/ 291 w 691"/>
                <a:gd name="T19" fmla="*/ 31 h 516"/>
                <a:gd name="T20" fmla="*/ 280 w 691"/>
                <a:gd name="T21" fmla="*/ 37 h 516"/>
                <a:gd name="T22" fmla="*/ 247 w 691"/>
                <a:gd name="T23" fmla="*/ 47 h 516"/>
                <a:gd name="T24" fmla="*/ 216 w 691"/>
                <a:gd name="T25" fmla="*/ 58 h 516"/>
                <a:gd name="T26" fmla="*/ 162 w 691"/>
                <a:gd name="T27" fmla="*/ 47 h 516"/>
                <a:gd name="T28" fmla="*/ 133 w 691"/>
                <a:gd name="T29" fmla="*/ 70 h 516"/>
                <a:gd name="T30" fmla="*/ 88 w 691"/>
                <a:gd name="T31" fmla="*/ 99 h 516"/>
                <a:gd name="T32" fmla="*/ 0 w 691"/>
                <a:gd name="T33" fmla="*/ 142 h 516"/>
                <a:gd name="T34" fmla="*/ 56 w 691"/>
                <a:gd name="T35" fmla="*/ 158 h 516"/>
                <a:gd name="T36" fmla="*/ 16 w 691"/>
                <a:gd name="T37" fmla="*/ 172 h 516"/>
                <a:gd name="T38" fmla="*/ 50 w 691"/>
                <a:gd name="T39" fmla="*/ 194 h 516"/>
                <a:gd name="T40" fmla="*/ 95 w 691"/>
                <a:gd name="T41" fmla="*/ 192 h 516"/>
                <a:gd name="T42" fmla="*/ 163 w 691"/>
                <a:gd name="T43" fmla="*/ 211 h 516"/>
                <a:gd name="T44" fmla="*/ 197 w 691"/>
                <a:gd name="T45" fmla="*/ 256 h 516"/>
                <a:gd name="T46" fmla="*/ 202 w 691"/>
                <a:gd name="T47" fmla="*/ 297 h 516"/>
                <a:gd name="T48" fmla="*/ 245 w 691"/>
                <a:gd name="T49" fmla="*/ 312 h 516"/>
                <a:gd name="T50" fmla="*/ 240 w 691"/>
                <a:gd name="T51" fmla="*/ 328 h 516"/>
                <a:gd name="T52" fmla="*/ 234 w 691"/>
                <a:gd name="T53" fmla="*/ 356 h 516"/>
                <a:gd name="T54" fmla="*/ 226 w 691"/>
                <a:gd name="T55" fmla="*/ 390 h 516"/>
                <a:gd name="T56" fmla="*/ 235 w 691"/>
                <a:gd name="T57" fmla="*/ 436 h 516"/>
                <a:gd name="T58" fmla="*/ 256 w 691"/>
                <a:gd name="T59" fmla="*/ 463 h 516"/>
                <a:gd name="T60" fmla="*/ 287 w 691"/>
                <a:gd name="T61" fmla="*/ 498 h 516"/>
                <a:gd name="T62" fmla="*/ 331 w 691"/>
                <a:gd name="T63" fmla="*/ 515 h 516"/>
                <a:gd name="T64" fmla="*/ 344 w 691"/>
                <a:gd name="T65" fmla="*/ 471 h 516"/>
                <a:gd name="T66" fmla="*/ 363 w 691"/>
                <a:gd name="T67" fmla="*/ 449 h 516"/>
                <a:gd name="T68" fmla="*/ 365 w 691"/>
                <a:gd name="T69" fmla="*/ 427 h 516"/>
                <a:gd name="T70" fmla="*/ 384 w 691"/>
                <a:gd name="T71" fmla="*/ 413 h 516"/>
                <a:gd name="T72" fmla="*/ 401 w 691"/>
                <a:gd name="T73" fmla="*/ 409 h 516"/>
                <a:gd name="T74" fmla="*/ 461 w 691"/>
                <a:gd name="T75" fmla="*/ 369 h 516"/>
                <a:gd name="T76" fmla="*/ 500 w 691"/>
                <a:gd name="T77" fmla="*/ 359 h 516"/>
                <a:gd name="T78" fmla="*/ 576 w 691"/>
                <a:gd name="T79" fmla="*/ 325 h 516"/>
                <a:gd name="T80" fmla="*/ 535 w 691"/>
                <a:gd name="T81" fmla="*/ 316 h 516"/>
                <a:gd name="T82" fmla="*/ 577 w 691"/>
                <a:gd name="T83" fmla="*/ 319 h 516"/>
                <a:gd name="T84" fmla="*/ 569 w 691"/>
                <a:gd name="T85" fmla="*/ 280 h 516"/>
                <a:gd name="T86" fmla="*/ 547 w 691"/>
                <a:gd name="T87" fmla="*/ 261 h 516"/>
                <a:gd name="T88" fmla="*/ 596 w 691"/>
                <a:gd name="T89" fmla="*/ 254 h 516"/>
                <a:gd name="T90" fmla="*/ 609 w 691"/>
                <a:gd name="T91" fmla="*/ 230 h 516"/>
                <a:gd name="T92" fmla="*/ 603 w 691"/>
                <a:gd name="T93" fmla="*/ 193 h 516"/>
                <a:gd name="T94" fmla="*/ 590 w 691"/>
                <a:gd name="T95" fmla="*/ 178 h 516"/>
                <a:gd name="T96" fmla="*/ 595 w 691"/>
                <a:gd name="T97" fmla="*/ 162 h 516"/>
                <a:gd name="T98" fmla="*/ 578 w 691"/>
                <a:gd name="T99" fmla="*/ 154 h 516"/>
                <a:gd name="T100" fmla="*/ 624 w 691"/>
                <a:gd name="T101" fmla="*/ 106 h 516"/>
                <a:gd name="T102" fmla="*/ 613 w 691"/>
                <a:gd name="T103" fmla="*/ 94 h 516"/>
                <a:gd name="T104" fmla="*/ 626 w 691"/>
                <a:gd name="T105" fmla="*/ 81 h 516"/>
                <a:gd name="T106" fmla="*/ 691 w 691"/>
                <a:gd name="T107" fmla="*/ 58 h 516"/>
                <a:gd name="T108" fmla="*/ 228 w 691"/>
                <a:gd name="T109" fmla="*/ 329 h 516"/>
                <a:gd name="T110" fmla="*/ 216 w 691"/>
                <a:gd name="T111" fmla="*/ 342 h 5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91"/>
                <a:gd name="T169" fmla="*/ 0 h 516"/>
                <a:gd name="T170" fmla="*/ 691 w 691"/>
                <a:gd name="T171" fmla="*/ 516 h 51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91" h="516">
                  <a:moveTo>
                    <a:pt x="652" y="47"/>
                  </a:moveTo>
                  <a:cubicBezTo>
                    <a:pt x="640" y="47"/>
                    <a:pt x="630" y="49"/>
                    <a:pt x="629" y="58"/>
                  </a:cubicBezTo>
                  <a:cubicBezTo>
                    <a:pt x="628" y="67"/>
                    <a:pt x="613" y="56"/>
                    <a:pt x="606" y="59"/>
                  </a:cubicBezTo>
                  <a:cubicBezTo>
                    <a:pt x="599" y="62"/>
                    <a:pt x="603" y="52"/>
                    <a:pt x="596" y="56"/>
                  </a:cubicBezTo>
                  <a:cubicBezTo>
                    <a:pt x="589" y="59"/>
                    <a:pt x="582" y="67"/>
                    <a:pt x="574" y="70"/>
                  </a:cubicBezTo>
                  <a:cubicBezTo>
                    <a:pt x="566" y="74"/>
                    <a:pt x="560" y="82"/>
                    <a:pt x="555" y="83"/>
                  </a:cubicBezTo>
                  <a:cubicBezTo>
                    <a:pt x="550" y="83"/>
                    <a:pt x="566" y="67"/>
                    <a:pt x="574" y="59"/>
                  </a:cubicBezTo>
                  <a:cubicBezTo>
                    <a:pt x="582" y="51"/>
                    <a:pt x="577" y="42"/>
                    <a:pt x="567" y="43"/>
                  </a:cubicBezTo>
                  <a:cubicBezTo>
                    <a:pt x="556" y="44"/>
                    <a:pt x="558" y="51"/>
                    <a:pt x="552" y="52"/>
                  </a:cubicBezTo>
                  <a:cubicBezTo>
                    <a:pt x="546" y="53"/>
                    <a:pt x="518" y="68"/>
                    <a:pt x="516" y="63"/>
                  </a:cubicBezTo>
                  <a:cubicBezTo>
                    <a:pt x="515" y="59"/>
                    <a:pt x="540" y="52"/>
                    <a:pt x="540" y="49"/>
                  </a:cubicBezTo>
                  <a:cubicBezTo>
                    <a:pt x="539" y="46"/>
                    <a:pt x="508" y="45"/>
                    <a:pt x="494" y="47"/>
                  </a:cubicBezTo>
                  <a:cubicBezTo>
                    <a:pt x="480" y="49"/>
                    <a:pt x="455" y="57"/>
                    <a:pt x="455" y="53"/>
                  </a:cubicBezTo>
                  <a:cubicBezTo>
                    <a:pt x="455" y="49"/>
                    <a:pt x="484" y="44"/>
                    <a:pt x="498" y="42"/>
                  </a:cubicBezTo>
                  <a:cubicBezTo>
                    <a:pt x="513" y="40"/>
                    <a:pt x="540" y="43"/>
                    <a:pt x="551" y="38"/>
                  </a:cubicBezTo>
                  <a:cubicBezTo>
                    <a:pt x="563" y="34"/>
                    <a:pt x="580" y="33"/>
                    <a:pt x="583" y="30"/>
                  </a:cubicBezTo>
                  <a:cubicBezTo>
                    <a:pt x="586" y="26"/>
                    <a:pt x="570" y="21"/>
                    <a:pt x="562" y="21"/>
                  </a:cubicBezTo>
                  <a:cubicBezTo>
                    <a:pt x="554" y="22"/>
                    <a:pt x="546" y="21"/>
                    <a:pt x="546" y="17"/>
                  </a:cubicBezTo>
                  <a:cubicBezTo>
                    <a:pt x="547" y="13"/>
                    <a:pt x="534" y="12"/>
                    <a:pt x="533" y="9"/>
                  </a:cubicBezTo>
                  <a:cubicBezTo>
                    <a:pt x="531" y="6"/>
                    <a:pt x="506" y="8"/>
                    <a:pt x="501" y="5"/>
                  </a:cubicBezTo>
                  <a:cubicBezTo>
                    <a:pt x="496" y="1"/>
                    <a:pt x="480" y="0"/>
                    <a:pt x="467" y="1"/>
                  </a:cubicBezTo>
                  <a:cubicBezTo>
                    <a:pt x="453" y="2"/>
                    <a:pt x="426" y="1"/>
                    <a:pt x="420" y="2"/>
                  </a:cubicBezTo>
                  <a:cubicBezTo>
                    <a:pt x="413" y="3"/>
                    <a:pt x="409" y="5"/>
                    <a:pt x="404" y="5"/>
                  </a:cubicBezTo>
                  <a:cubicBezTo>
                    <a:pt x="398" y="4"/>
                    <a:pt x="389" y="6"/>
                    <a:pt x="393" y="10"/>
                  </a:cubicBezTo>
                  <a:cubicBezTo>
                    <a:pt x="399" y="16"/>
                    <a:pt x="384" y="19"/>
                    <a:pt x="385" y="14"/>
                  </a:cubicBezTo>
                  <a:cubicBezTo>
                    <a:pt x="386" y="9"/>
                    <a:pt x="372" y="7"/>
                    <a:pt x="367" y="11"/>
                  </a:cubicBezTo>
                  <a:cubicBezTo>
                    <a:pt x="362" y="15"/>
                    <a:pt x="340" y="6"/>
                    <a:pt x="337" y="11"/>
                  </a:cubicBezTo>
                  <a:cubicBezTo>
                    <a:pt x="333" y="15"/>
                    <a:pt x="307" y="14"/>
                    <a:pt x="299" y="15"/>
                  </a:cubicBezTo>
                  <a:cubicBezTo>
                    <a:pt x="292" y="16"/>
                    <a:pt x="311" y="22"/>
                    <a:pt x="311" y="25"/>
                  </a:cubicBezTo>
                  <a:cubicBezTo>
                    <a:pt x="310" y="29"/>
                    <a:pt x="286" y="25"/>
                    <a:pt x="291" y="31"/>
                  </a:cubicBezTo>
                  <a:cubicBezTo>
                    <a:pt x="296" y="37"/>
                    <a:pt x="312" y="42"/>
                    <a:pt x="319" y="49"/>
                  </a:cubicBezTo>
                  <a:cubicBezTo>
                    <a:pt x="327" y="57"/>
                    <a:pt x="313" y="52"/>
                    <a:pt x="305" y="47"/>
                  </a:cubicBezTo>
                  <a:cubicBezTo>
                    <a:pt x="296" y="41"/>
                    <a:pt x="285" y="43"/>
                    <a:pt x="280" y="37"/>
                  </a:cubicBezTo>
                  <a:cubicBezTo>
                    <a:pt x="274" y="32"/>
                    <a:pt x="254" y="27"/>
                    <a:pt x="249" y="31"/>
                  </a:cubicBezTo>
                  <a:cubicBezTo>
                    <a:pt x="243" y="34"/>
                    <a:pt x="263" y="42"/>
                    <a:pt x="263" y="46"/>
                  </a:cubicBezTo>
                  <a:cubicBezTo>
                    <a:pt x="263" y="51"/>
                    <a:pt x="250" y="45"/>
                    <a:pt x="247" y="47"/>
                  </a:cubicBezTo>
                  <a:cubicBezTo>
                    <a:pt x="245" y="49"/>
                    <a:pt x="233" y="36"/>
                    <a:pt x="227" y="36"/>
                  </a:cubicBezTo>
                  <a:cubicBezTo>
                    <a:pt x="220" y="36"/>
                    <a:pt x="226" y="42"/>
                    <a:pt x="226" y="50"/>
                  </a:cubicBezTo>
                  <a:cubicBezTo>
                    <a:pt x="226" y="58"/>
                    <a:pt x="213" y="63"/>
                    <a:pt x="216" y="58"/>
                  </a:cubicBezTo>
                  <a:cubicBezTo>
                    <a:pt x="220" y="52"/>
                    <a:pt x="217" y="37"/>
                    <a:pt x="210" y="35"/>
                  </a:cubicBezTo>
                  <a:cubicBezTo>
                    <a:pt x="203" y="32"/>
                    <a:pt x="185" y="40"/>
                    <a:pt x="176" y="40"/>
                  </a:cubicBezTo>
                  <a:cubicBezTo>
                    <a:pt x="167" y="40"/>
                    <a:pt x="154" y="43"/>
                    <a:pt x="162" y="47"/>
                  </a:cubicBezTo>
                  <a:cubicBezTo>
                    <a:pt x="170" y="52"/>
                    <a:pt x="162" y="55"/>
                    <a:pt x="155" y="50"/>
                  </a:cubicBezTo>
                  <a:cubicBezTo>
                    <a:pt x="148" y="45"/>
                    <a:pt x="125" y="50"/>
                    <a:pt x="130" y="53"/>
                  </a:cubicBezTo>
                  <a:cubicBezTo>
                    <a:pt x="134" y="56"/>
                    <a:pt x="136" y="66"/>
                    <a:pt x="133" y="70"/>
                  </a:cubicBezTo>
                  <a:cubicBezTo>
                    <a:pt x="130" y="74"/>
                    <a:pt x="120" y="66"/>
                    <a:pt x="111" y="67"/>
                  </a:cubicBezTo>
                  <a:cubicBezTo>
                    <a:pt x="102" y="67"/>
                    <a:pt x="58" y="89"/>
                    <a:pt x="60" y="94"/>
                  </a:cubicBezTo>
                  <a:cubicBezTo>
                    <a:pt x="63" y="100"/>
                    <a:pt x="82" y="95"/>
                    <a:pt x="88" y="99"/>
                  </a:cubicBezTo>
                  <a:cubicBezTo>
                    <a:pt x="94" y="102"/>
                    <a:pt x="86" y="114"/>
                    <a:pt x="79" y="119"/>
                  </a:cubicBezTo>
                  <a:cubicBezTo>
                    <a:pt x="71" y="124"/>
                    <a:pt x="44" y="120"/>
                    <a:pt x="43" y="126"/>
                  </a:cubicBezTo>
                  <a:cubicBezTo>
                    <a:pt x="43" y="132"/>
                    <a:pt x="0" y="133"/>
                    <a:pt x="0" y="142"/>
                  </a:cubicBezTo>
                  <a:cubicBezTo>
                    <a:pt x="0" y="146"/>
                    <a:pt x="2" y="150"/>
                    <a:pt x="7" y="151"/>
                  </a:cubicBezTo>
                  <a:cubicBezTo>
                    <a:pt x="13" y="152"/>
                    <a:pt x="20" y="150"/>
                    <a:pt x="26" y="156"/>
                  </a:cubicBezTo>
                  <a:cubicBezTo>
                    <a:pt x="31" y="162"/>
                    <a:pt x="46" y="162"/>
                    <a:pt x="56" y="158"/>
                  </a:cubicBezTo>
                  <a:cubicBezTo>
                    <a:pt x="67" y="154"/>
                    <a:pt x="74" y="159"/>
                    <a:pt x="74" y="165"/>
                  </a:cubicBezTo>
                  <a:cubicBezTo>
                    <a:pt x="74" y="171"/>
                    <a:pt x="51" y="163"/>
                    <a:pt x="44" y="167"/>
                  </a:cubicBezTo>
                  <a:cubicBezTo>
                    <a:pt x="37" y="171"/>
                    <a:pt x="15" y="168"/>
                    <a:pt x="16" y="172"/>
                  </a:cubicBezTo>
                  <a:cubicBezTo>
                    <a:pt x="17" y="177"/>
                    <a:pt x="28" y="176"/>
                    <a:pt x="36" y="178"/>
                  </a:cubicBezTo>
                  <a:cubicBezTo>
                    <a:pt x="45" y="179"/>
                    <a:pt x="37" y="183"/>
                    <a:pt x="37" y="187"/>
                  </a:cubicBezTo>
                  <a:cubicBezTo>
                    <a:pt x="36" y="190"/>
                    <a:pt x="41" y="190"/>
                    <a:pt x="50" y="194"/>
                  </a:cubicBezTo>
                  <a:cubicBezTo>
                    <a:pt x="59" y="198"/>
                    <a:pt x="73" y="201"/>
                    <a:pt x="68" y="196"/>
                  </a:cubicBezTo>
                  <a:cubicBezTo>
                    <a:pt x="64" y="191"/>
                    <a:pt x="77" y="192"/>
                    <a:pt x="80" y="195"/>
                  </a:cubicBezTo>
                  <a:cubicBezTo>
                    <a:pt x="82" y="198"/>
                    <a:pt x="88" y="190"/>
                    <a:pt x="95" y="192"/>
                  </a:cubicBezTo>
                  <a:cubicBezTo>
                    <a:pt x="101" y="194"/>
                    <a:pt x="103" y="186"/>
                    <a:pt x="108" y="189"/>
                  </a:cubicBezTo>
                  <a:cubicBezTo>
                    <a:pt x="113" y="193"/>
                    <a:pt x="137" y="195"/>
                    <a:pt x="145" y="199"/>
                  </a:cubicBezTo>
                  <a:cubicBezTo>
                    <a:pt x="153" y="203"/>
                    <a:pt x="164" y="204"/>
                    <a:pt x="163" y="211"/>
                  </a:cubicBezTo>
                  <a:cubicBezTo>
                    <a:pt x="162" y="217"/>
                    <a:pt x="169" y="222"/>
                    <a:pt x="178" y="226"/>
                  </a:cubicBezTo>
                  <a:cubicBezTo>
                    <a:pt x="187" y="230"/>
                    <a:pt x="189" y="238"/>
                    <a:pt x="189" y="244"/>
                  </a:cubicBezTo>
                  <a:cubicBezTo>
                    <a:pt x="188" y="250"/>
                    <a:pt x="198" y="254"/>
                    <a:pt x="197" y="256"/>
                  </a:cubicBezTo>
                  <a:cubicBezTo>
                    <a:pt x="195" y="259"/>
                    <a:pt x="196" y="263"/>
                    <a:pt x="202" y="268"/>
                  </a:cubicBezTo>
                  <a:cubicBezTo>
                    <a:pt x="208" y="273"/>
                    <a:pt x="193" y="277"/>
                    <a:pt x="197" y="282"/>
                  </a:cubicBezTo>
                  <a:cubicBezTo>
                    <a:pt x="200" y="287"/>
                    <a:pt x="191" y="296"/>
                    <a:pt x="202" y="297"/>
                  </a:cubicBezTo>
                  <a:cubicBezTo>
                    <a:pt x="213" y="299"/>
                    <a:pt x="211" y="290"/>
                    <a:pt x="219" y="290"/>
                  </a:cubicBezTo>
                  <a:cubicBezTo>
                    <a:pt x="227" y="290"/>
                    <a:pt x="219" y="297"/>
                    <a:pt x="223" y="301"/>
                  </a:cubicBezTo>
                  <a:cubicBezTo>
                    <a:pt x="227" y="306"/>
                    <a:pt x="236" y="305"/>
                    <a:pt x="245" y="312"/>
                  </a:cubicBezTo>
                  <a:cubicBezTo>
                    <a:pt x="253" y="319"/>
                    <a:pt x="248" y="322"/>
                    <a:pt x="240" y="316"/>
                  </a:cubicBezTo>
                  <a:cubicBezTo>
                    <a:pt x="232" y="311"/>
                    <a:pt x="210" y="312"/>
                    <a:pt x="210" y="314"/>
                  </a:cubicBezTo>
                  <a:cubicBezTo>
                    <a:pt x="210" y="316"/>
                    <a:pt x="235" y="330"/>
                    <a:pt x="240" y="328"/>
                  </a:cubicBezTo>
                  <a:cubicBezTo>
                    <a:pt x="246" y="326"/>
                    <a:pt x="254" y="336"/>
                    <a:pt x="250" y="340"/>
                  </a:cubicBezTo>
                  <a:cubicBezTo>
                    <a:pt x="247" y="343"/>
                    <a:pt x="249" y="351"/>
                    <a:pt x="248" y="355"/>
                  </a:cubicBezTo>
                  <a:cubicBezTo>
                    <a:pt x="247" y="359"/>
                    <a:pt x="239" y="355"/>
                    <a:pt x="234" y="356"/>
                  </a:cubicBezTo>
                  <a:cubicBezTo>
                    <a:pt x="228" y="357"/>
                    <a:pt x="225" y="358"/>
                    <a:pt x="225" y="364"/>
                  </a:cubicBezTo>
                  <a:cubicBezTo>
                    <a:pt x="225" y="370"/>
                    <a:pt x="216" y="374"/>
                    <a:pt x="215" y="381"/>
                  </a:cubicBezTo>
                  <a:cubicBezTo>
                    <a:pt x="214" y="388"/>
                    <a:pt x="222" y="387"/>
                    <a:pt x="226" y="390"/>
                  </a:cubicBezTo>
                  <a:cubicBezTo>
                    <a:pt x="231" y="393"/>
                    <a:pt x="218" y="395"/>
                    <a:pt x="218" y="400"/>
                  </a:cubicBezTo>
                  <a:cubicBezTo>
                    <a:pt x="217" y="405"/>
                    <a:pt x="229" y="414"/>
                    <a:pt x="233" y="417"/>
                  </a:cubicBezTo>
                  <a:cubicBezTo>
                    <a:pt x="238" y="419"/>
                    <a:pt x="234" y="430"/>
                    <a:pt x="235" y="436"/>
                  </a:cubicBezTo>
                  <a:cubicBezTo>
                    <a:pt x="237" y="442"/>
                    <a:pt x="243" y="435"/>
                    <a:pt x="242" y="442"/>
                  </a:cubicBezTo>
                  <a:cubicBezTo>
                    <a:pt x="241" y="449"/>
                    <a:pt x="247" y="449"/>
                    <a:pt x="248" y="453"/>
                  </a:cubicBezTo>
                  <a:cubicBezTo>
                    <a:pt x="248" y="458"/>
                    <a:pt x="258" y="457"/>
                    <a:pt x="256" y="463"/>
                  </a:cubicBezTo>
                  <a:cubicBezTo>
                    <a:pt x="254" y="469"/>
                    <a:pt x="259" y="473"/>
                    <a:pt x="262" y="477"/>
                  </a:cubicBezTo>
                  <a:cubicBezTo>
                    <a:pt x="264" y="480"/>
                    <a:pt x="273" y="486"/>
                    <a:pt x="274" y="490"/>
                  </a:cubicBezTo>
                  <a:cubicBezTo>
                    <a:pt x="276" y="494"/>
                    <a:pt x="281" y="500"/>
                    <a:pt x="287" y="498"/>
                  </a:cubicBezTo>
                  <a:cubicBezTo>
                    <a:pt x="293" y="497"/>
                    <a:pt x="293" y="502"/>
                    <a:pt x="298" y="502"/>
                  </a:cubicBezTo>
                  <a:cubicBezTo>
                    <a:pt x="303" y="501"/>
                    <a:pt x="310" y="504"/>
                    <a:pt x="311" y="507"/>
                  </a:cubicBezTo>
                  <a:cubicBezTo>
                    <a:pt x="313" y="511"/>
                    <a:pt x="327" y="514"/>
                    <a:pt x="331" y="515"/>
                  </a:cubicBezTo>
                  <a:cubicBezTo>
                    <a:pt x="335" y="516"/>
                    <a:pt x="336" y="508"/>
                    <a:pt x="339" y="506"/>
                  </a:cubicBezTo>
                  <a:cubicBezTo>
                    <a:pt x="343" y="504"/>
                    <a:pt x="342" y="490"/>
                    <a:pt x="345" y="489"/>
                  </a:cubicBezTo>
                  <a:cubicBezTo>
                    <a:pt x="348" y="488"/>
                    <a:pt x="347" y="472"/>
                    <a:pt x="344" y="471"/>
                  </a:cubicBezTo>
                  <a:cubicBezTo>
                    <a:pt x="341" y="470"/>
                    <a:pt x="342" y="464"/>
                    <a:pt x="350" y="465"/>
                  </a:cubicBezTo>
                  <a:cubicBezTo>
                    <a:pt x="357" y="466"/>
                    <a:pt x="355" y="459"/>
                    <a:pt x="358" y="458"/>
                  </a:cubicBezTo>
                  <a:cubicBezTo>
                    <a:pt x="362" y="457"/>
                    <a:pt x="360" y="450"/>
                    <a:pt x="363" y="449"/>
                  </a:cubicBezTo>
                  <a:cubicBezTo>
                    <a:pt x="366" y="448"/>
                    <a:pt x="365" y="444"/>
                    <a:pt x="363" y="441"/>
                  </a:cubicBezTo>
                  <a:cubicBezTo>
                    <a:pt x="361" y="438"/>
                    <a:pt x="364" y="436"/>
                    <a:pt x="368" y="436"/>
                  </a:cubicBezTo>
                  <a:cubicBezTo>
                    <a:pt x="372" y="435"/>
                    <a:pt x="371" y="429"/>
                    <a:pt x="365" y="427"/>
                  </a:cubicBezTo>
                  <a:cubicBezTo>
                    <a:pt x="360" y="425"/>
                    <a:pt x="362" y="419"/>
                    <a:pt x="367" y="423"/>
                  </a:cubicBezTo>
                  <a:cubicBezTo>
                    <a:pt x="372" y="427"/>
                    <a:pt x="376" y="424"/>
                    <a:pt x="373" y="420"/>
                  </a:cubicBezTo>
                  <a:cubicBezTo>
                    <a:pt x="370" y="416"/>
                    <a:pt x="377" y="414"/>
                    <a:pt x="384" y="413"/>
                  </a:cubicBezTo>
                  <a:cubicBezTo>
                    <a:pt x="391" y="413"/>
                    <a:pt x="395" y="409"/>
                    <a:pt x="393" y="404"/>
                  </a:cubicBezTo>
                  <a:cubicBezTo>
                    <a:pt x="392" y="398"/>
                    <a:pt x="401" y="399"/>
                    <a:pt x="399" y="403"/>
                  </a:cubicBezTo>
                  <a:cubicBezTo>
                    <a:pt x="397" y="408"/>
                    <a:pt x="398" y="413"/>
                    <a:pt x="401" y="409"/>
                  </a:cubicBezTo>
                  <a:cubicBezTo>
                    <a:pt x="405" y="406"/>
                    <a:pt x="411" y="408"/>
                    <a:pt x="422" y="405"/>
                  </a:cubicBezTo>
                  <a:cubicBezTo>
                    <a:pt x="434" y="402"/>
                    <a:pt x="445" y="392"/>
                    <a:pt x="447" y="383"/>
                  </a:cubicBezTo>
                  <a:cubicBezTo>
                    <a:pt x="450" y="374"/>
                    <a:pt x="463" y="375"/>
                    <a:pt x="461" y="369"/>
                  </a:cubicBezTo>
                  <a:cubicBezTo>
                    <a:pt x="460" y="363"/>
                    <a:pt x="464" y="361"/>
                    <a:pt x="472" y="365"/>
                  </a:cubicBezTo>
                  <a:cubicBezTo>
                    <a:pt x="480" y="369"/>
                    <a:pt x="474" y="362"/>
                    <a:pt x="483" y="362"/>
                  </a:cubicBezTo>
                  <a:cubicBezTo>
                    <a:pt x="492" y="362"/>
                    <a:pt x="491" y="359"/>
                    <a:pt x="500" y="359"/>
                  </a:cubicBezTo>
                  <a:cubicBezTo>
                    <a:pt x="509" y="358"/>
                    <a:pt x="532" y="354"/>
                    <a:pt x="540" y="348"/>
                  </a:cubicBezTo>
                  <a:cubicBezTo>
                    <a:pt x="548" y="341"/>
                    <a:pt x="565" y="335"/>
                    <a:pt x="572" y="331"/>
                  </a:cubicBezTo>
                  <a:cubicBezTo>
                    <a:pt x="579" y="327"/>
                    <a:pt x="581" y="323"/>
                    <a:pt x="576" y="325"/>
                  </a:cubicBezTo>
                  <a:cubicBezTo>
                    <a:pt x="572" y="328"/>
                    <a:pt x="563" y="328"/>
                    <a:pt x="556" y="326"/>
                  </a:cubicBezTo>
                  <a:cubicBezTo>
                    <a:pt x="550" y="325"/>
                    <a:pt x="539" y="319"/>
                    <a:pt x="531" y="323"/>
                  </a:cubicBezTo>
                  <a:cubicBezTo>
                    <a:pt x="524" y="328"/>
                    <a:pt x="528" y="317"/>
                    <a:pt x="535" y="316"/>
                  </a:cubicBezTo>
                  <a:cubicBezTo>
                    <a:pt x="541" y="315"/>
                    <a:pt x="538" y="312"/>
                    <a:pt x="537" y="305"/>
                  </a:cubicBezTo>
                  <a:cubicBezTo>
                    <a:pt x="535" y="299"/>
                    <a:pt x="547" y="303"/>
                    <a:pt x="553" y="311"/>
                  </a:cubicBezTo>
                  <a:cubicBezTo>
                    <a:pt x="558" y="318"/>
                    <a:pt x="568" y="322"/>
                    <a:pt x="577" y="319"/>
                  </a:cubicBezTo>
                  <a:cubicBezTo>
                    <a:pt x="586" y="316"/>
                    <a:pt x="578" y="309"/>
                    <a:pt x="581" y="304"/>
                  </a:cubicBezTo>
                  <a:cubicBezTo>
                    <a:pt x="585" y="299"/>
                    <a:pt x="554" y="283"/>
                    <a:pt x="552" y="278"/>
                  </a:cubicBezTo>
                  <a:cubicBezTo>
                    <a:pt x="550" y="273"/>
                    <a:pt x="560" y="276"/>
                    <a:pt x="569" y="280"/>
                  </a:cubicBezTo>
                  <a:cubicBezTo>
                    <a:pt x="577" y="284"/>
                    <a:pt x="579" y="273"/>
                    <a:pt x="579" y="268"/>
                  </a:cubicBezTo>
                  <a:cubicBezTo>
                    <a:pt x="579" y="264"/>
                    <a:pt x="561" y="263"/>
                    <a:pt x="552" y="268"/>
                  </a:cubicBezTo>
                  <a:cubicBezTo>
                    <a:pt x="544" y="273"/>
                    <a:pt x="536" y="262"/>
                    <a:pt x="547" y="261"/>
                  </a:cubicBezTo>
                  <a:cubicBezTo>
                    <a:pt x="559" y="259"/>
                    <a:pt x="548" y="255"/>
                    <a:pt x="552" y="251"/>
                  </a:cubicBezTo>
                  <a:cubicBezTo>
                    <a:pt x="555" y="248"/>
                    <a:pt x="569" y="261"/>
                    <a:pt x="577" y="259"/>
                  </a:cubicBezTo>
                  <a:cubicBezTo>
                    <a:pt x="584" y="256"/>
                    <a:pt x="589" y="259"/>
                    <a:pt x="596" y="254"/>
                  </a:cubicBezTo>
                  <a:cubicBezTo>
                    <a:pt x="602" y="249"/>
                    <a:pt x="584" y="244"/>
                    <a:pt x="581" y="240"/>
                  </a:cubicBezTo>
                  <a:cubicBezTo>
                    <a:pt x="577" y="236"/>
                    <a:pt x="599" y="237"/>
                    <a:pt x="606" y="238"/>
                  </a:cubicBezTo>
                  <a:cubicBezTo>
                    <a:pt x="612" y="238"/>
                    <a:pt x="614" y="228"/>
                    <a:pt x="609" y="230"/>
                  </a:cubicBezTo>
                  <a:cubicBezTo>
                    <a:pt x="603" y="232"/>
                    <a:pt x="584" y="223"/>
                    <a:pt x="588" y="217"/>
                  </a:cubicBezTo>
                  <a:cubicBezTo>
                    <a:pt x="592" y="211"/>
                    <a:pt x="600" y="218"/>
                    <a:pt x="608" y="214"/>
                  </a:cubicBezTo>
                  <a:cubicBezTo>
                    <a:pt x="616" y="210"/>
                    <a:pt x="609" y="193"/>
                    <a:pt x="603" y="193"/>
                  </a:cubicBezTo>
                  <a:cubicBezTo>
                    <a:pt x="597" y="193"/>
                    <a:pt x="583" y="191"/>
                    <a:pt x="583" y="188"/>
                  </a:cubicBezTo>
                  <a:cubicBezTo>
                    <a:pt x="583" y="185"/>
                    <a:pt x="571" y="183"/>
                    <a:pt x="574" y="180"/>
                  </a:cubicBezTo>
                  <a:cubicBezTo>
                    <a:pt x="578" y="177"/>
                    <a:pt x="582" y="183"/>
                    <a:pt x="590" y="178"/>
                  </a:cubicBezTo>
                  <a:cubicBezTo>
                    <a:pt x="597" y="172"/>
                    <a:pt x="613" y="179"/>
                    <a:pt x="620" y="178"/>
                  </a:cubicBezTo>
                  <a:cubicBezTo>
                    <a:pt x="627" y="176"/>
                    <a:pt x="617" y="163"/>
                    <a:pt x="613" y="166"/>
                  </a:cubicBezTo>
                  <a:cubicBezTo>
                    <a:pt x="609" y="168"/>
                    <a:pt x="596" y="169"/>
                    <a:pt x="595" y="162"/>
                  </a:cubicBezTo>
                  <a:cubicBezTo>
                    <a:pt x="594" y="155"/>
                    <a:pt x="608" y="162"/>
                    <a:pt x="610" y="158"/>
                  </a:cubicBezTo>
                  <a:cubicBezTo>
                    <a:pt x="612" y="155"/>
                    <a:pt x="591" y="146"/>
                    <a:pt x="587" y="153"/>
                  </a:cubicBezTo>
                  <a:cubicBezTo>
                    <a:pt x="584" y="160"/>
                    <a:pt x="572" y="158"/>
                    <a:pt x="578" y="154"/>
                  </a:cubicBezTo>
                  <a:cubicBezTo>
                    <a:pt x="585" y="150"/>
                    <a:pt x="586" y="139"/>
                    <a:pt x="585" y="133"/>
                  </a:cubicBezTo>
                  <a:cubicBezTo>
                    <a:pt x="585" y="127"/>
                    <a:pt x="608" y="127"/>
                    <a:pt x="605" y="118"/>
                  </a:cubicBezTo>
                  <a:cubicBezTo>
                    <a:pt x="603" y="108"/>
                    <a:pt x="616" y="106"/>
                    <a:pt x="624" y="106"/>
                  </a:cubicBezTo>
                  <a:cubicBezTo>
                    <a:pt x="632" y="106"/>
                    <a:pt x="624" y="96"/>
                    <a:pt x="616" y="97"/>
                  </a:cubicBezTo>
                  <a:cubicBezTo>
                    <a:pt x="609" y="98"/>
                    <a:pt x="601" y="107"/>
                    <a:pt x="598" y="103"/>
                  </a:cubicBezTo>
                  <a:cubicBezTo>
                    <a:pt x="594" y="100"/>
                    <a:pt x="606" y="94"/>
                    <a:pt x="613" y="94"/>
                  </a:cubicBezTo>
                  <a:cubicBezTo>
                    <a:pt x="620" y="94"/>
                    <a:pt x="636" y="93"/>
                    <a:pt x="641" y="90"/>
                  </a:cubicBezTo>
                  <a:cubicBezTo>
                    <a:pt x="647" y="87"/>
                    <a:pt x="631" y="84"/>
                    <a:pt x="621" y="85"/>
                  </a:cubicBezTo>
                  <a:cubicBezTo>
                    <a:pt x="610" y="86"/>
                    <a:pt x="610" y="82"/>
                    <a:pt x="626" y="81"/>
                  </a:cubicBezTo>
                  <a:cubicBezTo>
                    <a:pt x="642" y="81"/>
                    <a:pt x="639" y="78"/>
                    <a:pt x="651" y="76"/>
                  </a:cubicBezTo>
                  <a:cubicBezTo>
                    <a:pt x="662" y="75"/>
                    <a:pt x="658" y="70"/>
                    <a:pt x="665" y="70"/>
                  </a:cubicBezTo>
                  <a:cubicBezTo>
                    <a:pt x="672" y="70"/>
                    <a:pt x="691" y="62"/>
                    <a:pt x="691" y="58"/>
                  </a:cubicBezTo>
                  <a:cubicBezTo>
                    <a:pt x="691" y="55"/>
                    <a:pt x="664" y="47"/>
                    <a:pt x="652" y="47"/>
                  </a:cubicBezTo>
                  <a:close/>
                  <a:moveTo>
                    <a:pt x="237" y="338"/>
                  </a:moveTo>
                  <a:cubicBezTo>
                    <a:pt x="237" y="332"/>
                    <a:pt x="231" y="336"/>
                    <a:pt x="228" y="329"/>
                  </a:cubicBezTo>
                  <a:cubicBezTo>
                    <a:pt x="224" y="323"/>
                    <a:pt x="207" y="320"/>
                    <a:pt x="206" y="325"/>
                  </a:cubicBezTo>
                  <a:cubicBezTo>
                    <a:pt x="205" y="327"/>
                    <a:pt x="200" y="330"/>
                    <a:pt x="204" y="335"/>
                  </a:cubicBezTo>
                  <a:cubicBezTo>
                    <a:pt x="208" y="340"/>
                    <a:pt x="211" y="338"/>
                    <a:pt x="216" y="342"/>
                  </a:cubicBezTo>
                  <a:cubicBezTo>
                    <a:pt x="221" y="347"/>
                    <a:pt x="236" y="343"/>
                    <a:pt x="237" y="338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24" name="Freeform 124"/>
            <p:cNvSpPr>
              <a:spLocks noEditPoints="1" noChangeArrowheads="1"/>
            </p:cNvSpPr>
            <p:nvPr/>
          </p:nvSpPr>
          <p:spPr bwMode="auto">
            <a:xfrm>
              <a:off x="584202" y="17461"/>
              <a:ext cx="1920882" cy="1477966"/>
            </a:xfrm>
            <a:custGeom>
              <a:avLst/>
              <a:gdLst>
                <a:gd name="T0" fmla="*/ 205 w 1005"/>
                <a:gd name="T1" fmla="*/ 683 h 774"/>
                <a:gd name="T2" fmla="*/ 189 w 1005"/>
                <a:gd name="T3" fmla="*/ 227 h 774"/>
                <a:gd name="T4" fmla="*/ 387 w 1005"/>
                <a:gd name="T5" fmla="*/ 251 h 774"/>
                <a:gd name="T6" fmla="*/ 257 w 1005"/>
                <a:gd name="T7" fmla="*/ 269 h 774"/>
                <a:gd name="T8" fmla="*/ 386 w 1005"/>
                <a:gd name="T9" fmla="*/ 334 h 774"/>
                <a:gd name="T10" fmla="*/ 237 w 1005"/>
                <a:gd name="T11" fmla="*/ 194 h 774"/>
                <a:gd name="T12" fmla="*/ 208 w 1005"/>
                <a:gd name="T13" fmla="*/ 185 h 774"/>
                <a:gd name="T14" fmla="*/ 369 w 1005"/>
                <a:gd name="T15" fmla="*/ 213 h 774"/>
                <a:gd name="T16" fmla="*/ 297 w 1005"/>
                <a:gd name="T17" fmla="*/ 144 h 774"/>
                <a:gd name="T18" fmla="*/ 413 w 1005"/>
                <a:gd name="T19" fmla="*/ 119 h 774"/>
                <a:gd name="T20" fmla="*/ 416 w 1005"/>
                <a:gd name="T21" fmla="*/ 161 h 774"/>
                <a:gd name="T22" fmla="*/ 420 w 1005"/>
                <a:gd name="T23" fmla="*/ 185 h 774"/>
                <a:gd name="T24" fmla="*/ 543 w 1005"/>
                <a:gd name="T25" fmla="*/ 147 h 774"/>
                <a:gd name="T26" fmla="*/ 492 w 1005"/>
                <a:gd name="T27" fmla="*/ 232 h 774"/>
                <a:gd name="T28" fmla="*/ 687 w 1005"/>
                <a:gd name="T29" fmla="*/ 220 h 774"/>
                <a:gd name="T30" fmla="*/ 580 w 1005"/>
                <a:gd name="T31" fmla="*/ 151 h 774"/>
                <a:gd name="T32" fmla="*/ 598 w 1005"/>
                <a:gd name="T33" fmla="*/ 83 h 774"/>
                <a:gd name="T34" fmla="*/ 587 w 1005"/>
                <a:gd name="T35" fmla="*/ 66 h 774"/>
                <a:gd name="T36" fmla="*/ 634 w 1005"/>
                <a:gd name="T37" fmla="*/ 120 h 774"/>
                <a:gd name="T38" fmla="*/ 698 w 1005"/>
                <a:gd name="T39" fmla="*/ 180 h 774"/>
                <a:gd name="T40" fmla="*/ 795 w 1005"/>
                <a:gd name="T41" fmla="*/ 87 h 774"/>
                <a:gd name="T42" fmla="*/ 760 w 1005"/>
                <a:gd name="T43" fmla="*/ 9 h 774"/>
                <a:gd name="T44" fmla="*/ 569 w 1005"/>
                <a:gd name="T45" fmla="*/ 46 h 774"/>
                <a:gd name="T46" fmla="*/ 624 w 1005"/>
                <a:gd name="T47" fmla="*/ 440 h 774"/>
                <a:gd name="T48" fmla="*/ 827 w 1005"/>
                <a:gd name="T49" fmla="*/ 340 h 774"/>
                <a:gd name="T50" fmla="*/ 746 w 1005"/>
                <a:gd name="T51" fmla="*/ 272 h 774"/>
                <a:gd name="T52" fmla="*/ 624 w 1005"/>
                <a:gd name="T53" fmla="*/ 250 h 774"/>
                <a:gd name="T54" fmla="*/ 704 w 1005"/>
                <a:gd name="T55" fmla="*/ 309 h 774"/>
                <a:gd name="T56" fmla="*/ 736 w 1005"/>
                <a:gd name="T57" fmla="*/ 409 h 774"/>
                <a:gd name="T58" fmla="*/ 850 w 1005"/>
                <a:gd name="T59" fmla="*/ 419 h 774"/>
                <a:gd name="T60" fmla="*/ 682 w 1005"/>
                <a:gd name="T61" fmla="*/ 241 h 774"/>
                <a:gd name="T62" fmla="*/ 963 w 1005"/>
                <a:gd name="T63" fmla="*/ 641 h 774"/>
                <a:gd name="T64" fmla="*/ 110 w 1005"/>
                <a:gd name="T65" fmla="*/ 629 h 774"/>
                <a:gd name="T66" fmla="*/ 821 w 1005"/>
                <a:gd name="T67" fmla="*/ 686 h 774"/>
                <a:gd name="T68" fmla="*/ 963 w 1005"/>
                <a:gd name="T69" fmla="*/ 609 h 774"/>
                <a:gd name="T70" fmla="*/ 895 w 1005"/>
                <a:gd name="T71" fmla="*/ 560 h 774"/>
                <a:gd name="T72" fmla="*/ 844 w 1005"/>
                <a:gd name="T73" fmla="*/ 528 h 774"/>
                <a:gd name="T74" fmla="*/ 763 w 1005"/>
                <a:gd name="T75" fmla="*/ 463 h 774"/>
                <a:gd name="T76" fmla="*/ 727 w 1005"/>
                <a:gd name="T77" fmla="*/ 543 h 774"/>
                <a:gd name="T78" fmla="*/ 666 w 1005"/>
                <a:gd name="T79" fmla="*/ 617 h 774"/>
                <a:gd name="T80" fmla="*/ 538 w 1005"/>
                <a:gd name="T81" fmla="*/ 525 h 774"/>
                <a:gd name="T82" fmla="*/ 579 w 1005"/>
                <a:gd name="T83" fmla="*/ 430 h 774"/>
                <a:gd name="T84" fmla="*/ 649 w 1005"/>
                <a:gd name="T85" fmla="*/ 387 h 774"/>
                <a:gd name="T86" fmla="*/ 636 w 1005"/>
                <a:gd name="T87" fmla="*/ 339 h 774"/>
                <a:gd name="T88" fmla="*/ 580 w 1005"/>
                <a:gd name="T89" fmla="*/ 343 h 774"/>
                <a:gd name="T90" fmla="*/ 537 w 1005"/>
                <a:gd name="T91" fmla="*/ 271 h 774"/>
                <a:gd name="T92" fmla="*/ 518 w 1005"/>
                <a:gd name="T93" fmla="*/ 292 h 774"/>
                <a:gd name="T94" fmla="*/ 508 w 1005"/>
                <a:gd name="T95" fmla="*/ 364 h 774"/>
                <a:gd name="T96" fmla="*/ 492 w 1005"/>
                <a:gd name="T97" fmla="*/ 348 h 774"/>
                <a:gd name="T98" fmla="*/ 399 w 1005"/>
                <a:gd name="T99" fmla="*/ 348 h 774"/>
                <a:gd name="T100" fmla="*/ 268 w 1005"/>
                <a:gd name="T101" fmla="*/ 339 h 774"/>
                <a:gd name="T102" fmla="*/ 97 w 1005"/>
                <a:gd name="T103" fmla="*/ 340 h 774"/>
                <a:gd name="T104" fmla="*/ 47 w 1005"/>
                <a:gd name="T105" fmla="*/ 341 h 774"/>
                <a:gd name="T106" fmla="*/ 127 w 1005"/>
                <a:gd name="T107" fmla="*/ 588 h 774"/>
                <a:gd name="T108" fmla="*/ 182 w 1005"/>
                <a:gd name="T109" fmla="*/ 658 h 774"/>
                <a:gd name="T110" fmla="*/ 623 w 1005"/>
                <a:gd name="T111" fmla="*/ 689 h 774"/>
                <a:gd name="T112" fmla="*/ 701 w 1005"/>
                <a:gd name="T113" fmla="*/ 766 h 774"/>
                <a:gd name="T114" fmla="*/ 866 w 1005"/>
                <a:gd name="T115" fmla="*/ 722 h 774"/>
                <a:gd name="T116" fmla="*/ 243 w 1005"/>
                <a:gd name="T117" fmla="*/ 407 h 774"/>
                <a:gd name="T118" fmla="*/ 241 w 1005"/>
                <a:gd name="T119" fmla="*/ 392 h 774"/>
                <a:gd name="T120" fmla="*/ 503 w 1005"/>
                <a:gd name="T121" fmla="*/ 656 h 77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774"/>
                <a:gd name="T185" fmla="*/ 1005 w 1005"/>
                <a:gd name="T186" fmla="*/ 774 h 77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774">
                  <a:moveTo>
                    <a:pt x="198" y="678"/>
                  </a:moveTo>
                  <a:cubicBezTo>
                    <a:pt x="195" y="675"/>
                    <a:pt x="187" y="676"/>
                    <a:pt x="185" y="672"/>
                  </a:cubicBezTo>
                  <a:cubicBezTo>
                    <a:pt x="184" y="669"/>
                    <a:pt x="176" y="657"/>
                    <a:pt x="172" y="658"/>
                  </a:cubicBezTo>
                  <a:cubicBezTo>
                    <a:pt x="168" y="658"/>
                    <a:pt x="162" y="658"/>
                    <a:pt x="157" y="654"/>
                  </a:cubicBezTo>
                  <a:cubicBezTo>
                    <a:pt x="152" y="651"/>
                    <a:pt x="149" y="650"/>
                    <a:pt x="146" y="653"/>
                  </a:cubicBezTo>
                  <a:cubicBezTo>
                    <a:pt x="142" y="655"/>
                    <a:pt x="149" y="655"/>
                    <a:pt x="149" y="658"/>
                  </a:cubicBezTo>
                  <a:cubicBezTo>
                    <a:pt x="149" y="660"/>
                    <a:pt x="151" y="662"/>
                    <a:pt x="154" y="661"/>
                  </a:cubicBezTo>
                  <a:cubicBezTo>
                    <a:pt x="157" y="661"/>
                    <a:pt x="159" y="667"/>
                    <a:pt x="162" y="667"/>
                  </a:cubicBezTo>
                  <a:cubicBezTo>
                    <a:pt x="165" y="668"/>
                    <a:pt x="166" y="672"/>
                    <a:pt x="170" y="672"/>
                  </a:cubicBezTo>
                  <a:cubicBezTo>
                    <a:pt x="173" y="672"/>
                    <a:pt x="174" y="676"/>
                    <a:pt x="176" y="679"/>
                  </a:cubicBezTo>
                  <a:cubicBezTo>
                    <a:pt x="177" y="681"/>
                    <a:pt x="181" y="679"/>
                    <a:pt x="181" y="681"/>
                  </a:cubicBezTo>
                  <a:cubicBezTo>
                    <a:pt x="181" y="683"/>
                    <a:pt x="185" y="685"/>
                    <a:pt x="186" y="687"/>
                  </a:cubicBezTo>
                  <a:cubicBezTo>
                    <a:pt x="193" y="688"/>
                    <a:pt x="199" y="689"/>
                    <a:pt x="204" y="687"/>
                  </a:cubicBezTo>
                  <a:cubicBezTo>
                    <a:pt x="204" y="686"/>
                    <a:pt x="205" y="684"/>
                    <a:pt x="205" y="683"/>
                  </a:cubicBezTo>
                  <a:cubicBezTo>
                    <a:pt x="207" y="680"/>
                    <a:pt x="202" y="682"/>
                    <a:pt x="198" y="678"/>
                  </a:cubicBezTo>
                  <a:close/>
                  <a:moveTo>
                    <a:pt x="190" y="281"/>
                  </a:moveTo>
                  <a:cubicBezTo>
                    <a:pt x="199" y="283"/>
                    <a:pt x="200" y="299"/>
                    <a:pt x="206" y="299"/>
                  </a:cubicBezTo>
                  <a:cubicBezTo>
                    <a:pt x="210" y="299"/>
                    <a:pt x="207" y="294"/>
                    <a:pt x="213" y="294"/>
                  </a:cubicBezTo>
                  <a:cubicBezTo>
                    <a:pt x="220" y="294"/>
                    <a:pt x="218" y="291"/>
                    <a:pt x="224" y="291"/>
                  </a:cubicBezTo>
                  <a:cubicBezTo>
                    <a:pt x="230" y="292"/>
                    <a:pt x="235" y="290"/>
                    <a:pt x="235" y="283"/>
                  </a:cubicBezTo>
                  <a:cubicBezTo>
                    <a:pt x="235" y="276"/>
                    <a:pt x="240" y="273"/>
                    <a:pt x="246" y="272"/>
                  </a:cubicBezTo>
                  <a:cubicBezTo>
                    <a:pt x="252" y="270"/>
                    <a:pt x="246" y="263"/>
                    <a:pt x="255" y="261"/>
                  </a:cubicBezTo>
                  <a:cubicBezTo>
                    <a:pt x="263" y="259"/>
                    <a:pt x="287" y="249"/>
                    <a:pt x="291" y="246"/>
                  </a:cubicBezTo>
                  <a:cubicBezTo>
                    <a:pt x="295" y="243"/>
                    <a:pt x="286" y="239"/>
                    <a:pt x="277" y="233"/>
                  </a:cubicBezTo>
                  <a:cubicBezTo>
                    <a:pt x="268" y="228"/>
                    <a:pt x="261" y="226"/>
                    <a:pt x="254" y="231"/>
                  </a:cubicBezTo>
                  <a:cubicBezTo>
                    <a:pt x="247" y="235"/>
                    <a:pt x="252" y="226"/>
                    <a:pt x="247" y="228"/>
                  </a:cubicBezTo>
                  <a:cubicBezTo>
                    <a:pt x="241" y="231"/>
                    <a:pt x="226" y="224"/>
                    <a:pt x="224" y="222"/>
                  </a:cubicBezTo>
                  <a:cubicBezTo>
                    <a:pt x="222" y="219"/>
                    <a:pt x="195" y="227"/>
                    <a:pt x="189" y="227"/>
                  </a:cubicBezTo>
                  <a:cubicBezTo>
                    <a:pt x="182" y="227"/>
                    <a:pt x="189" y="234"/>
                    <a:pt x="194" y="238"/>
                  </a:cubicBezTo>
                  <a:cubicBezTo>
                    <a:pt x="198" y="241"/>
                    <a:pt x="183" y="252"/>
                    <a:pt x="186" y="255"/>
                  </a:cubicBezTo>
                  <a:cubicBezTo>
                    <a:pt x="189" y="257"/>
                    <a:pt x="183" y="264"/>
                    <a:pt x="176" y="272"/>
                  </a:cubicBezTo>
                  <a:cubicBezTo>
                    <a:pt x="169" y="280"/>
                    <a:pt x="181" y="279"/>
                    <a:pt x="190" y="281"/>
                  </a:cubicBezTo>
                  <a:close/>
                  <a:moveTo>
                    <a:pt x="440" y="322"/>
                  </a:moveTo>
                  <a:cubicBezTo>
                    <a:pt x="443" y="319"/>
                    <a:pt x="455" y="329"/>
                    <a:pt x="456" y="322"/>
                  </a:cubicBezTo>
                  <a:cubicBezTo>
                    <a:pt x="456" y="314"/>
                    <a:pt x="442" y="311"/>
                    <a:pt x="436" y="307"/>
                  </a:cubicBezTo>
                  <a:cubicBezTo>
                    <a:pt x="430" y="303"/>
                    <a:pt x="427" y="305"/>
                    <a:pt x="418" y="298"/>
                  </a:cubicBezTo>
                  <a:cubicBezTo>
                    <a:pt x="408" y="291"/>
                    <a:pt x="420" y="287"/>
                    <a:pt x="413" y="282"/>
                  </a:cubicBezTo>
                  <a:cubicBezTo>
                    <a:pt x="406" y="276"/>
                    <a:pt x="404" y="261"/>
                    <a:pt x="409" y="256"/>
                  </a:cubicBezTo>
                  <a:cubicBezTo>
                    <a:pt x="414" y="251"/>
                    <a:pt x="419" y="244"/>
                    <a:pt x="410" y="240"/>
                  </a:cubicBezTo>
                  <a:cubicBezTo>
                    <a:pt x="401" y="237"/>
                    <a:pt x="387" y="243"/>
                    <a:pt x="388" y="245"/>
                  </a:cubicBezTo>
                  <a:cubicBezTo>
                    <a:pt x="390" y="247"/>
                    <a:pt x="402" y="254"/>
                    <a:pt x="402" y="257"/>
                  </a:cubicBezTo>
                  <a:cubicBezTo>
                    <a:pt x="402" y="260"/>
                    <a:pt x="391" y="249"/>
                    <a:pt x="387" y="251"/>
                  </a:cubicBezTo>
                  <a:cubicBezTo>
                    <a:pt x="383" y="254"/>
                    <a:pt x="378" y="246"/>
                    <a:pt x="375" y="251"/>
                  </a:cubicBezTo>
                  <a:cubicBezTo>
                    <a:pt x="371" y="256"/>
                    <a:pt x="379" y="274"/>
                    <a:pt x="382" y="279"/>
                  </a:cubicBezTo>
                  <a:cubicBezTo>
                    <a:pt x="385" y="284"/>
                    <a:pt x="379" y="284"/>
                    <a:pt x="375" y="285"/>
                  </a:cubicBezTo>
                  <a:cubicBezTo>
                    <a:pt x="371" y="286"/>
                    <a:pt x="371" y="271"/>
                    <a:pt x="367" y="265"/>
                  </a:cubicBezTo>
                  <a:cubicBezTo>
                    <a:pt x="363" y="260"/>
                    <a:pt x="347" y="253"/>
                    <a:pt x="346" y="257"/>
                  </a:cubicBezTo>
                  <a:cubicBezTo>
                    <a:pt x="345" y="261"/>
                    <a:pt x="356" y="261"/>
                    <a:pt x="354" y="267"/>
                  </a:cubicBezTo>
                  <a:cubicBezTo>
                    <a:pt x="353" y="272"/>
                    <a:pt x="347" y="263"/>
                    <a:pt x="341" y="268"/>
                  </a:cubicBezTo>
                  <a:cubicBezTo>
                    <a:pt x="336" y="272"/>
                    <a:pt x="337" y="269"/>
                    <a:pt x="338" y="265"/>
                  </a:cubicBezTo>
                  <a:cubicBezTo>
                    <a:pt x="339" y="260"/>
                    <a:pt x="330" y="255"/>
                    <a:pt x="320" y="256"/>
                  </a:cubicBezTo>
                  <a:cubicBezTo>
                    <a:pt x="310" y="257"/>
                    <a:pt x="315" y="264"/>
                    <a:pt x="312" y="267"/>
                  </a:cubicBezTo>
                  <a:cubicBezTo>
                    <a:pt x="309" y="269"/>
                    <a:pt x="294" y="265"/>
                    <a:pt x="304" y="263"/>
                  </a:cubicBezTo>
                  <a:cubicBezTo>
                    <a:pt x="313" y="261"/>
                    <a:pt x="309" y="256"/>
                    <a:pt x="306" y="250"/>
                  </a:cubicBezTo>
                  <a:cubicBezTo>
                    <a:pt x="302" y="245"/>
                    <a:pt x="293" y="251"/>
                    <a:pt x="277" y="257"/>
                  </a:cubicBezTo>
                  <a:cubicBezTo>
                    <a:pt x="262" y="262"/>
                    <a:pt x="255" y="268"/>
                    <a:pt x="257" y="269"/>
                  </a:cubicBezTo>
                  <a:cubicBezTo>
                    <a:pt x="259" y="269"/>
                    <a:pt x="259" y="272"/>
                    <a:pt x="253" y="277"/>
                  </a:cubicBezTo>
                  <a:cubicBezTo>
                    <a:pt x="247" y="282"/>
                    <a:pt x="253" y="286"/>
                    <a:pt x="259" y="286"/>
                  </a:cubicBezTo>
                  <a:cubicBezTo>
                    <a:pt x="264" y="286"/>
                    <a:pt x="260" y="290"/>
                    <a:pt x="263" y="292"/>
                  </a:cubicBezTo>
                  <a:cubicBezTo>
                    <a:pt x="267" y="293"/>
                    <a:pt x="285" y="285"/>
                    <a:pt x="290" y="288"/>
                  </a:cubicBezTo>
                  <a:cubicBezTo>
                    <a:pt x="295" y="292"/>
                    <a:pt x="260" y="294"/>
                    <a:pt x="260" y="300"/>
                  </a:cubicBezTo>
                  <a:cubicBezTo>
                    <a:pt x="260" y="306"/>
                    <a:pt x="279" y="309"/>
                    <a:pt x="293" y="307"/>
                  </a:cubicBezTo>
                  <a:cubicBezTo>
                    <a:pt x="307" y="304"/>
                    <a:pt x="332" y="309"/>
                    <a:pt x="332" y="312"/>
                  </a:cubicBezTo>
                  <a:cubicBezTo>
                    <a:pt x="332" y="316"/>
                    <a:pt x="315" y="315"/>
                    <a:pt x="303" y="314"/>
                  </a:cubicBezTo>
                  <a:cubicBezTo>
                    <a:pt x="290" y="314"/>
                    <a:pt x="269" y="318"/>
                    <a:pt x="270" y="322"/>
                  </a:cubicBezTo>
                  <a:cubicBezTo>
                    <a:pt x="271" y="326"/>
                    <a:pt x="272" y="326"/>
                    <a:pt x="285" y="332"/>
                  </a:cubicBezTo>
                  <a:cubicBezTo>
                    <a:pt x="298" y="338"/>
                    <a:pt x="312" y="329"/>
                    <a:pt x="311" y="338"/>
                  </a:cubicBezTo>
                  <a:cubicBezTo>
                    <a:pt x="311" y="346"/>
                    <a:pt x="318" y="348"/>
                    <a:pt x="336" y="349"/>
                  </a:cubicBezTo>
                  <a:cubicBezTo>
                    <a:pt x="353" y="349"/>
                    <a:pt x="361" y="341"/>
                    <a:pt x="370" y="341"/>
                  </a:cubicBezTo>
                  <a:cubicBezTo>
                    <a:pt x="378" y="342"/>
                    <a:pt x="382" y="340"/>
                    <a:pt x="386" y="334"/>
                  </a:cubicBezTo>
                  <a:cubicBezTo>
                    <a:pt x="390" y="328"/>
                    <a:pt x="394" y="332"/>
                    <a:pt x="395" y="335"/>
                  </a:cubicBezTo>
                  <a:cubicBezTo>
                    <a:pt x="396" y="338"/>
                    <a:pt x="407" y="337"/>
                    <a:pt x="409" y="340"/>
                  </a:cubicBezTo>
                  <a:cubicBezTo>
                    <a:pt x="416" y="346"/>
                    <a:pt x="437" y="344"/>
                    <a:pt x="445" y="340"/>
                  </a:cubicBezTo>
                  <a:cubicBezTo>
                    <a:pt x="453" y="336"/>
                    <a:pt x="441" y="325"/>
                    <a:pt x="437" y="330"/>
                  </a:cubicBezTo>
                  <a:cubicBezTo>
                    <a:pt x="433" y="335"/>
                    <a:pt x="430" y="332"/>
                    <a:pt x="429" y="330"/>
                  </a:cubicBezTo>
                  <a:cubicBezTo>
                    <a:pt x="428" y="327"/>
                    <a:pt x="437" y="326"/>
                    <a:pt x="440" y="322"/>
                  </a:cubicBezTo>
                  <a:close/>
                  <a:moveTo>
                    <a:pt x="250" y="199"/>
                  </a:moveTo>
                  <a:cubicBezTo>
                    <a:pt x="259" y="200"/>
                    <a:pt x="268" y="192"/>
                    <a:pt x="267" y="188"/>
                  </a:cubicBezTo>
                  <a:cubicBezTo>
                    <a:pt x="267" y="183"/>
                    <a:pt x="245" y="199"/>
                    <a:pt x="250" y="199"/>
                  </a:cubicBezTo>
                  <a:close/>
                  <a:moveTo>
                    <a:pt x="208" y="185"/>
                  </a:moveTo>
                  <a:cubicBezTo>
                    <a:pt x="212" y="187"/>
                    <a:pt x="208" y="194"/>
                    <a:pt x="212" y="192"/>
                  </a:cubicBezTo>
                  <a:cubicBezTo>
                    <a:pt x="216" y="190"/>
                    <a:pt x="217" y="189"/>
                    <a:pt x="220" y="190"/>
                  </a:cubicBezTo>
                  <a:cubicBezTo>
                    <a:pt x="226" y="192"/>
                    <a:pt x="227" y="187"/>
                    <a:pt x="229" y="185"/>
                  </a:cubicBezTo>
                  <a:cubicBezTo>
                    <a:pt x="232" y="182"/>
                    <a:pt x="231" y="194"/>
                    <a:pt x="237" y="194"/>
                  </a:cubicBezTo>
                  <a:cubicBezTo>
                    <a:pt x="243" y="194"/>
                    <a:pt x="242" y="182"/>
                    <a:pt x="247" y="185"/>
                  </a:cubicBezTo>
                  <a:cubicBezTo>
                    <a:pt x="252" y="189"/>
                    <a:pt x="253" y="184"/>
                    <a:pt x="254" y="180"/>
                  </a:cubicBezTo>
                  <a:cubicBezTo>
                    <a:pt x="255" y="177"/>
                    <a:pt x="255" y="171"/>
                    <a:pt x="261" y="170"/>
                  </a:cubicBezTo>
                  <a:cubicBezTo>
                    <a:pt x="266" y="169"/>
                    <a:pt x="262" y="175"/>
                    <a:pt x="264" y="180"/>
                  </a:cubicBezTo>
                  <a:cubicBezTo>
                    <a:pt x="268" y="186"/>
                    <a:pt x="274" y="180"/>
                    <a:pt x="275" y="177"/>
                  </a:cubicBezTo>
                  <a:cubicBezTo>
                    <a:pt x="275" y="174"/>
                    <a:pt x="284" y="176"/>
                    <a:pt x="284" y="173"/>
                  </a:cubicBezTo>
                  <a:cubicBezTo>
                    <a:pt x="283" y="169"/>
                    <a:pt x="286" y="168"/>
                    <a:pt x="284" y="164"/>
                  </a:cubicBezTo>
                  <a:cubicBezTo>
                    <a:pt x="281" y="160"/>
                    <a:pt x="288" y="161"/>
                    <a:pt x="291" y="158"/>
                  </a:cubicBezTo>
                  <a:cubicBezTo>
                    <a:pt x="294" y="155"/>
                    <a:pt x="287" y="158"/>
                    <a:pt x="282" y="153"/>
                  </a:cubicBezTo>
                  <a:cubicBezTo>
                    <a:pt x="277" y="149"/>
                    <a:pt x="275" y="155"/>
                    <a:pt x="275" y="158"/>
                  </a:cubicBezTo>
                  <a:cubicBezTo>
                    <a:pt x="275" y="161"/>
                    <a:pt x="265" y="158"/>
                    <a:pt x="260" y="156"/>
                  </a:cubicBezTo>
                  <a:cubicBezTo>
                    <a:pt x="254" y="154"/>
                    <a:pt x="247" y="163"/>
                    <a:pt x="239" y="167"/>
                  </a:cubicBezTo>
                  <a:cubicBezTo>
                    <a:pt x="231" y="171"/>
                    <a:pt x="231" y="178"/>
                    <a:pt x="223" y="177"/>
                  </a:cubicBezTo>
                  <a:cubicBezTo>
                    <a:pt x="216" y="177"/>
                    <a:pt x="205" y="184"/>
                    <a:pt x="208" y="185"/>
                  </a:cubicBezTo>
                  <a:close/>
                  <a:moveTo>
                    <a:pt x="286" y="183"/>
                  </a:moveTo>
                  <a:cubicBezTo>
                    <a:pt x="279" y="183"/>
                    <a:pt x="280" y="190"/>
                    <a:pt x="288" y="190"/>
                  </a:cubicBezTo>
                  <a:cubicBezTo>
                    <a:pt x="296" y="190"/>
                    <a:pt x="298" y="193"/>
                    <a:pt x="287" y="192"/>
                  </a:cubicBezTo>
                  <a:cubicBezTo>
                    <a:pt x="275" y="192"/>
                    <a:pt x="270" y="202"/>
                    <a:pt x="278" y="200"/>
                  </a:cubicBezTo>
                  <a:cubicBezTo>
                    <a:pt x="286" y="198"/>
                    <a:pt x="296" y="198"/>
                    <a:pt x="290" y="200"/>
                  </a:cubicBezTo>
                  <a:cubicBezTo>
                    <a:pt x="284" y="202"/>
                    <a:pt x="268" y="203"/>
                    <a:pt x="270" y="206"/>
                  </a:cubicBezTo>
                  <a:cubicBezTo>
                    <a:pt x="271" y="208"/>
                    <a:pt x="278" y="208"/>
                    <a:pt x="284" y="210"/>
                  </a:cubicBezTo>
                  <a:cubicBezTo>
                    <a:pt x="291" y="213"/>
                    <a:pt x="295" y="214"/>
                    <a:pt x="300" y="209"/>
                  </a:cubicBezTo>
                  <a:cubicBezTo>
                    <a:pt x="305" y="203"/>
                    <a:pt x="311" y="198"/>
                    <a:pt x="309" y="205"/>
                  </a:cubicBezTo>
                  <a:cubicBezTo>
                    <a:pt x="306" y="213"/>
                    <a:pt x="317" y="207"/>
                    <a:pt x="330" y="207"/>
                  </a:cubicBezTo>
                  <a:cubicBezTo>
                    <a:pt x="344" y="206"/>
                    <a:pt x="328" y="215"/>
                    <a:pt x="314" y="216"/>
                  </a:cubicBezTo>
                  <a:cubicBezTo>
                    <a:pt x="300" y="217"/>
                    <a:pt x="302" y="224"/>
                    <a:pt x="313" y="226"/>
                  </a:cubicBezTo>
                  <a:cubicBezTo>
                    <a:pt x="324" y="229"/>
                    <a:pt x="348" y="219"/>
                    <a:pt x="353" y="214"/>
                  </a:cubicBezTo>
                  <a:cubicBezTo>
                    <a:pt x="359" y="208"/>
                    <a:pt x="364" y="217"/>
                    <a:pt x="369" y="213"/>
                  </a:cubicBezTo>
                  <a:cubicBezTo>
                    <a:pt x="375" y="209"/>
                    <a:pt x="385" y="213"/>
                    <a:pt x="395" y="211"/>
                  </a:cubicBezTo>
                  <a:cubicBezTo>
                    <a:pt x="404" y="209"/>
                    <a:pt x="406" y="191"/>
                    <a:pt x="399" y="188"/>
                  </a:cubicBezTo>
                  <a:cubicBezTo>
                    <a:pt x="392" y="185"/>
                    <a:pt x="392" y="192"/>
                    <a:pt x="386" y="193"/>
                  </a:cubicBezTo>
                  <a:cubicBezTo>
                    <a:pt x="381" y="194"/>
                    <a:pt x="378" y="187"/>
                    <a:pt x="373" y="182"/>
                  </a:cubicBezTo>
                  <a:cubicBezTo>
                    <a:pt x="369" y="178"/>
                    <a:pt x="372" y="169"/>
                    <a:pt x="365" y="170"/>
                  </a:cubicBezTo>
                  <a:cubicBezTo>
                    <a:pt x="359" y="171"/>
                    <a:pt x="345" y="182"/>
                    <a:pt x="353" y="183"/>
                  </a:cubicBezTo>
                  <a:cubicBezTo>
                    <a:pt x="362" y="184"/>
                    <a:pt x="359" y="188"/>
                    <a:pt x="354" y="190"/>
                  </a:cubicBezTo>
                  <a:cubicBezTo>
                    <a:pt x="350" y="192"/>
                    <a:pt x="365" y="196"/>
                    <a:pt x="363" y="199"/>
                  </a:cubicBezTo>
                  <a:cubicBezTo>
                    <a:pt x="361" y="202"/>
                    <a:pt x="338" y="199"/>
                    <a:pt x="337" y="194"/>
                  </a:cubicBezTo>
                  <a:cubicBezTo>
                    <a:pt x="336" y="189"/>
                    <a:pt x="318" y="180"/>
                    <a:pt x="310" y="182"/>
                  </a:cubicBezTo>
                  <a:cubicBezTo>
                    <a:pt x="303" y="184"/>
                    <a:pt x="306" y="176"/>
                    <a:pt x="298" y="176"/>
                  </a:cubicBezTo>
                  <a:cubicBezTo>
                    <a:pt x="291" y="175"/>
                    <a:pt x="293" y="182"/>
                    <a:pt x="286" y="183"/>
                  </a:cubicBezTo>
                  <a:close/>
                  <a:moveTo>
                    <a:pt x="312" y="147"/>
                  </a:moveTo>
                  <a:cubicBezTo>
                    <a:pt x="315" y="141"/>
                    <a:pt x="296" y="142"/>
                    <a:pt x="297" y="144"/>
                  </a:cubicBezTo>
                  <a:cubicBezTo>
                    <a:pt x="301" y="148"/>
                    <a:pt x="310" y="153"/>
                    <a:pt x="312" y="147"/>
                  </a:cubicBezTo>
                  <a:close/>
                  <a:moveTo>
                    <a:pt x="354" y="144"/>
                  </a:moveTo>
                  <a:cubicBezTo>
                    <a:pt x="360" y="143"/>
                    <a:pt x="357" y="138"/>
                    <a:pt x="347" y="140"/>
                  </a:cubicBezTo>
                  <a:cubicBezTo>
                    <a:pt x="336" y="141"/>
                    <a:pt x="318" y="141"/>
                    <a:pt x="318" y="149"/>
                  </a:cubicBezTo>
                  <a:cubicBezTo>
                    <a:pt x="318" y="155"/>
                    <a:pt x="322" y="158"/>
                    <a:pt x="333" y="159"/>
                  </a:cubicBezTo>
                  <a:cubicBezTo>
                    <a:pt x="345" y="160"/>
                    <a:pt x="355" y="149"/>
                    <a:pt x="349" y="149"/>
                  </a:cubicBezTo>
                  <a:cubicBezTo>
                    <a:pt x="344" y="149"/>
                    <a:pt x="347" y="145"/>
                    <a:pt x="354" y="144"/>
                  </a:cubicBezTo>
                  <a:close/>
                  <a:moveTo>
                    <a:pt x="329" y="135"/>
                  </a:moveTo>
                  <a:cubicBezTo>
                    <a:pt x="334" y="137"/>
                    <a:pt x="339" y="130"/>
                    <a:pt x="343" y="133"/>
                  </a:cubicBezTo>
                  <a:cubicBezTo>
                    <a:pt x="346" y="136"/>
                    <a:pt x="362" y="139"/>
                    <a:pt x="362" y="131"/>
                  </a:cubicBezTo>
                  <a:cubicBezTo>
                    <a:pt x="362" y="123"/>
                    <a:pt x="342" y="122"/>
                    <a:pt x="337" y="125"/>
                  </a:cubicBezTo>
                  <a:cubicBezTo>
                    <a:pt x="332" y="128"/>
                    <a:pt x="309" y="129"/>
                    <a:pt x="316" y="134"/>
                  </a:cubicBezTo>
                  <a:cubicBezTo>
                    <a:pt x="320" y="137"/>
                    <a:pt x="324" y="133"/>
                    <a:pt x="329" y="135"/>
                  </a:cubicBezTo>
                  <a:close/>
                  <a:moveTo>
                    <a:pt x="413" y="119"/>
                  </a:moveTo>
                  <a:cubicBezTo>
                    <a:pt x="419" y="115"/>
                    <a:pt x="430" y="122"/>
                    <a:pt x="428" y="126"/>
                  </a:cubicBezTo>
                  <a:cubicBezTo>
                    <a:pt x="426" y="131"/>
                    <a:pt x="409" y="125"/>
                    <a:pt x="410" y="129"/>
                  </a:cubicBezTo>
                  <a:cubicBezTo>
                    <a:pt x="410" y="131"/>
                    <a:pt x="412" y="137"/>
                    <a:pt x="424" y="133"/>
                  </a:cubicBezTo>
                  <a:cubicBezTo>
                    <a:pt x="436" y="130"/>
                    <a:pt x="446" y="132"/>
                    <a:pt x="454" y="139"/>
                  </a:cubicBezTo>
                  <a:cubicBezTo>
                    <a:pt x="462" y="145"/>
                    <a:pt x="470" y="148"/>
                    <a:pt x="475" y="141"/>
                  </a:cubicBezTo>
                  <a:cubicBezTo>
                    <a:pt x="481" y="135"/>
                    <a:pt x="468" y="134"/>
                    <a:pt x="471" y="129"/>
                  </a:cubicBezTo>
                  <a:cubicBezTo>
                    <a:pt x="473" y="124"/>
                    <a:pt x="463" y="121"/>
                    <a:pt x="457" y="121"/>
                  </a:cubicBezTo>
                  <a:cubicBezTo>
                    <a:pt x="452" y="121"/>
                    <a:pt x="450" y="111"/>
                    <a:pt x="445" y="113"/>
                  </a:cubicBezTo>
                  <a:cubicBezTo>
                    <a:pt x="441" y="115"/>
                    <a:pt x="438" y="118"/>
                    <a:pt x="438" y="112"/>
                  </a:cubicBezTo>
                  <a:cubicBezTo>
                    <a:pt x="438" y="105"/>
                    <a:pt x="412" y="105"/>
                    <a:pt x="405" y="107"/>
                  </a:cubicBezTo>
                  <a:cubicBezTo>
                    <a:pt x="399" y="110"/>
                    <a:pt x="407" y="123"/>
                    <a:pt x="413" y="119"/>
                  </a:cubicBezTo>
                  <a:close/>
                  <a:moveTo>
                    <a:pt x="416" y="161"/>
                  </a:moveTo>
                  <a:cubicBezTo>
                    <a:pt x="420" y="156"/>
                    <a:pt x="400" y="140"/>
                    <a:pt x="399" y="148"/>
                  </a:cubicBezTo>
                  <a:cubicBezTo>
                    <a:pt x="398" y="155"/>
                    <a:pt x="412" y="166"/>
                    <a:pt x="416" y="161"/>
                  </a:cubicBezTo>
                  <a:close/>
                  <a:moveTo>
                    <a:pt x="481" y="96"/>
                  </a:moveTo>
                  <a:cubicBezTo>
                    <a:pt x="485" y="90"/>
                    <a:pt x="460" y="85"/>
                    <a:pt x="466" y="90"/>
                  </a:cubicBezTo>
                  <a:cubicBezTo>
                    <a:pt x="470" y="93"/>
                    <a:pt x="478" y="102"/>
                    <a:pt x="481" y="96"/>
                  </a:cubicBezTo>
                  <a:close/>
                  <a:moveTo>
                    <a:pt x="425" y="209"/>
                  </a:moveTo>
                  <a:cubicBezTo>
                    <a:pt x="428" y="205"/>
                    <a:pt x="417" y="197"/>
                    <a:pt x="414" y="204"/>
                  </a:cubicBezTo>
                  <a:cubicBezTo>
                    <a:pt x="411" y="211"/>
                    <a:pt x="421" y="213"/>
                    <a:pt x="425" y="209"/>
                  </a:cubicBezTo>
                  <a:close/>
                  <a:moveTo>
                    <a:pt x="481" y="174"/>
                  </a:moveTo>
                  <a:cubicBezTo>
                    <a:pt x="481" y="179"/>
                    <a:pt x="469" y="173"/>
                    <a:pt x="460" y="170"/>
                  </a:cubicBezTo>
                  <a:cubicBezTo>
                    <a:pt x="451" y="166"/>
                    <a:pt x="457" y="177"/>
                    <a:pt x="464" y="183"/>
                  </a:cubicBezTo>
                  <a:cubicBezTo>
                    <a:pt x="471" y="189"/>
                    <a:pt x="460" y="186"/>
                    <a:pt x="451" y="179"/>
                  </a:cubicBezTo>
                  <a:cubicBezTo>
                    <a:pt x="441" y="173"/>
                    <a:pt x="442" y="184"/>
                    <a:pt x="447" y="187"/>
                  </a:cubicBezTo>
                  <a:cubicBezTo>
                    <a:pt x="451" y="191"/>
                    <a:pt x="446" y="196"/>
                    <a:pt x="440" y="188"/>
                  </a:cubicBezTo>
                  <a:cubicBezTo>
                    <a:pt x="434" y="180"/>
                    <a:pt x="431" y="171"/>
                    <a:pt x="421" y="171"/>
                  </a:cubicBezTo>
                  <a:cubicBezTo>
                    <a:pt x="412" y="170"/>
                    <a:pt x="416" y="180"/>
                    <a:pt x="420" y="185"/>
                  </a:cubicBezTo>
                  <a:cubicBezTo>
                    <a:pt x="425" y="191"/>
                    <a:pt x="430" y="193"/>
                    <a:pt x="438" y="197"/>
                  </a:cubicBezTo>
                  <a:cubicBezTo>
                    <a:pt x="446" y="202"/>
                    <a:pt x="459" y="195"/>
                    <a:pt x="465" y="197"/>
                  </a:cubicBezTo>
                  <a:cubicBezTo>
                    <a:pt x="471" y="198"/>
                    <a:pt x="458" y="206"/>
                    <a:pt x="462" y="211"/>
                  </a:cubicBezTo>
                  <a:cubicBezTo>
                    <a:pt x="466" y="216"/>
                    <a:pt x="477" y="212"/>
                    <a:pt x="486" y="212"/>
                  </a:cubicBezTo>
                  <a:cubicBezTo>
                    <a:pt x="494" y="211"/>
                    <a:pt x="490" y="206"/>
                    <a:pt x="495" y="203"/>
                  </a:cubicBezTo>
                  <a:cubicBezTo>
                    <a:pt x="500" y="199"/>
                    <a:pt x="490" y="200"/>
                    <a:pt x="494" y="191"/>
                  </a:cubicBezTo>
                  <a:cubicBezTo>
                    <a:pt x="498" y="183"/>
                    <a:pt x="482" y="169"/>
                    <a:pt x="481" y="174"/>
                  </a:cubicBezTo>
                  <a:close/>
                  <a:moveTo>
                    <a:pt x="502" y="145"/>
                  </a:moveTo>
                  <a:cubicBezTo>
                    <a:pt x="510" y="145"/>
                    <a:pt x="516" y="144"/>
                    <a:pt x="522" y="141"/>
                  </a:cubicBezTo>
                  <a:cubicBezTo>
                    <a:pt x="529" y="139"/>
                    <a:pt x="519" y="139"/>
                    <a:pt x="523" y="133"/>
                  </a:cubicBezTo>
                  <a:cubicBezTo>
                    <a:pt x="528" y="127"/>
                    <a:pt x="512" y="126"/>
                    <a:pt x="511" y="128"/>
                  </a:cubicBezTo>
                  <a:cubicBezTo>
                    <a:pt x="510" y="130"/>
                    <a:pt x="491" y="116"/>
                    <a:pt x="488" y="121"/>
                  </a:cubicBezTo>
                  <a:cubicBezTo>
                    <a:pt x="485" y="125"/>
                    <a:pt x="495" y="145"/>
                    <a:pt x="502" y="145"/>
                  </a:cubicBezTo>
                  <a:close/>
                  <a:moveTo>
                    <a:pt x="543" y="147"/>
                  </a:moveTo>
                  <a:cubicBezTo>
                    <a:pt x="542" y="144"/>
                    <a:pt x="504" y="149"/>
                    <a:pt x="510" y="153"/>
                  </a:cubicBezTo>
                  <a:cubicBezTo>
                    <a:pt x="520" y="161"/>
                    <a:pt x="544" y="150"/>
                    <a:pt x="543" y="147"/>
                  </a:cubicBezTo>
                  <a:close/>
                  <a:moveTo>
                    <a:pt x="537" y="220"/>
                  </a:moveTo>
                  <a:cubicBezTo>
                    <a:pt x="546" y="220"/>
                    <a:pt x="542" y="209"/>
                    <a:pt x="532" y="201"/>
                  </a:cubicBezTo>
                  <a:cubicBezTo>
                    <a:pt x="522" y="194"/>
                    <a:pt x="499" y="209"/>
                    <a:pt x="503" y="212"/>
                  </a:cubicBezTo>
                  <a:cubicBezTo>
                    <a:pt x="508" y="216"/>
                    <a:pt x="528" y="221"/>
                    <a:pt x="537" y="220"/>
                  </a:cubicBezTo>
                  <a:close/>
                  <a:moveTo>
                    <a:pt x="473" y="290"/>
                  </a:moveTo>
                  <a:cubicBezTo>
                    <a:pt x="484" y="298"/>
                    <a:pt x="481" y="284"/>
                    <a:pt x="493" y="285"/>
                  </a:cubicBezTo>
                  <a:cubicBezTo>
                    <a:pt x="506" y="285"/>
                    <a:pt x="506" y="265"/>
                    <a:pt x="508" y="257"/>
                  </a:cubicBezTo>
                  <a:cubicBezTo>
                    <a:pt x="510" y="250"/>
                    <a:pt x="498" y="250"/>
                    <a:pt x="501" y="256"/>
                  </a:cubicBezTo>
                  <a:cubicBezTo>
                    <a:pt x="504" y="261"/>
                    <a:pt x="501" y="267"/>
                    <a:pt x="500" y="260"/>
                  </a:cubicBezTo>
                  <a:cubicBezTo>
                    <a:pt x="499" y="254"/>
                    <a:pt x="489" y="260"/>
                    <a:pt x="486" y="255"/>
                  </a:cubicBezTo>
                  <a:cubicBezTo>
                    <a:pt x="482" y="250"/>
                    <a:pt x="497" y="249"/>
                    <a:pt x="500" y="243"/>
                  </a:cubicBezTo>
                  <a:cubicBezTo>
                    <a:pt x="504" y="236"/>
                    <a:pt x="489" y="237"/>
                    <a:pt x="492" y="232"/>
                  </a:cubicBezTo>
                  <a:cubicBezTo>
                    <a:pt x="496" y="227"/>
                    <a:pt x="470" y="233"/>
                    <a:pt x="478" y="236"/>
                  </a:cubicBezTo>
                  <a:cubicBezTo>
                    <a:pt x="485" y="239"/>
                    <a:pt x="478" y="243"/>
                    <a:pt x="471" y="238"/>
                  </a:cubicBezTo>
                  <a:cubicBezTo>
                    <a:pt x="464" y="233"/>
                    <a:pt x="445" y="241"/>
                    <a:pt x="452" y="247"/>
                  </a:cubicBezTo>
                  <a:cubicBezTo>
                    <a:pt x="457" y="251"/>
                    <a:pt x="474" y="244"/>
                    <a:pt x="464" y="257"/>
                  </a:cubicBezTo>
                  <a:cubicBezTo>
                    <a:pt x="455" y="270"/>
                    <a:pt x="451" y="253"/>
                    <a:pt x="442" y="255"/>
                  </a:cubicBezTo>
                  <a:cubicBezTo>
                    <a:pt x="433" y="256"/>
                    <a:pt x="437" y="267"/>
                    <a:pt x="450" y="271"/>
                  </a:cubicBezTo>
                  <a:cubicBezTo>
                    <a:pt x="464" y="275"/>
                    <a:pt x="462" y="283"/>
                    <a:pt x="473" y="290"/>
                  </a:cubicBezTo>
                  <a:close/>
                  <a:moveTo>
                    <a:pt x="555" y="210"/>
                  </a:moveTo>
                  <a:cubicBezTo>
                    <a:pt x="558" y="220"/>
                    <a:pt x="562" y="213"/>
                    <a:pt x="568" y="217"/>
                  </a:cubicBezTo>
                  <a:cubicBezTo>
                    <a:pt x="573" y="221"/>
                    <a:pt x="582" y="224"/>
                    <a:pt x="586" y="220"/>
                  </a:cubicBezTo>
                  <a:cubicBezTo>
                    <a:pt x="591" y="216"/>
                    <a:pt x="593" y="213"/>
                    <a:pt x="594" y="216"/>
                  </a:cubicBezTo>
                  <a:cubicBezTo>
                    <a:pt x="597" y="222"/>
                    <a:pt x="608" y="223"/>
                    <a:pt x="632" y="223"/>
                  </a:cubicBezTo>
                  <a:cubicBezTo>
                    <a:pt x="656" y="224"/>
                    <a:pt x="650" y="213"/>
                    <a:pt x="657" y="217"/>
                  </a:cubicBezTo>
                  <a:cubicBezTo>
                    <a:pt x="664" y="221"/>
                    <a:pt x="680" y="221"/>
                    <a:pt x="687" y="220"/>
                  </a:cubicBezTo>
                  <a:cubicBezTo>
                    <a:pt x="694" y="218"/>
                    <a:pt x="697" y="207"/>
                    <a:pt x="697" y="202"/>
                  </a:cubicBezTo>
                  <a:cubicBezTo>
                    <a:pt x="696" y="196"/>
                    <a:pt x="643" y="192"/>
                    <a:pt x="633" y="197"/>
                  </a:cubicBezTo>
                  <a:cubicBezTo>
                    <a:pt x="624" y="203"/>
                    <a:pt x="609" y="195"/>
                    <a:pt x="601" y="199"/>
                  </a:cubicBezTo>
                  <a:cubicBezTo>
                    <a:pt x="594" y="203"/>
                    <a:pt x="596" y="194"/>
                    <a:pt x="583" y="193"/>
                  </a:cubicBezTo>
                  <a:cubicBezTo>
                    <a:pt x="569" y="193"/>
                    <a:pt x="584" y="186"/>
                    <a:pt x="586" y="183"/>
                  </a:cubicBezTo>
                  <a:cubicBezTo>
                    <a:pt x="589" y="180"/>
                    <a:pt x="566" y="172"/>
                    <a:pt x="556" y="174"/>
                  </a:cubicBezTo>
                  <a:cubicBezTo>
                    <a:pt x="547" y="176"/>
                    <a:pt x="541" y="171"/>
                    <a:pt x="532" y="167"/>
                  </a:cubicBezTo>
                  <a:cubicBezTo>
                    <a:pt x="523" y="163"/>
                    <a:pt x="499" y="163"/>
                    <a:pt x="504" y="171"/>
                  </a:cubicBezTo>
                  <a:cubicBezTo>
                    <a:pt x="507" y="176"/>
                    <a:pt x="536" y="186"/>
                    <a:pt x="539" y="181"/>
                  </a:cubicBezTo>
                  <a:cubicBezTo>
                    <a:pt x="542" y="176"/>
                    <a:pt x="550" y="187"/>
                    <a:pt x="554" y="193"/>
                  </a:cubicBezTo>
                  <a:cubicBezTo>
                    <a:pt x="559" y="198"/>
                    <a:pt x="551" y="200"/>
                    <a:pt x="555" y="210"/>
                  </a:cubicBezTo>
                  <a:close/>
                  <a:moveTo>
                    <a:pt x="580" y="151"/>
                  </a:moveTo>
                  <a:cubicBezTo>
                    <a:pt x="571" y="147"/>
                    <a:pt x="560" y="156"/>
                    <a:pt x="569" y="160"/>
                  </a:cubicBezTo>
                  <a:cubicBezTo>
                    <a:pt x="577" y="163"/>
                    <a:pt x="589" y="156"/>
                    <a:pt x="580" y="151"/>
                  </a:cubicBezTo>
                  <a:close/>
                  <a:moveTo>
                    <a:pt x="508" y="95"/>
                  </a:moveTo>
                  <a:cubicBezTo>
                    <a:pt x="516" y="99"/>
                    <a:pt x="511" y="104"/>
                    <a:pt x="519" y="107"/>
                  </a:cubicBezTo>
                  <a:cubicBezTo>
                    <a:pt x="527" y="111"/>
                    <a:pt x="550" y="103"/>
                    <a:pt x="552" y="108"/>
                  </a:cubicBezTo>
                  <a:cubicBezTo>
                    <a:pt x="554" y="114"/>
                    <a:pt x="529" y="114"/>
                    <a:pt x="532" y="118"/>
                  </a:cubicBezTo>
                  <a:cubicBezTo>
                    <a:pt x="536" y="121"/>
                    <a:pt x="550" y="127"/>
                    <a:pt x="548" y="130"/>
                  </a:cubicBezTo>
                  <a:cubicBezTo>
                    <a:pt x="546" y="133"/>
                    <a:pt x="572" y="141"/>
                    <a:pt x="575" y="137"/>
                  </a:cubicBezTo>
                  <a:cubicBezTo>
                    <a:pt x="577" y="133"/>
                    <a:pt x="584" y="134"/>
                    <a:pt x="591" y="137"/>
                  </a:cubicBezTo>
                  <a:cubicBezTo>
                    <a:pt x="597" y="139"/>
                    <a:pt x="598" y="121"/>
                    <a:pt x="602" y="124"/>
                  </a:cubicBezTo>
                  <a:cubicBezTo>
                    <a:pt x="607" y="127"/>
                    <a:pt x="606" y="118"/>
                    <a:pt x="614" y="115"/>
                  </a:cubicBezTo>
                  <a:cubicBezTo>
                    <a:pt x="621" y="112"/>
                    <a:pt x="632" y="111"/>
                    <a:pt x="633" y="108"/>
                  </a:cubicBezTo>
                  <a:cubicBezTo>
                    <a:pt x="633" y="106"/>
                    <a:pt x="631" y="102"/>
                    <a:pt x="622" y="103"/>
                  </a:cubicBezTo>
                  <a:cubicBezTo>
                    <a:pt x="613" y="104"/>
                    <a:pt x="607" y="101"/>
                    <a:pt x="611" y="96"/>
                  </a:cubicBezTo>
                  <a:cubicBezTo>
                    <a:pt x="615" y="91"/>
                    <a:pt x="601" y="89"/>
                    <a:pt x="606" y="85"/>
                  </a:cubicBezTo>
                  <a:cubicBezTo>
                    <a:pt x="611" y="81"/>
                    <a:pt x="596" y="77"/>
                    <a:pt x="598" y="83"/>
                  </a:cubicBezTo>
                  <a:cubicBezTo>
                    <a:pt x="599" y="89"/>
                    <a:pt x="589" y="84"/>
                    <a:pt x="587" y="78"/>
                  </a:cubicBezTo>
                  <a:cubicBezTo>
                    <a:pt x="586" y="73"/>
                    <a:pt x="565" y="71"/>
                    <a:pt x="552" y="59"/>
                  </a:cubicBezTo>
                  <a:cubicBezTo>
                    <a:pt x="538" y="47"/>
                    <a:pt x="524" y="55"/>
                    <a:pt x="532" y="56"/>
                  </a:cubicBezTo>
                  <a:cubicBezTo>
                    <a:pt x="540" y="58"/>
                    <a:pt x="540" y="62"/>
                    <a:pt x="533" y="61"/>
                  </a:cubicBezTo>
                  <a:cubicBezTo>
                    <a:pt x="527" y="61"/>
                    <a:pt x="515" y="62"/>
                    <a:pt x="526" y="66"/>
                  </a:cubicBezTo>
                  <a:cubicBezTo>
                    <a:pt x="536" y="70"/>
                    <a:pt x="525" y="71"/>
                    <a:pt x="516" y="71"/>
                  </a:cubicBezTo>
                  <a:cubicBezTo>
                    <a:pt x="508" y="71"/>
                    <a:pt x="507" y="82"/>
                    <a:pt x="518" y="84"/>
                  </a:cubicBezTo>
                  <a:cubicBezTo>
                    <a:pt x="529" y="85"/>
                    <a:pt x="521" y="92"/>
                    <a:pt x="512" y="89"/>
                  </a:cubicBezTo>
                  <a:cubicBezTo>
                    <a:pt x="503" y="87"/>
                    <a:pt x="500" y="91"/>
                    <a:pt x="508" y="95"/>
                  </a:cubicBezTo>
                  <a:close/>
                  <a:moveTo>
                    <a:pt x="569" y="46"/>
                  </a:moveTo>
                  <a:cubicBezTo>
                    <a:pt x="576" y="41"/>
                    <a:pt x="581" y="44"/>
                    <a:pt x="575" y="47"/>
                  </a:cubicBezTo>
                  <a:cubicBezTo>
                    <a:pt x="569" y="50"/>
                    <a:pt x="571" y="52"/>
                    <a:pt x="580" y="52"/>
                  </a:cubicBezTo>
                  <a:cubicBezTo>
                    <a:pt x="588" y="51"/>
                    <a:pt x="576" y="54"/>
                    <a:pt x="576" y="59"/>
                  </a:cubicBezTo>
                  <a:cubicBezTo>
                    <a:pt x="576" y="64"/>
                    <a:pt x="586" y="61"/>
                    <a:pt x="587" y="66"/>
                  </a:cubicBezTo>
                  <a:cubicBezTo>
                    <a:pt x="587" y="71"/>
                    <a:pt x="609" y="73"/>
                    <a:pt x="615" y="67"/>
                  </a:cubicBezTo>
                  <a:cubicBezTo>
                    <a:pt x="622" y="61"/>
                    <a:pt x="619" y="69"/>
                    <a:pt x="619" y="73"/>
                  </a:cubicBezTo>
                  <a:cubicBezTo>
                    <a:pt x="618" y="77"/>
                    <a:pt x="649" y="80"/>
                    <a:pt x="651" y="75"/>
                  </a:cubicBezTo>
                  <a:cubicBezTo>
                    <a:pt x="652" y="70"/>
                    <a:pt x="657" y="72"/>
                    <a:pt x="663" y="74"/>
                  </a:cubicBezTo>
                  <a:cubicBezTo>
                    <a:pt x="669" y="75"/>
                    <a:pt x="698" y="68"/>
                    <a:pt x="699" y="62"/>
                  </a:cubicBezTo>
                  <a:cubicBezTo>
                    <a:pt x="699" y="56"/>
                    <a:pt x="708" y="65"/>
                    <a:pt x="699" y="72"/>
                  </a:cubicBezTo>
                  <a:cubicBezTo>
                    <a:pt x="689" y="78"/>
                    <a:pt x="670" y="77"/>
                    <a:pt x="662" y="80"/>
                  </a:cubicBezTo>
                  <a:cubicBezTo>
                    <a:pt x="653" y="82"/>
                    <a:pt x="667" y="88"/>
                    <a:pt x="676" y="95"/>
                  </a:cubicBezTo>
                  <a:cubicBezTo>
                    <a:pt x="684" y="101"/>
                    <a:pt x="665" y="98"/>
                    <a:pt x="657" y="89"/>
                  </a:cubicBezTo>
                  <a:cubicBezTo>
                    <a:pt x="649" y="81"/>
                    <a:pt x="631" y="81"/>
                    <a:pt x="621" y="81"/>
                  </a:cubicBezTo>
                  <a:cubicBezTo>
                    <a:pt x="612" y="82"/>
                    <a:pt x="615" y="99"/>
                    <a:pt x="622" y="99"/>
                  </a:cubicBezTo>
                  <a:cubicBezTo>
                    <a:pt x="629" y="99"/>
                    <a:pt x="636" y="102"/>
                    <a:pt x="643" y="113"/>
                  </a:cubicBezTo>
                  <a:cubicBezTo>
                    <a:pt x="650" y="124"/>
                    <a:pt x="665" y="121"/>
                    <a:pt x="665" y="126"/>
                  </a:cubicBezTo>
                  <a:cubicBezTo>
                    <a:pt x="665" y="131"/>
                    <a:pt x="645" y="122"/>
                    <a:pt x="634" y="120"/>
                  </a:cubicBezTo>
                  <a:cubicBezTo>
                    <a:pt x="623" y="118"/>
                    <a:pt x="606" y="125"/>
                    <a:pt x="605" y="133"/>
                  </a:cubicBezTo>
                  <a:cubicBezTo>
                    <a:pt x="605" y="141"/>
                    <a:pt x="621" y="140"/>
                    <a:pt x="632" y="134"/>
                  </a:cubicBezTo>
                  <a:cubicBezTo>
                    <a:pt x="643" y="127"/>
                    <a:pt x="635" y="136"/>
                    <a:pt x="630" y="141"/>
                  </a:cubicBezTo>
                  <a:cubicBezTo>
                    <a:pt x="624" y="146"/>
                    <a:pt x="643" y="150"/>
                    <a:pt x="643" y="156"/>
                  </a:cubicBezTo>
                  <a:cubicBezTo>
                    <a:pt x="643" y="162"/>
                    <a:pt x="629" y="160"/>
                    <a:pt x="628" y="154"/>
                  </a:cubicBezTo>
                  <a:cubicBezTo>
                    <a:pt x="626" y="149"/>
                    <a:pt x="621" y="143"/>
                    <a:pt x="608" y="144"/>
                  </a:cubicBezTo>
                  <a:cubicBezTo>
                    <a:pt x="595" y="145"/>
                    <a:pt x="599" y="154"/>
                    <a:pt x="607" y="155"/>
                  </a:cubicBezTo>
                  <a:cubicBezTo>
                    <a:pt x="615" y="156"/>
                    <a:pt x="615" y="162"/>
                    <a:pt x="606" y="162"/>
                  </a:cubicBezTo>
                  <a:cubicBezTo>
                    <a:pt x="597" y="162"/>
                    <a:pt x="577" y="168"/>
                    <a:pt x="583" y="174"/>
                  </a:cubicBezTo>
                  <a:cubicBezTo>
                    <a:pt x="590" y="180"/>
                    <a:pt x="616" y="174"/>
                    <a:pt x="620" y="178"/>
                  </a:cubicBezTo>
                  <a:cubicBezTo>
                    <a:pt x="625" y="182"/>
                    <a:pt x="637" y="183"/>
                    <a:pt x="640" y="179"/>
                  </a:cubicBezTo>
                  <a:cubicBezTo>
                    <a:pt x="643" y="174"/>
                    <a:pt x="653" y="176"/>
                    <a:pt x="663" y="176"/>
                  </a:cubicBezTo>
                  <a:cubicBezTo>
                    <a:pt x="673" y="176"/>
                    <a:pt x="676" y="178"/>
                    <a:pt x="680" y="182"/>
                  </a:cubicBezTo>
                  <a:cubicBezTo>
                    <a:pt x="685" y="186"/>
                    <a:pt x="693" y="184"/>
                    <a:pt x="698" y="180"/>
                  </a:cubicBezTo>
                  <a:cubicBezTo>
                    <a:pt x="704" y="176"/>
                    <a:pt x="704" y="176"/>
                    <a:pt x="711" y="176"/>
                  </a:cubicBezTo>
                  <a:cubicBezTo>
                    <a:pt x="718" y="176"/>
                    <a:pt x="719" y="172"/>
                    <a:pt x="716" y="166"/>
                  </a:cubicBezTo>
                  <a:cubicBezTo>
                    <a:pt x="712" y="161"/>
                    <a:pt x="703" y="170"/>
                    <a:pt x="702" y="166"/>
                  </a:cubicBezTo>
                  <a:cubicBezTo>
                    <a:pt x="701" y="161"/>
                    <a:pt x="693" y="160"/>
                    <a:pt x="679" y="162"/>
                  </a:cubicBezTo>
                  <a:cubicBezTo>
                    <a:pt x="665" y="164"/>
                    <a:pt x="671" y="153"/>
                    <a:pt x="679" y="155"/>
                  </a:cubicBezTo>
                  <a:cubicBezTo>
                    <a:pt x="688" y="158"/>
                    <a:pt x="699" y="157"/>
                    <a:pt x="709" y="154"/>
                  </a:cubicBezTo>
                  <a:cubicBezTo>
                    <a:pt x="718" y="152"/>
                    <a:pt x="711" y="147"/>
                    <a:pt x="711" y="143"/>
                  </a:cubicBezTo>
                  <a:cubicBezTo>
                    <a:pt x="711" y="139"/>
                    <a:pt x="723" y="142"/>
                    <a:pt x="732" y="142"/>
                  </a:cubicBezTo>
                  <a:cubicBezTo>
                    <a:pt x="741" y="142"/>
                    <a:pt x="754" y="127"/>
                    <a:pt x="754" y="119"/>
                  </a:cubicBezTo>
                  <a:cubicBezTo>
                    <a:pt x="755" y="110"/>
                    <a:pt x="734" y="112"/>
                    <a:pt x="724" y="112"/>
                  </a:cubicBezTo>
                  <a:cubicBezTo>
                    <a:pt x="714" y="112"/>
                    <a:pt x="731" y="105"/>
                    <a:pt x="750" y="106"/>
                  </a:cubicBezTo>
                  <a:cubicBezTo>
                    <a:pt x="769" y="107"/>
                    <a:pt x="760" y="98"/>
                    <a:pt x="764" y="95"/>
                  </a:cubicBezTo>
                  <a:cubicBezTo>
                    <a:pt x="767" y="92"/>
                    <a:pt x="776" y="99"/>
                    <a:pt x="786" y="97"/>
                  </a:cubicBezTo>
                  <a:cubicBezTo>
                    <a:pt x="795" y="95"/>
                    <a:pt x="789" y="87"/>
                    <a:pt x="795" y="87"/>
                  </a:cubicBezTo>
                  <a:cubicBezTo>
                    <a:pt x="800" y="87"/>
                    <a:pt x="810" y="80"/>
                    <a:pt x="831" y="68"/>
                  </a:cubicBezTo>
                  <a:cubicBezTo>
                    <a:pt x="851" y="57"/>
                    <a:pt x="867" y="59"/>
                    <a:pt x="868" y="52"/>
                  </a:cubicBezTo>
                  <a:cubicBezTo>
                    <a:pt x="869" y="46"/>
                    <a:pt x="840" y="52"/>
                    <a:pt x="835" y="50"/>
                  </a:cubicBezTo>
                  <a:cubicBezTo>
                    <a:pt x="830" y="48"/>
                    <a:pt x="855" y="43"/>
                    <a:pt x="861" y="44"/>
                  </a:cubicBezTo>
                  <a:cubicBezTo>
                    <a:pt x="867" y="46"/>
                    <a:pt x="875" y="44"/>
                    <a:pt x="896" y="34"/>
                  </a:cubicBezTo>
                  <a:cubicBezTo>
                    <a:pt x="916" y="24"/>
                    <a:pt x="907" y="22"/>
                    <a:pt x="899" y="23"/>
                  </a:cubicBezTo>
                  <a:cubicBezTo>
                    <a:pt x="890" y="25"/>
                    <a:pt x="881" y="22"/>
                    <a:pt x="881" y="16"/>
                  </a:cubicBezTo>
                  <a:cubicBezTo>
                    <a:pt x="882" y="11"/>
                    <a:pt x="869" y="16"/>
                    <a:pt x="868" y="13"/>
                  </a:cubicBezTo>
                  <a:cubicBezTo>
                    <a:pt x="868" y="10"/>
                    <a:pt x="856" y="11"/>
                    <a:pt x="843" y="16"/>
                  </a:cubicBezTo>
                  <a:cubicBezTo>
                    <a:pt x="830" y="21"/>
                    <a:pt x="842" y="11"/>
                    <a:pt x="847" y="9"/>
                  </a:cubicBezTo>
                  <a:cubicBezTo>
                    <a:pt x="853" y="7"/>
                    <a:pt x="814" y="9"/>
                    <a:pt x="808" y="5"/>
                  </a:cubicBezTo>
                  <a:cubicBezTo>
                    <a:pt x="801" y="0"/>
                    <a:pt x="794" y="12"/>
                    <a:pt x="788" y="6"/>
                  </a:cubicBezTo>
                  <a:cubicBezTo>
                    <a:pt x="782" y="0"/>
                    <a:pt x="766" y="5"/>
                    <a:pt x="768" y="10"/>
                  </a:cubicBezTo>
                  <a:cubicBezTo>
                    <a:pt x="770" y="14"/>
                    <a:pt x="766" y="14"/>
                    <a:pt x="760" y="9"/>
                  </a:cubicBezTo>
                  <a:cubicBezTo>
                    <a:pt x="754" y="4"/>
                    <a:pt x="742" y="10"/>
                    <a:pt x="732" y="8"/>
                  </a:cubicBezTo>
                  <a:cubicBezTo>
                    <a:pt x="721" y="7"/>
                    <a:pt x="726" y="17"/>
                    <a:pt x="714" y="12"/>
                  </a:cubicBezTo>
                  <a:cubicBezTo>
                    <a:pt x="703" y="7"/>
                    <a:pt x="690" y="9"/>
                    <a:pt x="694" y="11"/>
                  </a:cubicBezTo>
                  <a:cubicBezTo>
                    <a:pt x="697" y="12"/>
                    <a:pt x="693" y="15"/>
                    <a:pt x="688" y="14"/>
                  </a:cubicBezTo>
                  <a:cubicBezTo>
                    <a:pt x="683" y="12"/>
                    <a:pt x="678" y="14"/>
                    <a:pt x="681" y="19"/>
                  </a:cubicBezTo>
                  <a:cubicBezTo>
                    <a:pt x="683" y="24"/>
                    <a:pt x="662" y="18"/>
                    <a:pt x="662" y="23"/>
                  </a:cubicBezTo>
                  <a:cubicBezTo>
                    <a:pt x="662" y="29"/>
                    <a:pt x="655" y="32"/>
                    <a:pt x="649" y="27"/>
                  </a:cubicBezTo>
                  <a:cubicBezTo>
                    <a:pt x="643" y="22"/>
                    <a:pt x="624" y="20"/>
                    <a:pt x="629" y="25"/>
                  </a:cubicBezTo>
                  <a:cubicBezTo>
                    <a:pt x="635" y="29"/>
                    <a:pt x="612" y="27"/>
                    <a:pt x="618" y="31"/>
                  </a:cubicBezTo>
                  <a:cubicBezTo>
                    <a:pt x="624" y="36"/>
                    <a:pt x="611" y="39"/>
                    <a:pt x="611" y="37"/>
                  </a:cubicBezTo>
                  <a:cubicBezTo>
                    <a:pt x="611" y="34"/>
                    <a:pt x="598" y="30"/>
                    <a:pt x="593" y="34"/>
                  </a:cubicBezTo>
                  <a:cubicBezTo>
                    <a:pt x="588" y="39"/>
                    <a:pt x="587" y="44"/>
                    <a:pt x="584" y="41"/>
                  </a:cubicBezTo>
                  <a:cubicBezTo>
                    <a:pt x="582" y="38"/>
                    <a:pt x="571" y="39"/>
                    <a:pt x="560" y="43"/>
                  </a:cubicBezTo>
                  <a:cubicBezTo>
                    <a:pt x="550" y="47"/>
                    <a:pt x="562" y="50"/>
                    <a:pt x="569" y="46"/>
                  </a:cubicBezTo>
                  <a:close/>
                  <a:moveTo>
                    <a:pt x="695" y="477"/>
                  </a:moveTo>
                  <a:cubicBezTo>
                    <a:pt x="698" y="477"/>
                    <a:pt x="705" y="464"/>
                    <a:pt x="696" y="465"/>
                  </a:cubicBezTo>
                  <a:cubicBezTo>
                    <a:pt x="687" y="465"/>
                    <a:pt x="689" y="478"/>
                    <a:pt x="695" y="477"/>
                  </a:cubicBezTo>
                  <a:close/>
                  <a:moveTo>
                    <a:pt x="651" y="466"/>
                  </a:moveTo>
                  <a:cubicBezTo>
                    <a:pt x="659" y="471"/>
                    <a:pt x="671" y="458"/>
                    <a:pt x="670" y="454"/>
                  </a:cubicBezTo>
                  <a:cubicBezTo>
                    <a:pt x="669" y="450"/>
                    <a:pt x="641" y="460"/>
                    <a:pt x="651" y="466"/>
                  </a:cubicBezTo>
                  <a:close/>
                  <a:moveTo>
                    <a:pt x="687" y="439"/>
                  </a:moveTo>
                  <a:cubicBezTo>
                    <a:pt x="688" y="434"/>
                    <a:pt x="670" y="432"/>
                    <a:pt x="671" y="426"/>
                  </a:cubicBezTo>
                  <a:cubicBezTo>
                    <a:pt x="672" y="421"/>
                    <a:pt x="655" y="416"/>
                    <a:pt x="649" y="413"/>
                  </a:cubicBezTo>
                  <a:cubicBezTo>
                    <a:pt x="644" y="410"/>
                    <a:pt x="635" y="409"/>
                    <a:pt x="635" y="403"/>
                  </a:cubicBezTo>
                  <a:cubicBezTo>
                    <a:pt x="635" y="397"/>
                    <a:pt x="623" y="401"/>
                    <a:pt x="623" y="410"/>
                  </a:cubicBezTo>
                  <a:cubicBezTo>
                    <a:pt x="622" y="419"/>
                    <a:pt x="617" y="417"/>
                    <a:pt x="620" y="426"/>
                  </a:cubicBezTo>
                  <a:cubicBezTo>
                    <a:pt x="622" y="434"/>
                    <a:pt x="609" y="436"/>
                    <a:pt x="610" y="441"/>
                  </a:cubicBezTo>
                  <a:cubicBezTo>
                    <a:pt x="612" y="445"/>
                    <a:pt x="618" y="440"/>
                    <a:pt x="624" y="440"/>
                  </a:cubicBezTo>
                  <a:cubicBezTo>
                    <a:pt x="630" y="440"/>
                    <a:pt x="623" y="448"/>
                    <a:pt x="630" y="449"/>
                  </a:cubicBezTo>
                  <a:cubicBezTo>
                    <a:pt x="636" y="450"/>
                    <a:pt x="647" y="443"/>
                    <a:pt x="649" y="439"/>
                  </a:cubicBezTo>
                  <a:cubicBezTo>
                    <a:pt x="652" y="435"/>
                    <a:pt x="657" y="433"/>
                    <a:pt x="664" y="438"/>
                  </a:cubicBezTo>
                  <a:cubicBezTo>
                    <a:pt x="671" y="443"/>
                    <a:pt x="686" y="444"/>
                    <a:pt x="687" y="439"/>
                  </a:cubicBezTo>
                  <a:close/>
                  <a:moveTo>
                    <a:pt x="850" y="395"/>
                  </a:moveTo>
                  <a:cubicBezTo>
                    <a:pt x="856" y="395"/>
                    <a:pt x="857" y="403"/>
                    <a:pt x="867" y="411"/>
                  </a:cubicBezTo>
                  <a:cubicBezTo>
                    <a:pt x="876" y="419"/>
                    <a:pt x="877" y="413"/>
                    <a:pt x="879" y="408"/>
                  </a:cubicBezTo>
                  <a:cubicBezTo>
                    <a:pt x="880" y="402"/>
                    <a:pt x="891" y="407"/>
                    <a:pt x="890" y="401"/>
                  </a:cubicBezTo>
                  <a:cubicBezTo>
                    <a:pt x="890" y="396"/>
                    <a:pt x="899" y="389"/>
                    <a:pt x="905" y="387"/>
                  </a:cubicBezTo>
                  <a:cubicBezTo>
                    <a:pt x="911" y="384"/>
                    <a:pt x="900" y="378"/>
                    <a:pt x="892" y="379"/>
                  </a:cubicBezTo>
                  <a:cubicBezTo>
                    <a:pt x="884" y="379"/>
                    <a:pt x="882" y="374"/>
                    <a:pt x="882" y="370"/>
                  </a:cubicBezTo>
                  <a:cubicBezTo>
                    <a:pt x="882" y="367"/>
                    <a:pt x="867" y="358"/>
                    <a:pt x="862" y="360"/>
                  </a:cubicBezTo>
                  <a:cubicBezTo>
                    <a:pt x="857" y="361"/>
                    <a:pt x="849" y="353"/>
                    <a:pt x="842" y="353"/>
                  </a:cubicBezTo>
                  <a:cubicBezTo>
                    <a:pt x="836" y="352"/>
                    <a:pt x="826" y="347"/>
                    <a:pt x="827" y="340"/>
                  </a:cubicBezTo>
                  <a:cubicBezTo>
                    <a:pt x="828" y="333"/>
                    <a:pt x="840" y="342"/>
                    <a:pt x="843" y="337"/>
                  </a:cubicBezTo>
                  <a:cubicBezTo>
                    <a:pt x="845" y="331"/>
                    <a:pt x="830" y="334"/>
                    <a:pt x="830" y="330"/>
                  </a:cubicBezTo>
                  <a:cubicBezTo>
                    <a:pt x="829" y="326"/>
                    <a:pt x="833" y="328"/>
                    <a:pt x="836" y="325"/>
                  </a:cubicBezTo>
                  <a:cubicBezTo>
                    <a:pt x="839" y="323"/>
                    <a:pt x="834" y="318"/>
                    <a:pt x="830" y="316"/>
                  </a:cubicBezTo>
                  <a:cubicBezTo>
                    <a:pt x="827" y="314"/>
                    <a:pt x="826" y="320"/>
                    <a:pt x="822" y="320"/>
                  </a:cubicBezTo>
                  <a:cubicBezTo>
                    <a:pt x="819" y="320"/>
                    <a:pt x="822" y="314"/>
                    <a:pt x="824" y="311"/>
                  </a:cubicBezTo>
                  <a:cubicBezTo>
                    <a:pt x="827" y="307"/>
                    <a:pt x="813" y="303"/>
                    <a:pt x="807" y="305"/>
                  </a:cubicBezTo>
                  <a:cubicBezTo>
                    <a:pt x="801" y="307"/>
                    <a:pt x="799" y="304"/>
                    <a:pt x="799" y="300"/>
                  </a:cubicBezTo>
                  <a:cubicBezTo>
                    <a:pt x="799" y="296"/>
                    <a:pt x="788" y="300"/>
                    <a:pt x="784" y="303"/>
                  </a:cubicBezTo>
                  <a:cubicBezTo>
                    <a:pt x="780" y="306"/>
                    <a:pt x="775" y="300"/>
                    <a:pt x="780" y="299"/>
                  </a:cubicBezTo>
                  <a:cubicBezTo>
                    <a:pt x="785" y="299"/>
                    <a:pt x="791" y="295"/>
                    <a:pt x="790" y="290"/>
                  </a:cubicBezTo>
                  <a:cubicBezTo>
                    <a:pt x="788" y="286"/>
                    <a:pt x="775" y="285"/>
                    <a:pt x="773" y="291"/>
                  </a:cubicBezTo>
                  <a:cubicBezTo>
                    <a:pt x="770" y="296"/>
                    <a:pt x="760" y="285"/>
                    <a:pt x="760" y="280"/>
                  </a:cubicBezTo>
                  <a:cubicBezTo>
                    <a:pt x="760" y="276"/>
                    <a:pt x="744" y="280"/>
                    <a:pt x="746" y="272"/>
                  </a:cubicBezTo>
                  <a:cubicBezTo>
                    <a:pt x="748" y="265"/>
                    <a:pt x="727" y="263"/>
                    <a:pt x="722" y="263"/>
                  </a:cubicBezTo>
                  <a:cubicBezTo>
                    <a:pt x="716" y="263"/>
                    <a:pt x="708" y="267"/>
                    <a:pt x="709" y="272"/>
                  </a:cubicBezTo>
                  <a:cubicBezTo>
                    <a:pt x="710" y="277"/>
                    <a:pt x="703" y="275"/>
                    <a:pt x="702" y="270"/>
                  </a:cubicBezTo>
                  <a:cubicBezTo>
                    <a:pt x="701" y="264"/>
                    <a:pt x="688" y="276"/>
                    <a:pt x="684" y="276"/>
                  </a:cubicBezTo>
                  <a:cubicBezTo>
                    <a:pt x="680" y="276"/>
                    <a:pt x="686" y="261"/>
                    <a:pt x="684" y="257"/>
                  </a:cubicBezTo>
                  <a:cubicBezTo>
                    <a:pt x="682" y="252"/>
                    <a:pt x="679" y="251"/>
                    <a:pt x="676" y="243"/>
                  </a:cubicBezTo>
                  <a:cubicBezTo>
                    <a:pt x="673" y="236"/>
                    <a:pt x="658" y="239"/>
                    <a:pt x="654" y="243"/>
                  </a:cubicBezTo>
                  <a:cubicBezTo>
                    <a:pt x="650" y="248"/>
                    <a:pt x="637" y="246"/>
                    <a:pt x="630" y="253"/>
                  </a:cubicBezTo>
                  <a:cubicBezTo>
                    <a:pt x="623" y="260"/>
                    <a:pt x="631" y="267"/>
                    <a:pt x="634" y="269"/>
                  </a:cubicBezTo>
                  <a:cubicBezTo>
                    <a:pt x="637" y="272"/>
                    <a:pt x="623" y="276"/>
                    <a:pt x="628" y="280"/>
                  </a:cubicBezTo>
                  <a:cubicBezTo>
                    <a:pt x="632" y="284"/>
                    <a:pt x="639" y="282"/>
                    <a:pt x="640" y="288"/>
                  </a:cubicBezTo>
                  <a:cubicBezTo>
                    <a:pt x="640" y="295"/>
                    <a:pt x="623" y="286"/>
                    <a:pt x="621" y="281"/>
                  </a:cubicBezTo>
                  <a:cubicBezTo>
                    <a:pt x="618" y="275"/>
                    <a:pt x="622" y="270"/>
                    <a:pt x="618" y="266"/>
                  </a:cubicBezTo>
                  <a:cubicBezTo>
                    <a:pt x="615" y="262"/>
                    <a:pt x="618" y="257"/>
                    <a:pt x="624" y="250"/>
                  </a:cubicBezTo>
                  <a:cubicBezTo>
                    <a:pt x="631" y="243"/>
                    <a:pt x="636" y="244"/>
                    <a:pt x="636" y="240"/>
                  </a:cubicBezTo>
                  <a:cubicBezTo>
                    <a:pt x="636" y="236"/>
                    <a:pt x="608" y="236"/>
                    <a:pt x="591" y="251"/>
                  </a:cubicBezTo>
                  <a:cubicBezTo>
                    <a:pt x="575" y="266"/>
                    <a:pt x="580" y="286"/>
                    <a:pt x="581" y="290"/>
                  </a:cubicBezTo>
                  <a:cubicBezTo>
                    <a:pt x="582" y="294"/>
                    <a:pt x="596" y="292"/>
                    <a:pt x="605" y="295"/>
                  </a:cubicBezTo>
                  <a:cubicBezTo>
                    <a:pt x="613" y="297"/>
                    <a:pt x="609" y="301"/>
                    <a:pt x="602" y="300"/>
                  </a:cubicBezTo>
                  <a:cubicBezTo>
                    <a:pt x="596" y="299"/>
                    <a:pt x="585" y="297"/>
                    <a:pt x="585" y="301"/>
                  </a:cubicBezTo>
                  <a:cubicBezTo>
                    <a:pt x="586" y="306"/>
                    <a:pt x="599" y="314"/>
                    <a:pt x="607" y="312"/>
                  </a:cubicBezTo>
                  <a:cubicBezTo>
                    <a:pt x="615" y="310"/>
                    <a:pt x="615" y="310"/>
                    <a:pt x="619" y="315"/>
                  </a:cubicBezTo>
                  <a:cubicBezTo>
                    <a:pt x="622" y="319"/>
                    <a:pt x="632" y="318"/>
                    <a:pt x="641" y="318"/>
                  </a:cubicBezTo>
                  <a:cubicBezTo>
                    <a:pt x="651" y="319"/>
                    <a:pt x="662" y="322"/>
                    <a:pt x="666" y="323"/>
                  </a:cubicBezTo>
                  <a:cubicBezTo>
                    <a:pt x="671" y="323"/>
                    <a:pt x="676" y="320"/>
                    <a:pt x="678" y="318"/>
                  </a:cubicBezTo>
                  <a:cubicBezTo>
                    <a:pt x="679" y="315"/>
                    <a:pt x="698" y="322"/>
                    <a:pt x="703" y="321"/>
                  </a:cubicBezTo>
                  <a:cubicBezTo>
                    <a:pt x="709" y="321"/>
                    <a:pt x="705" y="316"/>
                    <a:pt x="702" y="314"/>
                  </a:cubicBezTo>
                  <a:cubicBezTo>
                    <a:pt x="698" y="313"/>
                    <a:pt x="700" y="306"/>
                    <a:pt x="704" y="309"/>
                  </a:cubicBezTo>
                  <a:cubicBezTo>
                    <a:pt x="709" y="311"/>
                    <a:pt x="716" y="313"/>
                    <a:pt x="718" y="317"/>
                  </a:cubicBezTo>
                  <a:cubicBezTo>
                    <a:pt x="719" y="321"/>
                    <a:pt x="723" y="319"/>
                    <a:pt x="724" y="323"/>
                  </a:cubicBezTo>
                  <a:cubicBezTo>
                    <a:pt x="724" y="326"/>
                    <a:pt x="740" y="330"/>
                    <a:pt x="741" y="334"/>
                  </a:cubicBezTo>
                  <a:cubicBezTo>
                    <a:pt x="741" y="338"/>
                    <a:pt x="725" y="340"/>
                    <a:pt x="730" y="344"/>
                  </a:cubicBezTo>
                  <a:cubicBezTo>
                    <a:pt x="734" y="347"/>
                    <a:pt x="741" y="339"/>
                    <a:pt x="747" y="339"/>
                  </a:cubicBezTo>
                  <a:cubicBezTo>
                    <a:pt x="753" y="338"/>
                    <a:pt x="753" y="352"/>
                    <a:pt x="758" y="350"/>
                  </a:cubicBezTo>
                  <a:cubicBezTo>
                    <a:pt x="764" y="347"/>
                    <a:pt x="769" y="352"/>
                    <a:pt x="775" y="361"/>
                  </a:cubicBezTo>
                  <a:cubicBezTo>
                    <a:pt x="781" y="369"/>
                    <a:pt x="774" y="377"/>
                    <a:pt x="775" y="380"/>
                  </a:cubicBezTo>
                  <a:cubicBezTo>
                    <a:pt x="775" y="383"/>
                    <a:pt x="787" y="382"/>
                    <a:pt x="793" y="379"/>
                  </a:cubicBezTo>
                  <a:cubicBezTo>
                    <a:pt x="800" y="375"/>
                    <a:pt x="806" y="383"/>
                    <a:pt x="811" y="387"/>
                  </a:cubicBezTo>
                  <a:cubicBezTo>
                    <a:pt x="816" y="392"/>
                    <a:pt x="792" y="399"/>
                    <a:pt x="794" y="395"/>
                  </a:cubicBezTo>
                  <a:cubicBezTo>
                    <a:pt x="796" y="391"/>
                    <a:pt x="780" y="379"/>
                    <a:pt x="766" y="385"/>
                  </a:cubicBezTo>
                  <a:cubicBezTo>
                    <a:pt x="751" y="390"/>
                    <a:pt x="761" y="399"/>
                    <a:pt x="763" y="404"/>
                  </a:cubicBezTo>
                  <a:cubicBezTo>
                    <a:pt x="764" y="409"/>
                    <a:pt x="750" y="414"/>
                    <a:pt x="736" y="409"/>
                  </a:cubicBezTo>
                  <a:cubicBezTo>
                    <a:pt x="723" y="405"/>
                    <a:pt x="727" y="412"/>
                    <a:pt x="721" y="412"/>
                  </a:cubicBezTo>
                  <a:cubicBezTo>
                    <a:pt x="716" y="412"/>
                    <a:pt x="710" y="421"/>
                    <a:pt x="715" y="426"/>
                  </a:cubicBezTo>
                  <a:cubicBezTo>
                    <a:pt x="720" y="432"/>
                    <a:pt x="731" y="427"/>
                    <a:pt x="740" y="427"/>
                  </a:cubicBezTo>
                  <a:cubicBezTo>
                    <a:pt x="749" y="428"/>
                    <a:pt x="750" y="430"/>
                    <a:pt x="751" y="425"/>
                  </a:cubicBezTo>
                  <a:cubicBezTo>
                    <a:pt x="752" y="420"/>
                    <a:pt x="761" y="423"/>
                    <a:pt x="768" y="424"/>
                  </a:cubicBezTo>
                  <a:cubicBezTo>
                    <a:pt x="774" y="426"/>
                    <a:pt x="773" y="435"/>
                    <a:pt x="781" y="436"/>
                  </a:cubicBezTo>
                  <a:cubicBezTo>
                    <a:pt x="789" y="437"/>
                    <a:pt x="782" y="445"/>
                    <a:pt x="787" y="450"/>
                  </a:cubicBezTo>
                  <a:cubicBezTo>
                    <a:pt x="792" y="456"/>
                    <a:pt x="808" y="453"/>
                    <a:pt x="814" y="459"/>
                  </a:cubicBezTo>
                  <a:cubicBezTo>
                    <a:pt x="820" y="465"/>
                    <a:pt x="846" y="476"/>
                    <a:pt x="849" y="472"/>
                  </a:cubicBezTo>
                  <a:cubicBezTo>
                    <a:pt x="853" y="467"/>
                    <a:pt x="827" y="444"/>
                    <a:pt x="820" y="442"/>
                  </a:cubicBezTo>
                  <a:cubicBezTo>
                    <a:pt x="812" y="440"/>
                    <a:pt x="827" y="438"/>
                    <a:pt x="837" y="445"/>
                  </a:cubicBezTo>
                  <a:cubicBezTo>
                    <a:pt x="846" y="453"/>
                    <a:pt x="860" y="456"/>
                    <a:pt x="867" y="447"/>
                  </a:cubicBezTo>
                  <a:cubicBezTo>
                    <a:pt x="874" y="438"/>
                    <a:pt x="861" y="441"/>
                    <a:pt x="861" y="434"/>
                  </a:cubicBezTo>
                  <a:cubicBezTo>
                    <a:pt x="861" y="428"/>
                    <a:pt x="857" y="419"/>
                    <a:pt x="850" y="419"/>
                  </a:cubicBezTo>
                  <a:cubicBezTo>
                    <a:pt x="843" y="419"/>
                    <a:pt x="825" y="405"/>
                    <a:pt x="831" y="402"/>
                  </a:cubicBezTo>
                  <a:cubicBezTo>
                    <a:pt x="838" y="399"/>
                    <a:pt x="829" y="395"/>
                    <a:pt x="834" y="389"/>
                  </a:cubicBezTo>
                  <a:cubicBezTo>
                    <a:pt x="839" y="384"/>
                    <a:pt x="844" y="394"/>
                    <a:pt x="850" y="395"/>
                  </a:cubicBezTo>
                  <a:close/>
                  <a:moveTo>
                    <a:pt x="745" y="371"/>
                  </a:moveTo>
                  <a:cubicBezTo>
                    <a:pt x="751" y="370"/>
                    <a:pt x="750" y="360"/>
                    <a:pt x="746" y="356"/>
                  </a:cubicBezTo>
                  <a:cubicBezTo>
                    <a:pt x="744" y="352"/>
                    <a:pt x="737" y="352"/>
                    <a:pt x="732" y="352"/>
                  </a:cubicBezTo>
                  <a:cubicBezTo>
                    <a:pt x="726" y="353"/>
                    <a:pt x="717" y="361"/>
                    <a:pt x="722" y="370"/>
                  </a:cubicBezTo>
                  <a:cubicBezTo>
                    <a:pt x="727" y="378"/>
                    <a:pt x="739" y="372"/>
                    <a:pt x="745" y="371"/>
                  </a:cubicBezTo>
                  <a:close/>
                  <a:moveTo>
                    <a:pt x="682" y="241"/>
                  </a:moveTo>
                  <a:cubicBezTo>
                    <a:pt x="679" y="247"/>
                    <a:pt x="689" y="247"/>
                    <a:pt x="689" y="255"/>
                  </a:cubicBezTo>
                  <a:cubicBezTo>
                    <a:pt x="690" y="262"/>
                    <a:pt x="699" y="265"/>
                    <a:pt x="706" y="260"/>
                  </a:cubicBezTo>
                  <a:cubicBezTo>
                    <a:pt x="713" y="256"/>
                    <a:pt x="733" y="261"/>
                    <a:pt x="733" y="256"/>
                  </a:cubicBezTo>
                  <a:cubicBezTo>
                    <a:pt x="733" y="250"/>
                    <a:pt x="712" y="240"/>
                    <a:pt x="705" y="242"/>
                  </a:cubicBezTo>
                  <a:cubicBezTo>
                    <a:pt x="697" y="243"/>
                    <a:pt x="685" y="234"/>
                    <a:pt x="682" y="241"/>
                  </a:cubicBezTo>
                  <a:close/>
                  <a:moveTo>
                    <a:pt x="870" y="666"/>
                  </a:moveTo>
                  <a:cubicBezTo>
                    <a:pt x="871" y="670"/>
                    <a:pt x="900" y="682"/>
                    <a:pt x="901" y="677"/>
                  </a:cubicBezTo>
                  <a:cubicBezTo>
                    <a:pt x="902" y="671"/>
                    <a:pt x="869" y="663"/>
                    <a:pt x="870" y="666"/>
                  </a:cubicBezTo>
                  <a:close/>
                  <a:moveTo>
                    <a:pt x="997" y="696"/>
                  </a:moveTo>
                  <a:cubicBezTo>
                    <a:pt x="995" y="700"/>
                    <a:pt x="992" y="693"/>
                    <a:pt x="996" y="690"/>
                  </a:cubicBezTo>
                  <a:cubicBezTo>
                    <a:pt x="1000" y="687"/>
                    <a:pt x="995" y="685"/>
                    <a:pt x="991" y="687"/>
                  </a:cubicBezTo>
                  <a:cubicBezTo>
                    <a:pt x="987" y="689"/>
                    <a:pt x="988" y="678"/>
                    <a:pt x="992" y="676"/>
                  </a:cubicBezTo>
                  <a:cubicBezTo>
                    <a:pt x="996" y="674"/>
                    <a:pt x="983" y="670"/>
                    <a:pt x="983" y="674"/>
                  </a:cubicBezTo>
                  <a:cubicBezTo>
                    <a:pt x="983" y="678"/>
                    <a:pt x="974" y="675"/>
                    <a:pt x="973" y="672"/>
                  </a:cubicBezTo>
                  <a:cubicBezTo>
                    <a:pt x="972" y="669"/>
                    <a:pt x="966" y="668"/>
                    <a:pt x="968" y="665"/>
                  </a:cubicBezTo>
                  <a:cubicBezTo>
                    <a:pt x="970" y="663"/>
                    <a:pt x="960" y="662"/>
                    <a:pt x="959" y="666"/>
                  </a:cubicBezTo>
                  <a:cubicBezTo>
                    <a:pt x="958" y="670"/>
                    <a:pt x="955" y="663"/>
                    <a:pt x="960" y="658"/>
                  </a:cubicBezTo>
                  <a:cubicBezTo>
                    <a:pt x="965" y="652"/>
                    <a:pt x="964" y="648"/>
                    <a:pt x="968" y="645"/>
                  </a:cubicBezTo>
                  <a:cubicBezTo>
                    <a:pt x="973" y="642"/>
                    <a:pt x="968" y="639"/>
                    <a:pt x="963" y="641"/>
                  </a:cubicBezTo>
                  <a:cubicBezTo>
                    <a:pt x="958" y="643"/>
                    <a:pt x="945" y="662"/>
                    <a:pt x="945" y="667"/>
                  </a:cubicBezTo>
                  <a:cubicBezTo>
                    <a:pt x="945" y="672"/>
                    <a:pt x="944" y="678"/>
                    <a:pt x="940" y="677"/>
                  </a:cubicBezTo>
                  <a:cubicBezTo>
                    <a:pt x="935" y="677"/>
                    <a:pt x="930" y="681"/>
                    <a:pt x="933" y="684"/>
                  </a:cubicBezTo>
                  <a:cubicBezTo>
                    <a:pt x="937" y="687"/>
                    <a:pt x="924" y="694"/>
                    <a:pt x="930" y="698"/>
                  </a:cubicBezTo>
                  <a:cubicBezTo>
                    <a:pt x="934" y="700"/>
                    <a:pt x="941" y="697"/>
                    <a:pt x="947" y="697"/>
                  </a:cubicBezTo>
                  <a:cubicBezTo>
                    <a:pt x="953" y="698"/>
                    <a:pt x="958" y="698"/>
                    <a:pt x="963" y="695"/>
                  </a:cubicBezTo>
                  <a:cubicBezTo>
                    <a:pt x="968" y="691"/>
                    <a:pt x="968" y="698"/>
                    <a:pt x="974" y="697"/>
                  </a:cubicBezTo>
                  <a:cubicBezTo>
                    <a:pt x="979" y="697"/>
                    <a:pt x="971" y="702"/>
                    <a:pt x="971" y="705"/>
                  </a:cubicBezTo>
                  <a:cubicBezTo>
                    <a:pt x="971" y="709"/>
                    <a:pt x="977" y="703"/>
                    <a:pt x="981" y="701"/>
                  </a:cubicBezTo>
                  <a:cubicBezTo>
                    <a:pt x="985" y="699"/>
                    <a:pt x="990" y="701"/>
                    <a:pt x="988" y="705"/>
                  </a:cubicBezTo>
                  <a:cubicBezTo>
                    <a:pt x="986" y="708"/>
                    <a:pt x="999" y="711"/>
                    <a:pt x="1002" y="706"/>
                  </a:cubicBezTo>
                  <a:cubicBezTo>
                    <a:pt x="1005" y="701"/>
                    <a:pt x="999" y="692"/>
                    <a:pt x="997" y="696"/>
                  </a:cubicBezTo>
                  <a:close/>
                  <a:moveTo>
                    <a:pt x="93" y="604"/>
                  </a:moveTo>
                  <a:cubicBezTo>
                    <a:pt x="84" y="609"/>
                    <a:pt x="106" y="632"/>
                    <a:pt x="110" y="629"/>
                  </a:cubicBezTo>
                  <a:cubicBezTo>
                    <a:pt x="113" y="627"/>
                    <a:pt x="105" y="617"/>
                    <a:pt x="105" y="611"/>
                  </a:cubicBezTo>
                  <a:cubicBezTo>
                    <a:pt x="105" y="605"/>
                    <a:pt x="102" y="599"/>
                    <a:pt x="93" y="604"/>
                  </a:cubicBezTo>
                  <a:close/>
                  <a:moveTo>
                    <a:pt x="917" y="718"/>
                  </a:moveTo>
                  <a:cubicBezTo>
                    <a:pt x="913" y="719"/>
                    <a:pt x="916" y="713"/>
                    <a:pt x="917" y="710"/>
                  </a:cubicBezTo>
                  <a:cubicBezTo>
                    <a:pt x="917" y="708"/>
                    <a:pt x="909" y="712"/>
                    <a:pt x="909" y="715"/>
                  </a:cubicBezTo>
                  <a:cubicBezTo>
                    <a:pt x="909" y="718"/>
                    <a:pt x="903" y="719"/>
                    <a:pt x="903" y="721"/>
                  </a:cubicBezTo>
                  <a:cubicBezTo>
                    <a:pt x="903" y="727"/>
                    <a:pt x="902" y="724"/>
                    <a:pt x="898" y="726"/>
                  </a:cubicBezTo>
                  <a:cubicBezTo>
                    <a:pt x="894" y="728"/>
                    <a:pt x="879" y="726"/>
                    <a:pt x="878" y="723"/>
                  </a:cubicBezTo>
                  <a:cubicBezTo>
                    <a:pt x="878" y="719"/>
                    <a:pt x="867" y="717"/>
                    <a:pt x="866" y="713"/>
                  </a:cubicBezTo>
                  <a:cubicBezTo>
                    <a:pt x="866" y="708"/>
                    <a:pt x="860" y="706"/>
                    <a:pt x="865" y="701"/>
                  </a:cubicBezTo>
                  <a:cubicBezTo>
                    <a:pt x="869" y="696"/>
                    <a:pt x="864" y="693"/>
                    <a:pt x="860" y="697"/>
                  </a:cubicBezTo>
                  <a:cubicBezTo>
                    <a:pt x="855" y="701"/>
                    <a:pt x="853" y="695"/>
                    <a:pt x="859" y="693"/>
                  </a:cubicBezTo>
                  <a:cubicBezTo>
                    <a:pt x="864" y="691"/>
                    <a:pt x="875" y="688"/>
                    <a:pt x="870" y="678"/>
                  </a:cubicBezTo>
                  <a:cubicBezTo>
                    <a:pt x="864" y="668"/>
                    <a:pt x="830" y="681"/>
                    <a:pt x="821" y="686"/>
                  </a:cubicBezTo>
                  <a:cubicBezTo>
                    <a:pt x="812" y="691"/>
                    <a:pt x="801" y="707"/>
                    <a:pt x="796" y="707"/>
                  </a:cubicBezTo>
                  <a:cubicBezTo>
                    <a:pt x="792" y="707"/>
                    <a:pt x="805" y="699"/>
                    <a:pt x="807" y="696"/>
                  </a:cubicBezTo>
                  <a:cubicBezTo>
                    <a:pt x="809" y="692"/>
                    <a:pt x="806" y="689"/>
                    <a:pt x="809" y="690"/>
                  </a:cubicBezTo>
                  <a:cubicBezTo>
                    <a:pt x="812" y="692"/>
                    <a:pt x="819" y="680"/>
                    <a:pt x="825" y="676"/>
                  </a:cubicBezTo>
                  <a:cubicBezTo>
                    <a:pt x="830" y="672"/>
                    <a:pt x="836" y="675"/>
                    <a:pt x="836" y="672"/>
                  </a:cubicBezTo>
                  <a:cubicBezTo>
                    <a:pt x="837" y="669"/>
                    <a:pt x="840" y="667"/>
                    <a:pt x="845" y="662"/>
                  </a:cubicBezTo>
                  <a:cubicBezTo>
                    <a:pt x="850" y="658"/>
                    <a:pt x="909" y="658"/>
                    <a:pt x="915" y="659"/>
                  </a:cubicBezTo>
                  <a:cubicBezTo>
                    <a:pt x="921" y="659"/>
                    <a:pt x="932" y="651"/>
                    <a:pt x="935" y="646"/>
                  </a:cubicBezTo>
                  <a:cubicBezTo>
                    <a:pt x="939" y="641"/>
                    <a:pt x="943" y="641"/>
                    <a:pt x="951" y="642"/>
                  </a:cubicBezTo>
                  <a:cubicBezTo>
                    <a:pt x="959" y="642"/>
                    <a:pt x="963" y="635"/>
                    <a:pt x="967" y="632"/>
                  </a:cubicBezTo>
                  <a:cubicBezTo>
                    <a:pt x="971" y="629"/>
                    <a:pt x="969" y="628"/>
                    <a:pt x="966" y="627"/>
                  </a:cubicBezTo>
                  <a:cubicBezTo>
                    <a:pt x="962" y="627"/>
                    <a:pt x="959" y="624"/>
                    <a:pt x="962" y="624"/>
                  </a:cubicBezTo>
                  <a:cubicBezTo>
                    <a:pt x="966" y="624"/>
                    <a:pt x="968" y="622"/>
                    <a:pt x="969" y="617"/>
                  </a:cubicBezTo>
                  <a:cubicBezTo>
                    <a:pt x="971" y="613"/>
                    <a:pt x="968" y="615"/>
                    <a:pt x="963" y="609"/>
                  </a:cubicBezTo>
                  <a:cubicBezTo>
                    <a:pt x="958" y="602"/>
                    <a:pt x="956" y="611"/>
                    <a:pt x="951" y="610"/>
                  </a:cubicBezTo>
                  <a:cubicBezTo>
                    <a:pt x="946" y="610"/>
                    <a:pt x="954" y="604"/>
                    <a:pt x="950" y="601"/>
                  </a:cubicBezTo>
                  <a:cubicBezTo>
                    <a:pt x="946" y="599"/>
                    <a:pt x="939" y="600"/>
                    <a:pt x="933" y="605"/>
                  </a:cubicBezTo>
                  <a:cubicBezTo>
                    <a:pt x="927" y="610"/>
                    <a:pt x="927" y="605"/>
                    <a:pt x="922" y="610"/>
                  </a:cubicBezTo>
                  <a:cubicBezTo>
                    <a:pt x="917" y="615"/>
                    <a:pt x="917" y="608"/>
                    <a:pt x="919" y="606"/>
                  </a:cubicBezTo>
                  <a:cubicBezTo>
                    <a:pt x="922" y="604"/>
                    <a:pt x="924" y="606"/>
                    <a:pt x="926" y="603"/>
                  </a:cubicBezTo>
                  <a:cubicBezTo>
                    <a:pt x="928" y="600"/>
                    <a:pt x="930" y="603"/>
                    <a:pt x="936" y="599"/>
                  </a:cubicBezTo>
                  <a:cubicBezTo>
                    <a:pt x="942" y="595"/>
                    <a:pt x="947" y="597"/>
                    <a:pt x="949" y="594"/>
                  </a:cubicBezTo>
                  <a:cubicBezTo>
                    <a:pt x="950" y="592"/>
                    <a:pt x="946" y="588"/>
                    <a:pt x="940" y="589"/>
                  </a:cubicBezTo>
                  <a:cubicBezTo>
                    <a:pt x="935" y="590"/>
                    <a:pt x="931" y="582"/>
                    <a:pt x="928" y="584"/>
                  </a:cubicBezTo>
                  <a:cubicBezTo>
                    <a:pt x="924" y="587"/>
                    <a:pt x="925" y="580"/>
                    <a:pt x="921" y="583"/>
                  </a:cubicBezTo>
                  <a:cubicBezTo>
                    <a:pt x="917" y="585"/>
                    <a:pt x="915" y="582"/>
                    <a:pt x="913" y="577"/>
                  </a:cubicBezTo>
                  <a:cubicBezTo>
                    <a:pt x="911" y="573"/>
                    <a:pt x="900" y="565"/>
                    <a:pt x="894" y="563"/>
                  </a:cubicBezTo>
                  <a:cubicBezTo>
                    <a:pt x="887" y="561"/>
                    <a:pt x="892" y="557"/>
                    <a:pt x="895" y="560"/>
                  </a:cubicBezTo>
                  <a:cubicBezTo>
                    <a:pt x="899" y="562"/>
                    <a:pt x="903" y="557"/>
                    <a:pt x="904" y="555"/>
                  </a:cubicBezTo>
                  <a:cubicBezTo>
                    <a:pt x="906" y="552"/>
                    <a:pt x="902" y="550"/>
                    <a:pt x="900" y="550"/>
                  </a:cubicBezTo>
                  <a:cubicBezTo>
                    <a:pt x="898" y="550"/>
                    <a:pt x="898" y="546"/>
                    <a:pt x="898" y="544"/>
                  </a:cubicBezTo>
                  <a:cubicBezTo>
                    <a:pt x="899" y="541"/>
                    <a:pt x="891" y="538"/>
                    <a:pt x="891" y="536"/>
                  </a:cubicBezTo>
                  <a:cubicBezTo>
                    <a:pt x="891" y="533"/>
                    <a:pt x="886" y="531"/>
                    <a:pt x="887" y="529"/>
                  </a:cubicBezTo>
                  <a:cubicBezTo>
                    <a:pt x="887" y="527"/>
                    <a:pt x="882" y="524"/>
                    <a:pt x="882" y="521"/>
                  </a:cubicBezTo>
                  <a:cubicBezTo>
                    <a:pt x="882" y="518"/>
                    <a:pt x="875" y="512"/>
                    <a:pt x="875" y="508"/>
                  </a:cubicBezTo>
                  <a:cubicBezTo>
                    <a:pt x="874" y="505"/>
                    <a:pt x="870" y="502"/>
                    <a:pt x="869" y="498"/>
                  </a:cubicBezTo>
                  <a:cubicBezTo>
                    <a:pt x="867" y="494"/>
                    <a:pt x="865" y="496"/>
                    <a:pt x="864" y="502"/>
                  </a:cubicBezTo>
                  <a:cubicBezTo>
                    <a:pt x="862" y="508"/>
                    <a:pt x="857" y="507"/>
                    <a:pt x="859" y="509"/>
                  </a:cubicBezTo>
                  <a:cubicBezTo>
                    <a:pt x="862" y="513"/>
                    <a:pt x="859" y="514"/>
                    <a:pt x="857" y="516"/>
                  </a:cubicBezTo>
                  <a:cubicBezTo>
                    <a:pt x="855" y="519"/>
                    <a:pt x="859" y="522"/>
                    <a:pt x="855" y="522"/>
                  </a:cubicBezTo>
                  <a:cubicBezTo>
                    <a:pt x="851" y="522"/>
                    <a:pt x="853" y="530"/>
                    <a:pt x="851" y="527"/>
                  </a:cubicBezTo>
                  <a:cubicBezTo>
                    <a:pt x="849" y="523"/>
                    <a:pt x="844" y="524"/>
                    <a:pt x="844" y="528"/>
                  </a:cubicBezTo>
                  <a:cubicBezTo>
                    <a:pt x="844" y="531"/>
                    <a:pt x="836" y="534"/>
                    <a:pt x="833" y="534"/>
                  </a:cubicBezTo>
                  <a:cubicBezTo>
                    <a:pt x="830" y="534"/>
                    <a:pt x="830" y="527"/>
                    <a:pt x="827" y="529"/>
                  </a:cubicBezTo>
                  <a:cubicBezTo>
                    <a:pt x="824" y="531"/>
                    <a:pt x="825" y="523"/>
                    <a:pt x="820" y="524"/>
                  </a:cubicBezTo>
                  <a:cubicBezTo>
                    <a:pt x="816" y="524"/>
                    <a:pt x="813" y="523"/>
                    <a:pt x="814" y="520"/>
                  </a:cubicBezTo>
                  <a:cubicBezTo>
                    <a:pt x="816" y="516"/>
                    <a:pt x="807" y="514"/>
                    <a:pt x="810" y="512"/>
                  </a:cubicBezTo>
                  <a:cubicBezTo>
                    <a:pt x="813" y="510"/>
                    <a:pt x="809" y="506"/>
                    <a:pt x="809" y="499"/>
                  </a:cubicBezTo>
                  <a:cubicBezTo>
                    <a:pt x="808" y="493"/>
                    <a:pt x="812" y="492"/>
                    <a:pt x="812" y="490"/>
                  </a:cubicBezTo>
                  <a:cubicBezTo>
                    <a:pt x="812" y="487"/>
                    <a:pt x="809" y="487"/>
                    <a:pt x="806" y="489"/>
                  </a:cubicBezTo>
                  <a:cubicBezTo>
                    <a:pt x="803" y="491"/>
                    <a:pt x="803" y="486"/>
                    <a:pt x="800" y="487"/>
                  </a:cubicBezTo>
                  <a:cubicBezTo>
                    <a:pt x="797" y="487"/>
                    <a:pt x="787" y="486"/>
                    <a:pt x="787" y="482"/>
                  </a:cubicBezTo>
                  <a:cubicBezTo>
                    <a:pt x="786" y="477"/>
                    <a:pt x="783" y="480"/>
                    <a:pt x="781" y="475"/>
                  </a:cubicBezTo>
                  <a:cubicBezTo>
                    <a:pt x="780" y="471"/>
                    <a:pt x="776" y="474"/>
                    <a:pt x="776" y="471"/>
                  </a:cubicBezTo>
                  <a:cubicBezTo>
                    <a:pt x="776" y="468"/>
                    <a:pt x="774" y="467"/>
                    <a:pt x="771" y="467"/>
                  </a:cubicBezTo>
                  <a:cubicBezTo>
                    <a:pt x="768" y="467"/>
                    <a:pt x="767" y="463"/>
                    <a:pt x="763" y="463"/>
                  </a:cubicBezTo>
                  <a:cubicBezTo>
                    <a:pt x="759" y="462"/>
                    <a:pt x="754" y="466"/>
                    <a:pt x="752" y="467"/>
                  </a:cubicBezTo>
                  <a:cubicBezTo>
                    <a:pt x="750" y="468"/>
                    <a:pt x="744" y="463"/>
                    <a:pt x="742" y="465"/>
                  </a:cubicBezTo>
                  <a:cubicBezTo>
                    <a:pt x="739" y="467"/>
                    <a:pt x="739" y="464"/>
                    <a:pt x="733" y="462"/>
                  </a:cubicBezTo>
                  <a:cubicBezTo>
                    <a:pt x="726" y="460"/>
                    <a:pt x="718" y="460"/>
                    <a:pt x="718" y="462"/>
                  </a:cubicBezTo>
                  <a:cubicBezTo>
                    <a:pt x="717" y="464"/>
                    <a:pt x="712" y="465"/>
                    <a:pt x="713" y="470"/>
                  </a:cubicBezTo>
                  <a:cubicBezTo>
                    <a:pt x="714" y="475"/>
                    <a:pt x="719" y="474"/>
                    <a:pt x="720" y="478"/>
                  </a:cubicBezTo>
                  <a:cubicBezTo>
                    <a:pt x="721" y="481"/>
                    <a:pt x="718" y="480"/>
                    <a:pt x="717" y="483"/>
                  </a:cubicBezTo>
                  <a:cubicBezTo>
                    <a:pt x="717" y="487"/>
                    <a:pt x="714" y="486"/>
                    <a:pt x="714" y="489"/>
                  </a:cubicBezTo>
                  <a:cubicBezTo>
                    <a:pt x="714" y="491"/>
                    <a:pt x="716" y="490"/>
                    <a:pt x="717" y="495"/>
                  </a:cubicBezTo>
                  <a:cubicBezTo>
                    <a:pt x="719" y="499"/>
                    <a:pt x="721" y="499"/>
                    <a:pt x="722" y="505"/>
                  </a:cubicBezTo>
                  <a:cubicBezTo>
                    <a:pt x="723" y="511"/>
                    <a:pt x="720" y="510"/>
                    <a:pt x="717" y="511"/>
                  </a:cubicBezTo>
                  <a:cubicBezTo>
                    <a:pt x="715" y="511"/>
                    <a:pt x="718" y="514"/>
                    <a:pt x="714" y="518"/>
                  </a:cubicBezTo>
                  <a:cubicBezTo>
                    <a:pt x="711" y="522"/>
                    <a:pt x="708" y="527"/>
                    <a:pt x="710" y="529"/>
                  </a:cubicBezTo>
                  <a:cubicBezTo>
                    <a:pt x="713" y="532"/>
                    <a:pt x="723" y="536"/>
                    <a:pt x="727" y="543"/>
                  </a:cubicBezTo>
                  <a:cubicBezTo>
                    <a:pt x="731" y="549"/>
                    <a:pt x="731" y="560"/>
                    <a:pt x="730" y="567"/>
                  </a:cubicBezTo>
                  <a:cubicBezTo>
                    <a:pt x="729" y="575"/>
                    <a:pt x="720" y="577"/>
                    <a:pt x="714" y="583"/>
                  </a:cubicBezTo>
                  <a:cubicBezTo>
                    <a:pt x="708" y="590"/>
                    <a:pt x="701" y="589"/>
                    <a:pt x="698" y="589"/>
                  </a:cubicBezTo>
                  <a:cubicBezTo>
                    <a:pt x="695" y="589"/>
                    <a:pt x="697" y="595"/>
                    <a:pt x="701" y="600"/>
                  </a:cubicBezTo>
                  <a:cubicBezTo>
                    <a:pt x="705" y="605"/>
                    <a:pt x="702" y="606"/>
                    <a:pt x="704" y="611"/>
                  </a:cubicBezTo>
                  <a:cubicBezTo>
                    <a:pt x="706" y="616"/>
                    <a:pt x="704" y="620"/>
                    <a:pt x="707" y="625"/>
                  </a:cubicBezTo>
                  <a:cubicBezTo>
                    <a:pt x="711" y="629"/>
                    <a:pt x="709" y="631"/>
                    <a:pt x="705" y="634"/>
                  </a:cubicBezTo>
                  <a:cubicBezTo>
                    <a:pt x="701" y="637"/>
                    <a:pt x="706" y="636"/>
                    <a:pt x="707" y="640"/>
                  </a:cubicBezTo>
                  <a:cubicBezTo>
                    <a:pt x="707" y="644"/>
                    <a:pt x="705" y="642"/>
                    <a:pt x="702" y="639"/>
                  </a:cubicBezTo>
                  <a:cubicBezTo>
                    <a:pt x="698" y="637"/>
                    <a:pt x="695" y="644"/>
                    <a:pt x="695" y="646"/>
                  </a:cubicBezTo>
                  <a:cubicBezTo>
                    <a:pt x="695" y="649"/>
                    <a:pt x="688" y="643"/>
                    <a:pt x="686" y="643"/>
                  </a:cubicBezTo>
                  <a:cubicBezTo>
                    <a:pt x="684" y="643"/>
                    <a:pt x="686" y="639"/>
                    <a:pt x="682" y="635"/>
                  </a:cubicBezTo>
                  <a:cubicBezTo>
                    <a:pt x="677" y="632"/>
                    <a:pt x="674" y="631"/>
                    <a:pt x="674" y="627"/>
                  </a:cubicBezTo>
                  <a:cubicBezTo>
                    <a:pt x="674" y="624"/>
                    <a:pt x="666" y="621"/>
                    <a:pt x="666" y="617"/>
                  </a:cubicBezTo>
                  <a:cubicBezTo>
                    <a:pt x="666" y="613"/>
                    <a:pt x="667" y="603"/>
                    <a:pt x="665" y="600"/>
                  </a:cubicBezTo>
                  <a:cubicBezTo>
                    <a:pt x="664" y="597"/>
                    <a:pt x="665" y="594"/>
                    <a:pt x="667" y="591"/>
                  </a:cubicBezTo>
                  <a:cubicBezTo>
                    <a:pt x="668" y="588"/>
                    <a:pt x="665" y="584"/>
                    <a:pt x="660" y="584"/>
                  </a:cubicBezTo>
                  <a:cubicBezTo>
                    <a:pt x="656" y="584"/>
                    <a:pt x="650" y="583"/>
                    <a:pt x="643" y="583"/>
                  </a:cubicBezTo>
                  <a:cubicBezTo>
                    <a:pt x="637" y="584"/>
                    <a:pt x="634" y="583"/>
                    <a:pt x="632" y="581"/>
                  </a:cubicBezTo>
                  <a:cubicBezTo>
                    <a:pt x="630" y="579"/>
                    <a:pt x="624" y="575"/>
                    <a:pt x="616" y="573"/>
                  </a:cubicBezTo>
                  <a:cubicBezTo>
                    <a:pt x="608" y="571"/>
                    <a:pt x="605" y="567"/>
                    <a:pt x="604" y="565"/>
                  </a:cubicBezTo>
                  <a:cubicBezTo>
                    <a:pt x="603" y="563"/>
                    <a:pt x="596" y="561"/>
                    <a:pt x="594" y="559"/>
                  </a:cubicBezTo>
                  <a:cubicBezTo>
                    <a:pt x="592" y="557"/>
                    <a:pt x="585" y="555"/>
                    <a:pt x="582" y="556"/>
                  </a:cubicBezTo>
                  <a:cubicBezTo>
                    <a:pt x="579" y="556"/>
                    <a:pt x="571" y="550"/>
                    <a:pt x="567" y="550"/>
                  </a:cubicBezTo>
                  <a:cubicBezTo>
                    <a:pt x="562" y="550"/>
                    <a:pt x="552" y="555"/>
                    <a:pt x="550" y="555"/>
                  </a:cubicBezTo>
                  <a:cubicBezTo>
                    <a:pt x="548" y="555"/>
                    <a:pt x="550" y="551"/>
                    <a:pt x="551" y="549"/>
                  </a:cubicBezTo>
                  <a:cubicBezTo>
                    <a:pt x="553" y="548"/>
                    <a:pt x="548" y="540"/>
                    <a:pt x="546" y="535"/>
                  </a:cubicBezTo>
                  <a:cubicBezTo>
                    <a:pt x="545" y="530"/>
                    <a:pt x="543" y="525"/>
                    <a:pt x="538" y="525"/>
                  </a:cubicBezTo>
                  <a:cubicBezTo>
                    <a:pt x="533" y="526"/>
                    <a:pt x="527" y="523"/>
                    <a:pt x="526" y="522"/>
                  </a:cubicBezTo>
                  <a:cubicBezTo>
                    <a:pt x="524" y="521"/>
                    <a:pt x="524" y="507"/>
                    <a:pt x="525" y="501"/>
                  </a:cubicBezTo>
                  <a:cubicBezTo>
                    <a:pt x="526" y="495"/>
                    <a:pt x="533" y="486"/>
                    <a:pt x="533" y="482"/>
                  </a:cubicBezTo>
                  <a:cubicBezTo>
                    <a:pt x="533" y="479"/>
                    <a:pt x="537" y="477"/>
                    <a:pt x="541" y="476"/>
                  </a:cubicBezTo>
                  <a:cubicBezTo>
                    <a:pt x="545" y="475"/>
                    <a:pt x="542" y="468"/>
                    <a:pt x="545" y="467"/>
                  </a:cubicBezTo>
                  <a:cubicBezTo>
                    <a:pt x="549" y="467"/>
                    <a:pt x="549" y="465"/>
                    <a:pt x="550" y="462"/>
                  </a:cubicBezTo>
                  <a:cubicBezTo>
                    <a:pt x="551" y="459"/>
                    <a:pt x="555" y="461"/>
                    <a:pt x="553" y="459"/>
                  </a:cubicBezTo>
                  <a:cubicBezTo>
                    <a:pt x="550" y="456"/>
                    <a:pt x="552" y="455"/>
                    <a:pt x="558" y="455"/>
                  </a:cubicBezTo>
                  <a:cubicBezTo>
                    <a:pt x="564" y="455"/>
                    <a:pt x="572" y="453"/>
                    <a:pt x="571" y="448"/>
                  </a:cubicBezTo>
                  <a:cubicBezTo>
                    <a:pt x="570" y="442"/>
                    <a:pt x="555" y="446"/>
                    <a:pt x="555" y="441"/>
                  </a:cubicBezTo>
                  <a:cubicBezTo>
                    <a:pt x="555" y="437"/>
                    <a:pt x="536" y="436"/>
                    <a:pt x="537" y="434"/>
                  </a:cubicBezTo>
                  <a:cubicBezTo>
                    <a:pt x="538" y="431"/>
                    <a:pt x="556" y="436"/>
                    <a:pt x="563" y="438"/>
                  </a:cubicBezTo>
                  <a:cubicBezTo>
                    <a:pt x="569" y="441"/>
                    <a:pt x="571" y="440"/>
                    <a:pt x="576" y="440"/>
                  </a:cubicBezTo>
                  <a:cubicBezTo>
                    <a:pt x="581" y="440"/>
                    <a:pt x="578" y="433"/>
                    <a:pt x="579" y="430"/>
                  </a:cubicBezTo>
                  <a:cubicBezTo>
                    <a:pt x="580" y="428"/>
                    <a:pt x="590" y="435"/>
                    <a:pt x="596" y="433"/>
                  </a:cubicBezTo>
                  <a:cubicBezTo>
                    <a:pt x="601" y="432"/>
                    <a:pt x="607" y="420"/>
                    <a:pt x="612" y="417"/>
                  </a:cubicBezTo>
                  <a:cubicBezTo>
                    <a:pt x="616" y="413"/>
                    <a:pt x="612" y="410"/>
                    <a:pt x="603" y="411"/>
                  </a:cubicBezTo>
                  <a:cubicBezTo>
                    <a:pt x="594" y="412"/>
                    <a:pt x="588" y="408"/>
                    <a:pt x="583" y="405"/>
                  </a:cubicBezTo>
                  <a:cubicBezTo>
                    <a:pt x="578" y="401"/>
                    <a:pt x="579" y="398"/>
                    <a:pt x="584" y="398"/>
                  </a:cubicBezTo>
                  <a:cubicBezTo>
                    <a:pt x="589" y="399"/>
                    <a:pt x="602" y="409"/>
                    <a:pt x="607" y="409"/>
                  </a:cubicBezTo>
                  <a:cubicBezTo>
                    <a:pt x="611" y="410"/>
                    <a:pt x="620" y="400"/>
                    <a:pt x="624" y="397"/>
                  </a:cubicBezTo>
                  <a:cubicBezTo>
                    <a:pt x="628" y="394"/>
                    <a:pt x="620" y="393"/>
                    <a:pt x="617" y="391"/>
                  </a:cubicBezTo>
                  <a:cubicBezTo>
                    <a:pt x="614" y="388"/>
                    <a:pt x="622" y="387"/>
                    <a:pt x="626" y="387"/>
                  </a:cubicBezTo>
                  <a:cubicBezTo>
                    <a:pt x="630" y="387"/>
                    <a:pt x="632" y="390"/>
                    <a:pt x="633" y="392"/>
                  </a:cubicBezTo>
                  <a:cubicBezTo>
                    <a:pt x="635" y="394"/>
                    <a:pt x="642" y="391"/>
                    <a:pt x="645" y="391"/>
                  </a:cubicBezTo>
                  <a:cubicBezTo>
                    <a:pt x="649" y="391"/>
                    <a:pt x="645" y="385"/>
                    <a:pt x="639" y="383"/>
                  </a:cubicBezTo>
                  <a:cubicBezTo>
                    <a:pt x="633" y="381"/>
                    <a:pt x="639" y="376"/>
                    <a:pt x="641" y="380"/>
                  </a:cubicBezTo>
                  <a:cubicBezTo>
                    <a:pt x="643" y="383"/>
                    <a:pt x="647" y="383"/>
                    <a:pt x="649" y="387"/>
                  </a:cubicBezTo>
                  <a:cubicBezTo>
                    <a:pt x="652" y="392"/>
                    <a:pt x="653" y="389"/>
                    <a:pt x="658" y="387"/>
                  </a:cubicBezTo>
                  <a:cubicBezTo>
                    <a:pt x="663" y="385"/>
                    <a:pt x="666" y="382"/>
                    <a:pt x="669" y="379"/>
                  </a:cubicBezTo>
                  <a:cubicBezTo>
                    <a:pt x="671" y="376"/>
                    <a:pt x="672" y="380"/>
                    <a:pt x="675" y="375"/>
                  </a:cubicBezTo>
                  <a:cubicBezTo>
                    <a:pt x="678" y="370"/>
                    <a:pt x="674" y="366"/>
                    <a:pt x="670" y="363"/>
                  </a:cubicBezTo>
                  <a:cubicBezTo>
                    <a:pt x="666" y="360"/>
                    <a:pt x="670" y="357"/>
                    <a:pt x="666" y="355"/>
                  </a:cubicBezTo>
                  <a:cubicBezTo>
                    <a:pt x="662" y="353"/>
                    <a:pt x="661" y="349"/>
                    <a:pt x="666" y="350"/>
                  </a:cubicBezTo>
                  <a:cubicBezTo>
                    <a:pt x="671" y="351"/>
                    <a:pt x="675" y="349"/>
                    <a:pt x="677" y="346"/>
                  </a:cubicBezTo>
                  <a:cubicBezTo>
                    <a:pt x="680" y="342"/>
                    <a:pt x="670" y="342"/>
                    <a:pt x="674" y="339"/>
                  </a:cubicBezTo>
                  <a:cubicBezTo>
                    <a:pt x="679" y="337"/>
                    <a:pt x="675" y="334"/>
                    <a:pt x="671" y="334"/>
                  </a:cubicBezTo>
                  <a:cubicBezTo>
                    <a:pt x="666" y="334"/>
                    <a:pt x="662" y="332"/>
                    <a:pt x="662" y="328"/>
                  </a:cubicBezTo>
                  <a:cubicBezTo>
                    <a:pt x="662" y="324"/>
                    <a:pt x="654" y="327"/>
                    <a:pt x="649" y="325"/>
                  </a:cubicBezTo>
                  <a:cubicBezTo>
                    <a:pt x="645" y="322"/>
                    <a:pt x="634" y="323"/>
                    <a:pt x="632" y="323"/>
                  </a:cubicBezTo>
                  <a:cubicBezTo>
                    <a:pt x="629" y="323"/>
                    <a:pt x="629" y="334"/>
                    <a:pt x="633" y="334"/>
                  </a:cubicBezTo>
                  <a:cubicBezTo>
                    <a:pt x="636" y="334"/>
                    <a:pt x="639" y="338"/>
                    <a:pt x="636" y="339"/>
                  </a:cubicBezTo>
                  <a:cubicBezTo>
                    <a:pt x="633" y="341"/>
                    <a:pt x="637" y="345"/>
                    <a:pt x="634" y="344"/>
                  </a:cubicBezTo>
                  <a:cubicBezTo>
                    <a:pt x="632" y="344"/>
                    <a:pt x="628" y="343"/>
                    <a:pt x="627" y="349"/>
                  </a:cubicBezTo>
                  <a:cubicBezTo>
                    <a:pt x="626" y="356"/>
                    <a:pt x="626" y="358"/>
                    <a:pt x="621" y="361"/>
                  </a:cubicBezTo>
                  <a:cubicBezTo>
                    <a:pt x="617" y="363"/>
                    <a:pt x="620" y="353"/>
                    <a:pt x="616" y="354"/>
                  </a:cubicBezTo>
                  <a:cubicBezTo>
                    <a:pt x="612" y="354"/>
                    <a:pt x="612" y="362"/>
                    <a:pt x="615" y="362"/>
                  </a:cubicBezTo>
                  <a:cubicBezTo>
                    <a:pt x="618" y="363"/>
                    <a:pt x="618" y="366"/>
                    <a:pt x="619" y="369"/>
                  </a:cubicBezTo>
                  <a:cubicBezTo>
                    <a:pt x="620" y="373"/>
                    <a:pt x="614" y="370"/>
                    <a:pt x="611" y="375"/>
                  </a:cubicBezTo>
                  <a:cubicBezTo>
                    <a:pt x="609" y="379"/>
                    <a:pt x="608" y="373"/>
                    <a:pt x="605" y="370"/>
                  </a:cubicBezTo>
                  <a:cubicBezTo>
                    <a:pt x="601" y="367"/>
                    <a:pt x="597" y="362"/>
                    <a:pt x="597" y="358"/>
                  </a:cubicBezTo>
                  <a:cubicBezTo>
                    <a:pt x="598" y="355"/>
                    <a:pt x="599" y="354"/>
                    <a:pt x="602" y="353"/>
                  </a:cubicBezTo>
                  <a:cubicBezTo>
                    <a:pt x="605" y="353"/>
                    <a:pt x="602" y="350"/>
                    <a:pt x="602" y="346"/>
                  </a:cubicBezTo>
                  <a:cubicBezTo>
                    <a:pt x="602" y="341"/>
                    <a:pt x="598" y="343"/>
                    <a:pt x="594" y="338"/>
                  </a:cubicBezTo>
                  <a:cubicBezTo>
                    <a:pt x="590" y="333"/>
                    <a:pt x="586" y="333"/>
                    <a:pt x="584" y="335"/>
                  </a:cubicBezTo>
                  <a:cubicBezTo>
                    <a:pt x="582" y="338"/>
                    <a:pt x="583" y="342"/>
                    <a:pt x="580" y="343"/>
                  </a:cubicBezTo>
                  <a:cubicBezTo>
                    <a:pt x="576" y="345"/>
                    <a:pt x="578" y="352"/>
                    <a:pt x="575" y="352"/>
                  </a:cubicBezTo>
                  <a:cubicBezTo>
                    <a:pt x="572" y="353"/>
                    <a:pt x="573" y="340"/>
                    <a:pt x="571" y="339"/>
                  </a:cubicBezTo>
                  <a:cubicBezTo>
                    <a:pt x="568" y="338"/>
                    <a:pt x="569" y="335"/>
                    <a:pt x="572" y="334"/>
                  </a:cubicBezTo>
                  <a:cubicBezTo>
                    <a:pt x="576" y="334"/>
                    <a:pt x="578" y="330"/>
                    <a:pt x="575" y="330"/>
                  </a:cubicBezTo>
                  <a:cubicBezTo>
                    <a:pt x="572" y="330"/>
                    <a:pt x="566" y="326"/>
                    <a:pt x="564" y="325"/>
                  </a:cubicBezTo>
                  <a:cubicBezTo>
                    <a:pt x="562" y="324"/>
                    <a:pt x="558" y="329"/>
                    <a:pt x="555" y="327"/>
                  </a:cubicBezTo>
                  <a:cubicBezTo>
                    <a:pt x="553" y="325"/>
                    <a:pt x="556" y="320"/>
                    <a:pt x="556" y="318"/>
                  </a:cubicBezTo>
                  <a:cubicBezTo>
                    <a:pt x="556" y="315"/>
                    <a:pt x="560" y="319"/>
                    <a:pt x="562" y="315"/>
                  </a:cubicBezTo>
                  <a:cubicBezTo>
                    <a:pt x="565" y="312"/>
                    <a:pt x="555" y="312"/>
                    <a:pt x="555" y="308"/>
                  </a:cubicBezTo>
                  <a:cubicBezTo>
                    <a:pt x="555" y="304"/>
                    <a:pt x="548" y="303"/>
                    <a:pt x="545" y="302"/>
                  </a:cubicBezTo>
                  <a:cubicBezTo>
                    <a:pt x="543" y="301"/>
                    <a:pt x="547" y="295"/>
                    <a:pt x="546" y="292"/>
                  </a:cubicBezTo>
                  <a:cubicBezTo>
                    <a:pt x="545" y="290"/>
                    <a:pt x="535" y="281"/>
                    <a:pt x="531" y="282"/>
                  </a:cubicBezTo>
                  <a:cubicBezTo>
                    <a:pt x="527" y="283"/>
                    <a:pt x="526" y="277"/>
                    <a:pt x="529" y="277"/>
                  </a:cubicBezTo>
                  <a:cubicBezTo>
                    <a:pt x="531" y="277"/>
                    <a:pt x="533" y="276"/>
                    <a:pt x="537" y="271"/>
                  </a:cubicBezTo>
                  <a:cubicBezTo>
                    <a:pt x="541" y="266"/>
                    <a:pt x="542" y="265"/>
                    <a:pt x="539" y="264"/>
                  </a:cubicBezTo>
                  <a:cubicBezTo>
                    <a:pt x="536" y="263"/>
                    <a:pt x="534" y="260"/>
                    <a:pt x="539" y="260"/>
                  </a:cubicBezTo>
                  <a:cubicBezTo>
                    <a:pt x="545" y="260"/>
                    <a:pt x="554" y="264"/>
                    <a:pt x="557" y="262"/>
                  </a:cubicBezTo>
                  <a:cubicBezTo>
                    <a:pt x="560" y="259"/>
                    <a:pt x="569" y="245"/>
                    <a:pt x="573" y="239"/>
                  </a:cubicBezTo>
                  <a:cubicBezTo>
                    <a:pt x="577" y="234"/>
                    <a:pt x="570" y="234"/>
                    <a:pt x="561" y="234"/>
                  </a:cubicBezTo>
                  <a:cubicBezTo>
                    <a:pt x="552" y="235"/>
                    <a:pt x="550" y="231"/>
                    <a:pt x="543" y="230"/>
                  </a:cubicBezTo>
                  <a:cubicBezTo>
                    <a:pt x="535" y="230"/>
                    <a:pt x="521" y="232"/>
                    <a:pt x="519" y="234"/>
                  </a:cubicBezTo>
                  <a:cubicBezTo>
                    <a:pt x="517" y="236"/>
                    <a:pt x="523" y="238"/>
                    <a:pt x="522" y="241"/>
                  </a:cubicBezTo>
                  <a:cubicBezTo>
                    <a:pt x="522" y="243"/>
                    <a:pt x="517" y="239"/>
                    <a:pt x="515" y="240"/>
                  </a:cubicBezTo>
                  <a:cubicBezTo>
                    <a:pt x="513" y="241"/>
                    <a:pt x="516" y="244"/>
                    <a:pt x="515" y="253"/>
                  </a:cubicBezTo>
                  <a:cubicBezTo>
                    <a:pt x="514" y="262"/>
                    <a:pt x="517" y="262"/>
                    <a:pt x="519" y="266"/>
                  </a:cubicBezTo>
                  <a:cubicBezTo>
                    <a:pt x="522" y="269"/>
                    <a:pt x="521" y="273"/>
                    <a:pt x="521" y="279"/>
                  </a:cubicBezTo>
                  <a:cubicBezTo>
                    <a:pt x="521" y="284"/>
                    <a:pt x="516" y="284"/>
                    <a:pt x="514" y="285"/>
                  </a:cubicBezTo>
                  <a:cubicBezTo>
                    <a:pt x="513" y="286"/>
                    <a:pt x="519" y="288"/>
                    <a:pt x="518" y="292"/>
                  </a:cubicBezTo>
                  <a:cubicBezTo>
                    <a:pt x="517" y="295"/>
                    <a:pt x="512" y="290"/>
                    <a:pt x="509" y="291"/>
                  </a:cubicBezTo>
                  <a:cubicBezTo>
                    <a:pt x="506" y="292"/>
                    <a:pt x="503" y="300"/>
                    <a:pt x="506" y="303"/>
                  </a:cubicBezTo>
                  <a:cubicBezTo>
                    <a:pt x="510" y="306"/>
                    <a:pt x="511" y="305"/>
                    <a:pt x="508" y="309"/>
                  </a:cubicBezTo>
                  <a:cubicBezTo>
                    <a:pt x="506" y="312"/>
                    <a:pt x="503" y="317"/>
                    <a:pt x="509" y="321"/>
                  </a:cubicBezTo>
                  <a:cubicBezTo>
                    <a:pt x="515" y="326"/>
                    <a:pt x="526" y="326"/>
                    <a:pt x="532" y="329"/>
                  </a:cubicBezTo>
                  <a:cubicBezTo>
                    <a:pt x="538" y="333"/>
                    <a:pt x="529" y="331"/>
                    <a:pt x="532" y="335"/>
                  </a:cubicBezTo>
                  <a:cubicBezTo>
                    <a:pt x="534" y="339"/>
                    <a:pt x="528" y="341"/>
                    <a:pt x="528" y="344"/>
                  </a:cubicBezTo>
                  <a:cubicBezTo>
                    <a:pt x="528" y="347"/>
                    <a:pt x="531" y="346"/>
                    <a:pt x="534" y="340"/>
                  </a:cubicBezTo>
                  <a:cubicBezTo>
                    <a:pt x="537" y="335"/>
                    <a:pt x="539" y="342"/>
                    <a:pt x="539" y="346"/>
                  </a:cubicBezTo>
                  <a:cubicBezTo>
                    <a:pt x="538" y="351"/>
                    <a:pt x="534" y="348"/>
                    <a:pt x="531" y="353"/>
                  </a:cubicBezTo>
                  <a:cubicBezTo>
                    <a:pt x="528" y="358"/>
                    <a:pt x="525" y="359"/>
                    <a:pt x="520" y="358"/>
                  </a:cubicBezTo>
                  <a:cubicBezTo>
                    <a:pt x="515" y="357"/>
                    <a:pt x="518" y="364"/>
                    <a:pt x="520" y="369"/>
                  </a:cubicBezTo>
                  <a:cubicBezTo>
                    <a:pt x="522" y="373"/>
                    <a:pt x="519" y="374"/>
                    <a:pt x="514" y="373"/>
                  </a:cubicBezTo>
                  <a:cubicBezTo>
                    <a:pt x="508" y="371"/>
                    <a:pt x="505" y="368"/>
                    <a:pt x="508" y="364"/>
                  </a:cubicBezTo>
                  <a:cubicBezTo>
                    <a:pt x="511" y="359"/>
                    <a:pt x="513" y="354"/>
                    <a:pt x="509" y="355"/>
                  </a:cubicBezTo>
                  <a:cubicBezTo>
                    <a:pt x="506" y="355"/>
                    <a:pt x="499" y="355"/>
                    <a:pt x="496" y="351"/>
                  </a:cubicBezTo>
                  <a:cubicBezTo>
                    <a:pt x="494" y="348"/>
                    <a:pt x="498" y="349"/>
                    <a:pt x="505" y="350"/>
                  </a:cubicBezTo>
                  <a:cubicBezTo>
                    <a:pt x="511" y="351"/>
                    <a:pt x="506" y="345"/>
                    <a:pt x="511" y="345"/>
                  </a:cubicBezTo>
                  <a:cubicBezTo>
                    <a:pt x="516" y="345"/>
                    <a:pt x="519" y="348"/>
                    <a:pt x="524" y="344"/>
                  </a:cubicBezTo>
                  <a:cubicBezTo>
                    <a:pt x="528" y="341"/>
                    <a:pt x="521" y="333"/>
                    <a:pt x="517" y="335"/>
                  </a:cubicBezTo>
                  <a:cubicBezTo>
                    <a:pt x="514" y="336"/>
                    <a:pt x="508" y="337"/>
                    <a:pt x="508" y="334"/>
                  </a:cubicBezTo>
                  <a:cubicBezTo>
                    <a:pt x="508" y="330"/>
                    <a:pt x="514" y="333"/>
                    <a:pt x="518" y="332"/>
                  </a:cubicBezTo>
                  <a:cubicBezTo>
                    <a:pt x="521" y="331"/>
                    <a:pt x="516" y="327"/>
                    <a:pt x="511" y="328"/>
                  </a:cubicBezTo>
                  <a:cubicBezTo>
                    <a:pt x="506" y="329"/>
                    <a:pt x="502" y="330"/>
                    <a:pt x="498" y="325"/>
                  </a:cubicBezTo>
                  <a:cubicBezTo>
                    <a:pt x="494" y="321"/>
                    <a:pt x="487" y="319"/>
                    <a:pt x="485" y="328"/>
                  </a:cubicBezTo>
                  <a:cubicBezTo>
                    <a:pt x="484" y="338"/>
                    <a:pt x="477" y="333"/>
                    <a:pt x="474" y="336"/>
                  </a:cubicBezTo>
                  <a:cubicBezTo>
                    <a:pt x="471" y="339"/>
                    <a:pt x="477" y="342"/>
                    <a:pt x="484" y="342"/>
                  </a:cubicBezTo>
                  <a:cubicBezTo>
                    <a:pt x="491" y="342"/>
                    <a:pt x="496" y="348"/>
                    <a:pt x="492" y="348"/>
                  </a:cubicBezTo>
                  <a:cubicBezTo>
                    <a:pt x="489" y="348"/>
                    <a:pt x="491" y="353"/>
                    <a:pt x="487" y="351"/>
                  </a:cubicBezTo>
                  <a:cubicBezTo>
                    <a:pt x="484" y="350"/>
                    <a:pt x="480" y="351"/>
                    <a:pt x="483" y="354"/>
                  </a:cubicBezTo>
                  <a:cubicBezTo>
                    <a:pt x="485" y="357"/>
                    <a:pt x="482" y="359"/>
                    <a:pt x="482" y="362"/>
                  </a:cubicBezTo>
                  <a:cubicBezTo>
                    <a:pt x="482" y="365"/>
                    <a:pt x="477" y="362"/>
                    <a:pt x="471" y="361"/>
                  </a:cubicBezTo>
                  <a:cubicBezTo>
                    <a:pt x="466" y="361"/>
                    <a:pt x="456" y="363"/>
                    <a:pt x="449" y="364"/>
                  </a:cubicBezTo>
                  <a:cubicBezTo>
                    <a:pt x="442" y="366"/>
                    <a:pt x="435" y="363"/>
                    <a:pt x="432" y="360"/>
                  </a:cubicBezTo>
                  <a:cubicBezTo>
                    <a:pt x="429" y="357"/>
                    <a:pt x="425" y="357"/>
                    <a:pt x="420" y="357"/>
                  </a:cubicBezTo>
                  <a:cubicBezTo>
                    <a:pt x="415" y="357"/>
                    <a:pt x="416" y="352"/>
                    <a:pt x="410" y="352"/>
                  </a:cubicBezTo>
                  <a:cubicBezTo>
                    <a:pt x="403" y="352"/>
                    <a:pt x="405" y="346"/>
                    <a:pt x="404" y="343"/>
                  </a:cubicBezTo>
                  <a:cubicBezTo>
                    <a:pt x="403" y="340"/>
                    <a:pt x="390" y="341"/>
                    <a:pt x="385" y="344"/>
                  </a:cubicBezTo>
                  <a:cubicBezTo>
                    <a:pt x="381" y="347"/>
                    <a:pt x="371" y="346"/>
                    <a:pt x="369" y="351"/>
                  </a:cubicBezTo>
                  <a:cubicBezTo>
                    <a:pt x="366" y="357"/>
                    <a:pt x="371" y="356"/>
                    <a:pt x="374" y="356"/>
                  </a:cubicBezTo>
                  <a:cubicBezTo>
                    <a:pt x="378" y="356"/>
                    <a:pt x="377" y="351"/>
                    <a:pt x="384" y="352"/>
                  </a:cubicBezTo>
                  <a:cubicBezTo>
                    <a:pt x="391" y="353"/>
                    <a:pt x="396" y="345"/>
                    <a:pt x="399" y="348"/>
                  </a:cubicBezTo>
                  <a:cubicBezTo>
                    <a:pt x="402" y="351"/>
                    <a:pt x="387" y="357"/>
                    <a:pt x="381" y="358"/>
                  </a:cubicBezTo>
                  <a:cubicBezTo>
                    <a:pt x="374" y="359"/>
                    <a:pt x="376" y="364"/>
                    <a:pt x="382" y="373"/>
                  </a:cubicBezTo>
                  <a:cubicBezTo>
                    <a:pt x="388" y="383"/>
                    <a:pt x="379" y="377"/>
                    <a:pt x="379" y="382"/>
                  </a:cubicBezTo>
                  <a:cubicBezTo>
                    <a:pt x="379" y="386"/>
                    <a:pt x="368" y="380"/>
                    <a:pt x="372" y="379"/>
                  </a:cubicBezTo>
                  <a:cubicBezTo>
                    <a:pt x="377" y="377"/>
                    <a:pt x="375" y="373"/>
                    <a:pt x="371" y="370"/>
                  </a:cubicBezTo>
                  <a:cubicBezTo>
                    <a:pt x="367" y="367"/>
                    <a:pt x="365" y="370"/>
                    <a:pt x="365" y="366"/>
                  </a:cubicBezTo>
                  <a:cubicBezTo>
                    <a:pt x="366" y="363"/>
                    <a:pt x="361" y="367"/>
                    <a:pt x="358" y="364"/>
                  </a:cubicBezTo>
                  <a:cubicBezTo>
                    <a:pt x="354" y="361"/>
                    <a:pt x="353" y="359"/>
                    <a:pt x="348" y="361"/>
                  </a:cubicBezTo>
                  <a:cubicBezTo>
                    <a:pt x="343" y="364"/>
                    <a:pt x="338" y="363"/>
                    <a:pt x="327" y="365"/>
                  </a:cubicBezTo>
                  <a:cubicBezTo>
                    <a:pt x="317" y="367"/>
                    <a:pt x="297" y="366"/>
                    <a:pt x="294" y="363"/>
                  </a:cubicBezTo>
                  <a:cubicBezTo>
                    <a:pt x="290" y="359"/>
                    <a:pt x="303" y="353"/>
                    <a:pt x="307" y="354"/>
                  </a:cubicBezTo>
                  <a:cubicBezTo>
                    <a:pt x="310" y="355"/>
                    <a:pt x="308" y="350"/>
                    <a:pt x="302" y="345"/>
                  </a:cubicBezTo>
                  <a:cubicBezTo>
                    <a:pt x="297" y="341"/>
                    <a:pt x="284" y="338"/>
                    <a:pt x="284" y="341"/>
                  </a:cubicBezTo>
                  <a:cubicBezTo>
                    <a:pt x="284" y="344"/>
                    <a:pt x="277" y="341"/>
                    <a:pt x="268" y="339"/>
                  </a:cubicBezTo>
                  <a:cubicBezTo>
                    <a:pt x="258" y="338"/>
                    <a:pt x="257" y="334"/>
                    <a:pt x="251" y="334"/>
                  </a:cubicBezTo>
                  <a:cubicBezTo>
                    <a:pt x="245" y="334"/>
                    <a:pt x="236" y="332"/>
                    <a:pt x="229" y="327"/>
                  </a:cubicBezTo>
                  <a:cubicBezTo>
                    <a:pt x="222" y="321"/>
                    <a:pt x="206" y="323"/>
                    <a:pt x="204" y="328"/>
                  </a:cubicBezTo>
                  <a:cubicBezTo>
                    <a:pt x="202" y="333"/>
                    <a:pt x="196" y="332"/>
                    <a:pt x="191" y="332"/>
                  </a:cubicBezTo>
                  <a:cubicBezTo>
                    <a:pt x="185" y="332"/>
                    <a:pt x="193" y="326"/>
                    <a:pt x="191" y="325"/>
                  </a:cubicBezTo>
                  <a:cubicBezTo>
                    <a:pt x="188" y="324"/>
                    <a:pt x="191" y="317"/>
                    <a:pt x="187" y="316"/>
                  </a:cubicBezTo>
                  <a:cubicBezTo>
                    <a:pt x="183" y="316"/>
                    <a:pt x="180" y="333"/>
                    <a:pt x="172" y="332"/>
                  </a:cubicBezTo>
                  <a:cubicBezTo>
                    <a:pt x="165" y="332"/>
                    <a:pt x="161" y="314"/>
                    <a:pt x="155" y="310"/>
                  </a:cubicBezTo>
                  <a:cubicBezTo>
                    <a:pt x="149" y="305"/>
                    <a:pt x="143" y="305"/>
                    <a:pt x="148" y="312"/>
                  </a:cubicBezTo>
                  <a:cubicBezTo>
                    <a:pt x="154" y="319"/>
                    <a:pt x="144" y="314"/>
                    <a:pt x="144" y="318"/>
                  </a:cubicBezTo>
                  <a:cubicBezTo>
                    <a:pt x="145" y="323"/>
                    <a:pt x="136" y="328"/>
                    <a:pt x="136" y="326"/>
                  </a:cubicBezTo>
                  <a:cubicBezTo>
                    <a:pt x="136" y="323"/>
                    <a:pt x="131" y="320"/>
                    <a:pt x="125" y="327"/>
                  </a:cubicBezTo>
                  <a:cubicBezTo>
                    <a:pt x="119" y="334"/>
                    <a:pt x="115" y="333"/>
                    <a:pt x="114" y="331"/>
                  </a:cubicBezTo>
                  <a:cubicBezTo>
                    <a:pt x="114" y="328"/>
                    <a:pt x="96" y="337"/>
                    <a:pt x="97" y="340"/>
                  </a:cubicBezTo>
                  <a:cubicBezTo>
                    <a:pt x="98" y="343"/>
                    <a:pt x="94" y="346"/>
                    <a:pt x="89" y="345"/>
                  </a:cubicBezTo>
                  <a:cubicBezTo>
                    <a:pt x="85" y="345"/>
                    <a:pt x="88" y="341"/>
                    <a:pt x="92" y="339"/>
                  </a:cubicBezTo>
                  <a:cubicBezTo>
                    <a:pt x="96" y="337"/>
                    <a:pt x="108" y="328"/>
                    <a:pt x="114" y="327"/>
                  </a:cubicBezTo>
                  <a:cubicBezTo>
                    <a:pt x="120" y="326"/>
                    <a:pt x="131" y="321"/>
                    <a:pt x="132" y="318"/>
                  </a:cubicBezTo>
                  <a:cubicBezTo>
                    <a:pt x="132" y="315"/>
                    <a:pt x="126" y="318"/>
                    <a:pt x="122" y="317"/>
                  </a:cubicBezTo>
                  <a:cubicBezTo>
                    <a:pt x="118" y="316"/>
                    <a:pt x="111" y="321"/>
                    <a:pt x="104" y="324"/>
                  </a:cubicBezTo>
                  <a:cubicBezTo>
                    <a:pt x="97" y="327"/>
                    <a:pt x="90" y="326"/>
                    <a:pt x="92" y="330"/>
                  </a:cubicBezTo>
                  <a:cubicBezTo>
                    <a:pt x="94" y="334"/>
                    <a:pt x="85" y="329"/>
                    <a:pt x="84" y="332"/>
                  </a:cubicBezTo>
                  <a:cubicBezTo>
                    <a:pt x="82" y="335"/>
                    <a:pt x="79" y="332"/>
                    <a:pt x="81" y="330"/>
                  </a:cubicBezTo>
                  <a:cubicBezTo>
                    <a:pt x="84" y="329"/>
                    <a:pt x="75" y="326"/>
                    <a:pt x="75" y="328"/>
                  </a:cubicBezTo>
                  <a:cubicBezTo>
                    <a:pt x="75" y="329"/>
                    <a:pt x="74" y="332"/>
                    <a:pt x="68" y="332"/>
                  </a:cubicBezTo>
                  <a:cubicBezTo>
                    <a:pt x="62" y="332"/>
                    <a:pt x="56" y="336"/>
                    <a:pt x="60" y="339"/>
                  </a:cubicBezTo>
                  <a:cubicBezTo>
                    <a:pt x="64" y="342"/>
                    <a:pt x="66" y="343"/>
                    <a:pt x="64" y="345"/>
                  </a:cubicBezTo>
                  <a:cubicBezTo>
                    <a:pt x="62" y="347"/>
                    <a:pt x="56" y="340"/>
                    <a:pt x="47" y="341"/>
                  </a:cubicBezTo>
                  <a:cubicBezTo>
                    <a:pt x="38" y="342"/>
                    <a:pt x="21" y="331"/>
                    <a:pt x="21" y="329"/>
                  </a:cubicBezTo>
                  <a:cubicBezTo>
                    <a:pt x="21" y="326"/>
                    <a:pt x="9" y="328"/>
                    <a:pt x="0" y="327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0" y="500"/>
                    <a:pt x="4" y="503"/>
                    <a:pt x="6" y="501"/>
                  </a:cubicBezTo>
                  <a:cubicBezTo>
                    <a:pt x="8" y="499"/>
                    <a:pt x="11" y="502"/>
                    <a:pt x="16" y="499"/>
                  </a:cubicBezTo>
                  <a:cubicBezTo>
                    <a:pt x="22" y="496"/>
                    <a:pt x="24" y="502"/>
                    <a:pt x="24" y="505"/>
                  </a:cubicBezTo>
                  <a:cubicBezTo>
                    <a:pt x="24" y="507"/>
                    <a:pt x="32" y="512"/>
                    <a:pt x="35" y="516"/>
                  </a:cubicBezTo>
                  <a:cubicBezTo>
                    <a:pt x="39" y="520"/>
                    <a:pt x="40" y="524"/>
                    <a:pt x="44" y="522"/>
                  </a:cubicBezTo>
                  <a:cubicBezTo>
                    <a:pt x="48" y="519"/>
                    <a:pt x="54" y="518"/>
                    <a:pt x="54" y="514"/>
                  </a:cubicBezTo>
                  <a:cubicBezTo>
                    <a:pt x="54" y="509"/>
                    <a:pt x="70" y="509"/>
                    <a:pt x="70" y="514"/>
                  </a:cubicBezTo>
                  <a:cubicBezTo>
                    <a:pt x="70" y="520"/>
                    <a:pt x="85" y="527"/>
                    <a:pt x="94" y="542"/>
                  </a:cubicBezTo>
                  <a:cubicBezTo>
                    <a:pt x="103" y="557"/>
                    <a:pt x="101" y="561"/>
                    <a:pt x="114" y="566"/>
                  </a:cubicBezTo>
                  <a:cubicBezTo>
                    <a:pt x="127" y="571"/>
                    <a:pt x="126" y="573"/>
                    <a:pt x="125" y="578"/>
                  </a:cubicBezTo>
                  <a:cubicBezTo>
                    <a:pt x="123" y="582"/>
                    <a:pt x="132" y="584"/>
                    <a:pt x="127" y="588"/>
                  </a:cubicBezTo>
                  <a:cubicBezTo>
                    <a:pt x="125" y="589"/>
                    <a:pt x="122" y="591"/>
                    <a:pt x="119" y="593"/>
                  </a:cubicBezTo>
                  <a:cubicBezTo>
                    <a:pt x="120" y="595"/>
                    <a:pt x="122" y="597"/>
                    <a:pt x="124" y="599"/>
                  </a:cubicBezTo>
                  <a:cubicBezTo>
                    <a:pt x="127" y="602"/>
                    <a:pt x="119" y="602"/>
                    <a:pt x="121" y="604"/>
                  </a:cubicBezTo>
                  <a:cubicBezTo>
                    <a:pt x="124" y="606"/>
                    <a:pt x="121" y="610"/>
                    <a:pt x="123" y="612"/>
                  </a:cubicBezTo>
                  <a:cubicBezTo>
                    <a:pt x="126" y="615"/>
                    <a:pt x="130" y="614"/>
                    <a:pt x="133" y="612"/>
                  </a:cubicBezTo>
                  <a:cubicBezTo>
                    <a:pt x="136" y="610"/>
                    <a:pt x="138" y="615"/>
                    <a:pt x="135" y="618"/>
                  </a:cubicBezTo>
                  <a:cubicBezTo>
                    <a:pt x="133" y="622"/>
                    <a:pt x="138" y="625"/>
                    <a:pt x="140" y="622"/>
                  </a:cubicBezTo>
                  <a:cubicBezTo>
                    <a:pt x="142" y="619"/>
                    <a:pt x="147" y="627"/>
                    <a:pt x="149" y="628"/>
                  </a:cubicBezTo>
                  <a:cubicBezTo>
                    <a:pt x="152" y="629"/>
                    <a:pt x="154" y="633"/>
                    <a:pt x="150" y="633"/>
                  </a:cubicBezTo>
                  <a:cubicBezTo>
                    <a:pt x="146" y="633"/>
                    <a:pt x="147" y="639"/>
                    <a:pt x="150" y="640"/>
                  </a:cubicBezTo>
                  <a:cubicBezTo>
                    <a:pt x="152" y="640"/>
                    <a:pt x="152" y="643"/>
                    <a:pt x="152" y="646"/>
                  </a:cubicBezTo>
                  <a:cubicBezTo>
                    <a:pt x="152" y="648"/>
                    <a:pt x="161" y="651"/>
                    <a:pt x="164" y="650"/>
                  </a:cubicBezTo>
                  <a:cubicBezTo>
                    <a:pt x="167" y="649"/>
                    <a:pt x="170" y="652"/>
                    <a:pt x="172" y="655"/>
                  </a:cubicBezTo>
                  <a:cubicBezTo>
                    <a:pt x="173" y="658"/>
                    <a:pt x="179" y="660"/>
                    <a:pt x="182" y="658"/>
                  </a:cubicBezTo>
                  <a:cubicBezTo>
                    <a:pt x="184" y="656"/>
                    <a:pt x="185" y="661"/>
                    <a:pt x="186" y="665"/>
                  </a:cubicBezTo>
                  <a:cubicBezTo>
                    <a:pt x="186" y="668"/>
                    <a:pt x="191" y="666"/>
                    <a:pt x="194" y="666"/>
                  </a:cubicBezTo>
                  <a:cubicBezTo>
                    <a:pt x="197" y="666"/>
                    <a:pt x="199" y="670"/>
                    <a:pt x="201" y="669"/>
                  </a:cubicBezTo>
                  <a:cubicBezTo>
                    <a:pt x="206" y="667"/>
                    <a:pt x="207" y="675"/>
                    <a:pt x="210" y="680"/>
                  </a:cubicBezTo>
                  <a:cubicBezTo>
                    <a:pt x="520" y="678"/>
                    <a:pt x="520" y="678"/>
                    <a:pt x="520" y="678"/>
                  </a:cubicBezTo>
                  <a:cubicBezTo>
                    <a:pt x="520" y="678"/>
                    <a:pt x="521" y="670"/>
                    <a:pt x="524" y="673"/>
                  </a:cubicBezTo>
                  <a:cubicBezTo>
                    <a:pt x="528" y="676"/>
                    <a:pt x="525" y="680"/>
                    <a:pt x="529" y="682"/>
                  </a:cubicBezTo>
                  <a:cubicBezTo>
                    <a:pt x="533" y="683"/>
                    <a:pt x="536" y="686"/>
                    <a:pt x="539" y="685"/>
                  </a:cubicBezTo>
                  <a:cubicBezTo>
                    <a:pt x="541" y="684"/>
                    <a:pt x="545" y="681"/>
                    <a:pt x="549" y="685"/>
                  </a:cubicBezTo>
                  <a:cubicBezTo>
                    <a:pt x="553" y="690"/>
                    <a:pt x="556" y="686"/>
                    <a:pt x="558" y="689"/>
                  </a:cubicBezTo>
                  <a:cubicBezTo>
                    <a:pt x="561" y="692"/>
                    <a:pt x="565" y="694"/>
                    <a:pt x="568" y="691"/>
                  </a:cubicBezTo>
                  <a:cubicBezTo>
                    <a:pt x="570" y="688"/>
                    <a:pt x="580" y="691"/>
                    <a:pt x="584" y="693"/>
                  </a:cubicBezTo>
                  <a:cubicBezTo>
                    <a:pt x="590" y="688"/>
                    <a:pt x="594" y="679"/>
                    <a:pt x="599" y="679"/>
                  </a:cubicBezTo>
                  <a:cubicBezTo>
                    <a:pt x="605" y="679"/>
                    <a:pt x="622" y="681"/>
                    <a:pt x="623" y="689"/>
                  </a:cubicBezTo>
                  <a:cubicBezTo>
                    <a:pt x="624" y="698"/>
                    <a:pt x="634" y="690"/>
                    <a:pt x="635" y="698"/>
                  </a:cubicBezTo>
                  <a:cubicBezTo>
                    <a:pt x="636" y="704"/>
                    <a:pt x="642" y="710"/>
                    <a:pt x="641" y="713"/>
                  </a:cubicBezTo>
                  <a:cubicBezTo>
                    <a:pt x="643" y="714"/>
                    <a:pt x="645" y="716"/>
                    <a:pt x="648" y="718"/>
                  </a:cubicBezTo>
                  <a:cubicBezTo>
                    <a:pt x="651" y="717"/>
                    <a:pt x="659" y="718"/>
                    <a:pt x="665" y="720"/>
                  </a:cubicBezTo>
                  <a:cubicBezTo>
                    <a:pt x="672" y="723"/>
                    <a:pt x="682" y="717"/>
                    <a:pt x="686" y="726"/>
                  </a:cubicBezTo>
                  <a:cubicBezTo>
                    <a:pt x="689" y="734"/>
                    <a:pt x="697" y="740"/>
                    <a:pt x="690" y="741"/>
                  </a:cubicBezTo>
                  <a:cubicBezTo>
                    <a:pt x="683" y="742"/>
                    <a:pt x="675" y="733"/>
                    <a:pt x="675" y="738"/>
                  </a:cubicBezTo>
                  <a:cubicBezTo>
                    <a:pt x="676" y="743"/>
                    <a:pt x="672" y="740"/>
                    <a:pt x="672" y="748"/>
                  </a:cubicBezTo>
                  <a:cubicBezTo>
                    <a:pt x="672" y="755"/>
                    <a:pt x="667" y="766"/>
                    <a:pt x="664" y="765"/>
                  </a:cubicBezTo>
                  <a:cubicBezTo>
                    <a:pt x="664" y="765"/>
                    <a:pt x="664" y="765"/>
                    <a:pt x="664" y="765"/>
                  </a:cubicBezTo>
                  <a:cubicBezTo>
                    <a:pt x="663" y="768"/>
                    <a:pt x="663" y="771"/>
                    <a:pt x="665" y="774"/>
                  </a:cubicBezTo>
                  <a:cubicBezTo>
                    <a:pt x="669" y="771"/>
                    <a:pt x="675" y="766"/>
                    <a:pt x="679" y="767"/>
                  </a:cubicBezTo>
                  <a:cubicBezTo>
                    <a:pt x="687" y="767"/>
                    <a:pt x="689" y="772"/>
                    <a:pt x="694" y="768"/>
                  </a:cubicBezTo>
                  <a:cubicBezTo>
                    <a:pt x="699" y="765"/>
                    <a:pt x="700" y="763"/>
                    <a:pt x="701" y="766"/>
                  </a:cubicBezTo>
                  <a:cubicBezTo>
                    <a:pt x="701" y="766"/>
                    <a:pt x="701" y="766"/>
                    <a:pt x="701" y="767"/>
                  </a:cubicBezTo>
                  <a:cubicBezTo>
                    <a:pt x="703" y="766"/>
                    <a:pt x="704" y="765"/>
                    <a:pt x="704" y="764"/>
                  </a:cubicBezTo>
                  <a:cubicBezTo>
                    <a:pt x="704" y="763"/>
                    <a:pt x="704" y="761"/>
                    <a:pt x="703" y="759"/>
                  </a:cubicBezTo>
                  <a:cubicBezTo>
                    <a:pt x="698" y="760"/>
                    <a:pt x="697" y="760"/>
                    <a:pt x="695" y="757"/>
                  </a:cubicBezTo>
                  <a:cubicBezTo>
                    <a:pt x="693" y="752"/>
                    <a:pt x="710" y="747"/>
                    <a:pt x="718" y="748"/>
                  </a:cubicBezTo>
                  <a:cubicBezTo>
                    <a:pt x="726" y="749"/>
                    <a:pt x="731" y="744"/>
                    <a:pt x="734" y="747"/>
                  </a:cubicBezTo>
                  <a:cubicBezTo>
                    <a:pt x="739" y="743"/>
                    <a:pt x="747" y="736"/>
                    <a:pt x="749" y="736"/>
                  </a:cubicBezTo>
                  <a:cubicBezTo>
                    <a:pt x="752" y="736"/>
                    <a:pt x="788" y="735"/>
                    <a:pt x="788" y="735"/>
                  </a:cubicBezTo>
                  <a:cubicBezTo>
                    <a:pt x="788" y="735"/>
                    <a:pt x="800" y="728"/>
                    <a:pt x="802" y="721"/>
                  </a:cubicBezTo>
                  <a:cubicBezTo>
                    <a:pt x="803" y="714"/>
                    <a:pt x="811" y="697"/>
                    <a:pt x="816" y="701"/>
                  </a:cubicBezTo>
                  <a:cubicBezTo>
                    <a:pt x="821" y="704"/>
                    <a:pt x="831" y="702"/>
                    <a:pt x="831" y="705"/>
                  </a:cubicBezTo>
                  <a:cubicBezTo>
                    <a:pt x="831" y="708"/>
                    <a:pt x="828" y="719"/>
                    <a:pt x="841" y="736"/>
                  </a:cubicBezTo>
                  <a:cubicBezTo>
                    <a:pt x="845" y="733"/>
                    <a:pt x="850" y="731"/>
                    <a:pt x="852" y="731"/>
                  </a:cubicBezTo>
                  <a:cubicBezTo>
                    <a:pt x="857" y="732"/>
                    <a:pt x="864" y="726"/>
                    <a:pt x="866" y="722"/>
                  </a:cubicBezTo>
                  <a:cubicBezTo>
                    <a:pt x="868" y="718"/>
                    <a:pt x="870" y="725"/>
                    <a:pt x="866" y="727"/>
                  </a:cubicBezTo>
                  <a:cubicBezTo>
                    <a:pt x="862" y="728"/>
                    <a:pt x="870" y="731"/>
                    <a:pt x="877" y="731"/>
                  </a:cubicBezTo>
                  <a:cubicBezTo>
                    <a:pt x="884" y="730"/>
                    <a:pt x="873" y="733"/>
                    <a:pt x="868" y="733"/>
                  </a:cubicBezTo>
                  <a:cubicBezTo>
                    <a:pt x="863" y="733"/>
                    <a:pt x="861" y="733"/>
                    <a:pt x="854" y="740"/>
                  </a:cubicBezTo>
                  <a:cubicBezTo>
                    <a:pt x="847" y="747"/>
                    <a:pt x="848" y="749"/>
                    <a:pt x="852" y="753"/>
                  </a:cubicBezTo>
                  <a:cubicBezTo>
                    <a:pt x="856" y="756"/>
                    <a:pt x="862" y="755"/>
                    <a:pt x="867" y="750"/>
                  </a:cubicBezTo>
                  <a:cubicBezTo>
                    <a:pt x="873" y="745"/>
                    <a:pt x="872" y="741"/>
                    <a:pt x="878" y="741"/>
                  </a:cubicBezTo>
                  <a:cubicBezTo>
                    <a:pt x="883" y="741"/>
                    <a:pt x="898" y="736"/>
                    <a:pt x="904" y="734"/>
                  </a:cubicBezTo>
                  <a:cubicBezTo>
                    <a:pt x="910" y="732"/>
                    <a:pt x="906" y="731"/>
                    <a:pt x="906" y="728"/>
                  </a:cubicBezTo>
                  <a:cubicBezTo>
                    <a:pt x="906" y="725"/>
                    <a:pt x="917" y="725"/>
                    <a:pt x="921" y="723"/>
                  </a:cubicBezTo>
                  <a:cubicBezTo>
                    <a:pt x="925" y="720"/>
                    <a:pt x="920" y="718"/>
                    <a:pt x="917" y="718"/>
                  </a:cubicBezTo>
                  <a:close/>
                  <a:moveTo>
                    <a:pt x="266" y="394"/>
                  </a:moveTo>
                  <a:cubicBezTo>
                    <a:pt x="260" y="402"/>
                    <a:pt x="257" y="403"/>
                    <a:pt x="251" y="402"/>
                  </a:cubicBezTo>
                  <a:cubicBezTo>
                    <a:pt x="244" y="401"/>
                    <a:pt x="240" y="404"/>
                    <a:pt x="243" y="407"/>
                  </a:cubicBezTo>
                  <a:cubicBezTo>
                    <a:pt x="246" y="409"/>
                    <a:pt x="247" y="411"/>
                    <a:pt x="240" y="413"/>
                  </a:cubicBezTo>
                  <a:cubicBezTo>
                    <a:pt x="233" y="414"/>
                    <a:pt x="228" y="420"/>
                    <a:pt x="225" y="419"/>
                  </a:cubicBezTo>
                  <a:cubicBezTo>
                    <a:pt x="223" y="418"/>
                    <a:pt x="237" y="408"/>
                    <a:pt x="234" y="405"/>
                  </a:cubicBezTo>
                  <a:cubicBezTo>
                    <a:pt x="230" y="402"/>
                    <a:pt x="220" y="410"/>
                    <a:pt x="220" y="413"/>
                  </a:cubicBezTo>
                  <a:cubicBezTo>
                    <a:pt x="220" y="417"/>
                    <a:pt x="214" y="417"/>
                    <a:pt x="210" y="417"/>
                  </a:cubicBezTo>
                  <a:cubicBezTo>
                    <a:pt x="206" y="416"/>
                    <a:pt x="201" y="413"/>
                    <a:pt x="205" y="412"/>
                  </a:cubicBezTo>
                  <a:cubicBezTo>
                    <a:pt x="209" y="412"/>
                    <a:pt x="206" y="408"/>
                    <a:pt x="211" y="406"/>
                  </a:cubicBezTo>
                  <a:cubicBezTo>
                    <a:pt x="217" y="404"/>
                    <a:pt x="210" y="401"/>
                    <a:pt x="212" y="399"/>
                  </a:cubicBezTo>
                  <a:cubicBezTo>
                    <a:pt x="214" y="397"/>
                    <a:pt x="224" y="401"/>
                    <a:pt x="224" y="397"/>
                  </a:cubicBezTo>
                  <a:cubicBezTo>
                    <a:pt x="225" y="393"/>
                    <a:pt x="214" y="390"/>
                    <a:pt x="210" y="392"/>
                  </a:cubicBezTo>
                  <a:cubicBezTo>
                    <a:pt x="207" y="394"/>
                    <a:pt x="198" y="400"/>
                    <a:pt x="188" y="396"/>
                  </a:cubicBezTo>
                  <a:cubicBezTo>
                    <a:pt x="185" y="394"/>
                    <a:pt x="213" y="391"/>
                    <a:pt x="218" y="387"/>
                  </a:cubicBezTo>
                  <a:cubicBezTo>
                    <a:pt x="223" y="382"/>
                    <a:pt x="244" y="377"/>
                    <a:pt x="246" y="381"/>
                  </a:cubicBezTo>
                  <a:cubicBezTo>
                    <a:pt x="248" y="385"/>
                    <a:pt x="235" y="388"/>
                    <a:pt x="241" y="392"/>
                  </a:cubicBezTo>
                  <a:cubicBezTo>
                    <a:pt x="247" y="395"/>
                    <a:pt x="258" y="393"/>
                    <a:pt x="260" y="389"/>
                  </a:cubicBezTo>
                  <a:cubicBezTo>
                    <a:pt x="262" y="385"/>
                    <a:pt x="273" y="386"/>
                    <a:pt x="266" y="394"/>
                  </a:cubicBezTo>
                  <a:close/>
                  <a:moveTo>
                    <a:pt x="329" y="474"/>
                  </a:moveTo>
                  <a:cubicBezTo>
                    <a:pt x="322" y="481"/>
                    <a:pt x="322" y="479"/>
                    <a:pt x="315" y="480"/>
                  </a:cubicBezTo>
                  <a:cubicBezTo>
                    <a:pt x="309" y="482"/>
                    <a:pt x="314" y="488"/>
                    <a:pt x="306" y="489"/>
                  </a:cubicBezTo>
                  <a:cubicBezTo>
                    <a:pt x="298" y="490"/>
                    <a:pt x="278" y="490"/>
                    <a:pt x="275" y="486"/>
                  </a:cubicBezTo>
                  <a:cubicBezTo>
                    <a:pt x="274" y="484"/>
                    <a:pt x="286" y="485"/>
                    <a:pt x="287" y="482"/>
                  </a:cubicBezTo>
                  <a:cubicBezTo>
                    <a:pt x="288" y="479"/>
                    <a:pt x="291" y="473"/>
                    <a:pt x="296" y="473"/>
                  </a:cubicBezTo>
                  <a:cubicBezTo>
                    <a:pt x="301" y="473"/>
                    <a:pt x="300" y="467"/>
                    <a:pt x="292" y="463"/>
                  </a:cubicBezTo>
                  <a:cubicBezTo>
                    <a:pt x="284" y="459"/>
                    <a:pt x="304" y="456"/>
                    <a:pt x="308" y="463"/>
                  </a:cubicBezTo>
                  <a:cubicBezTo>
                    <a:pt x="313" y="469"/>
                    <a:pt x="321" y="473"/>
                    <a:pt x="326" y="469"/>
                  </a:cubicBezTo>
                  <a:cubicBezTo>
                    <a:pt x="330" y="464"/>
                    <a:pt x="356" y="452"/>
                    <a:pt x="356" y="458"/>
                  </a:cubicBezTo>
                  <a:cubicBezTo>
                    <a:pt x="356" y="464"/>
                    <a:pt x="337" y="468"/>
                    <a:pt x="329" y="474"/>
                  </a:cubicBezTo>
                  <a:close/>
                  <a:moveTo>
                    <a:pt x="503" y="656"/>
                  </a:moveTo>
                  <a:cubicBezTo>
                    <a:pt x="498" y="657"/>
                    <a:pt x="504" y="642"/>
                    <a:pt x="494" y="636"/>
                  </a:cubicBezTo>
                  <a:cubicBezTo>
                    <a:pt x="482" y="630"/>
                    <a:pt x="477" y="618"/>
                    <a:pt x="477" y="611"/>
                  </a:cubicBezTo>
                  <a:cubicBezTo>
                    <a:pt x="477" y="605"/>
                    <a:pt x="487" y="602"/>
                    <a:pt x="491" y="607"/>
                  </a:cubicBezTo>
                  <a:cubicBezTo>
                    <a:pt x="495" y="612"/>
                    <a:pt x="501" y="632"/>
                    <a:pt x="504" y="639"/>
                  </a:cubicBezTo>
                  <a:cubicBezTo>
                    <a:pt x="508" y="645"/>
                    <a:pt x="508" y="656"/>
                    <a:pt x="503" y="656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25" name="Freeform 125"/>
            <p:cNvSpPr>
              <a:spLocks noEditPoints="1" noChangeArrowheads="1"/>
            </p:cNvSpPr>
            <p:nvPr/>
          </p:nvSpPr>
          <p:spPr bwMode="auto">
            <a:xfrm>
              <a:off x="0" y="574675"/>
              <a:ext cx="2192345" cy="1346202"/>
            </a:xfrm>
            <a:custGeom>
              <a:avLst/>
              <a:gdLst>
                <a:gd name="T0" fmla="*/ 350 w 1147"/>
                <a:gd name="T1" fmla="*/ 230 h 705"/>
                <a:gd name="T2" fmla="*/ 306 w 1147"/>
                <a:gd name="T3" fmla="*/ 35 h 705"/>
                <a:gd name="T4" fmla="*/ 185 w 1147"/>
                <a:gd name="T5" fmla="*/ 21 h 705"/>
                <a:gd name="T6" fmla="*/ 135 w 1147"/>
                <a:gd name="T7" fmla="*/ 10 h 705"/>
                <a:gd name="T8" fmla="*/ 93 w 1147"/>
                <a:gd name="T9" fmla="*/ 21 h 705"/>
                <a:gd name="T10" fmla="*/ 19 w 1147"/>
                <a:gd name="T11" fmla="*/ 59 h 705"/>
                <a:gd name="T12" fmla="*/ 71 w 1147"/>
                <a:gd name="T13" fmla="*/ 103 h 705"/>
                <a:gd name="T14" fmla="*/ 17 w 1147"/>
                <a:gd name="T15" fmla="*/ 106 h 705"/>
                <a:gd name="T16" fmla="*/ 59 w 1147"/>
                <a:gd name="T17" fmla="*/ 136 h 705"/>
                <a:gd name="T18" fmla="*/ 43 w 1147"/>
                <a:gd name="T19" fmla="*/ 158 h 705"/>
                <a:gd name="T20" fmla="*/ 45 w 1147"/>
                <a:gd name="T21" fmla="*/ 219 h 705"/>
                <a:gd name="T22" fmla="*/ 96 w 1147"/>
                <a:gd name="T23" fmla="*/ 236 h 705"/>
                <a:gd name="T24" fmla="*/ 102 w 1147"/>
                <a:gd name="T25" fmla="*/ 269 h 705"/>
                <a:gd name="T26" fmla="*/ 84 w 1147"/>
                <a:gd name="T27" fmla="*/ 287 h 705"/>
                <a:gd name="T28" fmla="*/ 147 w 1147"/>
                <a:gd name="T29" fmla="*/ 250 h 705"/>
                <a:gd name="T30" fmla="*/ 173 w 1147"/>
                <a:gd name="T31" fmla="*/ 213 h 705"/>
                <a:gd name="T32" fmla="*/ 191 w 1147"/>
                <a:gd name="T33" fmla="*/ 201 h 705"/>
                <a:gd name="T34" fmla="*/ 226 w 1147"/>
                <a:gd name="T35" fmla="*/ 215 h 705"/>
                <a:gd name="T36" fmla="*/ 248 w 1147"/>
                <a:gd name="T37" fmla="*/ 202 h 705"/>
                <a:gd name="T38" fmla="*/ 276 w 1147"/>
                <a:gd name="T39" fmla="*/ 213 h 705"/>
                <a:gd name="T40" fmla="*/ 340 w 1147"/>
                <a:gd name="T41" fmla="*/ 232 h 705"/>
                <a:gd name="T42" fmla="*/ 375 w 1147"/>
                <a:gd name="T43" fmla="*/ 248 h 705"/>
                <a:gd name="T44" fmla="*/ 376 w 1147"/>
                <a:gd name="T45" fmla="*/ 261 h 705"/>
                <a:gd name="T46" fmla="*/ 389 w 1147"/>
                <a:gd name="T47" fmla="*/ 263 h 705"/>
                <a:gd name="T48" fmla="*/ 401 w 1147"/>
                <a:gd name="T49" fmla="*/ 274 h 705"/>
                <a:gd name="T50" fmla="*/ 396 w 1147"/>
                <a:gd name="T51" fmla="*/ 300 h 705"/>
                <a:gd name="T52" fmla="*/ 421 w 1147"/>
                <a:gd name="T53" fmla="*/ 299 h 705"/>
                <a:gd name="T54" fmla="*/ 15 w 1147"/>
                <a:gd name="T55" fmla="*/ 313 h 705"/>
                <a:gd name="T56" fmla="*/ 178 w 1147"/>
                <a:gd name="T57" fmla="*/ 240 h 705"/>
                <a:gd name="T58" fmla="*/ 177 w 1147"/>
                <a:gd name="T59" fmla="*/ 256 h 705"/>
                <a:gd name="T60" fmla="*/ 25 w 1147"/>
                <a:gd name="T61" fmla="*/ 219 h 705"/>
                <a:gd name="T62" fmla="*/ 1094 w 1147"/>
                <a:gd name="T63" fmla="*/ 443 h 705"/>
                <a:gd name="T64" fmla="*/ 1010 w 1147"/>
                <a:gd name="T65" fmla="*/ 472 h 705"/>
                <a:gd name="T66" fmla="*/ 970 w 1147"/>
                <a:gd name="T67" fmla="*/ 473 h 705"/>
                <a:gd name="T68" fmla="*/ 926 w 1147"/>
                <a:gd name="T69" fmla="*/ 471 h 705"/>
                <a:gd name="T70" fmla="*/ 954 w 1147"/>
                <a:gd name="T71" fmla="*/ 426 h 705"/>
                <a:gd name="T72" fmla="*/ 902 w 1147"/>
                <a:gd name="T73" fmla="*/ 410 h 705"/>
                <a:gd name="T74" fmla="*/ 864 w 1147"/>
                <a:gd name="T75" fmla="*/ 397 h 705"/>
                <a:gd name="T76" fmla="*/ 516 w 1147"/>
                <a:gd name="T77" fmla="*/ 388 h 705"/>
                <a:gd name="T78" fmla="*/ 510 w 1147"/>
                <a:gd name="T79" fmla="*/ 395 h 705"/>
                <a:gd name="T80" fmla="*/ 501 w 1147"/>
                <a:gd name="T81" fmla="*/ 436 h 705"/>
                <a:gd name="T82" fmla="*/ 513 w 1147"/>
                <a:gd name="T83" fmla="*/ 539 h 705"/>
                <a:gd name="T84" fmla="*/ 557 w 1147"/>
                <a:gd name="T85" fmla="*/ 590 h 705"/>
                <a:gd name="T86" fmla="*/ 647 w 1147"/>
                <a:gd name="T87" fmla="*/ 625 h 705"/>
                <a:gd name="T88" fmla="*/ 724 w 1147"/>
                <a:gd name="T89" fmla="*/ 647 h 705"/>
                <a:gd name="T90" fmla="*/ 783 w 1147"/>
                <a:gd name="T91" fmla="*/ 685 h 705"/>
                <a:gd name="T92" fmla="*/ 818 w 1147"/>
                <a:gd name="T93" fmla="*/ 658 h 705"/>
                <a:gd name="T94" fmla="*/ 862 w 1147"/>
                <a:gd name="T95" fmla="*/ 644 h 705"/>
                <a:gd name="T96" fmla="*/ 889 w 1147"/>
                <a:gd name="T97" fmla="*/ 641 h 705"/>
                <a:gd name="T98" fmla="*/ 944 w 1147"/>
                <a:gd name="T99" fmla="*/ 645 h 705"/>
                <a:gd name="T100" fmla="*/ 983 w 1147"/>
                <a:gd name="T101" fmla="*/ 699 h 705"/>
                <a:gd name="T102" fmla="*/ 994 w 1147"/>
                <a:gd name="T103" fmla="*/ 608 h 705"/>
                <a:gd name="T104" fmla="*/ 1036 w 1147"/>
                <a:gd name="T105" fmla="*/ 571 h 705"/>
                <a:gd name="T106" fmla="*/ 1032 w 1147"/>
                <a:gd name="T107" fmla="*/ 539 h 705"/>
                <a:gd name="T108" fmla="*/ 1049 w 1147"/>
                <a:gd name="T109" fmla="*/ 541 h 705"/>
                <a:gd name="T110" fmla="*/ 1088 w 1147"/>
                <a:gd name="T111" fmla="*/ 499 h 705"/>
                <a:gd name="T112" fmla="*/ 1102 w 1147"/>
                <a:gd name="T113" fmla="*/ 475 h 705"/>
                <a:gd name="T114" fmla="*/ 1137 w 1147"/>
                <a:gd name="T115" fmla="*/ 413 h 70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47"/>
                <a:gd name="T175" fmla="*/ 0 h 705"/>
                <a:gd name="T176" fmla="*/ 1147 w 1147"/>
                <a:gd name="T177" fmla="*/ 705 h 70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47" h="705">
                  <a:moveTo>
                    <a:pt x="431" y="286"/>
                  </a:moveTo>
                  <a:cubicBezTo>
                    <a:pt x="432" y="281"/>
                    <a:pt x="433" y="279"/>
                    <a:pt x="420" y="274"/>
                  </a:cubicBezTo>
                  <a:cubicBezTo>
                    <a:pt x="407" y="269"/>
                    <a:pt x="409" y="265"/>
                    <a:pt x="400" y="250"/>
                  </a:cubicBezTo>
                  <a:cubicBezTo>
                    <a:pt x="391" y="235"/>
                    <a:pt x="376" y="228"/>
                    <a:pt x="376" y="222"/>
                  </a:cubicBezTo>
                  <a:cubicBezTo>
                    <a:pt x="376" y="217"/>
                    <a:pt x="360" y="217"/>
                    <a:pt x="360" y="222"/>
                  </a:cubicBezTo>
                  <a:cubicBezTo>
                    <a:pt x="360" y="226"/>
                    <a:pt x="354" y="227"/>
                    <a:pt x="350" y="230"/>
                  </a:cubicBezTo>
                  <a:cubicBezTo>
                    <a:pt x="346" y="232"/>
                    <a:pt x="345" y="228"/>
                    <a:pt x="341" y="224"/>
                  </a:cubicBezTo>
                  <a:cubicBezTo>
                    <a:pt x="338" y="220"/>
                    <a:pt x="330" y="215"/>
                    <a:pt x="330" y="213"/>
                  </a:cubicBezTo>
                  <a:cubicBezTo>
                    <a:pt x="330" y="210"/>
                    <a:pt x="328" y="204"/>
                    <a:pt x="322" y="207"/>
                  </a:cubicBezTo>
                  <a:cubicBezTo>
                    <a:pt x="317" y="210"/>
                    <a:pt x="314" y="207"/>
                    <a:pt x="312" y="209"/>
                  </a:cubicBezTo>
                  <a:cubicBezTo>
                    <a:pt x="310" y="211"/>
                    <a:pt x="306" y="208"/>
                    <a:pt x="306" y="208"/>
                  </a:cubicBezTo>
                  <a:cubicBezTo>
                    <a:pt x="306" y="35"/>
                    <a:pt x="306" y="35"/>
                    <a:pt x="306" y="35"/>
                  </a:cubicBezTo>
                  <a:cubicBezTo>
                    <a:pt x="304" y="35"/>
                    <a:pt x="302" y="34"/>
                    <a:pt x="301" y="34"/>
                  </a:cubicBezTo>
                  <a:cubicBezTo>
                    <a:pt x="294" y="31"/>
                    <a:pt x="283" y="26"/>
                    <a:pt x="277" y="27"/>
                  </a:cubicBezTo>
                  <a:cubicBezTo>
                    <a:pt x="271" y="29"/>
                    <a:pt x="260" y="30"/>
                    <a:pt x="256" y="28"/>
                  </a:cubicBezTo>
                  <a:cubicBezTo>
                    <a:pt x="252" y="26"/>
                    <a:pt x="246" y="24"/>
                    <a:pt x="238" y="26"/>
                  </a:cubicBezTo>
                  <a:cubicBezTo>
                    <a:pt x="230" y="27"/>
                    <a:pt x="225" y="21"/>
                    <a:pt x="214" y="19"/>
                  </a:cubicBezTo>
                  <a:cubicBezTo>
                    <a:pt x="204" y="16"/>
                    <a:pt x="189" y="19"/>
                    <a:pt x="185" y="21"/>
                  </a:cubicBezTo>
                  <a:cubicBezTo>
                    <a:pt x="182" y="22"/>
                    <a:pt x="183" y="17"/>
                    <a:pt x="178" y="17"/>
                  </a:cubicBezTo>
                  <a:cubicBezTo>
                    <a:pt x="174" y="18"/>
                    <a:pt x="177" y="15"/>
                    <a:pt x="175" y="12"/>
                  </a:cubicBezTo>
                  <a:cubicBezTo>
                    <a:pt x="172" y="8"/>
                    <a:pt x="160" y="11"/>
                    <a:pt x="155" y="12"/>
                  </a:cubicBezTo>
                  <a:cubicBezTo>
                    <a:pt x="151" y="12"/>
                    <a:pt x="149" y="10"/>
                    <a:pt x="150" y="7"/>
                  </a:cubicBezTo>
                  <a:cubicBezTo>
                    <a:pt x="150" y="5"/>
                    <a:pt x="146" y="6"/>
                    <a:pt x="144" y="9"/>
                  </a:cubicBezTo>
                  <a:cubicBezTo>
                    <a:pt x="142" y="12"/>
                    <a:pt x="137" y="12"/>
                    <a:pt x="135" y="10"/>
                  </a:cubicBezTo>
                  <a:cubicBezTo>
                    <a:pt x="133" y="8"/>
                    <a:pt x="139" y="8"/>
                    <a:pt x="140" y="5"/>
                  </a:cubicBezTo>
                  <a:cubicBezTo>
                    <a:pt x="140" y="3"/>
                    <a:pt x="133" y="2"/>
                    <a:pt x="131" y="1"/>
                  </a:cubicBezTo>
                  <a:cubicBezTo>
                    <a:pt x="128" y="0"/>
                    <a:pt x="124" y="4"/>
                    <a:pt x="119" y="8"/>
                  </a:cubicBezTo>
                  <a:cubicBezTo>
                    <a:pt x="114" y="13"/>
                    <a:pt x="106" y="13"/>
                    <a:pt x="101" y="12"/>
                  </a:cubicBezTo>
                  <a:cubicBezTo>
                    <a:pt x="96" y="12"/>
                    <a:pt x="90" y="13"/>
                    <a:pt x="91" y="15"/>
                  </a:cubicBezTo>
                  <a:cubicBezTo>
                    <a:pt x="91" y="18"/>
                    <a:pt x="97" y="18"/>
                    <a:pt x="93" y="21"/>
                  </a:cubicBezTo>
                  <a:cubicBezTo>
                    <a:pt x="90" y="25"/>
                    <a:pt x="88" y="17"/>
                    <a:pt x="85" y="20"/>
                  </a:cubicBezTo>
                  <a:cubicBezTo>
                    <a:pt x="81" y="24"/>
                    <a:pt x="71" y="24"/>
                    <a:pt x="68" y="23"/>
                  </a:cubicBezTo>
                  <a:cubicBezTo>
                    <a:pt x="66" y="23"/>
                    <a:pt x="58" y="32"/>
                    <a:pt x="55" y="34"/>
                  </a:cubicBezTo>
                  <a:cubicBezTo>
                    <a:pt x="53" y="37"/>
                    <a:pt x="57" y="39"/>
                    <a:pt x="50" y="46"/>
                  </a:cubicBezTo>
                  <a:cubicBezTo>
                    <a:pt x="44" y="54"/>
                    <a:pt x="26" y="52"/>
                    <a:pt x="22" y="52"/>
                  </a:cubicBezTo>
                  <a:cubicBezTo>
                    <a:pt x="18" y="52"/>
                    <a:pt x="21" y="56"/>
                    <a:pt x="19" y="59"/>
                  </a:cubicBezTo>
                  <a:cubicBezTo>
                    <a:pt x="17" y="62"/>
                    <a:pt x="21" y="64"/>
                    <a:pt x="31" y="67"/>
                  </a:cubicBezTo>
                  <a:cubicBezTo>
                    <a:pt x="42" y="70"/>
                    <a:pt x="49" y="83"/>
                    <a:pt x="50" y="87"/>
                  </a:cubicBezTo>
                  <a:cubicBezTo>
                    <a:pt x="51" y="90"/>
                    <a:pt x="64" y="86"/>
                    <a:pt x="69" y="87"/>
                  </a:cubicBezTo>
                  <a:cubicBezTo>
                    <a:pt x="74" y="88"/>
                    <a:pt x="68" y="95"/>
                    <a:pt x="73" y="97"/>
                  </a:cubicBezTo>
                  <a:cubicBezTo>
                    <a:pt x="77" y="99"/>
                    <a:pt x="83" y="96"/>
                    <a:pt x="85" y="99"/>
                  </a:cubicBezTo>
                  <a:cubicBezTo>
                    <a:pt x="86" y="103"/>
                    <a:pt x="76" y="99"/>
                    <a:pt x="71" y="103"/>
                  </a:cubicBezTo>
                  <a:cubicBezTo>
                    <a:pt x="66" y="107"/>
                    <a:pt x="64" y="109"/>
                    <a:pt x="62" y="106"/>
                  </a:cubicBezTo>
                  <a:cubicBezTo>
                    <a:pt x="60" y="103"/>
                    <a:pt x="51" y="105"/>
                    <a:pt x="47" y="105"/>
                  </a:cubicBezTo>
                  <a:cubicBezTo>
                    <a:pt x="43" y="106"/>
                    <a:pt x="47" y="100"/>
                    <a:pt x="47" y="98"/>
                  </a:cubicBezTo>
                  <a:cubicBezTo>
                    <a:pt x="47" y="95"/>
                    <a:pt x="41" y="93"/>
                    <a:pt x="33" y="98"/>
                  </a:cubicBezTo>
                  <a:cubicBezTo>
                    <a:pt x="25" y="103"/>
                    <a:pt x="28" y="101"/>
                    <a:pt x="27" y="105"/>
                  </a:cubicBezTo>
                  <a:cubicBezTo>
                    <a:pt x="26" y="109"/>
                    <a:pt x="22" y="103"/>
                    <a:pt x="17" y="106"/>
                  </a:cubicBezTo>
                  <a:cubicBezTo>
                    <a:pt x="12" y="109"/>
                    <a:pt x="3" y="111"/>
                    <a:pt x="2" y="115"/>
                  </a:cubicBezTo>
                  <a:cubicBezTo>
                    <a:pt x="0" y="118"/>
                    <a:pt x="13" y="120"/>
                    <a:pt x="18" y="121"/>
                  </a:cubicBezTo>
                  <a:cubicBezTo>
                    <a:pt x="23" y="122"/>
                    <a:pt x="12" y="125"/>
                    <a:pt x="16" y="127"/>
                  </a:cubicBezTo>
                  <a:cubicBezTo>
                    <a:pt x="20" y="128"/>
                    <a:pt x="18" y="132"/>
                    <a:pt x="25" y="135"/>
                  </a:cubicBezTo>
                  <a:cubicBezTo>
                    <a:pt x="31" y="138"/>
                    <a:pt x="45" y="135"/>
                    <a:pt x="49" y="135"/>
                  </a:cubicBezTo>
                  <a:cubicBezTo>
                    <a:pt x="52" y="135"/>
                    <a:pt x="56" y="139"/>
                    <a:pt x="59" y="136"/>
                  </a:cubicBezTo>
                  <a:cubicBezTo>
                    <a:pt x="62" y="133"/>
                    <a:pt x="73" y="124"/>
                    <a:pt x="79" y="129"/>
                  </a:cubicBezTo>
                  <a:cubicBezTo>
                    <a:pt x="85" y="134"/>
                    <a:pt x="73" y="134"/>
                    <a:pt x="76" y="137"/>
                  </a:cubicBezTo>
                  <a:cubicBezTo>
                    <a:pt x="79" y="140"/>
                    <a:pt x="82" y="148"/>
                    <a:pt x="77" y="152"/>
                  </a:cubicBezTo>
                  <a:cubicBezTo>
                    <a:pt x="71" y="156"/>
                    <a:pt x="66" y="153"/>
                    <a:pt x="63" y="153"/>
                  </a:cubicBezTo>
                  <a:cubicBezTo>
                    <a:pt x="60" y="153"/>
                    <a:pt x="62" y="158"/>
                    <a:pt x="57" y="162"/>
                  </a:cubicBezTo>
                  <a:cubicBezTo>
                    <a:pt x="52" y="166"/>
                    <a:pt x="49" y="158"/>
                    <a:pt x="43" y="158"/>
                  </a:cubicBezTo>
                  <a:cubicBezTo>
                    <a:pt x="37" y="158"/>
                    <a:pt x="38" y="166"/>
                    <a:pt x="38" y="170"/>
                  </a:cubicBezTo>
                  <a:cubicBezTo>
                    <a:pt x="39" y="173"/>
                    <a:pt x="29" y="169"/>
                    <a:pt x="27" y="178"/>
                  </a:cubicBezTo>
                  <a:cubicBezTo>
                    <a:pt x="25" y="187"/>
                    <a:pt x="15" y="179"/>
                    <a:pt x="22" y="188"/>
                  </a:cubicBezTo>
                  <a:cubicBezTo>
                    <a:pt x="28" y="197"/>
                    <a:pt x="27" y="191"/>
                    <a:pt x="32" y="195"/>
                  </a:cubicBezTo>
                  <a:cubicBezTo>
                    <a:pt x="37" y="198"/>
                    <a:pt x="26" y="204"/>
                    <a:pt x="31" y="205"/>
                  </a:cubicBezTo>
                  <a:cubicBezTo>
                    <a:pt x="36" y="206"/>
                    <a:pt x="42" y="215"/>
                    <a:pt x="45" y="219"/>
                  </a:cubicBezTo>
                  <a:cubicBezTo>
                    <a:pt x="49" y="222"/>
                    <a:pt x="53" y="217"/>
                    <a:pt x="59" y="217"/>
                  </a:cubicBezTo>
                  <a:cubicBezTo>
                    <a:pt x="64" y="216"/>
                    <a:pt x="61" y="209"/>
                    <a:pt x="64" y="212"/>
                  </a:cubicBezTo>
                  <a:cubicBezTo>
                    <a:pt x="67" y="215"/>
                    <a:pt x="72" y="223"/>
                    <a:pt x="69" y="225"/>
                  </a:cubicBezTo>
                  <a:cubicBezTo>
                    <a:pt x="66" y="227"/>
                    <a:pt x="68" y="233"/>
                    <a:pt x="68" y="236"/>
                  </a:cubicBezTo>
                  <a:cubicBezTo>
                    <a:pt x="67" y="239"/>
                    <a:pt x="79" y="238"/>
                    <a:pt x="80" y="234"/>
                  </a:cubicBezTo>
                  <a:cubicBezTo>
                    <a:pt x="81" y="231"/>
                    <a:pt x="90" y="230"/>
                    <a:pt x="96" y="236"/>
                  </a:cubicBezTo>
                  <a:cubicBezTo>
                    <a:pt x="101" y="241"/>
                    <a:pt x="103" y="242"/>
                    <a:pt x="103" y="238"/>
                  </a:cubicBezTo>
                  <a:cubicBezTo>
                    <a:pt x="103" y="233"/>
                    <a:pt x="107" y="228"/>
                    <a:pt x="107" y="232"/>
                  </a:cubicBezTo>
                  <a:cubicBezTo>
                    <a:pt x="108" y="236"/>
                    <a:pt x="112" y="237"/>
                    <a:pt x="120" y="233"/>
                  </a:cubicBezTo>
                  <a:cubicBezTo>
                    <a:pt x="127" y="230"/>
                    <a:pt x="124" y="234"/>
                    <a:pt x="120" y="239"/>
                  </a:cubicBezTo>
                  <a:cubicBezTo>
                    <a:pt x="114" y="245"/>
                    <a:pt x="120" y="256"/>
                    <a:pt x="116" y="257"/>
                  </a:cubicBezTo>
                  <a:cubicBezTo>
                    <a:pt x="112" y="258"/>
                    <a:pt x="109" y="268"/>
                    <a:pt x="102" y="269"/>
                  </a:cubicBezTo>
                  <a:cubicBezTo>
                    <a:pt x="96" y="269"/>
                    <a:pt x="85" y="282"/>
                    <a:pt x="83" y="284"/>
                  </a:cubicBezTo>
                  <a:cubicBezTo>
                    <a:pt x="82" y="286"/>
                    <a:pt x="68" y="280"/>
                    <a:pt x="66" y="285"/>
                  </a:cubicBezTo>
                  <a:cubicBezTo>
                    <a:pt x="64" y="291"/>
                    <a:pt x="55" y="295"/>
                    <a:pt x="57" y="298"/>
                  </a:cubicBezTo>
                  <a:cubicBezTo>
                    <a:pt x="59" y="299"/>
                    <a:pt x="70" y="293"/>
                    <a:pt x="71" y="290"/>
                  </a:cubicBezTo>
                  <a:cubicBezTo>
                    <a:pt x="71" y="287"/>
                    <a:pt x="73" y="288"/>
                    <a:pt x="75" y="290"/>
                  </a:cubicBezTo>
                  <a:cubicBezTo>
                    <a:pt x="77" y="292"/>
                    <a:pt x="82" y="289"/>
                    <a:pt x="84" y="287"/>
                  </a:cubicBezTo>
                  <a:cubicBezTo>
                    <a:pt x="86" y="285"/>
                    <a:pt x="90" y="286"/>
                    <a:pt x="92" y="286"/>
                  </a:cubicBezTo>
                  <a:cubicBezTo>
                    <a:pt x="95" y="286"/>
                    <a:pt x="96" y="283"/>
                    <a:pt x="102" y="282"/>
                  </a:cubicBezTo>
                  <a:cubicBezTo>
                    <a:pt x="109" y="281"/>
                    <a:pt x="108" y="279"/>
                    <a:pt x="109" y="275"/>
                  </a:cubicBezTo>
                  <a:cubicBezTo>
                    <a:pt x="111" y="272"/>
                    <a:pt x="127" y="264"/>
                    <a:pt x="130" y="264"/>
                  </a:cubicBezTo>
                  <a:cubicBezTo>
                    <a:pt x="133" y="263"/>
                    <a:pt x="131" y="258"/>
                    <a:pt x="134" y="258"/>
                  </a:cubicBezTo>
                  <a:cubicBezTo>
                    <a:pt x="137" y="257"/>
                    <a:pt x="142" y="253"/>
                    <a:pt x="147" y="250"/>
                  </a:cubicBezTo>
                  <a:cubicBezTo>
                    <a:pt x="151" y="246"/>
                    <a:pt x="152" y="248"/>
                    <a:pt x="155" y="247"/>
                  </a:cubicBezTo>
                  <a:cubicBezTo>
                    <a:pt x="158" y="245"/>
                    <a:pt x="156" y="239"/>
                    <a:pt x="159" y="238"/>
                  </a:cubicBezTo>
                  <a:cubicBezTo>
                    <a:pt x="162" y="238"/>
                    <a:pt x="165" y="235"/>
                    <a:pt x="165" y="233"/>
                  </a:cubicBezTo>
                  <a:cubicBezTo>
                    <a:pt x="165" y="230"/>
                    <a:pt x="157" y="230"/>
                    <a:pt x="156" y="228"/>
                  </a:cubicBezTo>
                  <a:cubicBezTo>
                    <a:pt x="155" y="226"/>
                    <a:pt x="162" y="220"/>
                    <a:pt x="165" y="220"/>
                  </a:cubicBezTo>
                  <a:cubicBezTo>
                    <a:pt x="168" y="220"/>
                    <a:pt x="172" y="217"/>
                    <a:pt x="173" y="213"/>
                  </a:cubicBezTo>
                  <a:cubicBezTo>
                    <a:pt x="173" y="209"/>
                    <a:pt x="177" y="209"/>
                    <a:pt x="180" y="205"/>
                  </a:cubicBezTo>
                  <a:cubicBezTo>
                    <a:pt x="183" y="202"/>
                    <a:pt x="183" y="199"/>
                    <a:pt x="186" y="198"/>
                  </a:cubicBezTo>
                  <a:cubicBezTo>
                    <a:pt x="189" y="198"/>
                    <a:pt x="192" y="194"/>
                    <a:pt x="196" y="192"/>
                  </a:cubicBezTo>
                  <a:cubicBezTo>
                    <a:pt x="199" y="190"/>
                    <a:pt x="196" y="194"/>
                    <a:pt x="202" y="194"/>
                  </a:cubicBezTo>
                  <a:cubicBezTo>
                    <a:pt x="209" y="195"/>
                    <a:pt x="208" y="201"/>
                    <a:pt x="203" y="199"/>
                  </a:cubicBezTo>
                  <a:cubicBezTo>
                    <a:pt x="198" y="196"/>
                    <a:pt x="195" y="197"/>
                    <a:pt x="191" y="201"/>
                  </a:cubicBezTo>
                  <a:cubicBezTo>
                    <a:pt x="186" y="205"/>
                    <a:pt x="190" y="206"/>
                    <a:pt x="186" y="211"/>
                  </a:cubicBezTo>
                  <a:cubicBezTo>
                    <a:pt x="183" y="216"/>
                    <a:pt x="183" y="219"/>
                    <a:pt x="187" y="219"/>
                  </a:cubicBezTo>
                  <a:cubicBezTo>
                    <a:pt x="192" y="220"/>
                    <a:pt x="187" y="223"/>
                    <a:pt x="183" y="224"/>
                  </a:cubicBezTo>
                  <a:cubicBezTo>
                    <a:pt x="179" y="226"/>
                    <a:pt x="182" y="228"/>
                    <a:pt x="188" y="228"/>
                  </a:cubicBezTo>
                  <a:cubicBezTo>
                    <a:pt x="193" y="228"/>
                    <a:pt x="202" y="220"/>
                    <a:pt x="210" y="216"/>
                  </a:cubicBezTo>
                  <a:cubicBezTo>
                    <a:pt x="218" y="212"/>
                    <a:pt x="224" y="216"/>
                    <a:pt x="226" y="215"/>
                  </a:cubicBezTo>
                  <a:cubicBezTo>
                    <a:pt x="228" y="214"/>
                    <a:pt x="224" y="211"/>
                    <a:pt x="226" y="209"/>
                  </a:cubicBezTo>
                  <a:cubicBezTo>
                    <a:pt x="229" y="208"/>
                    <a:pt x="223" y="207"/>
                    <a:pt x="221" y="203"/>
                  </a:cubicBezTo>
                  <a:cubicBezTo>
                    <a:pt x="220" y="198"/>
                    <a:pt x="224" y="201"/>
                    <a:pt x="225" y="197"/>
                  </a:cubicBezTo>
                  <a:cubicBezTo>
                    <a:pt x="226" y="193"/>
                    <a:pt x="229" y="195"/>
                    <a:pt x="231" y="197"/>
                  </a:cubicBezTo>
                  <a:cubicBezTo>
                    <a:pt x="234" y="198"/>
                    <a:pt x="237" y="195"/>
                    <a:pt x="240" y="200"/>
                  </a:cubicBezTo>
                  <a:cubicBezTo>
                    <a:pt x="242" y="204"/>
                    <a:pt x="244" y="198"/>
                    <a:pt x="248" y="202"/>
                  </a:cubicBezTo>
                  <a:cubicBezTo>
                    <a:pt x="252" y="205"/>
                    <a:pt x="248" y="204"/>
                    <a:pt x="243" y="205"/>
                  </a:cubicBezTo>
                  <a:cubicBezTo>
                    <a:pt x="239" y="206"/>
                    <a:pt x="241" y="212"/>
                    <a:pt x="245" y="209"/>
                  </a:cubicBezTo>
                  <a:cubicBezTo>
                    <a:pt x="248" y="207"/>
                    <a:pt x="251" y="205"/>
                    <a:pt x="254" y="208"/>
                  </a:cubicBezTo>
                  <a:cubicBezTo>
                    <a:pt x="257" y="210"/>
                    <a:pt x="258" y="209"/>
                    <a:pt x="260" y="207"/>
                  </a:cubicBezTo>
                  <a:cubicBezTo>
                    <a:pt x="263" y="204"/>
                    <a:pt x="263" y="207"/>
                    <a:pt x="263" y="209"/>
                  </a:cubicBezTo>
                  <a:cubicBezTo>
                    <a:pt x="263" y="211"/>
                    <a:pt x="268" y="212"/>
                    <a:pt x="276" y="213"/>
                  </a:cubicBezTo>
                  <a:cubicBezTo>
                    <a:pt x="283" y="214"/>
                    <a:pt x="297" y="212"/>
                    <a:pt x="300" y="212"/>
                  </a:cubicBezTo>
                  <a:cubicBezTo>
                    <a:pt x="304" y="212"/>
                    <a:pt x="302" y="217"/>
                    <a:pt x="310" y="219"/>
                  </a:cubicBezTo>
                  <a:cubicBezTo>
                    <a:pt x="318" y="220"/>
                    <a:pt x="320" y="211"/>
                    <a:pt x="324" y="214"/>
                  </a:cubicBezTo>
                  <a:cubicBezTo>
                    <a:pt x="328" y="218"/>
                    <a:pt x="324" y="219"/>
                    <a:pt x="322" y="221"/>
                  </a:cubicBezTo>
                  <a:cubicBezTo>
                    <a:pt x="319" y="224"/>
                    <a:pt x="324" y="224"/>
                    <a:pt x="327" y="225"/>
                  </a:cubicBezTo>
                  <a:cubicBezTo>
                    <a:pt x="330" y="227"/>
                    <a:pt x="337" y="229"/>
                    <a:pt x="340" y="232"/>
                  </a:cubicBezTo>
                  <a:cubicBezTo>
                    <a:pt x="344" y="235"/>
                    <a:pt x="346" y="239"/>
                    <a:pt x="354" y="243"/>
                  </a:cubicBezTo>
                  <a:cubicBezTo>
                    <a:pt x="362" y="247"/>
                    <a:pt x="354" y="233"/>
                    <a:pt x="360" y="237"/>
                  </a:cubicBezTo>
                  <a:cubicBezTo>
                    <a:pt x="366" y="242"/>
                    <a:pt x="364" y="237"/>
                    <a:pt x="369" y="242"/>
                  </a:cubicBezTo>
                  <a:cubicBezTo>
                    <a:pt x="374" y="246"/>
                    <a:pt x="372" y="240"/>
                    <a:pt x="370" y="232"/>
                  </a:cubicBezTo>
                  <a:cubicBezTo>
                    <a:pt x="368" y="225"/>
                    <a:pt x="372" y="230"/>
                    <a:pt x="375" y="233"/>
                  </a:cubicBezTo>
                  <a:cubicBezTo>
                    <a:pt x="377" y="237"/>
                    <a:pt x="377" y="244"/>
                    <a:pt x="375" y="248"/>
                  </a:cubicBezTo>
                  <a:cubicBezTo>
                    <a:pt x="374" y="253"/>
                    <a:pt x="366" y="249"/>
                    <a:pt x="367" y="246"/>
                  </a:cubicBezTo>
                  <a:cubicBezTo>
                    <a:pt x="368" y="244"/>
                    <a:pt x="360" y="245"/>
                    <a:pt x="359" y="248"/>
                  </a:cubicBezTo>
                  <a:cubicBezTo>
                    <a:pt x="359" y="252"/>
                    <a:pt x="365" y="259"/>
                    <a:pt x="369" y="259"/>
                  </a:cubicBezTo>
                  <a:cubicBezTo>
                    <a:pt x="373" y="260"/>
                    <a:pt x="370" y="266"/>
                    <a:pt x="372" y="267"/>
                  </a:cubicBezTo>
                  <a:cubicBezTo>
                    <a:pt x="376" y="268"/>
                    <a:pt x="375" y="275"/>
                    <a:pt x="377" y="274"/>
                  </a:cubicBezTo>
                  <a:cubicBezTo>
                    <a:pt x="379" y="273"/>
                    <a:pt x="379" y="265"/>
                    <a:pt x="376" y="261"/>
                  </a:cubicBezTo>
                  <a:cubicBezTo>
                    <a:pt x="374" y="258"/>
                    <a:pt x="375" y="253"/>
                    <a:pt x="378" y="254"/>
                  </a:cubicBezTo>
                  <a:cubicBezTo>
                    <a:pt x="381" y="255"/>
                    <a:pt x="378" y="260"/>
                    <a:pt x="380" y="262"/>
                  </a:cubicBezTo>
                  <a:cubicBezTo>
                    <a:pt x="381" y="264"/>
                    <a:pt x="383" y="260"/>
                    <a:pt x="386" y="258"/>
                  </a:cubicBezTo>
                  <a:cubicBezTo>
                    <a:pt x="390" y="256"/>
                    <a:pt x="385" y="250"/>
                    <a:pt x="386" y="247"/>
                  </a:cubicBezTo>
                  <a:cubicBezTo>
                    <a:pt x="387" y="244"/>
                    <a:pt x="391" y="250"/>
                    <a:pt x="393" y="255"/>
                  </a:cubicBezTo>
                  <a:cubicBezTo>
                    <a:pt x="394" y="260"/>
                    <a:pt x="389" y="260"/>
                    <a:pt x="389" y="263"/>
                  </a:cubicBezTo>
                  <a:cubicBezTo>
                    <a:pt x="389" y="266"/>
                    <a:pt x="384" y="264"/>
                    <a:pt x="383" y="266"/>
                  </a:cubicBezTo>
                  <a:cubicBezTo>
                    <a:pt x="381" y="267"/>
                    <a:pt x="382" y="277"/>
                    <a:pt x="384" y="278"/>
                  </a:cubicBezTo>
                  <a:cubicBezTo>
                    <a:pt x="386" y="278"/>
                    <a:pt x="387" y="269"/>
                    <a:pt x="389" y="274"/>
                  </a:cubicBezTo>
                  <a:cubicBezTo>
                    <a:pt x="390" y="278"/>
                    <a:pt x="395" y="268"/>
                    <a:pt x="396" y="272"/>
                  </a:cubicBezTo>
                  <a:cubicBezTo>
                    <a:pt x="397" y="276"/>
                    <a:pt x="403" y="281"/>
                    <a:pt x="405" y="280"/>
                  </a:cubicBezTo>
                  <a:cubicBezTo>
                    <a:pt x="408" y="279"/>
                    <a:pt x="404" y="274"/>
                    <a:pt x="401" y="274"/>
                  </a:cubicBezTo>
                  <a:cubicBezTo>
                    <a:pt x="397" y="274"/>
                    <a:pt x="398" y="268"/>
                    <a:pt x="401" y="268"/>
                  </a:cubicBezTo>
                  <a:cubicBezTo>
                    <a:pt x="404" y="268"/>
                    <a:pt x="410" y="276"/>
                    <a:pt x="410" y="279"/>
                  </a:cubicBezTo>
                  <a:cubicBezTo>
                    <a:pt x="410" y="282"/>
                    <a:pt x="407" y="282"/>
                    <a:pt x="404" y="285"/>
                  </a:cubicBezTo>
                  <a:cubicBezTo>
                    <a:pt x="401" y="288"/>
                    <a:pt x="398" y="280"/>
                    <a:pt x="394" y="280"/>
                  </a:cubicBezTo>
                  <a:cubicBezTo>
                    <a:pt x="391" y="280"/>
                    <a:pt x="394" y="285"/>
                    <a:pt x="396" y="289"/>
                  </a:cubicBezTo>
                  <a:cubicBezTo>
                    <a:pt x="397" y="292"/>
                    <a:pt x="392" y="297"/>
                    <a:pt x="396" y="300"/>
                  </a:cubicBezTo>
                  <a:cubicBezTo>
                    <a:pt x="400" y="303"/>
                    <a:pt x="399" y="298"/>
                    <a:pt x="400" y="296"/>
                  </a:cubicBezTo>
                  <a:cubicBezTo>
                    <a:pt x="401" y="294"/>
                    <a:pt x="404" y="297"/>
                    <a:pt x="406" y="298"/>
                  </a:cubicBezTo>
                  <a:cubicBezTo>
                    <a:pt x="408" y="300"/>
                    <a:pt x="409" y="294"/>
                    <a:pt x="409" y="292"/>
                  </a:cubicBezTo>
                  <a:cubicBezTo>
                    <a:pt x="409" y="290"/>
                    <a:pt x="412" y="291"/>
                    <a:pt x="414" y="294"/>
                  </a:cubicBezTo>
                  <a:cubicBezTo>
                    <a:pt x="416" y="297"/>
                    <a:pt x="417" y="291"/>
                    <a:pt x="420" y="291"/>
                  </a:cubicBezTo>
                  <a:cubicBezTo>
                    <a:pt x="423" y="292"/>
                    <a:pt x="421" y="297"/>
                    <a:pt x="421" y="299"/>
                  </a:cubicBezTo>
                  <a:cubicBezTo>
                    <a:pt x="421" y="302"/>
                    <a:pt x="426" y="297"/>
                    <a:pt x="425" y="300"/>
                  </a:cubicBezTo>
                  <a:cubicBezTo>
                    <a:pt x="425" y="300"/>
                    <a:pt x="425" y="301"/>
                    <a:pt x="425" y="301"/>
                  </a:cubicBezTo>
                  <a:cubicBezTo>
                    <a:pt x="428" y="299"/>
                    <a:pt x="431" y="297"/>
                    <a:pt x="433" y="296"/>
                  </a:cubicBezTo>
                  <a:cubicBezTo>
                    <a:pt x="438" y="292"/>
                    <a:pt x="429" y="290"/>
                    <a:pt x="431" y="286"/>
                  </a:cubicBezTo>
                  <a:close/>
                  <a:moveTo>
                    <a:pt x="9" y="321"/>
                  </a:moveTo>
                  <a:cubicBezTo>
                    <a:pt x="15" y="319"/>
                    <a:pt x="17" y="316"/>
                    <a:pt x="15" y="313"/>
                  </a:cubicBezTo>
                  <a:cubicBezTo>
                    <a:pt x="12" y="310"/>
                    <a:pt x="4" y="323"/>
                    <a:pt x="9" y="321"/>
                  </a:cubicBezTo>
                  <a:close/>
                  <a:moveTo>
                    <a:pt x="51" y="299"/>
                  </a:moveTo>
                  <a:cubicBezTo>
                    <a:pt x="46" y="297"/>
                    <a:pt x="31" y="305"/>
                    <a:pt x="36" y="306"/>
                  </a:cubicBezTo>
                  <a:cubicBezTo>
                    <a:pt x="40" y="307"/>
                    <a:pt x="41" y="303"/>
                    <a:pt x="45" y="303"/>
                  </a:cubicBezTo>
                  <a:cubicBezTo>
                    <a:pt x="49" y="303"/>
                    <a:pt x="57" y="301"/>
                    <a:pt x="51" y="299"/>
                  </a:cubicBezTo>
                  <a:close/>
                  <a:moveTo>
                    <a:pt x="178" y="240"/>
                  </a:moveTo>
                  <a:cubicBezTo>
                    <a:pt x="178" y="237"/>
                    <a:pt x="174" y="237"/>
                    <a:pt x="169" y="243"/>
                  </a:cubicBezTo>
                  <a:cubicBezTo>
                    <a:pt x="164" y="249"/>
                    <a:pt x="160" y="252"/>
                    <a:pt x="159" y="255"/>
                  </a:cubicBezTo>
                  <a:cubicBezTo>
                    <a:pt x="159" y="257"/>
                    <a:pt x="153" y="254"/>
                    <a:pt x="151" y="258"/>
                  </a:cubicBezTo>
                  <a:cubicBezTo>
                    <a:pt x="149" y="261"/>
                    <a:pt x="152" y="269"/>
                    <a:pt x="156" y="266"/>
                  </a:cubicBezTo>
                  <a:cubicBezTo>
                    <a:pt x="159" y="264"/>
                    <a:pt x="160" y="266"/>
                    <a:pt x="162" y="266"/>
                  </a:cubicBezTo>
                  <a:cubicBezTo>
                    <a:pt x="164" y="266"/>
                    <a:pt x="174" y="259"/>
                    <a:pt x="177" y="256"/>
                  </a:cubicBezTo>
                  <a:cubicBezTo>
                    <a:pt x="179" y="252"/>
                    <a:pt x="173" y="251"/>
                    <a:pt x="172" y="249"/>
                  </a:cubicBezTo>
                  <a:cubicBezTo>
                    <a:pt x="172" y="247"/>
                    <a:pt x="178" y="247"/>
                    <a:pt x="180" y="245"/>
                  </a:cubicBezTo>
                  <a:cubicBezTo>
                    <a:pt x="183" y="244"/>
                    <a:pt x="178" y="243"/>
                    <a:pt x="178" y="240"/>
                  </a:cubicBezTo>
                  <a:close/>
                  <a:moveTo>
                    <a:pt x="19" y="210"/>
                  </a:moveTo>
                  <a:cubicBezTo>
                    <a:pt x="18" y="206"/>
                    <a:pt x="8" y="210"/>
                    <a:pt x="9" y="214"/>
                  </a:cubicBezTo>
                  <a:cubicBezTo>
                    <a:pt x="10" y="218"/>
                    <a:pt x="20" y="220"/>
                    <a:pt x="25" y="219"/>
                  </a:cubicBezTo>
                  <a:cubicBezTo>
                    <a:pt x="28" y="217"/>
                    <a:pt x="30" y="213"/>
                    <a:pt x="27" y="211"/>
                  </a:cubicBezTo>
                  <a:cubicBezTo>
                    <a:pt x="24" y="208"/>
                    <a:pt x="19" y="214"/>
                    <a:pt x="19" y="210"/>
                  </a:cubicBezTo>
                  <a:close/>
                  <a:moveTo>
                    <a:pt x="1137" y="413"/>
                  </a:moveTo>
                  <a:cubicBezTo>
                    <a:pt x="1137" y="410"/>
                    <a:pt x="1127" y="412"/>
                    <a:pt x="1122" y="409"/>
                  </a:cubicBezTo>
                  <a:cubicBezTo>
                    <a:pt x="1117" y="405"/>
                    <a:pt x="1109" y="422"/>
                    <a:pt x="1108" y="429"/>
                  </a:cubicBezTo>
                  <a:cubicBezTo>
                    <a:pt x="1106" y="436"/>
                    <a:pt x="1094" y="443"/>
                    <a:pt x="1094" y="443"/>
                  </a:cubicBezTo>
                  <a:cubicBezTo>
                    <a:pt x="1094" y="443"/>
                    <a:pt x="1058" y="444"/>
                    <a:pt x="1055" y="444"/>
                  </a:cubicBezTo>
                  <a:cubicBezTo>
                    <a:pt x="1053" y="444"/>
                    <a:pt x="1045" y="451"/>
                    <a:pt x="1040" y="455"/>
                  </a:cubicBezTo>
                  <a:cubicBezTo>
                    <a:pt x="1040" y="455"/>
                    <a:pt x="1040" y="455"/>
                    <a:pt x="1040" y="456"/>
                  </a:cubicBezTo>
                  <a:cubicBezTo>
                    <a:pt x="1044" y="462"/>
                    <a:pt x="1031" y="466"/>
                    <a:pt x="1018" y="467"/>
                  </a:cubicBezTo>
                  <a:cubicBezTo>
                    <a:pt x="1015" y="467"/>
                    <a:pt x="1012" y="467"/>
                    <a:pt x="1009" y="467"/>
                  </a:cubicBezTo>
                  <a:cubicBezTo>
                    <a:pt x="1010" y="469"/>
                    <a:pt x="1010" y="471"/>
                    <a:pt x="1010" y="472"/>
                  </a:cubicBezTo>
                  <a:cubicBezTo>
                    <a:pt x="1010" y="473"/>
                    <a:pt x="1009" y="474"/>
                    <a:pt x="1007" y="475"/>
                  </a:cubicBezTo>
                  <a:cubicBezTo>
                    <a:pt x="1005" y="479"/>
                    <a:pt x="989" y="486"/>
                    <a:pt x="981" y="491"/>
                  </a:cubicBezTo>
                  <a:cubicBezTo>
                    <a:pt x="971" y="496"/>
                    <a:pt x="958" y="493"/>
                    <a:pt x="958" y="486"/>
                  </a:cubicBezTo>
                  <a:cubicBezTo>
                    <a:pt x="958" y="478"/>
                    <a:pt x="965" y="480"/>
                    <a:pt x="967" y="483"/>
                  </a:cubicBezTo>
                  <a:cubicBezTo>
                    <a:pt x="967" y="484"/>
                    <a:pt x="969" y="483"/>
                    <a:pt x="971" y="482"/>
                  </a:cubicBezTo>
                  <a:cubicBezTo>
                    <a:pt x="969" y="479"/>
                    <a:pt x="969" y="476"/>
                    <a:pt x="970" y="473"/>
                  </a:cubicBezTo>
                  <a:cubicBezTo>
                    <a:pt x="967" y="472"/>
                    <a:pt x="971" y="460"/>
                    <a:pt x="965" y="459"/>
                  </a:cubicBezTo>
                  <a:cubicBezTo>
                    <a:pt x="959" y="457"/>
                    <a:pt x="952" y="467"/>
                    <a:pt x="953" y="461"/>
                  </a:cubicBezTo>
                  <a:cubicBezTo>
                    <a:pt x="954" y="454"/>
                    <a:pt x="963" y="449"/>
                    <a:pt x="958" y="440"/>
                  </a:cubicBezTo>
                  <a:cubicBezTo>
                    <a:pt x="952" y="432"/>
                    <a:pt x="942" y="432"/>
                    <a:pt x="940" y="438"/>
                  </a:cubicBezTo>
                  <a:cubicBezTo>
                    <a:pt x="938" y="445"/>
                    <a:pt x="931" y="442"/>
                    <a:pt x="929" y="447"/>
                  </a:cubicBezTo>
                  <a:cubicBezTo>
                    <a:pt x="926" y="452"/>
                    <a:pt x="924" y="463"/>
                    <a:pt x="926" y="471"/>
                  </a:cubicBezTo>
                  <a:cubicBezTo>
                    <a:pt x="928" y="479"/>
                    <a:pt x="925" y="483"/>
                    <a:pt x="918" y="487"/>
                  </a:cubicBezTo>
                  <a:cubicBezTo>
                    <a:pt x="910" y="492"/>
                    <a:pt x="906" y="480"/>
                    <a:pt x="909" y="466"/>
                  </a:cubicBezTo>
                  <a:cubicBezTo>
                    <a:pt x="911" y="456"/>
                    <a:pt x="917" y="446"/>
                    <a:pt x="912" y="446"/>
                  </a:cubicBezTo>
                  <a:cubicBezTo>
                    <a:pt x="907" y="446"/>
                    <a:pt x="918" y="434"/>
                    <a:pt x="929" y="432"/>
                  </a:cubicBezTo>
                  <a:cubicBezTo>
                    <a:pt x="939" y="429"/>
                    <a:pt x="952" y="430"/>
                    <a:pt x="952" y="427"/>
                  </a:cubicBezTo>
                  <a:cubicBezTo>
                    <a:pt x="952" y="426"/>
                    <a:pt x="953" y="426"/>
                    <a:pt x="954" y="426"/>
                  </a:cubicBezTo>
                  <a:cubicBezTo>
                    <a:pt x="951" y="424"/>
                    <a:pt x="949" y="422"/>
                    <a:pt x="947" y="421"/>
                  </a:cubicBezTo>
                  <a:cubicBezTo>
                    <a:pt x="947" y="422"/>
                    <a:pt x="947" y="422"/>
                    <a:pt x="946" y="423"/>
                  </a:cubicBezTo>
                  <a:cubicBezTo>
                    <a:pt x="942" y="426"/>
                    <a:pt x="943" y="419"/>
                    <a:pt x="935" y="419"/>
                  </a:cubicBezTo>
                  <a:cubicBezTo>
                    <a:pt x="928" y="419"/>
                    <a:pt x="920" y="426"/>
                    <a:pt x="914" y="423"/>
                  </a:cubicBezTo>
                  <a:cubicBezTo>
                    <a:pt x="908" y="420"/>
                    <a:pt x="911" y="416"/>
                    <a:pt x="906" y="416"/>
                  </a:cubicBezTo>
                  <a:cubicBezTo>
                    <a:pt x="900" y="416"/>
                    <a:pt x="910" y="405"/>
                    <a:pt x="902" y="410"/>
                  </a:cubicBezTo>
                  <a:cubicBezTo>
                    <a:pt x="894" y="414"/>
                    <a:pt x="882" y="425"/>
                    <a:pt x="876" y="420"/>
                  </a:cubicBezTo>
                  <a:cubicBezTo>
                    <a:pt x="871" y="415"/>
                    <a:pt x="866" y="422"/>
                    <a:pt x="862" y="418"/>
                  </a:cubicBezTo>
                  <a:cubicBezTo>
                    <a:pt x="858" y="414"/>
                    <a:pt x="876" y="403"/>
                    <a:pt x="884" y="403"/>
                  </a:cubicBezTo>
                  <a:cubicBezTo>
                    <a:pt x="886" y="403"/>
                    <a:pt x="888" y="402"/>
                    <a:pt x="890" y="401"/>
                  </a:cubicBezTo>
                  <a:cubicBezTo>
                    <a:pt x="886" y="399"/>
                    <a:pt x="876" y="396"/>
                    <a:pt x="874" y="399"/>
                  </a:cubicBezTo>
                  <a:cubicBezTo>
                    <a:pt x="871" y="402"/>
                    <a:pt x="867" y="400"/>
                    <a:pt x="864" y="397"/>
                  </a:cubicBezTo>
                  <a:cubicBezTo>
                    <a:pt x="862" y="394"/>
                    <a:pt x="859" y="398"/>
                    <a:pt x="855" y="393"/>
                  </a:cubicBezTo>
                  <a:cubicBezTo>
                    <a:pt x="851" y="389"/>
                    <a:pt x="847" y="392"/>
                    <a:pt x="845" y="393"/>
                  </a:cubicBezTo>
                  <a:cubicBezTo>
                    <a:pt x="842" y="394"/>
                    <a:pt x="839" y="391"/>
                    <a:pt x="835" y="390"/>
                  </a:cubicBezTo>
                  <a:cubicBezTo>
                    <a:pt x="831" y="388"/>
                    <a:pt x="834" y="384"/>
                    <a:pt x="830" y="381"/>
                  </a:cubicBezTo>
                  <a:cubicBezTo>
                    <a:pt x="827" y="378"/>
                    <a:pt x="826" y="386"/>
                    <a:pt x="826" y="386"/>
                  </a:cubicBezTo>
                  <a:cubicBezTo>
                    <a:pt x="516" y="388"/>
                    <a:pt x="516" y="388"/>
                    <a:pt x="516" y="388"/>
                  </a:cubicBezTo>
                  <a:cubicBezTo>
                    <a:pt x="516" y="388"/>
                    <a:pt x="516" y="389"/>
                    <a:pt x="517" y="389"/>
                  </a:cubicBezTo>
                  <a:cubicBezTo>
                    <a:pt x="521" y="393"/>
                    <a:pt x="518" y="396"/>
                    <a:pt x="519" y="401"/>
                  </a:cubicBezTo>
                  <a:cubicBezTo>
                    <a:pt x="520" y="406"/>
                    <a:pt x="519" y="412"/>
                    <a:pt x="515" y="412"/>
                  </a:cubicBezTo>
                  <a:cubicBezTo>
                    <a:pt x="512" y="412"/>
                    <a:pt x="511" y="408"/>
                    <a:pt x="514" y="407"/>
                  </a:cubicBezTo>
                  <a:cubicBezTo>
                    <a:pt x="517" y="405"/>
                    <a:pt x="515" y="400"/>
                    <a:pt x="512" y="400"/>
                  </a:cubicBezTo>
                  <a:cubicBezTo>
                    <a:pt x="511" y="400"/>
                    <a:pt x="510" y="398"/>
                    <a:pt x="510" y="395"/>
                  </a:cubicBezTo>
                  <a:cubicBezTo>
                    <a:pt x="505" y="397"/>
                    <a:pt x="499" y="396"/>
                    <a:pt x="492" y="395"/>
                  </a:cubicBezTo>
                  <a:cubicBezTo>
                    <a:pt x="492" y="396"/>
                    <a:pt x="493" y="396"/>
                    <a:pt x="493" y="396"/>
                  </a:cubicBezTo>
                  <a:cubicBezTo>
                    <a:pt x="493" y="399"/>
                    <a:pt x="494" y="406"/>
                    <a:pt x="498" y="411"/>
                  </a:cubicBezTo>
                  <a:cubicBezTo>
                    <a:pt x="502" y="417"/>
                    <a:pt x="500" y="420"/>
                    <a:pt x="503" y="422"/>
                  </a:cubicBezTo>
                  <a:cubicBezTo>
                    <a:pt x="507" y="424"/>
                    <a:pt x="507" y="426"/>
                    <a:pt x="503" y="426"/>
                  </a:cubicBezTo>
                  <a:cubicBezTo>
                    <a:pt x="500" y="425"/>
                    <a:pt x="502" y="428"/>
                    <a:pt x="501" y="436"/>
                  </a:cubicBezTo>
                  <a:cubicBezTo>
                    <a:pt x="500" y="443"/>
                    <a:pt x="500" y="459"/>
                    <a:pt x="499" y="464"/>
                  </a:cubicBezTo>
                  <a:cubicBezTo>
                    <a:pt x="499" y="468"/>
                    <a:pt x="493" y="476"/>
                    <a:pt x="496" y="481"/>
                  </a:cubicBezTo>
                  <a:cubicBezTo>
                    <a:pt x="500" y="486"/>
                    <a:pt x="502" y="493"/>
                    <a:pt x="500" y="499"/>
                  </a:cubicBezTo>
                  <a:cubicBezTo>
                    <a:pt x="498" y="506"/>
                    <a:pt x="499" y="509"/>
                    <a:pt x="501" y="514"/>
                  </a:cubicBezTo>
                  <a:cubicBezTo>
                    <a:pt x="504" y="519"/>
                    <a:pt x="502" y="527"/>
                    <a:pt x="505" y="529"/>
                  </a:cubicBezTo>
                  <a:cubicBezTo>
                    <a:pt x="508" y="531"/>
                    <a:pt x="511" y="534"/>
                    <a:pt x="513" y="539"/>
                  </a:cubicBezTo>
                  <a:cubicBezTo>
                    <a:pt x="516" y="543"/>
                    <a:pt x="519" y="540"/>
                    <a:pt x="519" y="545"/>
                  </a:cubicBezTo>
                  <a:cubicBezTo>
                    <a:pt x="520" y="549"/>
                    <a:pt x="520" y="550"/>
                    <a:pt x="524" y="552"/>
                  </a:cubicBezTo>
                  <a:cubicBezTo>
                    <a:pt x="528" y="554"/>
                    <a:pt x="525" y="558"/>
                    <a:pt x="525" y="561"/>
                  </a:cubicBezTo>
                  <a:cubicBezTo>
                    <a:pt x="525" y="563"/>
                    <a:pt x="530" y="568"/>
                    <a:pt x="537" y="573"/>
                  </a:cubicBezTo>
                  <a:cubicBezTo>
                    <a:pt x="543" y="579"/>
                    <a:pt x="538" y="584"/>
                    <a:pt x="543" y="584"/>
                  </a:cubicBezTo>
                  <a:cubicBezTo>
                    <a:pt x="547" y="584"/>
                    <a:pt x="552" y="587"/>
                    <a:pt x="557" y="590"/>
                  </a:cubicBezTo>
                  <a:cubicBezTo>
                    <a:pt x="561" y="593"/>
                    <a:pt x="563" y="591"/>
                    <a:pt x="566" y="592"/>
                  </a:cubicBezTo>
                  <a:cubicBezTo>
                    <a:pt x="569" y="592"/>
                    <a:pt x="575" y="599"/>
                    <a:pt x="577" y="604"/>
                  </a:cubicBezTo>
                  <a:cubicBezTo>
                    <a:pt x="577" y="606"/>
                    <a:pt x="578" y="609"/>
                    <a:pt x="579" y="611"/>
                  </a:cubicBezTo>
                  <a:cubicBezTo>
                    <a:pt x="605" y="608"/>
                    <a:pt x="605" y="608"/>
                    <a:pt x="605" y="608"/>
                  </a:cubicBezTo>
                  <a:cubicBezTo>
                    <a:pt x="605" y="608"/>
                    <a:pt x="613" y="613"/>
                    <a:pt x="618" y="614"/>
                  </a:cubicBezTo>
                  <a:cubicBezTo>
                    <a:pt x="622" y="615"/>
                    <a:pt x="647" y="625"/>
                    <a:pt x="647" y="625"/>
                  </a:cubicBezTo>
                  <a:cubicBezTo>
                    <a:pt x="679" y="624"/>
                    <a:pt x="679" y="624"/>
                    <a:pt x="679" y="624"/>
                  </a:cubicBezTo>
                  <a:cubicBezTo>
                    <a:pt x="683" y="619"/>
                    <a:pt x="683" y="619"/>
                    <a:pt x="683" y="619"/>
                  </a:cubicBezTo>
                  <a:cubicBezTo>
                    <a:pt x="700" y="619"/>
                    <a:pt x="700" y="619"/>
                    <a:pt x="700" y="619"/>
                  </a:cubicBezTo>
                  <a:cubicBezTo>
                    <a:pt x="700" y="619"/>
                    <a:pt x="711" y="630"/>
                    <a:pt x="713" y="631"/>
                  </a:cubicBezTo>
                  <a:cubicBezTo>
                    <a:pt x="715" y="632"/>
                    <a:pt x="720" y="637"/>
                    <a:pt x="720" y="640"/>
                  </a:cubicBezTo>
                  <a:cubicBezTo>
                    <a:pt x="720" y="643"/>
                    <a:pt x="722" y="646"/>
                    <a:pt x="724" y="647"/>
                  </a:cubicBezTo>
                  <a:cubicBezTo>
                    <a:pt x="727" y="648"/>
                    <a:pt x="736" y="654"/>
                    <a:pt x="737" y="654"/>
                  </a:cubicBezTo>
                  <a:cubicBezTo>
                    <a:pt x="739" y="653"/>
                    <a:pt x="741" y="643"/>
                    <a:pt x="746" y="643"/>
                  </a:cubicBezTo>
                  <a:cubicBezTo>
                    <a:pt x="751" y="644"/>
                    <a:pt x="764" y="647"/>
                    <a:pt x="766" y="655"/>
                  </a:cubicBezTo>
                  <a:cubicBezTo>
                    <a:pt x="768" y="662"/>
                    <a:pt x="775" y="668"/>
                    <a:pt x="777" y="670"/>
                  </a:cubicBezTo>
                  <a:cubicBezTo>
                    <a:pt x="779" y="672"/>
                    <a:pt x="778" y="676"/>
                    <a:pt x="779" y="679"/>
                  </a:cubicBezTo>
                  <a:cubicBezTo>
                    <a:pt x="781" y="681"/>
                    <a:pt x="781" y="685"/>
                    <a:pt x="783" y="685"/>
                  </a:cubicBezTo>
                  <a:cubicBezTo>
                    <a:pt x="785" y="685"/>
                    <a:pt x="794" y="691"/>
                    <a:pt x="798" y="691"/>
                  </a:cubicBezTo>
                  <a:cubicBezTo>
                    <a:pt x="800" y="691"/>
                    <a:pt x="801" y="692"/>
                    <a:pt x="803" y="693"/>
                  </a:cubicBezTo>
                  <a:cubicBezTo>
                    <a:pt x="804" y="684"/>
                    <a:pt x="794" y="682"/>
                    <a:pt x="800" y="678"/>
                  </a:cubicBezTo>
                  <a:cubicBezTo>
                    <a:pt x="806" y="674"/>
                    <a:pt x="800" y="670"/>
                    <a:pt x="803" y="668"/>
                  </a:cubicBezTo>
                  <a:cubicBezTo>
                    <a:pt x="806" y="666"/>
                    <a:pt x="811" y="664"/>
                    <a:pt x="811" y="661"/>
                  </a:cubicBezTo>
                  <a:cubicBezTo>
                    <a:pt x="811" y="658"/>
                    <a:pt x="814" y="658"/>
                    <a:pt x="818" y="658"/>
                  </a:cubicBezTo>
                  <a:cubicBezTo>
                    <a:pt x="822" y="659"/>
                    <a:pt x="829" y="652"/>
                    <a:pt x="829" y="649"/>
                  </a:cubicBezTo>
                  <a:cubicBezTo>
                    <a:pt x="828" y="646"/>
                    <a:pt x="829" y="646"/>
                    <a:pt x="834" y="647"/>
                  </a:cubicBezTo>
                  <a:cubicBezTo>
                    <a:pt x="839" y="648"/>
                    <a:pt x="838" y="641"/>
                    <a:pt x="841" y="642"/>
                  </a:cubicBezTo>
                  <a:cubicBezTo>
                    <a:pt x="844" y="643"/>
                    <a:pt x="847" y="645"/>
                    <a:pt x="847" y="643"/>
                  </a:cubicBezTo>
                  <a:cubicBezTo>
                    <a:pt x="847" y="640"/>
                    <a:pt x="850" y="641"/>
                    <a:pt x="852" y="644"/>
                  </a:cubicBezTo>
                  <a:cubicBezTo>
                    <a:pt x="855" y="647"/>
                    <a:pt x="861" y="648"/>
                    <a:pt x="862" y="644"/>
                  </a:cubicBezTo>
                  <a:cubicBezTo>
                    <a:pt x="862" y="641"/>
                    <a:pt x="866" y="644"/>
                    <a:pt x="869" y="648"/>
                  </a:cubicBezTo>
                  <a:cubicBezTo>
                    <a:pt x="872" y="651"/>
                    <a:pt x="874" y="650"/>
                    <a:pt x="879" y="650"/>
                  </a:cubicBezTo>
                  <a:cubicBezTo>
                    <a:pt x="883" y="651"/>
                    <a:pt x="883" y="649"/>
                    <a:pt x="884" y="646"/>
                  </a:cubicBezTo>
                  <a:cubicBezTo>
                    <a:pt x="884" y="643"/>
                    <a:pt x="889" y="653"/>
                    <a:pt x="894" y="653"/>
                  </a:cubicBezTo>
                  <a:cubicBezTo>
                    <a:pt x="898" y="654"/>
                    <a:pt x="895" y="650"/>
                    <a:pt x="891" y="648"/>
                  </a:cubicBezTo>
                  <a:cubicBezTo>
                    <a:pt x="888" y="645"/>
                    <a:pt x="892" y="644"/>
                    <a:pt x="889" y="641"/>
                  </a:cubicBezTo>
                  <a:cubicBezTo>
                    <a:pt x="886" y="639"/>
                    <a:pt x="893" y="636"/>
                    <a:pt x="899" y="636"/>
                  </a:cubicBezTo>
                  <a:cubicBezTo>
                    <a:pt x="905" y="637"/>
                    <a:pt x="904" y="638"/>
                    <a:pt x="907" y="635"/>
                  </a:cubicBezTo>
                  <a:cubicBezTo>
                    <a:pt x="909" y="631"/>
                    <a:pt x="911" y="635"/>
                    <a:pt x="911" y="638"/>
                  </a:cubicBezTo>
                  <a:cubicBezTo>
                    <a:pt x="911" y="641"/>
                    <a:pt x="921" y="636"/>
                    <a:pt x="926" y="636"/>
                  </a:cubicBezTo>
                  <a:cubicBezTo>
                    <a:pt x="931" y="636"/>
                    <a:pt x="936" y="640"/>
                    <a:pt x="937" y="643"/>
                  </a:cubicBezTo>
                  <a:cubicBezTo>
                    <a:pt x="937" y="646"/>
                    <a:pt x="941" y="648"/>
                    <a:pt x="944" y="645"/>
                  </a:cubicBezTo>
                  <a:cubicBezTo>
                    <a:pt x="948" y="641"/>
                    <a:pt x="951" y="638"/>
                    <a:pt x="955" y="641"/>
                  </a:cubicBezTo>
                  <a:cubicBezTo>
                    <a:pt x="958" y="645"/>
                    <a:pt x="962" y="649"/>
                    <a:pt x="966" y="654"/>
                  </a:cubicBezTo>
                  <a:cubicBezTo>
                    <a:pt x="970" y="658"/>
                    <a:pt x="964" y="663"/>
                    <a:pt x="966" y="666"/>
                  </a:cubicBezTo>
                  <a:cubicBezTo>
                    <a:pt x="969" y="670"/>
                    <a:pt x="966" y="674"/>
                    <a:pt x="971" y="678"/>
                  </a:cubicBezTo>
                  <a:cubicBezTo>
                    <a:pt x="976" y="681"/>
                    <a:pt x="972" y="688"/>
                    <a:pt x="976" y="689"/>
                  </a:cubicBezTo>
                  <a:cubicBezTo>
                    <a:pt x="980" y="690"/>
                    <a:pt x="983" y="697"/>
                    <a:pt x="983" y="699"/>
                  </a:cubicBezTo>
                  <a:cubicBezTo>
                    <a:pt x="984" y="702"/>
                    <a:pt x="991" y="705"/>
                    <a:pt x="992" y="701"/>
                  </a:cubicBezTo>
                  <a:cubicBezTo>
                    <a:pt x="992" y="696"/>
                    <a:pt x="996" y="691"/>
                    <a:pt x="997" y="687"/>
                  </a:cubicBezTo>
                  <a:cubicBezTo>
                    <a:pt x="997" y="683"/>
                    <a:pt x="994" y="669"/>
                    <a:pt x="991" y="665"/>
                  </a:cubicBezTo>
                  <a:cubicBezTo>
                    <a:pt x="987" y="660"/>
                    <a:pt x="991" y="659"/>
                    <a:pt x="987" y="654"/>
                  </a:cubicBezTo>
                  <a:cubicBezTo>
                    <a:pt x="983" y="649"/>
                    <a:pt x="981" y="639"/>
                    <a:pt x="981" y="632"/>
                  </a:cubicBezTo>
                  <a:cubicBezTo>
                    <a:pt x="981" y="624"/>
                    <a:pt x="990" y="612"/>
                    <a:pt x="994" y="608"/>
                  </a:cubicBezTo>
                  <a:cubicBezTo>
                    <a:pt x="999" y="605"/>
                    <a:pt x="1003" y="607"/>
                    <a:pt x="1004" y="603"/>
                  </a:cubicBezTo>
                  <a:cubicBezTo>
                    <a:pt x="1005" y="599"/>
                    <a:pt x="1011" y="594"/>
                    <a:pt x="1014" y="594"/>
                  </a:cubicBezTo>
                  <a:cubicBezTo>
                    <a:pt x="1017" y="594"/>
                    <a:pt x="1020" y="594"/>
                    <a:pt x="1020" y="591"/>
                  </a:cubicBezTo>
                  <a:cubicBezTo>
                    <a:pt x="1021" y="588"/>
                    <a:pt x="1026" y="584"/>
                    <a:pt x="1032" y="583"/>
                  </a:cubicBezTo>
                  <a:cubicBezTo>
                    <a:pt x="1039" y="582"/>
                    <a:pt x="1035" y="578"/>
                    <a:pt x="1033" y="575"/>
                  </a:cubicBezTo>
                  <a:cubicBezTo>
                    <a:pt x="1032" y="572"/>
                    <a:pt x="1035" y="569"/>
                    <a:pt x="1036" y="571"/>
                  </a:cubicBezTo>
                  <a:cubicBezTo>
                    <a:pt x="1037" y="573"/>
                    <a:pt x="1041" y="574"/>
                    <a:pt x="1044" y="572"/>
                  </a:cubicBezTo>
                  <a:cubicBezTo>
                    <a:pt x="1046" y="570"/>
                    <a:pt x="1052" y="565"/>
                    <a:pt x="1047" y="565"/>
                  </a:cubicBezTo>
                  <a:cubicBezTo>
                    <a:pt x="1041" y="565"/>
                    <a:pt x="1040" y="563"/>
                    <a:pt x="1043" y="561"/>
                  </a:cubicBezTo>
                  <a:cubicBezTo>
                    <a:pt x="1046" y="560"/>
                    <a:pt x="1044" y="554"/>
                    <a:pt x="1039" y="554"/>
                  </a:cubicBezTo>
                  <a:cubicBezTo>
                    <a:pt x="1035" y="553"/>
                    <a:pt x="1036" y="551"/>
                    <a:pt x="1039" y="548"/>
                  </a:cubicBezTo>
                  <a:cubicBezTo>
                    <a:pt x="1042" y="545"/>
                    <a:pt x="1035" y="541"/>
                    <a:pt x="1032" y="539"/>
                  </a:cubicBezTo>
                  <a:cubicBezTo>
                    <a:pt x="1028" y="536"/>
                    <a:pt x="1034" y="535"/>
                    <a:pt x="1036" y="535"/>
                  </a:cubicBezTo>
                  <a:cubicBezTo>
                    <a:pt x="1039" y="534"/>
                    <a:pt x="1037" y="523"/>
                    <a:pt x="1038" y="520"/>
                  </a:cubicBezTo>
                  <a:cubicBezTo>
                    <a:pt x="1039" y="517"/>
                    <a:pt x="1043" y="517"/>
                    <a:pt x="1042" y="520"/>
                  </a:cubicBezTo>
                  <a:cubicBezTo>
                    <a:pt x="1040" y="523"/>
                    <a:pt x="1037" y="527"/>
                    <a:pt x="1041" y="531"/>
                  </a:cubicBezTo>
                  <a:cubicBezTo>
                    <a:pt x="1044" y="535"/>
                    <a:pt x="1045" y="539"/>
                    <a:pt x="1044" y="544"/>
                  </a:cubicBezTo>
                  <a:cubicBezTo>
                    <a:pt x="1042" y="550"/>
                    <a:pt x="1045" y="549"/>
                    <a:pt x="1049" y="541"/>
                  </a:cubicBezTo>
                  <a:cubicBezTo>
                    <a:pt x="1052" y="534"/>
                    <a:pt x="1053" y="527"/>
                    <a:pt x="1050" y="526"/>
                  </a:cubicBezTo>
                  <a:cubicBezTo>
                    <a:pt x="1048" y="526"/>
                    <a:pt x="1048" y="518"/>
                    <a:pt x="1051" y="522"/>
                  </a:cubicBezTo>
                  <a:cubicBezTo>
                    <a:pt x="1054" y="525"/>
                    <a:pt x="1055" y="526"/>
                    <a:pt x="1059" y="521"/>
                  </a:cubicBezTo>
                  <a:cubicBezTo>
                    <a:pt x="1063" y="517"/>
                    <a:pt x="1068" y="509"/>
                    <a:pt x="1065" y="507"/>
                  </a:cubicBezTo>
                  <a:cubicBezTo>
                    <a:pt x="1062" y="505"/>
                    <a:pt x="1066" y="504"/>
                    <a:pt x="1071" y="504"/>
                  </a:cubicBezTo>
                  <a:cubicBezTo>
                    <a:pt x="1076" y="504"/>
                    <a:pt x="1087" y="501"/>
                    <a:pt x="1088" y="499"/>
                  </a:cubicBezTo>
                  <a:cubicBezTo>
                    <a:pt x="1090" y="494"/>
                    <a:pt x="1070" y="502"/>
                    <a:pt x="1070" y="499"/>
                  </a:cubicBezTo>
                  <a:cubicBezTo>
                    <a:pt x="1070" y="496"/>
                    <a:pt x="1083" y="493"/>
                    <a:pt x="1089" y="493"/>
                  </a:cubicBezTo>
                  <a:cubicBezTo>
                    <a:pt x="1094" y="493"/>
                    <a:pt x="1092" y="485"/>
                    <a:pt x="1094" y="488"/>
                  </a:cubicBezTo>
                  <a:cubicBezTo>
                    <a:pt x="1097" y="492"/>
                    <a:pt x="1100" y="491"/>
                    <a:pt x="1104" y="489"/>
                  </a:cubicBezTo>
                  <a:cubicBezTo>
                    <a:pt x="1107" y="487"/>
                    <a:pt x="1104" y="481"/>
                    <a:pt x="1101" y="480"/>
                  </a:cubicBezTo>
                  <a:cubicBezTo>
                    <a:pt x="1097" y="479"/>
                    <a:pt x="1103" y="477"/>
                    <a:pt x="1102" y="475"/>
                  </a:cubicBezTo>
                  <a:cubicBezTo>
                    <a:pt x="1101" y="472"/>
                    <a:pt x="1105" y="463"/>
                    <a:pt x="1109" y="462"/>
                  </a:cubicBezTo>
                  <a:cubicBezTo>
                    <a:pt x="1114" y="461"/>
                    <a:pt x="1112" y="458"/>
                    <a:pt x="1116" y="458"/>
                  </a:cubicBezTo>
                  <a:cubicBezTo>
                    <a:pt x="1120" y="458"/>
                    <a:pt x="1121" y="454"/>
                    <a:pt x="1124" y="450"/>
                  </a:cubicBezTo>
                  <a:cubicBezTo>
                    <a:pt x="1128" y="447"/>
                    <a:pt x="1133" y="456"/>
                    <a:pt x="1138" y="451"/>
                  </a:cubicBezTo>
                  <a:cubicBezTo>
                    <a:pt x="1140" y="448"/>
                    <a:pt x="1143" y="446"/>
                    <a:pt x="1147" y="444"/>
                  </a:cubicBezTo>
                  <a:cubicBezTo>
                    <a:pt x="1134" y="427"/>
                    <a:pt x="1137" y="416"/>
                    <a:pt x="1137" y="41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26" name="Freeform 126"/>
            <p:cNvSpPr>
              <a:spLocks noEditPoints="1" noChangeArrowheads="1"/>
            </p:cNvSpPr>
            <p:nvPr/>
          </p:nvSpPr>
          <p:spPr bwMode="auto">
            <a:xfrm>
              <a:off x="3444886" y="1455738"/>
              <a:ext cx="276226" cy="196851"/>
            </a:xfrm>
            <a:custGeom>
              <a:avLst/>
              <a:gdLst>
                <a:gd name="T0" fmla="*/ 143 w 145"/>
                <a:gd name="T1" fmla="*/ 18 h 103"/>
                <a:gd name="T2" fmla="*/ 132 w 145"/>
                <a:gd name="T3" fmla="*/ 18 h 103"/>
                <a:gd name="T4" fmla="*/ 118 w 145"/>
                <a:gd name="T5" fmla="*/ 15 h 103"/>
                <a:gd name="T6" fmla="*/ 113 w 145"/>
                <a:gd name="T7" fmla="*/ 13 h 103"/>
                <a:gd name="T8" fmla="*/ 104 w 145"/>
                <a:gd name="T9" fmla="*/ 14 h 103"/>
                <a:gd name="T10" fmla="*/ 93 w 145"/>
                <a:gd name="T11" fmla="*/ 9 h 103"/>
                <a:gd name="T12" fmla="*/ 87 w 145"/>
                <a:gd name="T13" fmla="*/ 6 h 103"/>
                <a:gd name="T14" fmla="*/ 67 w 145"/>
                <a:gd name="T15" fmla="*/ 4 h 103"/>
                <a:gd name="T16" fmla="*/ 30 w 145"/>
                <a:gd name="T17" fmla="*/ 3 h 103"/>
                <a:gd name="T18" fmla="*/ 16 w 145"/>
                <a:gd name="T19" fmla="*/ 0 h 103"/>
                <a:gd name="T20" fmla="*/ 7 w 145"/>
                <a:gd name="T21" fmla="*/ 6 h 103"/>
                <a:gd name="T22" fmla="*/ 5 w 145"/>
                <a:gd name="T23" fmla="*/ 14 h 103"/>
                <a:gd name="T24" fmla="*/ 7 w 145"/>
                <a:gd name="T25" fmla="*/ 25 h 103"/>
                <a:gd name="T26" fmla="*/ 10 w 145"/>
                <a:gd name="T27" fmla="*/ 23 h 103"/>
                <a:gd name="T28" fmla="*/ 14 w 145"/>
                <a:gd name="T29" fmla="*/ 24 h 103"/>
                <a:gd name="T30" fmla="*/ 21 w 145"/>
                <a:gd name="T31" fmla="*/ 25 h 103"/>
                <a:gd name="T32" fmla="*/ 25 w 145"/>
                <a:gd name="T33" fmla="*/ 25 h 103"/>
                <a:gd name="T34" fmla="*/ 32 w 145"/>
                <a:gd name="T35" fmla="*/ 27 h 103"/>
                <a:gd name="T36" fmla="*/ 35 w 145"/>
                <a:gd name="T37" fmla="*/ 31 h 103"/>
                <a:gd name="T38" fmla="*/ 27 w 145"/>
                <a:gd name="T39" fmla="*/ 38 h 103"/>
                <a:gd name="T40" fmla="*/ 28 w 145"/>
                <a:gd name="T41" fmla="*/ 48 h 103"/>
                <a:gd name="T42" fmla="*/ 26 w 145"/>
                <a:gd name="T43" fmla="*/ 56 h 103"/>
                <a:gd name="T44" fmla="*/ 23 w 145"/>
                <a:gd name="T45" fmla="*/ 60 h 103"/>
                <a:gd name="T46" fmla="*/ 27 w 145"/>
                <a:gd name="T47" fmla="*/ 66 h 103"/>
                <a:gd name="T48" fmla="*/ 24 w 145"/>
                <a:gd name="T49" fmla="*/ 73 h 103"/>
                <a:gd name="T50" fmla="*/ 26 w 145"/>
                <a:gd name="T51" fmla="*/ 78 h 103"/>
                <a:gd name="T52" fmla="*/ 22 w 145"/>
                <a:gd name="T53" fmla="*/ 85 h 103"/>
                <a:gd name="T54" fmla="*/ 23 w 145"/>
                <a:gd name="T55" fmla="*/ 89 h 103"/>
                <a:gd name="T56" fmla="*/ 29 w 145"/>
                <a:gd name="T57" fmla="*/ 89 h 103"/>
                <a:gd name="T58" fmla="*/ 43 w 145"/>
                <a:gd name="T59" fmla="*/ 102 h 103"/>
                <a:gd name="T60" fmla="*/ 46 w 145"/>
                <a:gd name="T61" fmla="*/ 99 h 103"/>
                <a:gd name="T62" fmla="*/ 52 w 145"/>
                <a:gd name="T63" fmla="*/ 98 h 103"/>
                <a:gd name="T64" fmla="*/ 63 w 145"/>
                <a:gd name="T65" fmla="*/ 94 h 103"/>
                <a:gd name="T66" fmla="*/ 77 w 145"/>
                <a:gd name="T67" fmla="*/ 94 h 103"/>
                <a:gd name="T68" fmla="*/ 85 w 145"/>
                <a:gd name="T69" fmla="*/ 90 h 103"/>
                <a:gd name="T70" fmla="*/ 94 w 145"/>
                <a:gd name="T71" fmla="*/ 84 h 103"/>
                <a:gd name="T72" fmla="*/ 98 w 145"/>
                <a:gd name="T73" fmla="*/ 76 h 103"/>
                <a:gd name="T74" fmla="*/ 106 w 145"/>
                <a:gd name="T75" fmla="*/ 67 h 103"/>
                <a:gd name="T76" fmla="*/ 107 w 145"/>
                <a:gd name="T77" fmla="*/ 51 h 103"/>
                <a:gd name="T78" fmla="*/ 116 w 145"/>
                <a:gd name="T79" fmla="*/ 40 h 103"/>
                <a:gd name="T80" fmla="*/ 126 w 145"/>
                <a:gd name="T81" fmla="*/ 34 h 103"/>
                <a:gd name="T82" fmla="*/ 139 w 145"/>
                <a:gd name="T83" fmla="*/ 28 h 103"/>
                <a:gd name="T84" fmla="*/ 143 w 145"/>
                <a:gd name="T85" fmla="*/ 18 h 103"/>
                <a:gd name="T86" fmla="*/ 144 w 145"/>
                <a:gd name="T87" fmla="*/ 55 h 103"/>
                <a:gd name="T88" fmla="*/ 134 w 145"/>
                <a:gd name="T89" fmla="*/ 58 h 103"/>
                <a:gd name="T90" fmla="*/ 144 w 145"/>
                <a:gd name="T91" fmla="*/ 55 h 1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5"/>
                <a:gd name="T139" fmla="*/ 0 h 103"/>
                <a:gd name="T140" fmla="*/ 145 w 145"/>
                <a:gd name="T141" fmla="*/ 103 h 10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5" h="103">
                  <a:moveTo>
                    <a:pt x="143" y="18"/>
                  </a:moveTo>
                  <a:cubicBezTo>
                    <a:pt x="139" y="18"/>
                    <a:pt x="135" y="18"/>
                    <a:pt x="132" y="18"/>
                  </a:cubicBezTo>
                  <a:cubicBezTo>
                    <a:pt x="128" y="17"/>
                    <a:pt x="120" y="17"/>
                    <a:pt x="118" y="15"/>
                  </a:cubicBezTo>
                  <a:cubicBezTo>
                    <a:pt x="116" y="12"/>
                    <a:pt x="113" y="11"/>
                    <a:pt x="113" y="13"/>
                  </a:cubicBezTo>
                  <a:cubicBezTo>
                    <a:pt x="113" y="16"/>
                    <a:pt x="107" y="16"/>
                    <a:pt x="104" y="14"/>
                  </a:cubicBezTo>
                  <a:cubicBezTo>
                    <a:pt x="101" y="12"/>
                    <a:pt x="96" y="10"/>
                    <a:pt x="93" y="9"/>
                  </a:cubicBezTo>
                  <a:cubicBezTo>
                    <a:pt x="92" y="8"/>
                    <a:pt x="89" y="7"/>
                    <a:pt x="87" y="6"/>
                  </a:cubicBezTo>
                  <a:cubicBezTo>
                    <a:pt x="83" y="6"/>
                    <a:pt x="74" y="3"/>
                    <a:pt x="67" y="4"/>
                  </a:cubicBezTo>
                  <a:cubicBezTo>
                    <a:pt x="60" y="4"/>
                    <a:pt x="39" y="3"/>
                    <a:pt x="30" y="3"/>
                  </a:cubicBezTo>
                  <a:cubicBezTo>
                    <a:pt x="22" y="4"/>
                    <a:pt x="21" y="0"/>
                    <a:pt x="16" y="0"/>
                  </a:cubicBezTo>
                  <a:cubicBezTo>
                    <a:pt x="12" y="0"/>
                    <a:pt x="14" y="5"/>
                    <a:pt x="7" y="6"/>
                  </a:cubicBezTo>
                  <a:cubicBezTo>
                    <a:pt x="0" y="6"/>
                    <a:pt x="0" y="10"/>
                    <a:pt x="5" y="14"/>
                  </a:cubicBezTo>
                  <a:cubicBezTo>
                    <a:pt x="7" y="16"/>
                    <a:pt x="7" y="20"/>
                    <a:pt x="7" y="25"/>
                  </a:cubicBezTo>
                  <a:cubicBezTo>
                    <a:pt x="8" y="25"/>
                    <a:pt x="9" y="24"/>
                    <a:pt x="10" y="23"/>
                  </a:cubicBezTo>
                  <a:cubicBezTo>
                    <a:pt x="12" y="21"/>
                    <a:pt x="14" y="21"/>
                    <a:pt x="14" y="24"/>
                  </a:cubicBezTo>
                  <a:cubicBezTo>
                    <a:pt x="14" y="26"/>
                    <a:pt x="18" y="25"/>
                    <a:pt x="21" y="25"/>
                  </a:cubicBezTo>
                  <a:cubicBezTo>
                    <a:pt x="23" y="25"/>
                    <a:pt x="22" y="27"/>
                    <a:pt x="25" y="25"/>
                  </a:cubicBezTo>
                  <a:cubicBezTo>
                    <a:pt x="28" y="23"/>
                    <a:pt x="32" y="24"/>
                    <a:pt x="32" y="27"/>
                  </a:cubicBezTo>
                  <a:cubicBezTo>
                    <a:pt x="32" y="29"/>
                    <a:pt x="38" y="28"/>
                    <a:pt x="35" y="31"/>
                  </a:cubicBezTo>
                  <a:cubicBezTo>
                    <a:pt x="31" y="34"/>
                    <a:pt x="27" y="35"/>
                    <a:pt x="27" y="38"/>
                  </a:cubicBezTo>
                  <a:cubicBezTo>
                    <a:pt x="27" y="40"/>
                    <a:pt x="31" y="45"/>
                    <a:pt x="28" y="48"/>
                  </a:cubicBezTo>
                  <a:cubicBezTo>
                    <a:pt x="25" y="51"/>
                    <a:pt x="29" y="56"/>
                    <a:pt x="26" y="56"/>
                  </a:cubicBezTo>
                  <a:cubicBezTo>
                    <a:pt x="23" y="56"/>
                    <a:pt x="20" y="57"/>
                    <a:pt x="23" y="60"/>
                  </a:cubicBezTo>
                  <a:cubicBezTo>
                    <a:pt x="27" y="64"/>
                    <a:pt x="29" y="66"/>
                    <a:pt x="27" y="66"/>
                  </a:cubicBezTo>
                  <a:cubicBezTo>
                    <a:pt x="24" y="66"/>
                    <a:pt x="23" y="71"/>
                    <a:pt x="24" y="73"/>
                  </a:cubicBezTo>
                  <a:cubicBezTo>
                    <a:pt x="25" y="74"/>
                    <a:pt x="31" y="77"/>
                    <a:pt x="26" y="78"/>
                  </a:cubicBezTo>
                  <a:cubicBezTo>
                    <a:pt x="22" y="79"/>
                    <a:pt x="22" y="83"/>
                    <a:pt x="22" y="85"/>
                  </a:cubicBezTo>
                  <a:cubicBezTo>
                    <a:pt x="22" y="86"/>
                    <a:pt x="22" y="87"/>
                    <a:pt x="23" y="89"/>
                  </a:cubicBezTo>
                  <a:cubicBezTo>
                    <a:pt x="25" y="88"/>
                    <a:pt x="27" y="88"/>
                    <a:pt x="29" y="89"/>
                  </a:cubicBezTo>
                  <a:cubicBezTo>
                    <a:pt x="34" y="91"/>
                    <a:pt x="37" y="103"/>
                    <a:pt x="43" y="102"/>
                  </a:cubicBezTo>
                  <a:cubicBezTo>
                    <a:pt x="46" y="102"/>
                    <a:pt x="44" y="100"/>
                    <a:pt x="46" y="99"/>
                  </a:cubicBezTo>
                  <a:cubicBezTo>
                    <a:pt x="47" y="97"/>
                    <a:pt x="50" y="98"/>
                    <a:pt x="52" y="98"/>
                  </a:cubicBezTo>
                  <a:cubicBezTo>
                    <a:pt x="55" y="98"/>
                    <a:pt x="56" y="94"/>
                    <a:pt x="63" y="94"/>
                  </a:cubicBezTo>
                  <a:cubicBezTo>
                    <a:pt x="69" y="94"/>
                    <a:pt x="73" y="94"/>
                    <a:pt x="77" y="94"/>
                  </a:cubicBezTo>
                  <a:cubicBezTo>
                    <a:pt x="81" y="94"/>
                    <a:pt x="84" y="93"/>
                    <a:pt x="85" y="90"/>
                  </a:cubicBezTo>
                  <a:cubicBezTo>
                    <a:pt x="86" y="87"/>
                    <a:pt x="89" y="84"/>
                    <a:pt x="94" y="84"/>
                  </a:cubicBezTo>
                  <a:cubicBezTo>
                    <a:pt x="98" y="83"/>
                    <a:pt x="98" y="78"/>
                    <a:pt x="98" y="76"/>
                  </a:cubicBezTo>
                  <a:cubicBezTo>
                    <a:pt x="98" y="73"/>
                    <a:pt x="106" y="69"/>
                    <a:pt x="106" y="67"/>
                  </a:cubicBezTo>
                  <a:cubicBezTo>
                    <a:pt x="107" y="65"/>
                    <a:pt x="102" y="57"/>
                    <a:pt x="107" y="51"/>
                  </a:cubicBezTo>
                  <a:cubicBezTo>
                    <a:pt x="111" y="44"/>
                    <a:pt x="116" y="43"/>
                    <a:pt x="116" y="40"/>
                  </a:cubicBezTo>
                  <a:cubicBezTo>
                    <a:pt x="116" y="36"/>
                    <a:pt x="121" y="35"/>
                    <a:pt x="126" y="34"/>
                  </a:cubicBezTo>
                  <a:cubicBezTo>
                    <a:pt x="132" y="33"/>
                    <a:pt x="134" y="30"/>
                    <a:pt x="139" y="28"/>
                  </a:cubicBezTo>
                  <a:cubicBezTo>
                    <a:pt x="143" y="26"/>
                    <a:pt x="144" y="23"/>
                    <a:pt x="143" y="18"/>
                  </a:cubicBezTo>
                  <a:close/>
                  <a:moveTo>
                    <a:pt x="144" y="55"/>
                  </a:moveTo>
                  <a:cubicBezTo>
                    <a:pt x="143" y="49"/>
                    <a:pt x="132" y="56"/>
                    <a:pt x="134" y="58"/>
                  </a:cubicBezTo>
                  <a:cubicBezTo>
                    <a:pt x="139" y="61"/>
                    <a:pt x="145" y="60"/>
                    <a:pt x="144" y="5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27" name="Freeform 127"/>
            <p:cNvSpPr>
              <a:spLocks noEditPoints="1" noChangeArrowheads="1"/>
            </p:cNvSpPr>
            <p:nvPr/>
          </p:nvSpPr>
          <p:spPr bwMode="auto">
            <a:xfrm>
              <a:off x="4075127" y="1506539"/>
              <a:ext cx="136526" cy="169864"/>
            </a:xfrm>
            <a:custGeom>
              <a:avLst/>
              <a:gdLst>
                <a:gd name="T0" fmla="*/ 70 w 71"/>
                <a:gd name="T1" fmla="*/ 0 h 89"/>
                <a:gd name="T2" fmla="*/ 65 w 71"/>
                <a:gd name="T3" fmla="*/ 2 h 89"/>
                <a:gd name="T4" fmla="*/ 61 w 71"/>
                <a:gd name="T5" fmla="*/ 5 h 89"/>
                <a:gd name="T6" fmla="*/ 49 w 71"/>
                <a:gd name="T7" fmla="*/ 3 h 89"/>
                <a:gd name="T8" fmla="*/ 34 w 71"/>
                <a:gd name="T9" fmla="*/ 3 h 89"/>
                <a:gd name="T10" fmla="*/ 33 w 71"/>
                <a:gd name="T11" fmla="*/ 3 h 89"/>
                <a:gd name="T12" fmla="*/ 23 w 71"/>
                <a:gd name="T13" fmla="*/ 8 h 89"/>
                <a:gd name="T14" fmla="*/ 18 w 71"/>
                <a:gd name="T15" fmla="*/ 11 h 89"/>
                <a:gd name="T16" fmla="*/ 10 w 71"/>
                <a:gd name="T17" fmla="*/ 12 h 89"/>
                <a:gd name="T18" fmla="*/ 6 w 71"/>
                <a:gd name="T19" fmla="*/ 19 h 89"/>
                <a:gd name="T20" fmla="*/ 3 w 71"/>
                <a:gd name="T21" fmla="*/ 23 h 89"/>
                <a:gd name="T22" fmla="*/ 0 w 71"/>
                <a:gd name="T23" fmla="*/ 29 h 89"/>
                <a:gd name="T24" fmla="*/ 0 w 71"/>
                <a:gd name="T25" fmla="*/ 29 h 89"/>
                <a:gd name="T26" fmla="*/ 6 w 71"/>
                <a:gd name="T27" fmla="*/ 39 h 89"/>
                <a:gd name="T28" fmla="*/ 14 w 71"/>
                <a:gd name="T29" fmla="*/ 42 h 89"/>
                <a:gd name="T30" fmla="*/ 25 w 71"/>
                <a:gd name="T31" fmla="*/ 45 h 89"/>
                <a:gd name="T32" fmla="*/ 13 w 71"/>
                <a:gd name="T33" fmla="*/ 46 h 89"/>
                <a:gd name="T34" fmla="*/ 15 w 71"/>
                <a:gd name="T35" fmla="*/ 56 h 89"/>
                <a:gd name="T36" fmla="*/ 21 w 71"/>
                <a:gd name="T37" fmla="*/ 64 h 89"/>
                <a:gd name="T38" fmla="*/ 31 w 71"/>
                <a:gd name="T39" fmla="*/ 69 h 89"/>
                <a:gd name="T40" fmla="*/ 29 w 71"/>
                <a:gd name="T41" fmla="*/ 57 h 89"/>
                <a:gd name="T42" fmla="*/ 37 w 71"/>
                <a:gd name="T43" fmla="*/ 57 h 89"/>
                <a:gd name="T44" fmla="*/ 32 w 71"/>
                <a:gd name="T45" fmla="*/ 53 h 89"/>
                <a:gd name="T46" fmla="*/ 36 w 71"/>
                <a:gd name="T47" fmla="*/ 50 h 89"/>
                <a:gd name="T48" fmla="*/ 44 w 71"/>
                <a:gd name="T49" fmla="*/ 49 h 89"/>
                <a:gd name="T50" fmla="*/ 40 w 71"/>
                <a:gd name="T51" fmla="*/ 40 h 89"/>
                <a:gd name="T52" fmla="*/ 31 w 71"/>
                <a:gd name="T53" fmla="*/ 41 h 89"/>
                <a:gd name="T54" fmla="*/ 35 w 71"/>
                <a:gd name="T55" fmla="*/ 35 h 89"/>
                <a:gd name="T56" fmla="*/ 26 w 71"/>
                <a:gd name="T57" fmla="*/ 22 h 89"/>
                <a:gd name="T58" fmla="*/ 31 w 71"/>
                <a:gd name="T59" fmla="*/ 19 h 89"/>
                <a:gd name="T60" fmla="*/ 40 w 71"/>
                <a:gd name="T61" fmla="*/ 20 h 89"/>
                <a:gd name="T62" fmla="*/ 43 w 71"/>
                <a:gd name="T63" fmla="*/ 12 h 89"/>
                <a:gd name="T64" fmla="*/ 49 w 71"/>
                <a:gd name="T65" fmla="*/ 14 h 89"/>
                <a:gd name="T66" fmla="*/ 58 w 71"/>
                <a:gd name="T67" fmla="*/ 10 h 89"/>
                <a:gd name="T68" fmla="*/ 65 w 71"/>
                <a:gd name="T69" fmla="*/ 13 h 89"/>
                <a:gd name="T70" fmla="*/ 68 w 71"/>
                <a:gd name="T71" fmla="*/ 9 h 89"/>
                <a:gd name="T72" fmla="*/ 71 w 71"/>
                <a:gd name="T73" fmla="*/ 4 h 89"/>
                <a:gd name="T74" fmla="*/ 70 w 71"/>
                <a:gd name="T75" fmla="*/ 0 h 89"/>
                <a:gd name="T76" fmla="*/ 61 w 71"/>
                <a:gd name="T77" fmla="*/ 84 h 89"/>
                <a:gd name="T78" fmla="*/ 43 w 71"/>
                <a:gd name="T79" fmla="*/ 82 h 89"/>
                <a:gd name="T80" fmla="*/ 36 w 71"/>
                <a:gd name="T81" fmla="*/ 85 h 89"/>
                <a:gd name="T82" fmla="*/ 53 w 71"/>
                <a:gd name="T83" fmla="*/ 89 h 89"/>
                <a:gd name="T84" fmla="*/ 68 w 71"/>
                <a:gd name="T85" fmla="*/ 84 h 89"/>
                <a:gd name="T86" fmla="*/ 61 w 71"/>
                <a:gd name="T87" fmla="*/ 84 h 8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1"/>
                <a:gd name="T133" fmla="*/ 0 h 89"/>
                <a:gd name="T134" fmla="*/ 71 w 71"/>
                <a:gd name="T135" fmla="*/ 89 h 8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1" h="89">
                  <a:moveTo>
                    <a:pt x="70" y="0"/>
                  </a:moveTo>
                  <a:cubicBezTo>
                    <a:pt x="68" y="0"/>
                    <a:pt x="64" y="1"/>
                    <a:pt x="65" y="2"/>
                  </a:cubicBezTo>
                  <a:cubicBezTo>
                    <a:pt x="66" y="4"/>
                    <a:pt x="63" y="5"/>
                    <a:pt x="61" y="5"/>
                  </a:cubicBezTo>
                  <a:cubicBezTo>
                    <a:pt x="61" y="5"/>
                    <a:pt x="51" y="4"/>
                    <a:pt x="49" y="3"/>
                  </a:cubicBezTo>
                  <a:cubicBezTo>
                    <a:pt x="47" y="2"/>
                    <a:pt x="38" y="2"/>
                    <a:pt x="34" y="3"/>
                  </a:cubicBezTo>
                  <a:cubicBezTo>
                    <a:pt x="34" y="3"/>
                    <a:pt x="33" y="3"/>
                    <a:pt x="33" y="3"/>
                  </a:cubicBezTo>
                  <a:cubicBezTo>
                    <a:pt x="32" y="5"/>
                    <a:pt x="24" y="9"/>
                    <a:pt x="23" y="8"/>
                  </a:cubicBezTo>
                  <a:cubicBezTo>
                    <a:pt x="21" y="7"/>
                    <a:pt x="21" y="11"/>
                    <a:pt x="18" y="11"/>
                  </a:cubicBezTo>
                  <a:cubicBezTo>
                    <a:pt x="15" y="12"/>
                    <a:pt x="10" y="11"/>
                    <a:pt x="10" y="12"/>
                  </a:cubicBezTo>
                  <a:cubicBezTo>
                    <a:pt x="10" y="14"/>
                    <a:pt x="8" y="17"/>
                    <a:pt x="6" y="19"/>
                  </a:cubicBezTo>
                  <a:cubicBezTo>
                    <a:pt x="4" y="21"/>
                    <a:pt x="6" y="23"/>
                    <a:pt x="3" y="23"/>
                  </a:cubicBezTo>
                  <a:cubicBezTo>
                    <a:pt x="1" y="23"/>
                    <a:pt x="1" y="26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1"/>
                    <a:pt x="7" y="35"/>
                    <a:pt x="6" y="39"/>
                  </a:cubicBezTo>
                  <a:cubicBezTo>
                    <a:pt x="6" y="43"/>
                    <a:pt x="12" y="45"/>
                    <a:pt x="14" y="42"/>
                  </a:cubicBezTo>
                  <a:cubicBezTo>
                    <a:pt x="17" y="39"/>
                    <a:pt x="25" y="43"/>
                    <a:pt x="25" y="45"/>
                  </a:cubicBezTo>
                  <a:cubicBezTo>
                    <a:pt x="25" y="47"/>
                    <a:pt x="17" y="43"/>
                    <a:pt x="13" y="46"/>
                  </a:cubicBezTo>
                  <a:cubicBezTo>
                    <a:pt x="8" y="50"/>
                    <a:pt x="16" y="53"/>
                    <a:pt x="15" y="56"/>
                  </a:cubicBezTo>
                  <a:cubicBezTo>
                    <a:pt x="14" y="59"/>
                    <a:pt x="17" y="64"/>
                    <a:pt x="21" y="64"/>
                  </a:cubicBezTo>
                  <a:cubicBezTo>
                    <a:pt x="25" y="64"/>
                    <a:pt x="29" y="70"/>
                    <a:pt x="31" y="69"/>
                  </a:cubicBezTo>
                  <a:cubicBezTo>
                    <a:pt x="34" y="68"/>
                    <a:pt x="28" y="59"/>
                    <a:pt x="29" y="57"/>
                  </a:cubicBezTo>
                  <a:cubicBezTo>
                    <a:pt x="30" y="56"/>
                    <a:pt x="35" y="60"/>
                    <a:pt x="37" y="57"/>
                  </a:cubicBezTo>
                  <a:cubicBezTo>
                    <a:pt x="39" y="54"/>
                    <a:pt x="35" y="52"/>
                    <a:pt x="32" y="53"/>
                  </a:cubicBezTo>
                  <a:cubicBezTo>
                    <a:pt x="28" y="53"/>
                    <a:pt x="32" y="48"/>
                    <a:pt x="36" y="50"/>
                  </a:cubicBezTo>
                  <a:cubicBezTo>
                    <a:pt x="40" y="53"/>
                    <a:pt x="42" y="50"/>
                    <a:pt x="44" y="49"/>
                  </a:cubicBezTo>
                  <a:cubicBezTo>
                    <a:pt x="46" y="49"/>
                    <a:pt x="47" y="42"/>
                    <a:pt x="40" y="40"/>
                  </a:cubicBezTo>
                  <a:cubicBezTo>
                    <a:pt x="34" y="39"/>
                    <a:pt x="35" y="45"/>
                    <a:pt x="31" y="41"/>
                  </a:cubicBezTo>
                  <a:cubicBezTo>
                    <a:pt x="27" y="36"/>
                    <a:pt x="35" y="38"/>
                    <a:pt x="35" y="35"/>
                  </a:cubicBezTo>
                  <a:cubicBezTo>
                    <a:pt x="35" y="31"/>
                    <a:pt x="29" y="26"/>
                    <a:pt x="26" y="22"/>
                  </a:cubicBezTo>
                  <a:cubicBezTo>
                    <a:pt x="23" y="18"/>
                    <a:pt x="30" y="16"/>
                    <a:pt x="31" y="19"/>
                  </a:cubicBezTo>
                  <a:cubicBezTo>
                    <a:pt x="33" y="22"/>
                    <a:pt x="38" y="21"/>
                    <a:pt x="40" y="20"/>
                  </a:cubicBezTo>
                  <a:cubicBezTo>
                    <a:pt x="43" y="19"/>
                    <a:pt x="37" y="14"/>
                    <a:pt x="43" y="12"/>
                  </a:cubicBezTo>
                  <a:cubicBezTo>
                    <a:pt x="48" y="10"/>
                    <a:pt x="48" y="13"/>
                    <a:pt x="49" y="14"/>
                  </a:cubicBezTo>
                  <a:cubicBezTo>
                    <a:pt x="51" y="14"/>
                    <a:pt x="53" y="10"/>
                    <a:pt x="58" y="10"/>
                  </a:cubicBezTo>
                  <a:cubicBezTo>
                    <a:pt x="61" y="10"/>
                    <a:pt x="63" y="11"/>
                    <a:pt x="65" y="13"/>
                  </a:cubicBezTo>
                  <a:cubicBezTo>
                    <a:pt x="67" y="12"/>
                    <a:pt x="68" y="11"/>
                    <a:pt x="68" y="9"/>
                  </a:cubicBezTo>
                  <a:cubicBezTo>
                    <a:pt x="68" y="8"/>
                    <a:pt x="71" y="7"/>
                    <a:pt x="71" y="4"/>
                  </a:cubicBezTo>
                  <a:cubicBezTo>
                    <a:pt x="71" y="3"/>
                    <a:pt x="71" y="1"/>
                    <a:pt x="70" y="0"/>
                  </a:cubicBezTo>
                  <a:close/>
                  <a:moveTo>
                    <a:pt x="61" y="84"/>
                  </a:moveTo>
                  <a:cubicBezTo>
                    <a:pt x="58" y="82"/>
                    <a:pt x="46" y="85"/>
                    <a:pt x="43" y="82"/>
                  </a:cubicBezTo>
                  <a:cubicBezTo>
                    <a:pt x="40" y="79"/>
                    <a:pt x="34" y="84"/>
                    <a:pt x="36" y="85"/>
                  </a:cubicBezTo>
                  <a:cubicBezTo>
                    <a:pt x="40" y="85"/>
                    <a:pt x="46" y="89"/>
                    <a:pt x="53" y="89"/>
                  </a:cubicBezTo>
                  <a:cubicBezTo>
                    <a:pt x="59" y="89"/>
                    <a:pt x="68" y="86"/>
                    <a:pt x="68" y="84"/>
                  </a:cubicBezTo>
                  <a:cubicBezTo>
                    <a:pt x="68" y="83"/>
                    <a:pt x="64" y="85"/>
                    <a:pt x="61" y="8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28" name="Freeform 128"/>
            <p:cNvSpPr>
              <a:spLocks noChangeArrowheads="1"/>
            </p:cNvSpPr>
            <p:nvPr/>
          </p:nvSpPr>
          <p:spPr bwMode="auto">
            <a:xfrm>
              <a:off x="4329128" y="1654176"/>
              <a:ext cx="55564" cy="34925"/>
            </a:xfrm>
            <a:custGeom>
              <a:avLst/>
              <a:gdLst>
                <a:gd name="T0" fmla="*/ 20 w 29"/>
                <a:gd name="T1" fmla="*/ 11 h 18"/>
                <a:gd name="T2" fmla="*/ 26 w 29"/>
                <a:gd name="T3" fmla="*/ 4 h 18"/>
                <a:gd name="T4" fmla="*/ 25 w 29"/>
                <a:gd name="T5" fmla="*/ 2 h 18"/>
                <a:gd name="T6" fmla="*/ 9 w 29"/>
                <a:gd name="T7" fmla="*/ 7 h 18"/>
                <a:gd name="T8" fmla="*/ 4 w 29"/>
                <a:gd name="T9" fmla="*/ 15 h 18"/>
                <a:gd name="T10" fmla="*/ 20 w 29"/>
                <a:gd name="T11" fmla="*/ 11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18"/>
                <a:gd name="T20" fmla="*/ 29 w 29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18">
                  <a:moveTo>
                    <a:pt x="20" y="11"/>
                  </a:moveTo>
                  <a:cubicBezTo>
                    <a:pt x="19" y="10"/>
                    <a:pt x="22" y="6"/>
                    <a:pt x="26" y="4"/>
                  </a:cubicBezTo>
                  <a:cubicBezTo>
                    <a:pt x="29" y="3"/>
                    <a:pt x="28" y="0"/>
                    <a:pt x="25" y="2"/>
                  </a:cubicBezTo>
                  <a:cubicBezTo>
                    <a:pt x="23" y="4"/>
                    <a:pt x="17" y="7"/>
                    <a:pt x="9" y="7"/>
                  </a:cubicBezTo>
                  <a:cubicBezTo>
                    <a:pt x="2" y="7"/>
                    <a:pt x="0" y="12"/>
                    <a:pt x="4" y="15"/>
                  </a:cubicBezTo>
                  <a:cubicBezTo>
                    <a:pt x="10" y="18"/>
                    <a:pt x="20" y="13"/>
                    <a:pt x="20" y="1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29" name="Freeform 129"/>
            <p:cNvSpPr>
              <a:spLocks noChangeArrowheads="1"/>
            </p:cNvSpPr>
            <p:nvPr/>
          </p:nvSpPr>
          <p:spPr bwMode="auto">
            <a:xfrm>
              <a:off x="3122624" y="754062"/>
              <a:ext cx="231776" cy="117475"/>
            </a:xfrm>
            <a:custGeom>
              <a:avLst/>
              <a:gdLst>
                <a:gd name="T0" fmla="*/ 102 w 121"/>
                <a:gd name="T1" fmla="*/ 44 h 61"/>
                <a:gd name="T2" fmla="*/ 111 w 121"/>
                <a:gd name="T3" fmla="*/ 36 h 61"/>
                <a:gd name="T4" fmla="*/ 120 w 121"/>
                <a:gd name="T5" fmla="*/ 28 h 61"/>
                <a:gd name="T6" fmla="*/ 114 w 121"/>
                <a:gd name="T7" fmla="*/ 19 h 61"/>
                <a:gd name="T8" fmla="*/ 108 w 121"/>
                <a:gd name="T9" fmla="*/ 13 h 61"/>
                <a:gd name="T10" fmla="*/ 106 w 121"/>
                <a:gd name="T11" fmla="*/ 6 h 61"/>
                <a:gd name="T12" fmla="*/ 98 w 121"/>
                <a:gd name="T13" fmla="*/ 7 h 61"/>
                <a:gd name="T14" fmla="*/ 87 w 121"/>
                <a:gd name="T15" fmla="*/ 2 h 61"/>
                <a:gd name="T16" fmla="*/ 86 w 121"/>
                <a:gd name="T17" fmla="*/ 8 h 61"/>
                <a:gd name="T18" fmla="*/ 79 w 121"/>
                <a:gd name="T19" fmla="*/ 9 h 61"/>
                <a:gd name="T20" fmla="*/ 75 w 121"/>
                <a:gd name="T21" fmla="*/ 9 h 61"/>
                <a:gd name="T22" fmla="*/ 68 w 121"/>
                <a:gd name="T23" fmla="*/ 10 h 61"/>
                <a:gd name="T24" fmla="*/ 62 w 121"/>
                <a:gd name="T25" fmla="*/ 8 h 61"/>
                <a:gd name="T26" fmla="*/ 55 w 121"/>
                <a:gd name="T27" fmla="*/ 13 h 61"/>
                <a:gd name="T28" fmla="*/ 50 w 121"/>
                <a:gd name="T29" fmla="*/ 11 h 61"/>
                <a:gd name="T30" fmla="*/ 45 w 121"/>
                <a:gd name="T31" fmla="*/ 14 h 61"/>
                <a:gd name="T32" fmla="*/ 44 w 121"/>
                <a:gd name="T33" fmla="*/ 20 h 61"/>
                <a:gd name="T34" fmla="*/ 36 w 121"/>
                <a:gd name="T35" fmla="*/ 23 h 61"/>
                <a:gd name="T36" fmla="*/ 33 w 121"/>
                <a:gd name="T37" fmla="*/ 14 h 61"/>
                <a:gd name="T38" fmla="*/ 16 w 121"/>
                <a:gd name="T39" fmla="*/ 3 h 61"/>
                <a:gd name="T40" fmla="*/ 18 w 121"/>
                <a:gd name="T41" fmla="*/ 9 h 61"/>
                <a:gd name="T42" fmla="*/ 14 w 121"/>
                <a:gd name="T43" fmla="*/ 9 h 61"/>
                <a:gd name="T44" fmla="*/ 6 w 121"/>
                <a:gd name="T45" fmla="*/ 11 h 61"/>
                <a:gd name="T46" fmla="*/ 1 w 121"/>
                <a:gd name="T47" fmla="*/ 19 h 61"/>
                <a:gd name="T48" fmla="*/ 12 w 121"/>
                <a:gd name="T49" fmla="*/ 22 h 61"/>
                <a:gd name="T50" fmla="*/ 25 w 121"/>
                <a:gd name="T51" fmla="*/ 22 h 61"/>
                <a:gd name="T52" fmla="*/ 23 w 121"/>
                <a:gd name="T53" fmla="*/ 27 h 61"/>
                <a:gd name="T54" fmla="*/ 17 w 121"/>
                <a:gd name="T55" fmla="*/ 30 h 61"/>
                <a:gd name="T56" fmla="*/ 4 w 121"/>
                <a:gd name="T57" fmla="*/ 34 h 61"/>
                <a:gd name="T58" fmla="*/ 21 w 121"/>
                <a:gd name="T59" fmla="*/ 34 h 61"/>
                <a:gd name="T60" fmla="*/ 25 w 121"/>
                <a:gd name="T61" fmla="*/ 38 h 61"/>
                <a:gd name="T62" fmla="*/ 28 w 121"/>
                <a:gd name="T63" fmla="*/ 42 h 61"/>
                <a:gd name="T64" fmla="*/ 24 w 121"/>
                <a:gd name="T65" fmla="*/ 47 h 61"/>
                <a:gd name="T66" fmla="*/ 19 w 121"/>
                <a:gd name="T67" fmla="*/ 51 h 61"/>
                <a:gd name="T68" fmla="*/ 33 w 121"/>
                <a:gd name="T69" fmla="*/ 50 h 61"/>
                <a:gd name="T70" fmla="*/ 53 w 121"/>
                <a:gd name="T71" fmla="*/ 59 h 61"/>
                <a:gd name="T72" fmla="*/ 73 w 121"/>
                <a:gd name="T73" fmla="*/ 54 h 61"/>
                <a:gd name="T74" fmla="*/ 87 w 121"/>
                <a:gd name="T75" fmla="*/ 49 h 61"/>
                <a:gd name="T76" fmla="*/ 102 w 121"/>
                <a:gd name="T77" fmla="*/ 44 h 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1"/>
                <a:gd name="T118" fmla="*/ 0 h 61"/>
                <a:gd name="T119" fmla="*/ 121 w 121"/>
                <a:gd name="T120" fmla="*/ 61 h 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1" h="61">
                  <a:moveTo>
                    <a:pt x="102" y="44"/>
                  </a:moveTo>
                  <a:cubicBezTo>
                    <a:pt x="109" y="43"/>
                    <a:pt x="108" y="36"/>
                    <a:pt x="111" y="36"/>
                  </a:cubicBezTo>
                  <a:cubicBezTo>
                    <a:pt x="114" y="37"/>
                    <a:pt x="118" y="31"/>
                    <a:pt x="120" y="28"/>
                  </a:cubicBezTo>
                  <a:cubicBezTo>
                    <a:pt x="121" y="25"/>
                    <a:pt x="118" y="19"/>
                    <a:pt x="114" y="19"/>
                  </a:cubicBezTo>
                  <a:cubicBezTo>
                    <a:pt x="110" y="19"/>
                    <a:pt x="107" y="16"/>
                    <a:pt x="108" y="13"/>
                  </a:cubicBezTo>
                  <a:cubicBezTo>
                    <a:pt x="109" y="11"/>
                    <a:pt x="106" y="8"/>
                    <a:pt x="106" y="6"/>
                  </a:cubicBezTo>
                  <a:cubicBezTo>
                    <a:pt x="106" y="5"/>
                    <a:pt x="101" y="6"/>
                    <a:pt x="98" y="7"/>
                  </a:cubicBezTo>
                  <a:cubicBezTo>
                    <a:pt x="95" y="7"/>
                    <a:pt x="90" y="0"/>
                    <a:pt x="87" y="2"/>
                  </a:cubicBezTo>
                  <a:cubicBezTo>
                    <a:pt x="85" y="3"/>
                    <a:pt x="87" y="6"/>
                    <a:pt x="86" y="8"/>
                  </a:cubicBezTo>
                  <a:cubicBezTo>
                    <a:pt x="85" y="10"/>
                    <a:pt x="79" y="7"/>
                    <a:pt x="79" y="9"/>
                  </a:cubicBezTo>
                  <a:cubicBezTo>
                    <a:pt x="79" y="11"/>
                    <a:pt x="77" y="12"/>
                    <a:pt x="75" y="9"/>
                  </a:cubicBezTo>
                  <a:cubicBezTo>
                    <a:pt x="73" y="7"/>
                    <a:pt x="68" y="8"/>
                    <a:pt x="68" y="10"/>
                  </a:cubicBezTo>
                  <a:cubicBezTo>
                    <a:pt x="68" y="12"/>
                    <a:pt x="66" y="10"/>
                    <a:pt x="62" y="8"/>
                  </a:cubicBezTo>
                  <a:cubicBezTo>
                    <a:pt x="59" y="6"/>
                    <a:pt x="55" y="11"/>
                    <a:pt x="55" y="13"/>
                  </a:cubicBezTo>
                  <a:cubicBezTo>
                    <a:pt x="55" y="16"/>
                    <a:pt x="54" y="16"/>
                    <a:pt x="50" y="11"/>
                  </a:cubicBezTo>
                  <a:cubicBezTo>
                    <a:pt x="47" y="5"/>
                    <a:pt x="44" y="11"/>
                    <a:pt x="45" y="14"/>
                  </a:cubicBezTo>
                  <a:cubicBezTo>
                    <a:pt x="47" y="17"/>
                    <a:pt x="46" y="21"/>
                    <a:pt x="44" y="20"/>
                  </a:cubicBezTo>
                  <a:cubicBezTo>
                    <a:pt x="41" y="18"/>
                    <a:pt x="38" y="21"/>
                    <a:pt x="36" y="23"/>
                  </a:cubicBezTo>
                  <a:cubicBezTo>
                    <a:pt x="35" y="25"/>
                    <a:pt x="30" y="16"/>
                    <a:pt x="33" y="14"/>
                  </a:cubicBezTo>
                  <a:cubicBezTo>
                    <a:pt x="37" y="12"/>
                    <a:pt x="21" y="3"/>
                    <a:pt x="16" y="3"/>
                  </a:cubicBezTo>
                  <a:cubicBezTo>
                    <a:pt x="11" y="3"/>
                    <a:pt x="15" y="6"/>
                    <a:pt x="18" y="9"/>
                  </a:cubicBezTo>
                  <a:cubicBezTo>
                    <a:pt x="21" y="12"/>
                    <a:pt x="16" y="11"/>
                    <a:pt x="14" y="9"/>
                  </a:cubicBezTo>
                  <a:cubicBezTo>
                    <a:pt x="12" y="6"/>
                    <a:pt x="8" y="8"/>
                    <a:pt x="6" y="11"/>
                  </a:cubicBezTo>
                  <a:cubicBezTo>
                    <a:pt x="4" y="15"/>
                    <a:pt x="1" y="17"/>
                    <a:pt x="1" y="19"/>
                  </a:cubicBezTo>
                  <a:cubicBezTo>
                    <a:pt x="0" y="21"/>
                    <a:pt x="6" y="24"/>
                    <a:pt x="12" y="22"/>
                  </a:cubicBezTo>
                  <a:cubicBezTo>
                    <a:pt x="17" y="19"/>
                    <a:pt x="23" y="19"/>
                    <a:pt x="25" y="22"/>
                  </a:cubicBezTo>
                  <a:cubicBezTo>
                    <a:pt x="28" y="24"/>
                    <a:pt x="20" y="25"/>
                    <a:pt x="23" y="27"/>
                  </a:cubicBezTo>
                  <a:cubicBezTo>
                    <a:pt x="26" y="29"/>
                    <a:pt x="24" y="31"/>
                    <a:pt x="17" y="30"/>
                  </a:cubicBezTo>
                  <a:cubicBezTo>
                    <a:pt x="11" y="30"/>
                    <a:pt x="3" y="32"/>
                    <a:pt x="4" y="34"/>
                  </a:cubicBezTo>
                  <a:cubicBezTo>
                    <a:pt x="6" y="36"/>
                    <a:pt x="21" y="32"/>
                    <a:pt x="21" y="34"/>
                  </a:cubicBezTo>
                  <a:cubicBezTo>
                    <a:pt x="21" y="36"/>
                    <a:pt x="21" y="40"/>
                    <a:pt x="25" y="38"/>
                  </a:cubicBezTo>
                  <a:cubicBezTo>
                    <a:pt x="29" y="37"/>
                    <a:pt x="26" y="41"/>
                    <a:pt x="28" y="42"/>
                  </a:cubicBezTo>
                  <a:cubicBezTo>
                    <a:pt x="30" y="43"/>
                    <a:pt x="30" y="47"/>
                    <a:pt x="24" y="47"/>
                  </a:cubicBezTo>
                  <a:cubicBezTo>
                    <a:pt x="19" y="48"/>
                    <a:pt x="16" y="49"/>
                    <a:pt x="19" y="51"/>
                  </a:cubicBezTo>
                  <a:cubicBezTo>
                    <a:pt x="21" y="54"/>
                    <a:pt x="27" y="52"/>
                    <a:pt x="33" y="50"/>
                  </a:cubicBezTo>
                  <a:cubicBezTo>
                    <a:pt x="39" y="49"/>
                    <a:pt x="47" y="56"/>
                    <a:pt x="53" y="59"/>
                  </a:cubicBezTo>
                  <a:cubicBezTo>
                    <a:pt x="60" y="61"/>
                    <a:pt x="72" y="58"/>
                    <a:pt x="73" y="54"/>
                  </a:cubicBezTo>
                  <a:cubicBezTo>
                    <a:pt x="74" y="51"/>
                    <a:pt x="83" y="52"/>
                    <a:pt x="87" y="49"/>
                  </a:cubicBezTo>
                  <a:cubicBezTo>
                    <a:pt x="91" y="47"/>
                    <a:pt x="96" y="44"/>
                    <a:pt x="102" y="4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30" name="Freeform 130"/>
            <p:cNvSpPr>
              <a:spLocks noChangeArrowheads="1"/>
            </p:cNvSpPr>
            <p:nvPr/>
          </p:nvSpPr>
          <p:spPr bwMode="auto">
            <a:xfrm>
              <a:off x="3421075" y="1131887"/>
              <a:ext cx="98426" cy="107950"/>
            </a:xfrm>
            <a:custGeom>
              <a:avLst/>
              <a:gdLst>
                <a:gd name="T0" fmla="*/ 45 w 51"/>
                <a:gd name="T1" fmla="*/ 17 h 56"/>
                <a:gd name="T2" fmla="*/ 42 w 51"/>
                <a:gd name="T3" fmla="*/ 14 h 56"/>
                <a:gd name="T4" fmla="*/ 35 w 51"/>
                <a:gd name="T5" fmla="*/ 16 h 56"/>
                <a:gd name="T6" fmla="*/ 28 w 51"/>
                <a:gd name="T7" fmla="*/ 15 h 56"/>
                <a:gd name="T8" fmla="*/ 31 w 51"/>
                <a:gd name="T9" fmla="*/ 8 h 56"/>
                <a:gd name="T10" fmla="*/ 34 w 51"/>
                <a:gd name="T11" fmla="*/ 2 h 56"/>
                <a:gd name="T12" fmla="*/ 32 w 51"/>
                <a:gd name="T13" fmla="*/ 1 h 56"/>
                <a:gd name="T14" fmla="*/ 21 w 51"/>
                <a:gd name="T15" fmla="*/ 4 h 56"/>
                <a:gd name="T16" fmla="*/ 26 w 51"/>
                <a:gd name="T17" fmla="*/ 9 h 56"/>
                <a:gd name="T18" fmla="*/ 17 w 51"/>
                <a:gd name="T19" fmla="*/ 14 h 56"/>
                <a:gd name="T20" fmla="*/ 5 w 51"/>
                <a:gd name="T21" fmla="*/ 14 h 56"/>
                <a:gd name="T22" fmla="*/ 6 w 51"/>
                <a:gd name="T23" fmla="*/ 22 h 56"/>
                <a:gd name="T24" fmla="*/ 12 w 51"/>
                <a:gd name="T25" fmla="*/ 30 h 56"/>
                <a:gd name="T26" fmla="*/ 9 w 51"/>
                <a:gd name="T27" fmla="*/ 40 h 56"/>
                <a:gd name="T28" fmla="*/ 1 w 51"/>
                <a:gd name="T29" fmla="*/ 47 h 56"/>
                <a:gd name="T30" fmla="*/ 12 w 51"/>
                <a:gd name="T31" fmla="*/ 56 h 56"/>
                <a:gd name="T32" fmla="*/ 32 w 51"/>
                <a:gd name="T33" fmla="*/ 48 h 56"/>
                <a:gd name="T34" fmla="*/ 46 w 51"/>
                <a:gd name="T35" fmla="*/ 45 h 56"/>
                <a:gd name="T36" fmla="*/ 46 w 51"/>
                <a:gd name="T37" fmla="*/ 19 h 56"/>
                <a:gd name="T38" fmla="*/ 45 w 51"/>
                <a:gd name="T39" fmla="*/ 17 h 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1"/>
                <a:gd name="T61" fmla="*/ 0 h 56"/>
                <a:gd name="T62" fmla="*/ 51 w 51"/>
                <a:gd name="T63" fmla="*/ 56 h 5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1" h="56">
                  <a:moveTo>
                    <a:pt x="45" y="17"/>
                  </a:moveTo>
                  <a:cubicBezTo>
                    <a:pt x="44" y="16"/>
                    <a:pt x="43" y="15"/>
                    <a:pt x="42" y="14"/>
                  </a:cubicBezTo>
                  <a:cubicBezTo>
                    <a:pt x="37" y="9"/>
                    <a:pt x="36" y="13"/>
                    <a:pt x="35" y="16"/>
                  </a:cubicBezTo>
                  <a:cubicBezTo>
                    <a:pt x="35" y="19"/>
                    <a:pt x="31" y="15"/>
                    <a:pt x="28" y="15"/>
                  </a:cubicBezTo>
                  <a:cubicBezTo>
                    <a:pt x="25" y="14"/>
                    <a:pt x="29" y="9"/>
                    <a:pt x="31" y="8"/>
                  </a:cubicBezTo>
                  <a:cubicBezTo>
                    <a:pt x="32" y="7"/>
                    <a:pt x="33" y="5"/>
                    <a:pt x="34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28" y="0"/>
                    <a:pt x="21" y="0"/>
                    <a:pt x="21" y="4"/>
                  </a:cubicBezTo>
                  <a:cubicBezTo>
                    <a:pt x="21" y="8"/>
                    <a:pt x="26" y="6"/>
                    <a:pt x="26" y="9"/>
                  </a:cubicBezTo>
                  <a:cubicBezTo>
                    <a:pt x="26" y="12"/>
                    <a:pt x="21" y="11"/>
                    <a:pt x="17" y="14"/>
                  </a:cubicBezTo>
                  <a:cubicBezTo>
                    <a:pt x="13" y="16"/>
                    <a:pt x="9" y="12"/>
                    <a:pt x="5" y="14"/>
                  </a:cubicBezTo>
                  <a:cubicBezTo>
                    <a:pt x="1" y="16"/>
                    <a:pt x="9" y="18"/>
                    <a:pt x="6" y="22"/>
                  </a:cubicBezTo>
                  <a:cubicBezTo>
                    <a:pt x="3" y="27"/>
                    <a:pt x="7" y="26"/>
                    <a:pt x="12" y="30"/>
                  </a:cubicBezTo>
                  <a:cubicBezTo>
                    <a:pt x="17" y="34"/>
                    <a:pt x="9" y="35"/>
                    <a:pt x="9" y="40"/>
                  </a:cubicBezTo>
                  <a:cubicBezTo>
                    <a:pt x="9" y="44"/>
                    <a:pt x="2" y="44"/>
                    <a:pt x="1" y="47"/>
                  </a:cubicBezTo>
                  <a:cubicBezTo>
                    <a:pt x="0" y="50"/>
                    <a:pt x="6" y="56"/>
                    <a:pt x="12" y="56"/>
                  </a:cubicBezTo>
                  <a:cubicBezTo>
                    <a:pt x="16" y="56"/>
                    <a:pt x="26" y="54"/>
                    <a:pt x="32" y="48"/>
                  </a:cubicBezTo>
                  <a:cubicBezTo>
                    <a:pt x="37" y="43"/>
                    <a:pt x="40" y="48"/>
                    <a:pt x="46" y="45"/>
                  </a:cubicBezTo>
                  <a:cubicBezTo>
                    <a:pt x="51" y="43"/>
                    <a:pt x="48" y="23"/>
                    <a:pt x="46" y="19"/>
                  </a:cubicBezTo>
                  <a:cubicBezTo>
                    <a:pt x="45" y="18"/>
                    <a:pt x="45" y="18"/>
                    <a:pt x="45" y="1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31" name="Freeform 131"/>
            <p:cNvSpPr>
              <a:spLocks noEditPoints="1" noChangeArrowheads="1"/>
            </p:cNvSpPr>
            <p:nvPr/>
          </p:nvSpPr>
          <p:spPr bwMode="auto">
            <a:xfrm>
              <a:off x="3468700" y="954088"/>
              <a:ext cx="219076" cy="333376"/>
            </a:xfrm>
            <a:custGeom>
              <a:avLst/>
              <a:gdLst>
                <a:gd name="T0" fmla="*/ 9 w 114"/>
                <a:gd name="T1" fmla="*/ 95 h 174"/>
                <a:gd name="T2" fmla="*/ 3 w 114"/>
                <a:gd name="T3" fmla="*/ 108 h 174"/>
                <a:gd name="T4" fmla="*/ 17 w 114"/>
                <a:gd name="T5" fmla="*/ 107 h 174"/>
                <a:gd name="T6" fmla="*/ 29 w 114"/>
                <a:gd name="T7" fmla="*/ 105 h 174"/>
                <a:gd name="T8" fmla="*/ 114 w 114"/>
                <a:gd name="T9" fmla="*/ 134 h 174"/>
                <a:gd name="T10" fmla="*/ 97 w 114"/>
                <a:gd name="T11" fmla="*/ 127 h 174"/>
                <a:gd name="T12" fmla="*/ 93 w 114"/>
                <a:gd name="T13" fmla="*/ 115 h 174"/>
                <a:gd name="T14" fmla="*/ 77 w 114"/>
                <a:gd name="T15" fmla="*/ 88 h 174"/>
                <a:gd name="T16" fmla="*/ 59 w 114"/>
                <a:gd name="T17" fmla="*/ 80 h 174"/>
                <a:gd name="T18" fmla="*/ 72 w 114"/>
                <a:gd name="T19" fmla="*/ 53 h 174"/>
                <a:gd name="T20" fmla="*/ 47 w 114"/>
                <a:gd name="T21" fmla="*/ 49 h 174"/>
                <a:gd name="T22" fmla="*/ 57 w 114"/>
                <a:gd name="T23" fmla="*/ 33 h 174"/>
                <a:gd name="T24" fmla="*/ 40 w 114"/>
                <a:gd name="T25" fmla="*/ 37 h 174"/>
                <a:gd name="T26" fmla="*/ 28 w 114"/>
                <a:gd name="T27" fmla="*/ 54 h 174"/>
                <a:gd name="T28" fmla="*/ 18 w 114"/>
                <a:gd name="T29" fmla="*/ 55 h 174"/>
                <a:gd name="T30" fmla="*/ 22 w 114"/>
                <a:gd name="T31" fmla="*/ 70 h 174"/>
                <a:gd name="T32" fmla="*/ 19 w 114"/>
                <a:gd name="T33" fmla="*/ 83 h 174"/>
                <a:gd name="T34" fmla="*/ 32 w 114"/>
                <a:gd name="T35" fmla="*/ 87 h 174"/>
                <a:gd name="T36" fmla="*/ 39 w 114"/>
                <a:gd name="T37" fmla="*/ 86 h 174"/>
                <a:gd name="T38" fmla="*/ 51 w 114"/>
                <a:gd name="T39" fmla="*/ 96 h 174"/>
                <a:gd name="T40" fmla="*/ 56 w 114"/>
                <a:gd name="T41" fmla="*/ 106 h 174"/>
                <a:gd name="T42" fmla="*/ 58 w 114"/>
                <a:gd name="T43" fmla="*/ 121 h 174"/>
                <a:gd name="T44" fmla="*/ 43 w 114"/>
                <a:gd name="T45" fmla="*/ 123 h 174"/>
                <a:gd name="T46" fmla="*/ 46 w 114"/>
                <a:gd name="T47" fmla="*/ 134 h 174"/>
                <a:gd name="T48" fmla="*/ 40 w 114"/>
                <a:gd name="T49" fmla="*/ 147 h 174"/>
                <a:gd name="T50" fmla="*/ 58 w 114"/>
                <a:gd name="T51" fmla="*/ 150 h 174"/>
                <a:gd name="T52" fmla="*/ 47 w 114"/>
                <a:gd name="T53" fmla="*/ 154 h 174"/>
                <a:gd name="T54" fmla="*/ 41 w 114"/>
                <a:gd name="T55" fmla="*/ 167 h 174"/>
                <a:gd name="T56" fmla="*/ 54 w 114"/>
                <a:gd name="T57" fmla="*/ 164 h 174"/>
                <a:gd name="T58" fmla="*/ 71 w 114"/>
                <a:gd name="T59" fmla="*/ 160 h 174"/>
                <a:gd name="T60" fmla="*/ 93 w 114"/>
                <a:gd name="T61" fmla="*/ 160 h 174"/>
                <a:gd name="T62" fmla="*/ 104 w 114"/>
                <a:gd name="T63" fmla="*/ 151 h 174"/>
                <a:gd name="T64" fmla="*/ 114 w 114"/>
                <a:gd name="T65" fmla="*/ 134 h 174"/>
                <a:gd name="T66" fmla="*/ 21 w 114"/>
                <a:gd name="T67" fmla="*/ 40 h 174"/>
                <a:gd name="T68" fmla="*/ 78 w 114"/>
                <a:gd name="T69" fmla="*/ 14 h 174"/>
                <a:gd name="T70" fmla="*/ 78 w 114"/>
                <a:gd name="T71" fmla="*/ 14 h 17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"/>
                <a:gd name="T109" fmla="*/ 0 h 174"/>
                <a:gd name="T110" fmla="*/ 114 w 114"/>
                <a:gd name="T111" fmla="*/ 174 h 17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" h="174">
                  <a:moveTo>
                    <a:pt x="23" y="92"/>
                  </a:moveTo>
                  <a:cubicBezTo>
                    <a:pt x="18" y="88"/>
                    <a:pt x="13" y="95"/>
                    <a:pt x="9" y="95"/>
                  </a:cubicBezTo>
                  <a:cubicBezTo>
                    <a:pt x="8" y="98"/>
                    <a:pt x="7" y="100"/>
                    <a:pt x="6" y="101"/>
                  </a:cubicBezTo>
                  <a:cubicBezTo>
                    <a:pt x="4" y="102"/>
                    <a:pt x="0" y="107"/>
                    <a:pt x="3" y="108"/>
                  </a:cubicBezTo>
                  <a:cubicBezTo>
                    <a:pt x="6" y="108"/>
                    <a:pt x="10" y="112"/>
                    <a:pt x="10" y="109"/>
                  </a:cubicBezTo>
                  <a:cubicBezTo>
                    <a:pt x="11" y="106"/>
                    <a:pt x="12" y="102"/>
                    <a:pt x="17" y="107"/>
                  </a:cubicBezTo>
                  <a:cubicBezTo>
                    <a:pt x="18" y="108"/>
                    <a:pt x="19" y="109"/>
                    <a:pt x="20" y="110"/>
                  </a:cubicBezTo>
                  <a:cubicBezTo>
                    <a:pt x="21" y="108"/>
                    <a:pt x="26" y="108"/>
                    <a:pt x="29" y="105"/>
                  </a:cubicBezTo>
                  <a:cubicBezTo>
                    <a:pt x="32" y="102"/>
                    <a:pt x="27" y="97"/>
                    <a:pt x="23" y="92"/>
                  </a:cubicBezTo>
                  <a:close/>
                  <a:moveTo>
                    <a:pt x="114" y="134"/>
                  </a:moveTo>
                  <a:cubicBezTo>
                    <a:pt x="114" y="129"/>
                    <a:pt x="103" y="125"/>
                    <a:pt x="102" y="128"/>
                  </a:cubicBezTo>
                  <a:cubicBezTo>
                    <a:pt x="101" y="131"/>
                    <a:pt x="98" y="130"/>
                    <a:pt x="97" y="127"/>
                  </a:cubicBezTo>
                  <a:cubicBezTo>
                    <a:pt x="95" y="124"/>
                    <a:pt x="98" y="121"/>
                    <a:pt x="96" y="121"/>
                  </a:cubicBezTo>
                  <a:cubicBezTo>
                    <a:pt x="95" y="121"/>
                    <a:pt x="92" y="117"/>
                    <a:pt x="93" y="115"/>
                  </a:cubicBezTo>
                  <a:cubicBezTo>
                    <a:pt x="93" y="113"/>
                    <a:pt x="90" y="103"/>
                    <a:pt x="84" y="101"/>
                  </a:cubicBezTo>
                  <a:cubicBezTo>
                    <a:pt x="79" y="100"/>
                    <a:pt x="78" y="92"/>
                    <a:pt x="77" y="88"/>
                  </a:cubicBezTo>
                  <a:cubicBezTo>
                    <a:pt x="76" y="83"/>
                    <a:pt x="72" y="86"/>
                    <a:pt x="69" y="82"/>
                  </a:cubicBezTo>
                  <a:cubicBezTo>
                    <a:pt x="66" y="78"/>
                    <a:pt x="62" y="80"/>
                    <a:pt x="59" y="80"/>
                  </a:cubicBezTo>
                  <a:cubicBezTo>
                    <a:pt x="57" y="80"/>
                    <a:pt x="59" y="76"/>
                    <a:pt x="63" y="73"/>
                  </a:cubicBezTo>
                  <a:cubicBezTo>
                    <a:pt x="67" y="70"/>
                    <a:pt x="72" y="56"/>
                    <a:pt x="72" y="53"/>
                  </a:cubicBezTo>
                  <a:cubicBezTo>
                    <a:pt x="72" y="50"/>
                    <a:pt x="54" y="51"/>
                    <a:pt x="51" y="52"/>
                  </a:cubicBezTo>
                  <a:cubicBezTo>
                    <a:pt x="48" y="54"/>
                    <a:pt x="44" y="50"/>
                    <a:pt x="47" y="49"/>
                  </a:cubicBezTo>
                  <a:cubicBezTo>
                    <a:pt x="50" y="47"/>
                    <a:pt x="56" y="42"/>
                    <a:pt x="56" y="39"/>
                  </a:cubicBezTo>
                  <a:cubicBezTo>
                    <a:pt x="55" y="37"/>
                    <a:pt x="60" y="35"/>
                    <a:pt x="57" y="33"/>
                  </a:cubicBezTo>
                  <a:cubicBezTo>
                    <a:pt x="55" y="30"/>
                    <a:pt x="54" y="35"/>
                    <a:pt x="52" y="37"/>
                  </a:cubicBezTo>
                  <a:cubicBezTo>
                    <a:pt x="50" y="39"/>
                    <a:pt x="45" y="38"/>
                    <a:pt x="40" y="37"/>
                  </a:cubicBezTo>
                  <a:cubicBezTo>
                    <a:pt x="35" y="36"/>
                    <a:pt x="33" y="44"/>
                    <a:pt x="33" y="47"/>
                  </a:cubicBezTo>
                  <a:cubicBezTo>
                    <a:pt x="33" y="50"/>
                    <a:pt x="27" y="52"/>
                    <a:pt x="28" y="54"/>
                  </a:cubicBezTo>
                  <a:cubicBezTo>
                    <a:pt x="29" y="57"/>
                    <a:pt x="27" y="59"/>
                    <a:pt x="25" y="58"/>
                  </a:cubicBezTo>
                  <a:cubicBezTo>
                    <a:pt x="24" y="56"/>
                    <a:pt x="22" y="52"/>
                    <a:pt x="18" y="55"/>
                  </a:cubicBezTo>
                  <a:cubicBezTo>
                    <a:pt x="15" y="58"/>
                    <a:pt x="22" y="61"/>
                    <a:pt x="27" y="62"/>
                  </a:cubicBezTo>
                  <a:cubicBezTo>
                    <a:pt x="31" y="62"/>
                    <a:pt x="23" y="65"/>
                    <a:pt x="22" y="70"/>
                  </a:cubicBezTo>
                  <a:cubicBezTo>
                    <a:pt x="22" y="75"/>
                    <a:pt x="28" y="73"/>
                    <a:pt x="28" y="76"/>
                  </a:cubicBezTo>
                  <a:cubicBezTo>
                    <a:pt x="29" y="79"/>
                    <a:pt x="19" y="80"/>
                    <a:pt x="19" y="83"/>
                  </a:cubicBezTo>
                  <a:cubicBezTo>
                    <a:pt x="19" y="86"/>
                    <a:pt x="25" y="82"/>
                    <a:pt x="27" y="80"/>
                  </a:cubicBezTo>
                  <a:cubicBezTo>
                    <a:pt x="30" y="79"/>
                    <a:pt x="26" y="88"/>
                    <a:pt x="32" y="87"/>
                  </a:cubicBezTo>
                  <a:cubicBezTo>
                    <a:pt x="38" y="86"/>
                    <a:pt x="36" y="78"/>
                    <a:pt x="38" y="78"/>
                  </a:cubicBezTo>
                  <a:cubicBezTo>
                    <a:pt x="40" y="79"/>
                    <a:pt x="37" y="83"/>
                    <a:pt x="39" y="86"/>
                  </a:cubicBezTo>
                  <a:cubicBezTo>
                    <a:pt x="41" y="90"/>
                    <a:pt x="35" y="95"/>
                    <a:pt x="35" y="97"/>
                  </a:cubicBezTo>
                  <a:cubicBezTo>
                    <a:pt x="35" y="100"/>
                    <a:pt x="47" y="100"/>
                    <a:pt x="51" y="96"/>
                  </a:cubicBezTo>
                  <a:cubicBezTo>
                    <a:pt x="55" y="92"/>
                    <a:pt x="57" y="96"/>
                    <a:pt x="54" y="99"/>
                  </a:cubicBezTo>
                  <a:cubicBezTo>
                    <a:pt x="52" y="102"/>
                    <a:pt x="53" y="105"/>
                    <a:pt x="56" y="106"/>
                  </a:cubicBezTo>
                  <a:cubicBezTo>
                    <a:pt x="59" y="107"/>
                    <a:pt x="61" y="108"/>
                    <a:pt x="59" y="110"/>
                  </a:cubicBezTo>
                  <a:cubicBezTo>
                    <a:pt x="58" y="113"/>
                    <a:pt x="59" y="118"/>
                    <a:pt x="58" y="121"/>
                  </a:cubicBezTo>
                  <a:cubicBezTo>
                    <a:pt x="57" y="123"/>
                    <a:pt x="47" y="123"/>
                    <a:pt x="47" y="121"/>
                  </a:cubicBezTo>
                  <a:cubicBezTo>
                    <a:pt x="46" y="119"/>
                    <a:pt x="42" y="121"/>
                    <a:pt x="43" y="123"/>
                  </a:cubicBezTo>
                  <a:cubicBezTo>
                    <a:pt x="44" y="125"/>
                    <a:pt x="39" y="128"/>
                    <a:pt x="40" y="130"/>
                  </a:cubicBezTo>
                  <a:cubicBezTo>
                    <a:pt x="40" y="132"/>
                    <a:pt x="46" y="132"/>
                    <a:pt x="46" y="134"/>
                  </a:cubicBezTo>
                  <a:cubicBezTo>
                    <a:pt x="47" y="137"/>
                    <a:pt x="42" y="140"/>
                    <a:pt x="36" y="142"/>
                  </a:cubicBezTo>
                  <a:cubicBezTo>
                    <a:pt x="29" y="144"/>
                    <a:pt x="37" y="149"/>
                    <a:pt x="40" y="147"/>
                  </a:cubicBezTo>
                  <a:cubicBezTo>
                    <a:pt x="43" y="144"/>
                    <a:pt x="42" y="148"/>
                    <a:pt x="47" y="148"/>
                  </a:cubicBezTo>
                  <a:cubicBezTo>
                    <a:pt x="51" y="148"/>
                    <a:pt x="54" y="152"/>
                    <a:pt x="58" y="150"/>
                  </a:cubicBezTo>
                  <a:cubicBezTo>
                    <a:pt x="63" y="148"/>
                    <a:pt x="63" y="150"/>
                    <a:pt x="59" y="153"/>
                  </a:cubicBezTo>
                  <a:cubicBezTo>
                    <a:pt x="56" y="155"/>
                    <a:pt x="50" y="152"/>
                    <a:pt x="47" y="154"/>
                  </a:cubicBezTo>
                  <a:cubicBezTo>
                    <a:pt x="44" y="156"/>
                    <a:pt x="30" y="169"/>
                    <a:pt x="33" y="172"/>
                  </a:cubicBezTo>
                  <a:cubicBezTo>
                    <a:pt x="34" y="174"/>
                    <a:pt x="36" y="169"/>
                    <a:pt x="41" y="167"/>
                  </a:cubicBezTo>
                  <a:cubicBezTo>
                    <a:pt x="46" y="165"/>
                    <a:pt x="47" y="169"/>
                    <a:pt x="49" y="169"/>
                  </a:cubicBezTo>
                  <a:cubicBezTo>
                    <a:pt x="52" y="169"/>
                    <a:pt x="52" y="163"/>
                    <a:pt x="54" y="164"/>
                  </a:cubicBezTo>
                  <a:cubicBezTo>
                    <a:pt x="56" y="164"/>
                    <a:pt x="58" y="162"/>
                    <a:pt x="62" y="163"/>
                  </a:cubicBezTo>
                  <a:cubicBezTo>
                    <a:pt x="66" y="163"/>
                    <a:pt x="69" y="162"/>
                    <a:pt x="71" y="160"/>
                  </a:cubicBezTo>
                  <a:cubicBezTo>
                    <a:pt x="73" y="159"/>
                    <a:pt x="79" y="164"/>
                    <a:pt x="80" y="162"/>
                  </a:cubicBezTo>
                  <a:cubicBezTo>
                    <a:pt x="82" y="161"/>
                    <a:pt x="89" y="160"/>
                    <a:pt x="93" y="160"/>
                  </a:cubicBezTo>
                  <a:cubicBezTo>
                    <a:pt x="97" y="160"/>
                    <a:pt x="106" y="156"/>
                    <a:pt x="109" y="154"/>
                  </a:cubicBezTo>
                  <a:cubicBezTo>
                    <a:pt x="111" y="151"/>
                    <a:pt x="107" y="151"/>
                    <a:pt x="104" y="151"/>
                  </a:cubicBezTo>
                  <a:cubicBezTo>
                    <a:pt x="100" y="152"/>
                    <a:pt x="101" y="148"/>
                    <a:pt x="105" y="145"/>
                  </a:cubicBezTo>
                  <a:cubicBezTo>
                    <a:pt x="108" y="141"/>
                    <a:pt x="114" y="139"/>
                    <a:pt x="114" y="134"/>
                  </a:cubicBezTo>
                  <a:close/>
                  <a:moveTo>
                    <a:pt x="14" y="50"/>
                  </a:moveTo>
                  <a:cubicBezTo>
                    <a:pt x="18" y="50"/>
                    <a:pt x="23" y="42"/>
                    <a:pt x="21" y="40"/>
                  </a:cubicBezTo>
                  <a:cubicBezTo>
                    <a:pt x="19" y="38"/>
                    <a:pt x="10" y="50"/>
                    <a:pt x="14" y="50"/>
                  </a:cubicBezTo>
                  <a:close/>
                  <a:moveTo>
                    <a:pt x="78" y="14"/>
                  </a:moveTo>
                  <a:cubicBezTo>
                    <a:pt x="81" y="11"/>
                    <a:pt x="84" y="0"/>
                    <a:pt x="80" y="1"/>
                  </a:cubicBezTo>
                  <a:cubicBezTo>
                    <a:pt x="76" y="3"/>
                    <a:pt x="77" y="15"/>
                    <a:pt x="78" y="14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32" name="Freeform 132"/>
            <p:cNvSpPr>
              <a:spLocks noEditPoints="1" noChangeArrowheads="1"/>
            </p:cNvSpPr>
            <p:nvPr/>
          </p:nvSpPr>
          <p:spPr bwMode="auto">
            <a:xfrm>
              <a:off x="3468700" y="954088"/>
              <a:ext cx="219076" cy="333376"/>
            </a:xfrm>
            <a:custGeom>
              <a:avLst/>
              <a:gdLst>
                <a:gd name="T0" fmla="*/ 9 w 114"/>
                <a:gd name="T1" fmla="*/ 95 h 174"/>
                <a:gd name="T2" fmla="*/ 3 w 114"/>
                <a:gd name="T3" fmla="*/ 108 h 174"/>
                <a:gd name="T4" fmla="*/ 17 w 114"/>
                <a:gd name="T5" fmla="*/ 107 h 174"/>
                <a:gd name="T6" fmla="*/ 29 w 114"/>
                <a:gd name="T7" fmla="*/ 105 h 174"/>
                <a:gd name="T8" fmla="*/ 114 w 114"/>
                <a:gd name="T9" fmla="*/ 134 h 174"/>
                <a:gd name="T10" fmla="*/ 97 w 114"/>
                <a:gd name="T11" fmla="*/ 127 h 174"/>
                <a:gd name="T12" fmla="*/ 93 w 114"/>
                <a:gd name="T13" fmla="*/ 115 h 174"/>
                <a:gd name="T14" fmla="*/ 77 w 114"/>
                <a:gd name="T15" fmla="*/ 88 h 174"/>
                <a:gd name="T16" fmla="*/ 59 w 114"/>
                <a:gd name="T17" fmla="*/ 80 h 174"/>
                <a:gd name="T18" fmla="*/ 72 w 114"/>
                <a:gd name="T19" fmla="*/ 53 h 174"/>
                <a:gd name="T20" fmla="*/ 47 w 114"/>
                <a:gd name="T21" fmla="*/ 49 h 174"/>
                <a:gd name="T22" fmla="*/ 57 w 114"/>
                <a:gd name="T23" fmla="*/ 33 h 174"/>
                <a:gd name="T24" fmla="*/ 40 w 114"/>
                <a:gd name="T25" fmla="*/ 37 h 174"/>
                <a:gd name="T26" fmla="*/ 28 w 114"/>
                <a:gd name="T27" fmla="*/ 54 h 174"/>
                <a:gd name="T28" fmla="*/ 18 w 114"/>
                <a:gd name="T29" fmla="*/ 55 h 174"/>
                <a:gd name="T30" fmla="*/ 22 w 114"/>
                <a:gd name="T31" fmla="*/ 70 h 174"/>
                <a:gd name="T32" fmla="*/ 19 w 114"/>
                <a:gd name="T33" fmla="*/ 83 h 174"/>
                <a:gd name="T34" fmla="*/ 32 w 114"/>
                <a:gd name="T35" fmla="*/ 87 h 174"/>
                <a:gd name="T36" fmla="*/ 39 w 114"/>
                <a:gd name="T37" fmla="*/ 86 h 174"/>
                <a:gd name="T38" fmla="*/ 51 w 114"/>
                <a:gd name="T39" fmla="*/ 96 h 174"/>
                <a:gd name="T40" fmla="*/ 56 w 114"/>
                <a:gd name="T41" fmla="*/ 106 h 174"/>
                <a:gd name="T42" fmla="*/ 58 w 114"/>
                <a:gd name="T43" fmla="*/ 121 h 174"/>
                <a:gd name="T44" fmla="*/ 43 w 114"/>
                <a:gd name="T45" fmla="*/ 123 h 174"/>
                <a:gd name="T46" fmla="*/ 46 w 114"/>
                <a:gd name="T47" fmla="*/ 134 h 174"/>
                <a:gd name="T48" fmla="*/ 40 w 114"/>
                <a:gd name="T49" fmla="*/ 147 h 174"/>
                <a:gd name="T50" fmla="*/ 58 w 114"/>
                <a:gd name="T51" fmla="*/ 150 h 174"/>
                <a:gd name="T52" fmla="*/ 47 w 114"/>
                <a:gd name="T53" fmla="*/ 154 h 174"/>
                <a:gd name="T54" fmla="*/ 41 w 114"/>
                <a:gd name="T55" fmla="*/ 167 h 174"/>
                <a:gd name="T56" fmla="*/ 54 w 114"/>
                <a:gd name="T57" fmla="*/ 164 h 174"/>
                <a:gd name="T58" fmla="*/ 71 w 114"/>
                <a:gd name="T59" fmla="*/ 160 h 174"/>
                <a:gd name="T60" fmla="*/ 93 w 114"/>
                <a:gd name="T61" fmla="*/ 160 h 174"/>
                <a:gd name="T62" fmla="*/ 104 w 114"/>
                <a:gd name="T63" fmla="*/ 151 h 174"/>
                <a:gd name="T64" fmla="*/ 114 w 114"/>
                <a:gd name="T65" fmla="*/ 134 h 174"/>
                <a:gd name="T66" fmla="*/ 21 w 114"/>
                <a:gd name="T67" fmla="*/ 40 h 174"/>
                <a:gd name="T68" fmla="*/ 78 w 114"/>
                <a:gd name="T69" fmla="*/ 14 h 174"/>
                <a:gd name="T70" fmla="*/ 78 w 114"/>
                <a:gd name="T71" fmla="*/ 14 h 17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"/>
                <a:gd name="T109" fmla="*/ 0 h 174"/>
                <a:gd name="T110" fmla="*/ 114 w 114"/>
                <a:gd name="T111" fmla="*/ 174 h 17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" h="174">
                  <a:moveTo>
                    <a:pt x="23" y="92"/>
                  </a:moveTo>
                  <a:cubicBezTo>
                    <a:pt x="18" y="88"/>
                    <a:pt x="13" y="95"/>
                    <a:pt x="9" y="95"/>
                  </a:cubicBezTo>
                  <a:cubicBezTo>
                    <a:pt x="8" y="98"/>
                    <a:pt x="7" y="100"/>
                    <a:pt x="6" y="101"/>
                  </a:cubicBezTo>
                  <a:cubicBezTo>
                    <a:pt x="4" y="102"/>
                    <a:pt x="0" y="107"/>
                    <a:pt x="3" y="108"/>
                  </a:cubicBezTo>
                  <a:cubicBezTo>
                    <a:pt x="6" y="108"/>
                    <a:pt x="10" y="112"/>
                    <a:pt x="10" y="109"/>
                  </a:cubicBezTo>
                  <a:cubicBezTo>
                    <a:pt x="11" y="106"/>
                    <a:pt x="12" y="102"/>
                    <a:pt x="17" y="107"/>
                  </a:cubicBezTo>
                  <a:cubicBezTo>
                    <a:pt x="18" y="108"/>
                    <a:pt x="19" y="109"/>
                    <a:pt x="20" y="110"/>
                  </a:cubicBezTo>
                  <a:cubicBezTo>
                    <a:pt x="21" y="108"/>
                    <a:pt x="26" y="108"/>
                    <a:pt x="29" y="105"/>
                  </a:cubicBezTo>
                  <a:cubicBezTo>
                    <a:pt x="32" y="102"/>
                    <a:pt x="27" y="97"/>
                    <a:pt x="23" y="92"/>
                  </a:cubicBezTo>
                  <a:close/>
                  <a:moveTo>
                    <a:pt x="114" y="134"/>
                  </a:moveTo>
                  <a:cubicBezTo>
                    <a:pt x="114" y="129"/>
                    <a:pt x="103" y="125"/>
                    <a:pt x="102" y="128"/>
                  </a:cubicBezTo>
                  <a:cubicBezTo>
                    <a:pt x="101" y="131"/>
                    <a:pt x="98" y="130"/>
                    <a:pt x="97" y="127"/>
                  </a:cubicBezTo>
                  <a:cubicBezTo>
                    <a:pt x="95" y="124"/>
                    <a:pt x="98" y="121"/>
                    <a:pt x="96" y="121"/>
                  </a:cubicBezTo>
                  <a:cubicBezTo>
                    <a:pt x="95" y="121"/>
                    <a:pt x="92" y="117"/>
                    <a:pt x="93" y="115"/>
                  </a:cubicBezTo>
                  <a:cubicBezTo>
                    <a:pt x="93" y="113"/>
                    <a:pt x="90" y="103"/>
                    <a:pt x="84" y="101"/>
                  </a:cubicBezTo>
                  <a:cubicBezTo>
                    <a:pt x="79" y="100"/>
                    <a:pt x="78" y="92"/>
                    <a:pt x="77" y="88"/>
                  </a:cubicBezTo>
                  <a:cubicBezTo>
                    <a:pt x="76" y="83"/>
                    <a:pt x="72" y="86"/>
                    <a:pt x="69" y="82"/>
                  </a:cubicBezTo>
                  <a:cubicBezTo>
                    <a:pt x="66" y="78"/>
                    <a:pt x="62" y="80"/>
                    <a:pt x="59" y="80"/>
                  </a:cubicBezTo>
                  <a:cubicBezTo>
                    <a:pt x="57" y="80"/>
                    <a:pt x="59" y="76"/>
                    <a:pt x="63" y="73"/>
                  </a:cubicBezTo>
                  <a:cubicBezTo>
                    <a:pt x="67" y="70"/>
                    <a:pt x="72" y="56"/>
                    <a:pt x="72" y="53"/>
                  </a:cubicBezTo>
                  <a:cubicBezTo>
                    <a:pt x="72" y="50"/>
                    <a:pt x="54" y="51"/>
                    <a:pt x="51" y="52"/>
                  </a:cubicBezTo>
                  <a:cubicBezTo>
                    <a:pt x="48" y="54"/>
                    <a:pt x="44" y="50"/>
                    <a:pt x="47" y="49"/>
                  </a:cubicBezTo>
                  <a:cubicBezTo>
                    <a:pt x="50" y="47"/>
                    <a:pt x="56" y="42"/>
                    <a:pt x="56" y="39"/>
                  </a:cubicBezTo>
                  <a:cubicBezTo>
                    <a:pt x="55" y="37"/>
                    <a:pt x="60" y="35"/>
                    <a:pt x="57" y="33"/>
                  </a:cubicBezTo>
                  <a:cubicBezTo>
                    <a:pt x="55" y="30"/>
                    <a:pt x="54" y="35"/>
                    <a:pt x="52" y="37"/>
                  </a:cubicBezTo>
                  <a:cubicBezTo>
                    <a:pt x="50" y="39"/>
                    <a:pt x="45" y="38"/>
                    <a:pt x="40" y="37"/>
                  </a:cubicBezTo>
                  <a:cubicBezTo>
                    <a:pt x="35" y="36"/>
                    <a:pt x="33" y="44"/>
                    <a:pt x="33" y="47"/>
                  </a:cubicBezTo>
                  <a:cubicBezTo>
                    <a:pt x="33" y="50"/>
                    <a:pt x="27" y="52"/>
                    <a:pt x="28" y="54"/>
                  </a:cubicBezTo>
                  <a:cubicBezTo>
                    <a:pt x="29" y="57"/>
                    <a:pt x="27" y="59"/>
                    <a:pt x="25" y="58"/>
                  </a:cubicBezTo>
                  <a:cubicBezTo>
                    <a:pt x="24" y="56"/>
                    <a:pt x="22" y="52"/>
                    <a:pt x="18" y="55"/>
                  </a:cubicBezTo>
                  <a:cubicBezTo>
                    <a:pt x="15" y="58"/>
                    <a:pt x="22" y="61"/>
                    <a:pt x="27" y="62"/>
                  </a:cubicBezTo>
                  <a:cubicBezTo>
                    <a:pt x="31" y="62"/>
                    <a:pt x="23" y="65"/>
                    <a:pt x="22" y="70"/>
                  </a:cubicBezTo>
                  <a:cubicBezTo>
                    <a:pt x="22" y="75"/>
                    <a:pt x="28" y="73"/>
                    <a:pt x="28" y="76"/>
                  </a:cubicBezTo>
                  <a:cubicBezTo>
                    <a:pt x="29" y="79"/>
                    <a:pt x="19" y="80"/>
                    <a:pt x="19" y="83"/>
                  </a:cubicBezTo>
                  <a:cubicBezTo>
                    <a:pt x="19" y="86"/>
                    <a:pt x="25" y="82"/>
                    <a:pt x="27" y="80"/>
                  </a:cubicBezTo>
                  <a:cubicBezTo>
                    <a:pt x="30" y="79"/>
                    <a:pt x="26" y="88"/>
                    <a:pt x="32" y="87"/>
                  </a:cubicBezTo>
                  <a:cubicBezTo>
                    <a:pt x="38" y="86"/>
                    <a:pt x="36" y="78"/>
                    <a:pt x="38" y="78"/>
                  </a:cubicBezTo>
                  <a:cubicBezTo>
                    <a:pt x="40" y="79"/>
                    <a:pt x="37" y="83"/>
                    <a:pt x="39" y="86"/>
                  </a:cubicBezTo>
                  <a:cubicBezTo>
                    <a:pt x="41" y="90"/>
                    <a:pt x="35" y="95"/>
                    <a:pt x="35" y="97"/>
                  </a:cubicBezTo>
                  <a:cubicBezTo>
                    <a:pt x="35" y="100"/>
                    <a:pt x="47" y="100"/>
                    <a:pt x="51" y="96"/>
                  </a:cubicBezTo>
                  <a:cubicBezTo>
                    <a:pt x="55" y="92"/>
                    <a:pt x="57" y="96"/>
                    <a:pt x="54" y="99"/>
                  </a:cubicBezTo>
                  <a:cubicBezTo>
                    <a:pt x="52" y="102"/>
                    <a:pt x="53" y="105"/>
                    <a:pt x="56" y="106"/>
                  </a:cubicBezTo>
                  <a:cubicBezTo>
                    <a:pt x="59" y="107"/>
                    <a:pt x="61" y="108"/>
                    <a:pt x="59" y="110"/>
                  </a:cubicBezTo>
                  <a:cubicBezTo>
                    <a:pt x="58" y="113"/>
                    <a:pt x="59" y="118"/>
                    <a:pt x="58" y="121"/>
                  </a:cubicBezTo>
                  <a:cubicBezTo>
                    <a:pt x="57" y="123"/>
                    <a:pt x="47" y="123"/>
                    <a:pt x="47" y="121"/>
                  </a:cubicBezTo>
                  <a:cubicBezTo>
                    <a:pt x="46" y="119"/>
                    <a:pt x="42" y="121"/>
                    <a:pt x="43" y="123"/>
                  </a:cubicBezTo>
                  <a:cubicBezTo>
                    <a:pt x="44" y="125"/>
                    <a:pt x="39" y="128"/>
                    <a:pt x="40" y="130"/>
                  </a:cubicBezTo>
                  <a:cubicBezTo>
                    <a:pt x="40" y="132"/>
                    <a:pt x="46" y="132"/>
                    <a:pt x="46" y="134"/>
                  </a:cubicBezTo>
                  <a:cubicBezTo>
                    <a:pt x="47" y="137"/>
                    <a:pt x="42" y="140"/>
                    <a:pt x="36" y="142"/>
                  </a:cubicBezTo>
                  <a:cubicBezTo>
                    <a:pt x="29" y="144"/>
                    <a:pt x="37" y="149"/>
                    <a:pt x="40" y="147"/>
                  </a:cubicBezTo>
                  <a:cubicBezTo>
                    <a:pt x="43" y="144"/>
                    <a:pt x="42" y="148"/>
                    <a:pt x="47" y="148"/>
                  </a:cubicBezTo>
                  <a:cubicBezTo>
                    <a:pt x="51" y="148"/>
                    <a:pt x="54" y="152"/>
                    <a:pt x="58" y="150"/>
                  </a:cubicBezTo>
                  <a:cubicBezTo>
                    <a:pt x="63" y="148"/>
                    <a:pt x="63" y="150"/>
                    <a:pt x="59" y="153"/>
                  </a:cubicBezTo>
                  <a:cubicBezTo>
                    <a:pt x="56" y="155"/>
                    <a:pt x="50" y="152"/>
                    <a:pt x="47" y="154"/>
                  </a:cubicBezTo>
                  <a:cubicBezTo>
                    <a:pt x="44" y="156"/>
                    <a:pt x="30" y="169"/>
                    <a:pt x="33" y="172"/>
                  </a:cubicBezTo>
                  <a:cubicBezTo>
                    <a:pt x="34" y="174"/>
                    <a:pt x="36" y="169"/>
                    <a:pt x="41" y="167"/>
                  </a:cubicBezTo>
                  <a:cubicBezTo>
                    <a:pt x="46" y="165"/>
                    <a:pt x="47" y="169"/>
                    <a:pt x="49" y="169"/>
                  </a:cubicBezTo>
                  <a:cubicBezTo>
                    <a:pt x="52" y="169"/>
                    <a:pt x="52" y="163"/>
                    <a:pt x="54" y="164"/>
                  </a:cubicBezTo>
                  <a:cubicBezTo>
                    <a:pt x="56" y="164"/>
                    <a:pt x="58" y="162"/>
                    <a:pt x="62" y="163"/>
                  </a:cubicBezTo>
                  <a:cubicBezTo>
                    <a:pt x="66" y="163"/>
                    <a:pt x="69" y="162"/>
                    <a:pt x="71" y="160"/>
                  </a:cubicBezTo>
                  <a:cubicBezTo>
                    <a:pt x="73" y="159"/>
                    <a:pt x="79" y="164"/>
                    <a:pt x="80" y="162"/>
                  </a:cubicBezTo>
                  <a:cubicBezTo>
                    <a:pt x="82" y="161"/>
                    <a:pt x="89" y="160"/>
                    <a:pt x="93" y="160"/>
                  </a:cubicBezTo>
                  <a:cubicBezTo>
                    <a:pt x="97" y="160"/>
                    <a:pt x="106" y="156"/>
                    <a:pt x="109" y="154"/>
                  </a:cubicBezTo>
                  <a:cubicBezTo>
                    <a:pt x="111" y="151"/>
                    <a:pt x="107" y="151"/>
                    <a:pt x="104" y="151"/>
                  </a:cubicBezTo>
                  <a:cubicBezTo>
                    <a:pt x="100" y="152"/>
                    <a:pt x="101" y="148"/>
                    <a:pt x="105" y="145"/>
                  </a:cubicBezTo>
                  <a:cubicBezTo>
                    <a:pt x="108" y="141"/>
                    <a:pt x="114" y="139"/>
                    <a:pt x="114" y="134"/>
                  </a:cubicBezTo>
                  <a:close/>
                  <a:moveTo>
                    <a:pt x="14" y="50"/>
                  </a:moveTo>
                  <a:cubicBezTo>
                    <a:pt x="18" y="50"/>
                    <a:pt x="23" y="42"/>
                    <a:pt x="21" y="40"/>
                  </a:cubicBezTo>
                  <a:cubicBezTo>
                    <a:pt x="19" y="38"/>
                    <a:pt x="10" y="50"/>
                    <a:pt x="14" y="50"/>
                  </a:cubicBezTo>
                  <a:close/>
                  <a:moveTo>
                    <a:pt x="78" y="14"/>
                  </a:moveTo>
                  <a:cubicBezTo>
                    <a:pt x="81" y="11"/>
                    <a:pt x="84" y="0"/>
                    <a:pt x="80" y="1"/>
                  </a:cubicBezTo>
                  <a:cubicBezTo>
                    <a:pt x="76" y="3"/>
                    <a:pt x="77" y="15"/>
                    <a:pt x="78" y="1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33" name="Freeform 133"/>
            <p:cNvSpPr>
              <a:spLocks noEditPoints="1" noChangeArrowheads="1"/>
            </p:cNvSpPr>
            <p:nvPr/>
          </p:nvSpPr>
          <p:spPr bwMode="auto">
            <a:xfrm>
              <a:off x="3821126" y="1050926"/>
              <a:ext cx="103188" cy="98425"/>
            </a:xfrm>
            <a:custGeom>
              <a:avLst/>
              <a:gdLst>
                <a:gd name="T0" fmla="*/ 27 w 54"/>
                <a:gd name="T1" fmla="*/ 20 h 52"/>
                <a:gd name="T2" fmla="*/ 27 w 54"/>
                <a:gd name="T3" fmla="*/ 12 h 52"/>
                <a:gd name="T4" fmla="*/ 28 w 54"/>
                <a:gd name="T5" fmla="*/ 2 h 52"/>
                <a:gd name="T6" fmla="*/ 20 w 54"/>
                <a:gd name="T7" fmla="*/ 7 h 52"/>
                <a:gd name="T8" fmla="*/ 13 w 54"/>
                <a:gd name="T9" fmla="*/ 10 h 52"/>
                <a:gd name="T10" fmla="*/ 14 w 54"/>
                <a:gd name="T11" fmla="*/ 15 h 52"/>
                <a:gd name="T12" fmla="*/ 7 w 54"/>
                <a:gd name="T13" fmla="*/ 12 h 52"/>
                <a:gd name="T14" fmla="*/ 2 w 54"/>
                <a:gd name="T15" fmla="*/ 20 h 52"/>
                <a:gd name="T16" fmla="*/ 2 w 54"/>
                <a:gd name="T17" fmla="*/ 33 h 52"/>
                <a:gd name="T18" fmla="*/ 6 w 54"/>
                <a:gd name="T19" fmla="*/ 43 h 52"/>
                <a:gd name="T20" fmla="*/ 8 w 54"/>
                <a:gd name="T21" fmla="*/ 48 h 52"/>
                <a:gd name="T22" fmla="*/ 18 w 54"/>
                <a:gd name="T23" fmla="*/ 49 h 52"/>
                <a:gd name="T24" fmla="*/ 22 w 54"/>
                <a:gd name="T25" fmla="*/ 48 h 52"/>
                <a:gd name="T26" fmla="*/ 18 w 54"/>
                <a:gd name="T27" fmla="*/ 42 h 52"/>
                <a:gd name="T28" fmla="*/ 24 w 54"/>
                <a:gd name="T29" fmla="*/ 44 h 52"/>
                <a:gd name="T30" fmla="*/ 32 w 54"/>
                <a:gd name="T31" fmla="*/ 43 h 52"/>
                <a:gd name="T32" fmla="*/ 28 w 54"/>
                <a:gd name="T33" fmla="*/ 36 h 52"/>
                <a:gd name="T34" fmla="*/ 22 w 54"/>
                <a:gd name="T35" fmla="*/ 36 h 52"/>
                <a:gd name="T36" fmla="*/ 26 w 54"/>
                <a:gd name="T37" fmla="*/ 29 h 52"/>
                <a:gd name="T38" fmla="*/ 33 w 54"/>
                <a:gd name="T39" fmla="*/ 25 h 52"/>
                <a:gd name="T40" fmla="*/ 27 w 54"/>
                <a:gd name="T41" fmla="*/ 20 h 52"/>
                <a:gd name="T42" fmla="*/ 53 w 54"/>
                <a:gd name="T43" fmla="*/ 30 h 52"/>
                <a:gd name="T44" fmla="*/ 49 w 54"/>
                <a:gd name="T45" fmla="*/ 32 h 52"/>
                <a:gd name="T46" fmla="*/ 45 w 54"/>
                <a:gd name="T47" fmla="*/ 30 h 52"/>
                <a:gd name="T48" fmla="*/ 38 w 54"/>
                <a:gd name="T49" fmla="*/ 33 h 52"/>
                <a:gd name="T50" fmla="*/ 42 w 54"/>
                <a:gd name="T51" fmla="*/ 43 h 52"/>
                <a:gd name="T52" fmla="*/ 39 w 54"/>
                <a:gd name="T53" fmla="*/ 46 h 52"/>
                <a:gd name="T54" fmla="*/ 42 w 54"/>
                <a:gd name="T55" fmla="*/ 51 h 52"/>
                <a:gd name="T56" fmla="*/ 50 w 54"/>
                <a:gd name="T57" fmla="*/ 42 h 52"/>
                <a:gd name="T58" fmla="*/ 53 w 54"/>
                <a:gd name="T59" fmla="*/ 30 h 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4"/>
                <a:gd name="T91" fmla="*/ 0 h 52"/>
                <a:gd name="T92" fmla="*/ 54 w 54"/>
                <a:gd name="T93" fmla="*/ 52 h 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4" h="52">
                  <a:moveTo>
                    <a:pt x="27" y="20"/>
                  </a:moveTo>
                  <a:cubicBezTo>
                    <a:pt x="26" y="19"/>
                    <a:pt x="25" y="13"/>
                    <a:pt x="27" y="12"/>
                  </a:cubicBezTo>
                  <a:cubicBezTo>
                    <a:pt x="29" y="10"/>
                    <a:pt x="30" y="4"/>
                    <a:pt x="28" y="2"/>
                  </a:cubicBezTo>
                  <a:cubicBezTo>
                    <a:pt x="27" y="0"/>
                    <a:pt x="21" y="2"/>
                    <a:pt x="20" y="7"/>
                  </a:cubicBezTo>
                  <a:cubicBezTo>
                    <a:pt x="20" y="11"/>
                    <a:pt x="15" y="9"/>
                    <a:pt x="13" y="10"/>
                  </a:cubicBezTo>
                  <a:cubicBezTo>
                    <a:pt x="12" y="11"/>
                    <a:pt x="16" y="13"/>
                    <a:pt x="14" y="15"/>
                  </a:cubicBezTo>
                  <a:cubicBezTo>
                    <a:pt x="12" y="17"/>
                    <a:pt x="11" y="12"/>
                    <a:pt x="7" y="12"/>
                  </a:cubicBezTo>
                  <a:cubicBezTo>
                    <a:pt x="4" y="11"/>
                    <a:pt x="4" y="17"/>
                    <a:pt x="2" y="20"/>
                  </a:cubicBezTo>
                  <a:cubicBezTo>
                    <a:pt x="0" y="23"/>
                    <a:pt x="1" y="29"/>
                    <a:pt x="2" y="33"/>
                  </a:cubicBezTo>
                  <a:cubicBezTo>
                    <a:pt x="2" y="37"/>
                    <a:pt x="7" y="39"/>
                    <a:pt x="6" y="43"/>
                  </a:cubicBezTo>
                  <a:cubicBezTo>
                    <a:pt x="5" y="44"/>
                    <a:pt x="7" y="46"/>
                    <a:pt x="8" y="48"/>
                  </a:cubicBezTo>
                  <a:cubicBezTo>
                    <a:pt x="12" y="48"/>
                    <a:pt x="16" y="48"/>
                    <a:pt x="18" y="49"/>
                  </a:cubicBezTo>
                  <a:cubicBezTo>
                    <a:pt x="19" y="49"/>
                    <a:pt x="20" y="49"/>
                    <a:pt x="22" y="48"/>
                  </a:cubicBezTo>
                  <a:cubicBezTo>
                    <a:pt x="21" y="46"/>
                    <a:pt x="17" y="44"/>
                    <a:pt x="18" y="42"/>
                  </a:cubicBezTo>
                  <a:cubicBezTo>
                    <a:pt x="18" y="40"/>
                    <a:pt x="21" y="42"/>
                    <a:pt x="24" y="44"/>
                  </a:cubicBezTo>
                  <a:cubicBezTo>
                    <a:pt x="26" y="46"/>
                    <a:pt x="31" y="46"/>
                    <a:pt x="32" y="43"/>
                  </a:cubicBezTo>
                  <a:cubicBezTo>
                    <a:pt x="32" y="42"/>
                    <a:pt x="31" y="35"/>
                    <a:pt x="28" y="36"/>
                  </a:cubicBezTo>
                  <a:cubicBezTo>
                    <a:pt x="24" y="38"/>
                    <a:pt x="24" y="37"/>
                    <a:pt x="22" y="36"/>
                  </a:cubicBezTo>
                  <a:cubicBezTo>
                    <a:pt x="21" y="34"/>
                    <a:pt x="25" y="31"/>
                    <a:pt x="26" y="29"/>
                  </a:cubicBezTo>
                  <a:cubicBezTo>
                    <a:pt x="26" y="26"/>
                    <a:pt x="32" y="27"/>
                    <a:pt x="33" y="25"/>
                  </a:cubicBezTo>
                  <a:cubicBezTo>
                    <a:pt x="34" y="23"/>
                    <a:pt x="29" y="20"/>
                    <a:pt x="27" y="20"/>
                  </a:cubicBezTo>
                  <a:close/>
                  <a:moveTo>
                    <a:pt x="53" y="30"/>
                  </a:moveTo>
                  <a:cubicBezTo>
                    <a:pt x="51" y="29"/>
                    <a:pt x="50" y="32"/>
                    <a:pt x="49" y="32"/>
                  </a:cubicBezTo>
                  <a:cubicBezTo>
                    <a:pt x="47" y="33"/>
                    <a:pt x="46" y="26"/>
                    <a:pt x="45" y="30"/>
                  </a:cubicBezTo>
                  <a:cubicBezTo>
                    <a:pt x="44" y="33"/>
                    <a:pt x="41" y="28"/>
                    <a:pt x="38" y="33"/>
                  </a:cubicBezTo>
                  <a:cubicBezTo>
                    <a:pt x="34" y="38"/>
                    <a:pt x="40" y="42"/>
                    <a:pt x="42" y="43"/>
                  </a:cubicBezTo>
                  <a:cubicBezTo>
                    <a:pt x="44" y="45"/>
                    <a:pt x="42" y="47"/>
                    <a:pt x="39" y="46"/>
                  </a:cubicBezTo>
                  <a:cubicBezTo>
                    <a:pt x="36" y="46"/>
                    <a:pt x="38" y="51"/>
                    <a:pt x="42" y="51"/>
                  </a:cubicBezTo>
                  <a:cubicBezTo>
                    <a:pt x="46" y="52"/>
                    <a:pt x="50" y="44"/>
                    <a:pt x="50" y="42"/>
                  </a:cubicBezTo>
                  <a:cubicBezTo>
                    <a:pt x="49" y="40"/>
                    <a:pt x="54" y="31"/>
                    <a:pt x="53" y="3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34" name="Freeform 134"/>
            <p:cNvSpPr>
              <a:spLocks noEditPoints="1" noChangeArrowheads="1"/>
            </p:cNvSpPr>
            <p:nvPr/>
          </p:nvSpPr>
          <p:spPr bwMode="auto">
            <a:xfrm>
              <a:off x="3892563" y="657225"/>
              <a:ext cx="266701" cy="471488"/>
            </a:xfrm>
            <a:custGeom>
              <a:avLst/>
              <a:gdLst>
                <a:gd name="T0" fmla="*/ 137 w 140"/>
                <a:gd name="T1" fmla="*/ 53 h 247"/>
                <a:gd name="T2" fmla="*/ 135 w 140"/>
                <a:gd name="T3" fmla="*/ 33 h 247"/>
                <a:gd name="T4" fmla="*/ 118 w 140"/>
                <a:gd name="T5" fmla="*/ 12 h 247"/>
                <a:gd name="T6" fmla="*/ 98 w 140"/>
                <a:gd name="T7" fmla="*/ 11 h 247"/>
                <a:gd name="T8" fmla="*/ 79 w 140"/>
                <a:gd name="T9" fmla="*/ 11 h 247"/>
                <a:gd name="T10" fmla="*/ 68 w 140"/>
                <a:gd name="T11" fmla="*/ 23 h 247"/>
                <a:gd name="T12" fmla="*/ 56 w 140"/>
                <a:gd name="T13" fmla="*/ 37 h 247"/>
                <a:gd name="T14" fmla="*/ 47 w 140"/>
                <a:gd name="T15" fmla="*/ 51 h 247"/>
                <a:gd name="T16" fmla="*/ 37 w 140"/>
                <a:gd name="T17" fmla="*/ 60 h 247"/>
                <a:gd name="T18" fmla="*/ 29 w 140"/>
                <a:gd name="T19" fmla="*/ 85 h 247"/>
                <a:gd name="T20" fmla="*/ 31 w 140"/>
                <a:gd name="T21" fmla="*/ 97 h 247"/>
                <a:gd name="T22" fmla="*/ 12 w 140"/>
                <a:gd name="T23" fmla="*/ 105 h 247"/>
                <a:gd name="T24" fmla="*/ 11 w 140"/>
                <a:gd name="T25" fmla="*/ 127 h 247"/>
                <a:gd name="T26" fmla="*/ 18 w 140"/>
                <a:gd name="T27" fmla="*/ 146 h 247"/>
                <a:gd name="T28" fmla="*/ 15 w 140"/>
                <a:gd name="T29" fmla="*/ 157 h 247"/>
                <a:gd name="T30" fmla="*/ 8 w 140"/>
                <a:gd name="T31" fmla="*/ 171 h 247"/>
                <a:gd name="T32" fmla="*/ 3 w 140"/>
                <a:gd name="T33" fmla="*/ 187 h 247"/>
                <a:gd name="T34" fmla="*/ 0 w 140"/>
                <a:gd name="T35" fmla="*/ 188 h 247"/>
                <a:gd name="T36" fmla="*/ 9 w 140"/>
                <a:gd name="T37" fmla="*/ 211 h 247"/>
                <a:gd name="T38" fmla="*/ 17 w 140"/>
                <a:gd name="T39" fmla="*/ 230 h 247"/>
                <a:gd name="T40" fmla="*/ 20 w 140"/>
                <a:gd name="T41" fmla="*/ 244 h 247"/>
                <a:gd name="T42" fmla="*/ 33 w 140"/>
                <a:gd name="T43" fmla="*/ 238 h 247"/>
                <a:gd name="T44" fmla="*/ 46 w 140"/>
                <a:gd name="T45" fmla="*/ 233 h 247"/>
                <a:gd name="T46" fmla="*/ 57 w 140"/>
                <a:gd name="T47" fmla="*/ 230 h 247"/>
                <a:gd name="T48" fmla="*/ 59 w 140"/>
                <a:gd name="T49" fmla="*/ 220 h 247"/>
                <a:gd name="T50" fmla="*/ 61 w 140"/>
                <a:gd name="T51" fmla="*/ 196 h 247"/>
                <a:gd name="T52" fmla="*/ 77 w 140"/>
                <a:gd name="T53" fmla="*/ 179 h 247"/>
                <a:gd name="T54" fmla="*/ 73 w 140"/>
                <a:gd name="T55" fmla="*/ 158 h 247"/>
                <a:gd name="T56" fmla="*/ 64 w 140"/>
                <a:gd name="T57" fmla="*/ 144 h 247"/>
                <a:gd name="T58" fmla="*/ 71 w 140"/>
                <a:gd name="T59" fmla="*/ 124 h 247"/>
                <a:gd name="T60" fmla="*/ 84 w 140"/>
                <a:gd name="T61" fmla="*/ 110 h 247"/>
                <a:gd name="T62" fmla="*/ 112 w 140"/>
                <a:gd name="T63" fmla="*/ 91 h 247"/>
                <a:gd name="T64" fmla="*/ 115 w 140"/>
                <a:gd name="T65" fmla="*/ 71 h 247"/>
                <a:gd name="T66" fmla="*/ 134 w 140"/>
                <a:gd name="T67" fmla="*/ 64 h 247"/>
                <a:gd name="T68" fmla="*/ 139 w 140"/>
                <a:gd name="T69" fmla="*/ 58 h 247"/>
                <a:gd name="T70" fmla="*/ 75 w 140"/>
                <a:gd name="T71" fmla="*/ 220 h 24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0"/>
                <a:gd name="T109" fmla="*/ 0 h 247"/>
                <a:gd name="T110" fmla="*/ 140 w 140"/>
                <a:gd name="T111" fmla="*/ 247 h 24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0" h="247">
                  <a:moveTo>
                    <a:pt x="139" y="58"/>
                  </a:moveTo>
                  <a:cubicBezTo>
                    <a:pt x="137" y="57"/>
                    <a:pt x="134" y="53"/>
                    <a:pt x="137" y="53"/>
                  </a:cubicBezTo>
                  <a:cubicBezTo>
                    <a:pt x="139" y="53"/>
                    <a:pt x="140" y="44"/>
                    <a:pt x="137" y="43"/>
                  </a:cubicBezTo>
                  <a:cubicBezTo>
                    <a:pt x="134" y="41"/>
                    <a:pt x="137" y="34"/>
                    <a:pt x="135" y="33"/>
                  </a:cubicBezTo>
                  <a:cubicBezTo>
                    <a:pt x="132" y="31"/>
                    <a:pt x="134" y="26"/>
                    <a:pt x="134" y="22"/>
                  </a:cubicBezTo>
                  <a:cubicBezTo>
                    <a:pt x="135" y="18"/>
                    <a:pt x="124" y="15"/>
                    <a:pt x="118" y="12"/>
                  </a:cubicBezTo>
                  <a:cubicBezTo>
                    <a:pt x="112" y="10"/>
                    <a:pt x="109" y="5"/>
                    <a:pt x="105" y="3"/>
                  </a:cubicBezTo>
                  <a:cubicBezTo>
                    <a:pt x="100" y="0"/>
                    <a:pt x="98" y="7"/>
                    <a:pt x="98" y="11"/>
                  </a:cubicBezTo>
                  <a:cubicBezTo>
                    <a:pt x="98" y="16"/>
                    <a:pt x="94" y="16"/>
                    <a:pt x="91" y="13"/>
                  </a:cubicBezTo>
                  <a:cubicBezTo>
                    <a:pt x="87" y="11"/>
                    <a:pt x="84" y="13"/>
                    <a:pt x="79" y="11"/>
                  </a:cubicBezTo>
                  <a:cubicBezTo>
                    <a:pt x="74" y="9"/>
                    <a:pt x="76" y="16"/>
                    <a:pt x="76" y="19"/>
                  </a:cubicBezTo>
                  <a:cubicBezTo>
                    <a:pt x="76" y="23"/>
                    <a:pt x="71" y="23"/>
                    <a:pt x="68" y="23"/>
                  </a:cubicBezTo>
                  <a:cubicBezTo>
                    <a:pt x="64" y="23"/>
                    <a:pt x="59" y="25"/>
                    <a:pt x="59" y="29"/>
                  </a:cubicBezTo>
                  <a:cubicBezTo>
                    <a:pt x="59" y="33"/>
                    <a:pt x="54" y="35"/>
                    <a:pt x="56" y="37"/>
                  </a:cubicBezTo>
                  <a:cubicBezTo>
                    <a:pt x="57" y="39"/>
                    <a:pt x="55" y="41"/>
                    <a:pt x="53" y="43"/>
                  </a:cubicBezTo>
                  <a:cubicBezTo>
                    <a:pt x="51" y="44"/>
                    <a:pt x="49" y="50"/>
                    <a:pt x="47" y="51"/>
                  </a:cubicBezTo>
                  <a:cubicBezTo>
                    <a:pt x="46" y="53"/>
                    <a:pt x="48" y="56"/>
                    <a:pt x="45" y="58"/>
                  </a:cubicBezTo>
                  <a:cubicBezTo>
                    <a:pt x="42" y="60"/>
                    <a:pt x="38" y="58"/>
                    <a:pt x="37" y="60"/>
                  </a:cubicBezTo>
                  <a:cubicBezTo>
                    <a:pt x="35" y="62"/>
                    <a:pt x="37" y="65"/>
                    <a:pt x="36" y="70"/>
                  </a:cubicBezTo>
                  <a:cubicBezTo>
                    <a:pt x="36" y="75"/>
                    <a:pt x="32" y="80"/>
                    <a:pt x="29" y="85"/>
                  </a:cubicBezTo>
                  <a:cubicBezTo>
                    <a:pt x="25" y="89"/>
                    <a:pt x="30" y="90"/>
                    <a:pt x="31" y="91"/>
                  </a:cubicBezTo>
                  <a:cubicBezTo>
                    <a:pt x="33" y="91"/>
                    <a:pt x="33" y="94"/>
                    <a:pt x="31" y="97"/>
                  </a:cubicBezTo>
                  <a:cubicBezTo>
                    <a:pt x="30" y="100"/>
                    <a:pt x="26" y="98"/>
                    <a:pt x="24" y="97"/>
                  </a:cubicBezTo>
                  <a:cubicBezTo>
                    <a:pt x="22" y="97"/>
                    <a:pt x="16" y="100"/>
                    <a:pt x="12" y="105"/>
                  </a:cubicBezTo>
                  <a:cubicBezTo>
                    <a:pt x="9" y="110"/>
                    <a:pt x="10" y="114"/>
                    <a:pt x="11" y="116"/>
                  </a:cubicBezTo>
                  <a:cubicBezTo>
                    <a:pt x="12" y="119"/>
                    <a:pt x="9" y="122"/>
                    <a:pt x="11" y="127"/>
                  </a:cubicBezTo>
                  <a:cubicBezTo>
                    <a:pt x="14" y="133"/>
                    <a:pt x="10" y="134"/>
                    <a:pt x="11" y="138"/>
                  </a:cubicBezTo>
                  <a:cubicBezTo>
                    <a:pt x="11" y="142"/>
                    <a:pt x="18" y="142"/>
                    <a:pt x="18" y="146"/>
                  </a:cubicBezTo>
                  <a:cubicBezTo>
                    <a:pt x="19" y="151"/>
                    <a:pt x="16" y="152"/>
                    <a:pt x="14" y="152"/>
                  </a:cubicBezTo>
                  <a:cubicBezTo>
                    <a:pt x="12" y="152"/>
                    <a:pt x="12" y="156"/>
                    <a:pt x="15" y="157"/>
                  </a:cubicBezTo>
                  <a:cubicBezTo>
                    <a:pt x="17" y="159"/>
                    <a:pt x="16" y="166"/>
                    <a:pt x="15" y="168"/>
                  </a:cubicBezTo>
                  <a:cubicBezTo>
                    <a:pt x="14" y="170"/>
                    <a:pt x="7" y="168"/>
                    <a:pt x="8" y="171"/>
                  </a:cubicBezTo>
                  <a:cubicBezTo>
                    <a:pt x="8" y="174"/>
                    <a:pt x="6" y="178"/>
                    <a:pt x="6" y="180"/>
                  </a:cubicBezTo>
                  <a:cubicBezTo>
                    <a:pt x="6" y="182"/>
                    <a:pt x="6" y="189"/>
                    <a:pt x="3" y="187"/>
                  </a:cubicBezTo>
                  <a:cubicBezTo>
                    <a:pt x="3" y="187"/>
                    <a:pt x="1" y="187"/>
                    <a:pt x="0" y="187"/>
                  </a:cubicBezTo>
                  <a:cubicBezTo>
                    <a:pt x="0" y="187"/>
                    <a:pt x="0" y="188"/>
                    <a:pt x="0" y="188"/>
                  </a:cubicBezTo>
                  <a:cubicBezTo>
                    <a:pt x="0" y="192"/>
                    <a:pt x="1" y="196"/>
                    <a:pt x="5" y="199"/>
                  </a:cubicBezTo>
                  <a:cubicBezTo>
                    <a:pt x="9" y="202"/>
                    <a:pt x="6" y="207"/>
                    <a:pt x="9" y="211"/>
                  </a:cubicBezTo>
                  <a:cubicBezTo>
                    <a:pt x="12" y="215"/>
                    <a:pt x="11" y="218"/>
                    <a:pt x="15" y="221"/>
                  </a:cubicBezTo>
                  <a:cubicBezTo>
                    <a:pt x="18" y="224"/>
                    <a:pt x="18" y="226"/>
                    <a:pt x="17" y="230"/>
                  </a:cubicBezTo>
                  <a:cubicBezTo>
                    <a:pt x="15" y="234"/>
                    <a:pt x="20" y="233"/>
                    <a:pt x="20" y="235"/>
                  </a:cubicBezTo>
                  <a:cubicBezTo>
                    <a:pt x="20" y="237"/>
                    <a:pt x="19" y="242"/>
                    <a:pt x="20" y="244"/>
                  </a:cubicBezTo>
                  <a:cubicBezTo>
                    <a:pt x="21" y="247"/>
                    <a:pt x="24" y="244"/>
                    <a:pt x="29" y="244"/>
                  </a:cubicBezTo>
                  <a:cubicBezTo>
                    <a:pt x="34" y="244"/>
                    <a:pt x="33" y="241"/>
                    <a:pt x="33" y="238"/>
                  </a:cubicBezTo>
                  <a:cubicBezTo>
                    <a:pt x="33" y="234"/>
                    <a:pt x="36" y="236"/>
                    <a:pt x="37" y="234"/>
                  </a:cubicBezTo>
                  <a:cubicBezTo>
                    <a:pt x="37" y="232"/>
                    <a:pt x="42" y="231"/>
                    <a:pt x="46" y="233"/>
                  </a:cubicBezTo>
                  <a:cubicBezTo>
                    <a:pt x="50" y="235"/>
                    <a:pt x="52" y="232"/>
                    <a:pt x="53" y="228"/>
                  </a:cubicBezTo>
                  <a:cubicBezTo>
                    <a:pt x="53" y="224"/>
                    <a:pt x="55" y="229"/>
                    <a:pt x="57" y="230"/>
                  </a:cubicBezTo>
                  <a:cubicBezTo>
                    <a:pt x="58" y="230"/>
                    <a:pt x="61" y="223"/>
                    <a:pt x="63" y="219"/>
                  </a:cubicBezTo>
                  <a:cubicBezTo>
                    <a:pt x="65" y="214"/>
                    <a:pt x="63" y="215"/>
                    <a:pt x="59" y="220"/>
                  </a:cubicBezTo>
                  <a:cubicBezTo>
                    <a:pt x="55" y="224"/>
                    <a:pt x="57" y="215"/>
                    <a:pt x="59" y="212"/>
                  </a:cubicBezTo>
                  <a:cubicBezTo>
                    <a:pt x="60" y="208"/>
                    <a:pt x="60" y="198"/>
                    <a:pt x="61" y="196"/>
                  </a:cubicBezTo>
                  <a:cubicBezTo>
                    <a:pt x="61" y="193"/>
                    <a:pt x="62" y="190"/>
                    <a:pt x="67" y="189"/>
                  </a:cubicBezTo>
                  <a:cubicBezTo>
                    <a:pt x="72" y="188"/>
                    <a:pt x="78" y="182"/>
                    <a:pt x="77" y="179"/>
                  </a:cubicBezTo>
                  <a:cubicBezTo>
                    <a:pt x="76" y="177"/>
                    <a:pt x="84" y="173"/>
                    <a:pt x="84" y="170"/>
                  </a:cubicBezTo>
                  <a:cubicBezTo>
                    <a:pt x="84" y="168"/>
                    <a:pt x="76" y="160"/>
                    <a:pt x="73" y="158"/>
                  </a:cubicBezTo>
                  <a:cubicBezTo>
                    <a:pt x="70" y="157"/>
                    <a:pt x="65" y="158"/>
                    <a:pt x="65" y="156"/>
                  </a:cubicBezTo>
                  <a:cubicBezTo>
                    <a:pt x="66" y="154"/>
                    <a:pt x="64" y="147"/>
                    <a:pt x="64" y="144"/>
                  </a:cubicBezTo>
                  <a:cubicBezTo>
                    <a:pt x="63" y="140"/>
                    <a:pt x="68" y="136"/>
                    <a:pt x="68" y="133"/>
                  </a:cubicBezTo>
                  <a:cubicBezTo>
                    <a:pt x="68" y="129"/>
                    <a:pt x="68" y="125"/>
                    <a:pt x="71" y="124"/>
                  </a:cubicBezTo>
                  <a:cubicBezTo>
                    <a:pt x="74" y="123"/>
                    <a:pt x="72" y="120"/>
                    <a:pt x="76" y="119"/>
                  </a:cubicBezTo>
                  <a:cubicBezTo>
                    <a:pt x="80" y="118"/>
                    <a:pt x="80" y="112"/>
                    <a:pt x="84" y="110"/>
                  </a:cubicBezTo>
                  <a:cubicBezTo>
                    <a:pt x="89" y="108"/>
                    <a:pt x="89" y="107"/>
                    <a:pt x="95" y="104"/>
                  </a:cubicBezTo>
                  <a:cubicBezTo>
                    <a:pt x="101" y="101"/>
                    <a:pt x="110" y="94"/>
                    <a:pt x="112" y="91"/>
                  </a:cubicBezTo>
                  <a:cubicBezTo>
                    <a:pt x="114" y="87"/>
                    <a:pt x="106" y="84"/>
                    <a:pt x="111" y="80"/>
                  </a:cubicBezTo>
                  <a:cubicBezTo>
                    <a:pt x="116" y="76"/>
                    <a:pt x="112" y="72"/>
                    <a:pt x="115" y="71"/>
                  </a:cubicBezTo>
                  <a:cubicBezTo>
                    <a:pt x="119" y="69"/>
                    <a:pt x="120" y="68"/>
                    <a:pt x="123" y="65"/>
                  </a:cubicBezTo>
                  <a:cubicBezTo>
                    <a:pt x="125" y="62"/>
                    <a:pt x="128" y="65"/>
                    <a:pt x="134" y="64"/>
                  </a:cubicBezTo>
                  <a:cubicBezTo>
                    <a:pt x="137" y="63"/>
                    <a:pt x="139" y="63"/>
                    <a:pt x="140" y="64"/>
                  </a:cubicBezTo>
                  <a:cubicBezTo>
                    <a:pt x="140" y="61"/>
                    <a:pt x="140" y="59"/>
                    <a:pt x="139" y="58"/>
                  </a:cubicBezTo>
                  <a:close/>
                  <a:moveTo>
                    <a:pt x="83" y="205"/>
                  </a:moveTo>
                  <a:cubicBezTo>
                    <a:pt x="76" y="205"/>
                    <a:pt x="73" y="218"/>
                    <a:pt x="75" y="220"/>
                  </a:cubicBezTo>
                  <a:cubicBezTo>
                    <a:pt x="76" y="221"/>
                    <a:pt x="89" y="205"/>
                    <a:pt x="83" y="20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35" name="Freeform 135"/>
            <p:cNvSpPr>
              <a:spLocks noEditPoints="1" noChangeArrowheads="1"/>
            </p:cNvSpPr>
            <p:nvPr/>
          </p:nvSpPr>
          <p:spPr bwMode="auto">
            <a:xfrm>
              <a:off x="4111639" y="989012"/>
              <a:ext cx="136526" cy="66675"/>
            </a:xfrm>
            <a:custGeom>
              <a:avLst/>
              <a:gdLst>
                <a:gd name="T0" fmla="*/ 66 w 71"/>
                <a:gd name="T1" fmla="*/ 10 h 35"/>
                <a:gd name="T2" fmla="*/ 69 w 71"/>
                <a:gd name="T3" fmla="*/ 2 h 35"/>
                <a:gd name="T4" fmla="*/ 66 w 71"/>
                <a:gd name="T5" fmla="*/ 4 h 35"/>
                <a:gd name="T6" fmla="*/ 45 w 71"/>
                <a:gd name="T7" fmla="*/ 1 h 35"/>
                <a:gd name="T8" fmla="*/ 24 w 71"/>
                <a:gd name="T9" fmla="*/ 6 h 35"/>
                <a:gd name="T10" fmla="*/ 17 w 71"/>
                <a:gd name="T11" fmla="*/ 12 h 35"/>
                <a:gd name="T12" fmla="*/ 19 w 71"/>
                <a:gd name="T13" fmla="*/ 19 h 35"/>
                <a:gd name="T14" fmla="*/ 26 w 71"/>
                <a:gd name="T15" fmla="*/ 23 h 35"/>
                <a:gd name="T16" fmla="*/ 28 w 71"/>
                <a:gd name="T17" fmla="*/ 28 h 35"/>
                <a:gd name="T18" fmla="*/ 28 w 71"/>
                <a:gd name="T19" fmla="*/ 28 h 35"/>
                <a:gd name="T20" fmla="*/ 40 w 71"/>
                <a:gd name="T21" fmla="*/ 28 h 35"/>
                <a:gd name="T22" fmla="*/ 52 w 71"/>
                <a:gd name="T23" fmla="*/ 34 h 35"/>
                <a:gd name="T24" fmla="*/ 62 w 71"/>
                <a:gd name="T25" fmla="*/ 35 h 35"/>
                <a:gd name="T26" fmla="*/ 63 w 71"/>
                <a:gd name="T27" fmla="*/ 32 h 35"/>
                <a:gd name="T28" fmla="*/ 66 w 71"/>
                <a:gd name="T29" fmla="*/ 28 h 35"/>
                <a:gd name="T30" fmla="*/ 63 w 71"/>
                <a:gd name="T31" fmla="*/ 22 h 35"/>
                <a:gd name="T32" fmla="*/ 63 w 71"/>
                <a:gd name="T33" fmla="*/ 16 h 35"/>
                <a:gd name="T34" fmla="*/ 66 w 71"/>
                <a:gd name="T35" fmla="*/ 10 h 35"/>
                <a:gd name="T36" fmla="*/ 7 w 71"/>
                <a:gd name="T37" fmla="*/ 18 h 35"/>
                <a:gd name="T38" fmla="*/ 3 w 71"/>
                <a:gd name="T39" fmla="*/ 28 h 35"/>
                <a:gd name="T40" fmla="*/ 15 w 71"/>
                <a:gd name="T41" fmla="*/ 20 h 35"/>
                <a:gd name="T42" fmla="*/ 7 w 71"/>
                <a:gd name="T43" fmla="*/ 18 h 35"/>
                <a:gd name="T44" fmla="*/ 12 w 71"/>
                <a:gd name="T45" fmla="*/ 13 h 35"/>
                <a:gd name="T46" fmla="*/ 5 w 71"/>
                <a:gd name="T47" fmla="*/ 14 h 35"/>
                <a:gd name="T48" fmla="*/ 12 w 71"/>
                <a:gd name="T49" fmla="*/ 13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35"/>
                <a:gd name="T77" fmla="*/ 71 w 71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35">
                  <a:moveTo>
                    <a:pt x="66" y="10"/>
                  </a:moveTo>
                  <a:cubicBezTo>
                    <a:pt x="68" y="7"/>
                    <a:pt x="71" y="6"/>
                    <a:pt x="69" y="2"/>
                  </a:cubicBezTo>
                  <a:cubicBezTo>
                    <a:pt x="68" y="3"/>
                    <a:pt x="67" y="3"/>
                    <a:pt x="66" y="4"/>
                  </a:cubicBezTo>
                  <a:cubicBezTo>
                    <a:pt x="61" y="5"/>
                    <a:pt x="51" y="0"/>
                    <a:pt x="45" y="1"/>
                  </a:cubicBezTo>
                  <a:cubicBezTo>
                    <a:pt x="39" y="3"/>
                    <a:pt x="27" y="3"/>
                    <a:pt x="24" y="6"/>
                  </a:cubicBezTo>
                  <a:cubicBezTo>
                    <a:pt x="21" y="9"/>
                    <a:pt x="14" y="9"/>
                    <a:pt x="17" y="12"/>
                  </a:cubicBezTo>
                  <a:cubicBezTo>
                    <a:pt x="20" y="15"/>
                    <a:pt x="17" y="16"/>
                    <a:pt x="19" y="19"/>
                  </a:cubicBezTo>
                  <a:cubicBezTo>
                    <a:pt x="22" y="22"/>
                    <a:pt x="23" y="24"/>
                    <a:pt x="26" y="23"/>
                  </a:cubicBezTo>
                  <a:cubicBezTo>
                    <a:pt x="29" y="22"/>
                    <a:pt x="32" y="24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4" y="27"/>
                    <a:pt x="39" y="27"/>
                    <a:pt x="40" y="28"/>
                  </a:cubicBezTo>
                  <a:cubicBezTo>
                    <a:pt x="42" y="29"/>
                    <a:pt x="50" y="35"/>
                    <a:pt x="52" y="34"/>
                  </a:cubicBezTo>
                  <a:cubicBezTo>
                    <a:pt x="53" y="34"/>
                    <a:pt x="58" y="34"/>
                    <a:pt x="62" y="35"/>
                  </a:cubicBezTo>
                  <a:cubicBezTo>
                    <a:pt x="62" y="34"/>
                    <a:pt x="62" y="32"/>
                    <a:pt x="63" y="32"/>
                  </a:cubicBezTo>
                  <a:cubicBezTo>
                    <a:pt x="64" y="31"/>
                    <a:pt x="68" y="31"/>
                    <a:pt x="66" y="28"/>
                  </a:cubicBezTo>
                  <a:cubicBezTo>
                    <a:pt x="64" y="26"/>
                    <a:pt x="64" y="25"/>
                    <a:pt x="63" y="22"/>
                  </a:cubicBezTo>
                  <a:cubicBezTo>
                    <a:pt x="63" y="19"/>
                    <a:pt x="62" y="18"/>
                    <a:pt x="63" y="16"/>
                  </a:cubicBezTo>
                  <a:cubicBezTo>
                    <a:pt x="63" y="14"/>
                    <a:pt x="65" y="13"/>
                    <a:pt x="66" y="10"/>
                  </a:cubicBezTo>
                  <a:close/>
                  <a:moveTo>
                    <a:pt x="7" y="18"/>
                  </a:moveTo>
                  <a:cubicBezTo>
                    <a:pt x="1" y="20"/>
                    <a:pt x="0" y="28"/>
                    <a:pt x="3" y="28"/>
                  </a:cubicBezTo>
                  <a:cubicBezTo>
                    <a:pt x="6" y="28"/>
                    <a:pt x="13" y="22"/>
                    <a:pt x="15" y="20"/>
                  </a:cubicBezTo>
                  <a:cubicBezTo>
                    <a:pt x="16" y="18"/>
                    <a:pt x="13" y="16"/>
                    <a:pt x="7" y="18"/>
                  </a:cubicBezTo>
                  <a:close/>
                  <a:moveTo>
                    <a:pt x="12" y="13"/>
                  </a:moveTo>
                  <a:cubicBezTo>
                    <a:pt x="14" y="11"/>
                    <a:pt x="3" y="12"/>
                    <a:pt x="5" y="14"/>
                  </a:cubicBezTo>
                  <a:cubicBezTo>
                    <a:pt x="7" y="16"/>
                    <a:pt x="11" y="16"/>
                    <a:pt x="12" y="1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36" name="Freeform 136"/>
            <p:cNvSpPr>
              <a:spLocks noChangeArrowheads="1"/>
            </p:cNvSpPr>
            <p:nvPr/>
          </p:nvSpPr>
          <p:spPr bwMode="auto">
            <a:xfrm>
              <a:off x="4362464" y="2362203"/>
              <a:ext cx="173039" cy="211138"/>
            </a:xfrm>
            <a:custGeom>
              <a:avLst/>
              <a:gdLst>
                <a:gd name="T0" fmla="*/ 80 w 91"/>
                <a:gd name="T1" fmla="*/ 25 h 110"/>
                <a:gd name="T2" fmla="*/ 85 w 91"/>
                <a:gd name="T3" fmla="*/ 17 h 110"/>
                <a:gd name="T4" fmla="*/ 91 w 91"/>
                <a:gd name="T5" fmla="*/ 9 h 110"/>
                <a:gd name="T6" fmla="*/ 85 w 91"/>
                <a:gd name="T7" fmla="*/ 11 h 110"/>
                <a:gd name="T8" fmla="*/ 80 w 91"/>
                <a:gd name="T9" fmla="*/ 8 h 110"/>
                <a:gd name="T10" fmla="*/ 70 w 91"/>
                <a:gd name="T11" fmla="*/ 10 h 110"/>
                <a:gd name="T12" fmla="*/ 62 w 91"/>
                <a:gd name="T13" fmla="*/ 16 h 110"/>
                <a:gd name="T14" fmla="*/ 49 w 91"/>
                <a:gd name="T15" fmla="*/ 14 h 110"/>
                <a:gd name="T16" fmla="*/ 36 w 91"/>
                <a:gd name="T17" fmla="*/ 7 h 110"/>
                <a:gd name="T18" fmla="*/ 25 w 91"/>
                <a:gd name="T19" fmla="*/ 4 h 110"/>
                <a:gd name="T20" fmla="*/ 18 w 91"/>
                <a:gd name="T21" fmla="*/ 1 h 110"/>
                <a:gd name="T22" fmla="*/ 12 w 91"/>
                <a:gd name="T23" fmla="*/ 0 h 110"/>
                <a:gd name="T24" fmla="*/ 3 w 91"/>
                <a:gd name="T25" fmla="*/ 6 h 110"/>
                <a:gd name="T26" fmla="*/ 1 w 91"/>
                <a:gd name="T27" fmla="*/ 8 h 110"/>
                <a:gd name="T28" fmla="*/ 6 w 91"/>
                <a:gd name="T29" fmla="*/ 13 h 110"/>
                <a:gd name="T30" fmla="*/ 7 w 91"/>
                <a:gd name="T31" fmla="*/ 21 h 110"/>
                <a:gd name="T32" fmla="*/ 12 w 91"/>
                <a:gd name="T33" fmla="*/ 25 h 110"/>
                <a:gd name="T34" fmla="*/ 11 w 91"/>
                <a:gd name="T35" fmla="*/ 34 h 110"/>
                <a:gd name="T36" fmla="*/ 4 w 91"/>
                <a:gd name="T37" fmla="*/ 47 h 110"/>
                <a:gd name="T38" fmla="*/ 1 w 91"/>
                <a:gd name="T39" fmla="*/ 54 h 110"/>
                <a:gd name="T40" fmla="*/ 8 w 91"/>
                <a:gd name="T41" fmla="*/ 59 h 110"/>
                <a:gd name="T42" fmla="*/ 0 w 91"/>
                <a:gd name="T43" fmla="*/ 66 h 110"/>
                <a:gd name="T44" fmla="*/ 0 w 91"/>
                <a:gd name="T45" fmla="*/ 67 h 110"/>
                <a:gd name="T46" fmla="*/ 43 w 91"/>
                <a:gd name="T47" fmla="*/ 90 h 110"/>
                <a:gd name="T48" fmla="*/ 42 w 91"/>
                <a:gd name="T49" fmla="*/ 96 h 110"/>
                <a:gd name="T50" fmla="*/ 61 w 91"/>
                <a:gd name="T51" fmla="*/ 110 h 110"/>
                <a:gd name="T52" fmla="*/ 72 w 91"/>
                <a:gd name="T53" fmla="*/ 85 h 110"/>
                <a:gd name="T54" fmla="*/ 79 w 91"/>
                <a:gd name="T55" fmla="*/ 80 h 110"/>
                <a:gd name="T56" fmla="*/ 85 w 91"/>
                <a:gd name="T57" fmla="*/ 76 h 110"/>
                <a:gd name="T58" fmla="*/ 86 w 91"/>
                <a:gd name="T59" fmla="*/ 74 h 110"/>
                <a:gd name="T60" fmla="*/ 81 w 91"/>
                <a:gd name="T61" fmla="*/ 65 h 110"/>
                <a:gd name="T62" fmla="*/ 80 w 91"/>
                <a:gd name="T63" fmla="*/ 25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1"/>
                <a:gd name="T97" fmla="*/ 0 h 110"/>
                <a:gd name="T98" fmla="*/ 91 w 91"/>
                <a:gd name="T99" fmla="*/ 110 h 11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1" h="110">
                  <a:moveTo>
                    <a:pt x="80" y="25"/>
                  </a:moveTo>
                  <a:cubicBezTo>
                    <a:pt x="85" y="17"/>
                    <a:pt x="85" y="17"/>
                    <a:pt x="85" y="17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88" y="10"/>
                    <a:pt x="86" y="10"/>
                    <a:pt x="85" y="11"/>
                  </a:cubicBezTo>
                  <a:cubicBezTo>
                    <a:pt x="83" y="12"/>
                    <a:pt x="80" y="10"/>
                    <a:pt x="80" y="8"/>
                  </a:cubicBezTo>
                  <a:cubicBezTo>
                    <a:pt x="79" y="7"/>
                    <a:pt x="74" y="8"/>
                    <a:pt x="70" y="10"/>
                  </a:cubicBezTo>
                  <a:cubicBezTo>
                    <a:pt x="66" y="13"/>
                    <a:pt x="64" y="17"/>
                    <a:pt x="62" y="16"/>
                  </a:cubicBezTo>
                  <a:cubicBezTo>
                    <a:pt x="61" y="15"/>
                    <a:pt x="52" y="14"/>
                    <a:pt x="49" y="14"/>
                  </a:cubicBezTo>
                  <a:cubicBezTo>
                    <a:pt x="47" y="14"/>
                    <a:pt x="39" y="9"/>
                    <a:pt x="36" y="7"/>
                  </a:cubicBezTo>
                  <a:cubicBezTo>
                    <a:pt x="34" y="4"/>
                    <a:pt x="27" y="5"/>
                    <a:pt x="25" y="4"/>
                  </a:cubicBezTo>
                  <a:cubicBezTo>
                    <a:pt x="23" y="3"/>
                    <a:pt x="20" y="3"/>
                    <a:pt x="18" y="1"/>
                  </a:cubicBezTo>
                  <a:cubicBezTo>
                    <a:pt x="17" y="0"/>
                    <a:pt x="14" y="0"/>
                    <a:pt x="12" y="0"/>
                  </a:cubicBezTo>
                  <a:cubicBezTo>
                    <a:pt x="9" y="1"/>
                    <a:pt x="3" y="4"/>
                    <a:pt x="3" y="6"/>
                  </a:cubicBezTo>
                  <a:cubicBezTo>
                    <a:pt x="2" y="7"/>
                    <a:pt x="2" y="8"/>
                    <a:pt x="1" y="8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12" y="30"/>
                    <a:pt x="11" y="34"/>
                  </a:cubicBezTo>
                  <a:cubicBezTo>
                    <a:pt x="11" y="39"/>
                    <a:pt x="7" y="45"/>
                    <a:pt x="4" y="47"/>
                  </a:cubicBezTo>
                  <a:cubicBezTo>
                    <a:pt x="3" y="48"/>
                    <a:pt x="2" y="51"/>
                    <a:pt x="1" y="54"/>
                  </a:cubicBezTo>
                  <a:cubicBezTo>
                    <a:pt x="5" y="56"/>
                    <a:pt x="8" y="57"/>
                    <a:pt x="8" y="59"/>
                  </a:cubicBezTo>
                  <a:cubicBezTo>
                    <a:pt x="8" y="61"/>
                    <a:pt x="0" y="60"/>
                    <a:pt x="0" y="66"/>
                  </a:cubicBezTo>
                  <a:cubicBezTo>
                    <a:pt x="0" y="66"/>
                    <a:pt x="0" y="67"/>
                    <a:pt x="0" y="67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96"/>
                    <a:pt x="52" y="103"/>
                    <a:pt x="61" y="110"/>
                  </a:cubicBezTo>
                  <a:cubicBezTo>
                    <a:pt x="65" y="99"/>
                    <a:pt x="71" y="88"/>
                    <a:pt x="72" y="85"/>
                  </a:cubicBezTo>
                  <a:cubicBezTo>
                    <a:pt x="75" y="82"/>
                    <a:pt x="77" y="82"/>
                    <a:pt x="79" y="80"/>
                  </a:cubicBezTo>
                  <a:cubicBezTo>
                    <a:pt x="81" y="77"/>
                    <a:pt x="82" y="81"/>
                    <a:pt x="85" y="76"/>
                  </a:cubicBezTo>
                  <a:cubicBezTo>
                    <a:pt x="86" y="75"/>
                    <a:pt x="86" y="75"/>
                    <a:pt x="86" y="74"/>
                  </a:cubicBezTo>
                  <a:cubicBezTo>
                    <a:pt x="81" y="65"/>
                    <a:pt x="81" y="65"/>
                    <a:pt x="81" y="65"/>
                  </a:cubicBezTo>
                  <a:lnTo>
                    <a:pt x="80" y="25"/>
                  </a:ln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37" name="Freeform 137"/>
            <p:cNvSpPr>
              <a:spLocks noChangeArrowheads="1"/>
            </p:cNvSpPr>
            <p:nvPr/>
          </p:nvSpPr>
          <p:spPr bwMode="auto">
            <a:xfrm>
              <a:off x="4267214" y="2378078"/>
              <a:ext cx="117475" cy="122238"/>
            </a:xfrm>
            <a:custGeom>
              <a:avLst/>
              <a:gdLst>
                <a:gd name="T0" fmla="*/ 57 w 62"/>
                <a:gd name="T1" fmla="*/ 13 h 64"/>
                <a:gd name="T2" fmla="*/ 56 w 62"/>
                <a:gd name="T3" fmla="*/ 5 h 64"/>
                <a:gd name="T4" fmla="*/ 51 w 62"/>
                <a:gd name="T5" fmla="*/ 0 h 64"/>
                <a:gd name="T6" fmla="*/ 47 w 62"/>
                <a:gd name="T7" fmla="*/ 4 h 64"/>
                <a:gd name="T8" fmla="*/ 40 w 62"/>
                <a:gd name="T9" fmla="*/ 4 h 64"/>
                <a:gd name="T10" fmla="*/ 32 w 62"/>
                <a:gd name="T11" fmla="*/ 7 h 64"/>
                <a:gd name="T12" fmla="*/ 25 w 62"/>
                <a:gd name="T13" fmla="*/ 5 h 64"/>
                <a:gd name="T14" fmla="*/ 17 w 62"/>
                <a:gd name="T15" fmla="*/ 7 h 64"/>
                <a:gd name="T16" fmla="*/ 16 w 62"/>
                <a:gd name="T17" fmla="*/ 17 h 64"/>
                <a:gd name="T18" fmla="*/ 19 w 62"/>
                <a:gd name="T19" fmla="*/ 22 h 64"/>
                <a:gd name="T20" fmla="*/ 16 w 62"/>
                <a:gd name="T21" fmla="*/ 28 h 64"/>
                <a:gd name="T22" fmla="*/ 11 w 62"/>
                <a:gd name="T23" fmla="*/ 31 h 64"/>
                <a:gd name="T24" fmla="*/ 7 w 62"/>
                <a:gd name="T25" fmla="*/ 38 h 64"/>
                <a:gd name="T26" fmla="*/ 4 w 62"/>
                <a:gd name="T27" fmla="*/ 46 h 64"/>
                <a:gd name="T28" fmla="*/ 2 w 62"/>
                <a:gd name="T29" fmla="*/ 55 h 64"/>
                <a:gd name="T30" fmla="*/ 0 w 62"/>
                <a:gd name="T31" fmla="*/ 63 h 64"/>
                <a:gd name="T32" fmla="*/ 6 w 62"/>
                <a:gd name="T33" fmla="*/ 62 h 64"/>
                <a:gd name="T34" fmla="*/ 18 w 62"/>
                <a:gd name="T35" fmla="*/ 59 h 64"/>
                <a:gd name="T36" fmla="*/ 27 w 62"/>
                <a:gd name="T37" fmla="*/ 58 h 64"/>
                <a:gd name="T38" fmla="*/ 36 w 62"/>
                <a:gd name="T39" fmla="*/ 46 h 64"/>
                <a:gd name="T40" fmla="*/ 51 w 62"/>
                <a:gd name="T41" fmla="*/ 46 h 64"/>
                <a:gd name="T42" fmla="*/ 54 w 62"/>
                <a:gd name="T43" fmla="*/ 39 h 64"/>
                <a:gd name="T44" fmla="*/ 61 w 62"/>
                <a:gd name="T45" fmla="*/ 26 h 64"/>
                <a:gd name="T46" fmla="*/ 62 w 62"/>
                <a:gd name="T47" fmla="*/ 17 h 64"/>
                <a:gd name="T48" fmla="*/ 57 w 62"/>
                <a:gd name="T49" fmla="*/ 13 h 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2"/>
                <a:gd name="T76" fmla="*/ 0 h 64"/>
                <a:gd name="T77" fmla="*/ 62 w 62"/>
                <a:gd name="T78" fmla="*/ 64 h 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2" h="64">
                  <a:moveTo>
                    <a:pt x="57" y="13"/>
                  </a:moveTo>
                  <a:cubicBezTo>
                    <a:pt x="56" y="5"/>
                    <a:pt x="56" y="5"/>
                    <a:pt x="56" y="5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1"/>
                    <a:pt x="48" y="3"/>
                    <a:pt x="47" y="4"/>
                  </a:cubicBezTo>
                  <a:cubicBezTo>
                    <a:pt x="47" y="6"/>
                    <a:pt x="42" y="5"/>
                    <a:pt x="40" y="4"/>
                  </a:cubicBezTo>
                  <a:cubicBezTo>
                    <a:pt x="38" y="3"/>
                    <a:pt x="33" y="6"/>
                    <a:pt x="32" y="7"/>
                  </a:cubicBezTo>
                  <a:cubicBezTo>
                    <a:pt x="31" y="9"/>
                    <a:pt x="28" y="4"/>
                    <a:pt x="25" y="5"/>
                  </a:cubicBezTo>
                  <a:cubicBezTo>
                    <a:pt x="23" y="5"/>
                    <a:pt x="17" y="7"/>
                    <a:pt x="17" y="7"/>
                  </a:cubicBezTo>
                  <a:cubicBezTo>
                    <a:pt x="17" y="7"/>
                    <a:pt x="16" y="14"/>
                    <a:pt x="16" y="17"/>
                  </a:cubicBezTo>
                  <a:cubicBezTo>
                    <a:pt x="16" y="20"/>
                    <a:pt x="19" y="20"/>
                    <a:pt x="19" y="22"/>
                  </a:cubicBezTo>
                  <a:cubicBezTo>
                    <a:pt x="19" y="25"/>
                    <a:pt x="16" y="27"/>
                    <a:pt x="16" y="28"/>
                  </a:cubicBezTo>
                  <a:cubicBezTo>
                    <a:pt x="16" y="30"/>
                    <a:pt x="14" y="31"/>
                    <a:pt x="11" y="31"/>
                  </a:cubicBezTo>
                  <a:cubicBezTo>
                    <a:pt x="9" y="32"/>
                    <a:pt x="9" y="36"/>
                    <a:pt x="7" y="38"/>
                  </a:cubicBezTo>
                  <a:cubicBezTo>
                    <a:pt x="5" y="39"/>
                    <a:pt x="6" y="43"/>
                    <a:pt x="4" y="46"/>
                  </a:cubicBezTo>
                  <a:cubicBezTo>
                    <a:pt x="3" y="48"/>
                    <a:pt x="2" y="52"/>
                    <a:pt x="2" y="55"/>
                  </a:cubicBezTo>
                  <a:cubicBezTo>
                    <a:pt x="2" y="58"/>
                    <a:pt x="2" y="62"/>
                    <a:pt x="0" y="63"/>
                  </a:cubicBezTo>
                  <a:cubicBezTo>
                    <a:pt x="4" y="64"/>
                    <a:pt x="5" y="63"/>
                    <a:pt x="6" y="62"/>
                  </a:cubicBezTo>
                  <a:cubicBezTo>
                    <a:pt x="8" y="61"/>
                    <a:pt x="18" y="59"/>
                    <a:pt x="18" y="59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9" y="52"/>
                    <a:pt x="32" y="47"/>
                    <a:pt x="36" y="46"/>
                  </a:cubicBezTo>
                  <a:cubicBezTo>
                    <a:pt x="40" y="45"/>
                    <a:pt x="46" y="45"/>
                    <a:pt x="51" y="46"/>
                  </a:cubicBezTo>
                  <a:cubicBezTo>
                    <a:pt x="52" y="43"/>
                    <a:pt x="53" y="40"/>
                    <a:pt x="54" y="39"/>
                  </a:cubicBezTo>
                  <a:cubicBezTo>
                    <a:pt x="57" y="37"/>
                    <a:pt x="61" y="31"/>
                    <a:pt x="61" y="26"/>
                  </a:cubicBezTo>
                  <a:cubicBezTo>
                    <a:pt x="62" y="22"/>
                    <a:pt x="62" y="17"/>
                    <a:pt x="62" y="17"/>
                  </a:cubicBezTo>
                  <a:lnTo>
                    <a:pt x="57" y="13"/>
                  </a:ln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38" name="Freeform 138"/>
            <p:cNvSpPr>
              <a:spLocks noChangeArrowheads="1"/>
            </p:cNvSpPr>
            <p:nvPr/>
          </p:nvSpPr>
          <p:spPr bwMode="auto">
            <a:xfrm>
              <a:off x="4848241" y="1408113"/>
              <a:ext cx="382589" cy="220663"/>
            </a:xfrm>
            <a:custGeom>
              <a:avLst/>
              <a:gdLst>
                <a:gd name="T0" fmla="*/ 194 w 200"/>
                <a:gd name="T1" fmla="*/ 65 h 116"/>
                <a:gd name="T2" fmla="*/ 179 w 200"/>
                <a:gd name="T3" fmla="*/ 58 h 116"/>
                <a:gd name="T4" fmla="*/ 170 w 200"/>
                <a:gd name="T5" fmla="*/ 59 h 116"/>
                <a:gd name="T6" fmla="*/ 159 w 200"/>
                <a:gd name="T7" fmla="*/ 55 h 116"/>
                <a:gd name="T8" fmla="*/ 148 w 200"/>
                <a:gd name="T9" fmla="*/ 64 h 116"/>
                <a:gd name="T10" fmla="*/ 142 w 200"/>
                <a:gd name="T11" fmla="*/ 66 h 116"/>
                <a:gd name="T12" fmla="*/ 133 w 200"/>
                <a:gd name="T13" fmla="*/ 60 h 116"/>
                <a:gd name="T14" fmla="*/ 123 w 200"/>
                <a:gd name="T15" fmla="*/ 58 h 116"/>
                <a:gd name="T16" fmla="*/ 117 w 200"/>
                <a:gd name="T17" fmla="*/ 46 h 116"/>
                <a:gd name="T18" fmla="*/ 114 w 200"/>
                <a:gd name="T19" fmla="*/ 35 h 116"/>
                <a:gd name="T20" fmla="*/ 105 w 200"/>
                <a:gd name="T21" fmla="*/ 29 h 116"/>
                <a:gd name="T22" fmla="*/ 83 w 200"/>
                <a:gd name="T23" fmla="*/ 28 h 116"/>
                <a:gd name="T24" fmla="*/ 68 w 200"/>
                <a:gd name="T25" fmla="*/ 29 h 116"/>
                <a:gd name="T26" fmla="*/ 55 w 200"/>
                <a:gd name="T27" fmla="*/ 14 h 116"/>
                <a:gd name="T28" fmla="*/ 51 w 200"/>
                <a:gd name="T29" fmla="*/ 19 h 116"/>
                <a:gd name="T30" fmla="*/ 38 w 200"/>
                <a:gd name="T31" fmla="*/ 17 h 116"/>
                <a:gd name="T32" fmla="*/ 36 w 200"/>
                <a:gd name="T33" fmla="*/ 1 h 116"/>
                <a:gd name="T34" fmla="*/ 32 w 200"/>
                <a:gd name="T35" fmla="*/ 17 h 116"/>
                <a:gd name="T36" fmla="*/ 30 w 200"/>
                <a:gd name="T37" fmla="*/ 0 h 116"/>
                <a:gd name="T38" fmla="*/ 2 w 200"/>
                <a:gd name="T39" fmla="*/ 7 h 116"/>
                <a:gd name="T40" fmla="*/ 0 w 200"/>
                <a:gd name="T41" fmla="*/ 57 h 116"/>
                <a:gd name="T42" fmla="*/ 0 w 200"/>
                <a:gd name="T43" fmla="*/ 57 h 116"/>
                <a:gd name="T44" fmla="*/ 8 w 200"/>
                <a:gd name="T45" fmla="*/ 59 h 116"/>
                <a:gd name="T46" fmla="*/ 12 w 200"/>
                <a:gd name="T47" fmla="*/ 54 h 116"/>
                <a:gd name="T48" fmla="*/ 20 w 200"/>
                <a:gd name="T49" fmla="*/ 48 h 116"/>
                <a:gd name="T50" fmla="*/ 24 w 200"/>
                <a:gd name="T51" fmla="*/ 44 h 116"/>
                <a:gd name="T52" fmla="*/ 29 w 200"/>
                <a:gd name="T53" fmla="*/ 41 h 116"/>
                <a:gd name="T54" fmla="*/ 37 w 200"/>
                <a:gd name="T55" fmla="*/ 43 h 116"/>
                <a:gd name="T56" fmla="*/ 45 w 200"/>
                <a:gd name="T57" fmla="*/ 46 h 116"/>
                <a:gd name="T58" fmla="*/ 49 w 200"/>
                <a:gd name="T59" fmla="*/ 58 h 116"/>
                <a:gd name="T60" fmla="*/ 66 w 200"/>
                <a:gd name="T61" fmla="*/ 60 h 116"/>
                <a:gd name="T62" fmla="*/ 71 w 200"/>
                <a:gd name="T63" fmla="*/ 68 h 116"/>
                <a:gd name="T64" fmla="*/ 76 w 200"/>
                <a:gd name="T65" fmla="*/ 77 h 116"/>
                <a:gd name="T66" fmla="*/ 87 w 200"/>
                <a:gd name="T67" fmla="*/ 85 h 116"/>
                <a:gd name="T68" fmla="*/ 100 w 200"/>
                <a:gd name="T69" fmla="*/ 93 h 116"/>
                <a:gd name="T70" fmla="*/ 112 w 200"/>
                <a:gd name="T71" fmla="*/ 101 h 116"/>
                <a:gd name="T72" fmla="*/ 122 w 200"/>
                <a:gd name="T73" fmla="*/ 104 h 116"/>
                <a:gd name="T74" fmla="*/ 123 w 200"/>
                <a:gd name="T75" fmla="*/ 111 h 116"/>
                <a:gd name="T76" fmla="*/ 124 w 200"/>
                <a:gd name="T77" fmla="*/ 111 h 116"/>
                <a:gd name="T78" fmla="*/ 133 w 200"/>
                <a:gd name="T79" fmla="*/ 114 h 116"/>
                <a:gd name="T80" fmla="*/ 137 w 200"/>
                <a:gd name="T81" fmla="*/ 116 h 116"/>
                <a:gd name="T82" fmla="*/ 142 w 200"/>
                <a:gd name="T83" fmla="*/ 105 h 116"/>
                <a:gd name="T84" fmla="*/ 141 w 200"/>
                <a:gd name="T85" fmla="*/ 95 h 116"/>
                <a:gd name="T86" fmla="*/ 134 w 200"/>
                <a:gd name="T87" fmla="*/ 86 h 116"/>
                <a:gd name="T88" fmla="*/ 144 w 200"/>
                <a:gd name="T89" fmla="*/ 82 h 116"/>
                <a:gd name="T90" fmla="*/ 148 w 200"/>
                <a:gd name="T91" fmla="*/ 76 h 116"/>
                <a:gd name="T92" fmla="*/ 153 w 200"/>
                <a:gd name="T93" fmla="*/ 70 h 116"/>
                <a:gd name="T94" fmla="*/ 162 w 200"/>
                <a:gd name="T95" fmla="*/ 68 h 116"/>
                <a:gd name="T96" fmla="*/ 170 w 200"/>
                <a:gd name="T97" fmla="*/ 66 h 116"/>
                <a:gd name="T98" fmla="*/ 166 w 200"/>
                <a:gd name="T99" fmla="*/ 75 h 116"/>
                <a:gd name="T100" fmla="*/ 179 w 200"/>
                <a:gd name="T101" fmla="*/ 73 h 116"/>
                <a:gd name="T102" fmla="*/ 189 w 200"/>
                <a:gd name="T103" fmla="*/ 71 h 116"/>
                <a:gd name="T104" fmla="*/ 194 w 200"/>
                <a:gd name="T105" fmla="*/ 65 h 11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00"/>
                <a:gd name="T160" fmla="*/ 0 h 116"/>
                <a:gd name="T161" fmla="*/ 200 w 200"/>
                <a:gd name="T162" fmla="*/ 116 h 11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00" h="116">
                  <a:moveTo>
                    <a:pt x="194" y="65"/>
                  </a:moveTo>
                  <a:cubicBezTo>
                    <a:pt x="189" y="61"/>
                    <a:pt x="180" y="55"/>
                    <a:pt x="179" y="58"/>
                  </a:cubicBezTo>
                  <a:cubicBezTo>
                    <a:pt x="178" y="61"/>
                    <a:pt x="172" y="61"/>
                    <a:pt x="170" y="59"/>
                  </a:cubicBezTo>
                  <a:cubicBezTo>
                    <a:pt x="168" y="56"/>
                    <a:pt x="166" y="53"/>
                    <a:pt x="159" y="55"/>
                  </a:cubicBezTo>
                  <a:cubicBezTo>
                    <a:pt x="152" y="58"/>
                    <a:pt x="148" y="62"/>
                    <a:pt x="148" y="64"/>
                  </a:cubicBezTo>
                  <a:cubicBezTo>
                    <a:pt x="147" y="67"/>
                    <a:pt x="143" y="70"/>
                    <a:pt x="142" y="66"/>
                  </a:cubicBezTo>
                  <a:cubicBezTo>
                    <a:pt x="142" y="63"/>
                    <a:pt x="136" y="61"/>
                    <a:pt x="133" y="60"/>
                  </a:cubicBezTo>
                  <a:cubicBezTo>
                    <a:pt x="129" y="59"/>
                    <a:pt x="124" y="61"/>
                    <a:pt x="123" y="58"/>
                  </a:cubicBezTo>
                  <a:cubicBezTo>
                    <a:pt x="123" y="54"/>
                    <a:pt x="117" y="50"/>
                    <a:pt x="117" y="46"/>
                  </a:cubicBezTo>
                  <a:cubicBezTo>
                    <a:pt x="116" y="42"/>
                    <a:pt x="118" y="36"/>
                    <a:pt x="114" y="35"/>
                  </a:cubicBezTo>
                  <a:cubicBezTo>
                    <a:pt x="111" y="35"/>
                    <a:pt x="108" y="29"/>
                    <a:pt x="105" y="29"/>
                  </a:cubicBezTo>
                  <a:cubicBezTo>
                    <a:pt x="102" y="29"/>
                    <a:pt x="85" y="29"/>
                    <a:pt x="83" y="28"/>
                  </a:cubicBezTo>
                  <a:cubicBezTo>
                    <a:pt x="80" y="27"/>
                    <a:pt x="69" y="31"/>
                    <a:pt x="68" y="29"/>
                  </a:cubicBezTo>
                  <a:cubicBezTo>
                    <a:pt x="67" y="27"/>
                    <a:pt x="59" y="18"/>
                    <a:pt x="55" y="14"/>
                  </a:cubicBezTo>
                  <a:cubicBezTo>
                    <a:pt x="54" y="16"/>
                    <a:pt x="53" y="18"/>
                    <a:pt x="51" y="19"/>
                  </a:cubicBezTo>
                  <a:cubicBezTo>
                    <a:pt x="43" y="25"/>
                    <a:pt x="35" y="24"/>
                    <a:pt x="38" y="17"/>
                  </a:cubicBezTo>
                  <a:cubicBezTo>
                    <a:pt x="40" y="10"/>
                    <a:pt x="41" y="1"/>
                    <a:pt x="36" y="1"/>
                  </a:cubicBezTo>
                  <a:cubicBezTo>
                    <a:pt x="32" y="1"/>
                    <a:pt x="35" y="16"/>
                    <a:pt x="32" y="17"/>
                  </a:cubicBezTo>
                  <a:cubicBezTo>
                    <a:pt x="29" y="18"/>
                    <a:pt x="28" y="6"/>
                    <a:pt x="30" y="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" y="59"/>
                    <a:pt x="6" y="59"/>
                    <a:pt x="8" y="59"/>
                  </a:cubicBezTo>
                  <a:cubicBezTo>
                    <a:pt x="12" y="60"/>
                    <a:pt x="12" y="56"/>
                    <a:pt x="12" y="54"/>
                  </a:cubicBezTo>
                  <a:cubicBezTo>
                    <a:pt x="12" y="52"/>
                    <a:pt x="17" y="48"/>
                    <a:pt x="20" y="48"/>
                  </a:cubicBezTo>
                  <a:cubicBezTo>
                    <a:pt x="23" y="48"/>
                    <a:pt x="23" y="44"/>
                    <a:pt x="24" y="44"/>
                  </a:cubicBezTo>
                  <a:cubicBezTo>
                    <a:pt x="25" y="44"/>
                    <a:pt x="28" y="43"/>
                    <a:pt x="29" y="41"/>
                  </a:cubicBezTo>
                  <a:cubicBezTo>
                    <a:pt x="30" y="40"/>
                    <a:pt x="35" y="42"/>
                    <a:pt x="37" y="43"/>
                  </a:cubicBezTo>
                  <a:cubicBezTo>
                    <a:pt x="38" y="45"/>
                    <a:pt x="42" y="46"/>
                    <a:pt x="45" y="46"/>
                  </a:cubicBezTo>
                  <a:cubicBezTo>
                    <a:pt x="48" y="47"/>
                    <a:pt x="49" y="56"/>
                    <a:pt x="49" y="58"/>
                  </a:cubicBezTo>
                  <a:cubicBezTo>
                    <a:pt x="49" y="60"/>
                    <a:pt x="64" y="60"/>
                    <a:pt x="66" y="60"/>
                  </a:cubicBezTo>
                  <a:cubicBezTo>
                    <a:pt x="68" y="61"/>
                    <a:pt x="68" y="65"/>
                    <a:pt x="71" y="68"/>
                  </a:cubicBezTo>
                  <a:cubicBezTo>
                    <a:pt x="73" y="71"/>
                    <a:pt x="75" y="75"/>
                    <a:pt x="76" y="77"/>
                  </a:cubicBezTo>
                  <a:cubicBezTo>
                    <a:pt x="77" y="79"/>
                    <a:pt x="85" y="82"/>
                    <a:pt x="87" y="85"/>
                  </a:cubicBezTo>
                  <a:cubicBezTo>
                    <a:pt x="89" y="88"/>
                    <a:pt x="95" y="91"/>
                    <a:pt x="100" y="93"/>
                  </a:cubicBezTo>
                  <a:cubicBezTo>
                    <a:pt x="105" y="95"/>
                    <a:pt x="109" y="101"/>
                    <a:pt x="112" y="101"/>
                  </a:cubicBezTo>
                  <a:cubicBezTo>
                    <a:pt x="114" y="100"/>
                    <a:pt x="122" y="104"/>
                    <a:pt x="122" y="104"/>
                  </a:cubicBezTo>
                  <a:cubicBezTo>
                    <a:pt x="123" y="111"/>
                    <a:pt x="123" y="111"/>
                    <a:pt x="123" y="111"/>
                  </a:cubicBezTo>
                  <a:cubicBezTo>
                    <a:pt x="123" y="111"/>
                    <a:pt x="123" y="111"/>
                    <a:pt x="124" y="111"/>
                  </a:cubicBezTo>
                  <a:cubicBezTo>
                    <a:pt x="128" y="110"/>
                    <a:pt x="130" y="114"/>
                    <a:pt x="133" y="114"/>
                  </a:cubicBezTo>
                  <a:cubicBezTo>
                    <a:pt x="134" y="114"/>
                    <a:pt x="136" y="115"/>
                    <a:pt x="137" y="116"/>
                  </a:cubicBezTo>
                  <a:cubicBezTo>
                    <a:pt x="137" y="110"/>
                    <a:pt x="139" y="107"/>
                    <a:pt x="142" y="105"/>
                  </a:cubicBezTo>
                  <a:cubicBezTo>
                    <a:pt x="145" y="102"/>
                    <a:pt x="140" y="98"/>
                    <a:pt x="141" y="95"/>
                  </a:cubicBezTo>
                  <a:cubicBezTo>
                    <a:pt x="141" y="91"/>
                    <a:pt x="133" y="89"/>
                    <a:pt x="134" y="86"/>
                  </a:cubicBezTo>
                  <a:cubicBezTo>
                    <a:pt x="134" y="83"/>
                    <a:pt x="141" y="83"/>
                    <a:pt x="144" y="82"/>
                  </a:cubicBezTo>
                  <a:cubicBezTo>
                    <a:pt x="147" y="81"/>
                    <a:pt x="145" y="76"/>
                    <a:pt x="148" y="76"/>
                  </a:cubicBezTo>
                  <a:cubicBezTo>
                    <a:pt x="151" y="76"/>
                    <a:pt x="152" y="73"/>
                    <a:pt x="153" y="70"/>
                  </a:cubicBezTo>
                  <a:cubicBezTo>
                    <a:pt x="154" y="67"/>
                    <a:pt x="159" y="70"/>
                    <a:pt x="162" y="68"/>
                  </a:cubicBezTo>
                  <a:cubicBezTo>
                    <a:pt x="165" y="66"/>
                    <a:pt x="169" y="64"/>
                    <a:pt x="170" y="66"/>
                  </a:cubicBezTo>
                  <a:cubicBezTo>
                    <a:pt x="170" y="67"/>
                    <a:pt x="167" y="73"/>
                    <a:pt x="166" y="75"/>
                  </a:cubicBezTo>
                  <a:cubicBezTo>
                    <a:pt x="170" y="75"/>
                    <a:pt x="177" y="74"/>
                    <a:pt x="179" y="73"/>
                  </a:cubicBezTo>
                  <a:cubicBezTo>
                    <a:pt x="180" y="71"/>
                    <a:pt x="187" y="75"/>
                    <a:pt x="189" y="71"/>
                  </a:cubicBezTo>
                  <a:cubicBezTo>
                    <a:pt x="192" y="67"/>
                    <a:pt x="200" y="70"/>
                    <a:pt x="194" y="6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39" name="Freeform 139"/>
            <p:cNvSpPr>
              <a:spLocks noEditPoints="1" noChangeArrowheads="1"/>
            </p:cNvSpPr>
            <p:nvPr/>
          </p:nvSpPr>
          <p:spPr bwMode="auto">
            <a:xfrm>
              <a:off x="3754451" y="160336"/>
              <a:ext cx="558802" cy="882651"/>
            </a:xfrm>
            <a:custGeom>
              <a:avLst/>
              <a:gdLst>
                <a:gd name="T0" fmla="*/ 276 w 292"/>
                <a:gd name="T1" fmla="*/ 242 h 462"/>
                <a:gd name="T2" fmla="*/ 277 w 292"/>
                <a:gd name="T3" fmla="*/ 228 h 462"/>
                <a:gd name="T4" fmla="*/ 261 w 292"/>
                <a:gd name="T5" fmla="*/ 226 h 462"/>
                <a:gd name="T6" fmla="*/ 243 w 292"/>
                <a:gd name="T7" fmla="*/ 225 h 462"/>
                <a:gd name="T8" fmla="*/ 234 w 292"/>
                <a:gd name="T9" fmla="*/ 224 h 462"/>
                <a:gd name="T10" fmla="*/ 216 w 292"/>
                <a:gd name="T11" fmla="*/ 228 h 462"/>
                <a:gd name="T12" fmla="*/ 202 w 292"/>
                <a:gd name="T13" fmla="*/ 243 h 462"/>
                <a:gd name="T14" fmla="*/ 202 w 292"/>
                <a:gd name="T15" fmla="*/ 226 h 462"/>
                <a:gd name="T16" fmla="*/ 182 w 292"/>
                <a:gd name="T17" fmla="*/ 238 h 462"/>
                <a:gd name="T18" fmla="*/ 174 w 292"/>
                <a:gd name="T19" fmla="*/ 242 h 462"/>
                <a:gd name="T20" fmla="*/ 165 w 292"/>
                <a:gd name="T21" fmla="*/ 240 h 462"/>
                <a:gd name="T22" fmla="*/ 150 w 292"/>
                <a:gd name="T23" fmla="*/ 251 h 462"/>
                <a:gd name="T24" fmla="*/ 139 w 292"/>
                <a:gd name="T25" fmla="*/ 260 h 462"/>
                <a:gd name="T26" fmla="*/ 129 w 292"/>
                <a:gd name="T27" fmla="*/ 265 h 462"/>
                <a:gd name="T28" fmla="*/ 112 w 292"/>
                <a:gd name="T29" fmla="*/ 269 h 462"/>
                <a:gd name="T30" fmla="*/ 105 w 292"/>
                <a:gd name="T31" fmla="*/ 279 h 462"/>
                <a:gd name="T32" fmla="*/ 129 w 292"/>
                <a:gd name="T33" fmla="*/ 279 h 462"/>
                <a:gd name="T34" fmla="*/ 111 w 292"/>
                <a:gd name="T35" fmla="*/ 292 h 462"/>
                <a:gd name="T36" fmla="*/ 86 w 292"/>
                <a:gd name="T37" fmla="*/ 319 h 462"/>
                <a:gd name="T38" fmla="*/ 70 w 292"/>
                <a:gd name="T39" fmla="*/ 341 h 462"/>
                <a:gd name="T40" fmla="*/ 56 w 292"/>
                <a:gd name="T41" fmla="*/ 361 h 462"/>
                <a:gd name="T42" fmla="*/ 36 w 292"/>
                <a:gd name="T43" fmla="*/ 374 h 462"/>
                <a:gd name="T44" fmla="*/ 16 w 292"/>
                <a:gd name="T45" fmla="*/ 387 h 462"/>
                <a:gd name="T46" fmla="*/ 6 w 292"/>
                <a:gd name="T47" fmla="*/ 404 h 462"/>
                <a:gd name="T48" fmla="*/ 2 w 292"/>
                <a:gd name="T49" fmla="*/ 425 h 462"/>
                <a:gd name="T50" fmla="*/ 12 w 292"/>
                <a:gd name="T51" fmla="*/ 432 h 462"/>
                <a:gd name="T52" fmla="*/ 10 w 292"/>
                <a:gd name="T53" fmla="*/ 440 h 462"/>
                <a:gd name="T54" fmla="*/ 20 w 292"/>
                <a:gd name="T55" fmla="*/ 458 h 462"/>
                <a:gd name="T56" fmla="*/ 65 w 292"/>
                <a:gd name="T57" fmla="*/ 436 h 462"/>
                <a:gd name="T58" fmla="*/ 78 w 292"/>
                <a:gd name="T59" fmla="*/ 440 h 462"/>
                <a:gd name="T60" fmla="*/ 86 w 292"/>
                <a:gd name="T61" fmla="*/ 412 h 462"/>
                <a:gd name="T62" fmla="*/ 83 w 292"/>
                <a:gd name="T63" fmla="*/ 376 h 462"/>
                <a:gd name="T64" fmla="*/ 103 w 292"/>
                <a:gd name="T65" fmla="*/ 351 h 462"/>
                <a:gd name="T66" fmla="*/ 117 w 292"/>
                <a:gd name="T67" fmla="*/ 318 h 462"/>
                <a:gd name="T68" fmla="*/ 131 w 292"/>
                <a:gd name="T69" fmla="*/ 289 h 462"/>
                <a:gd name="T70" fmla="*/ 163 w 292"/>
                <a:gd name="T71" fmla="*/ 273 h 462"/>
                <a:gd name="T72" fmla="*/ 185 w 292"/>
                <a:gd name="T73" fmla="*/ 258 h 462"/>
                <a:gd name="T74" fmla="*/ 225 w 292"/>
                <a:gd name="T75" fmla="*/ 270 h 462"/>
                <a:gd name="T76" fmla="*/ 250 w 292"/>
                <a:gd name="T77" fmla="*/ 243 h 462"/>
                <a:gd name="T78" fmla="*/ 276 w 292"/>
                <a:gd name="T79" fmla="*/ 255 h 462"/>
                <a:gd name="T80" fmla="*/ 81 w 292"/>
                <a:gd name="T81" fmla="*/ 34 h 462"/>
                <a:gd name="T82" fmla="*/ 108 w 292"/>
                <a:gd name="T83" fmla="*/ 49 h 462"/>
                <a:gd name="T84" fmla="*/ 129 w 292"/>
                <a:gd name="T85" fmla="*/ 54 h 462"/>
                <a:gd name="T86" fmla="*/ 131 w 292"/>
                <a:gd name="T87" fmla="*/ 69 h 462"/>
                <a:gd name="T88" fmla="*/ 111 w 292"/>
                <a:gd name="T89" fmla="*/ 87 h 462"/>
                <a:gd name="T90" fmla="*/ 133 w 292"/>
                <a:gd name="T91" fmla="*/ 96 h 462"/>
                <a:gd name="T92" fmla="*/ 160 w 292"/>
                <a:gd name="T93" fmla="*/ 52 h 462"/>
                <a:gd name="T94" fmla="*/ 181 w 292"/>
                <a:gd name="T95" fmla="*/ 63 h 462"/>
                <a:gd name="T96" fmla="*/ 210 w 292"/>
                <a:gd name="T97" fmla="*/ 75 h 462"/>
                <a:gd name="T98" fmla="*/ 201 w 292"/>
                <a:gd name="T99" fmla="*/ 60 h 462"/>
                <a:gd name="T100" fmla="*/ 176 w 292"/>
                <a:gd name="T101" fmla="*/ 39 h 462"/>
                <a:gd name="T102" fmla="*/ 150 w 292"/>
                <a:gd name="T103" fmla="*/ 26 h 462"/>
                <a:gd name="T104" fmla="*/ 126 w 292"/>
                <a:gd name="T105" fmla="*/ 12 h 462"/>
                <a:gd name="T106" fmla="*/ 117 w 292"/>
                <a:gd name="T107" fmla="*/ 26 h 462"/>
                <a:gd name="T108" fmla="*/ 93 w 292"/>
                <a:gd name="T109" fmla="*/ 24 h 462"/>
                <a:gd name="T110" fmla="*/ 78 w 292"/>
                <a:gd name="T111" fmla="*/ 19 h 462"/>
                <a:gd name="T112" fmla="*/ 71 w 292"/>
                <a:gd name="T113" fmla="*/ 54 h 462"/>
                <a:gd name="T114" fmla="*/ 71 w 292"/>
                <a:gd name="T115" fmla="*/ 54 h 462"/>
                <a:gd name="T116" fmla="*/ 167 w 292"/>
                <a:gd name="T117" fmla="*/ 27 h 462"/>
                <a:gd name="T118" fmla="*/ 234 w 292"/>
                <a:gd name="T119" fmla="*/ 25 h 462"/>
                <a:gd name="T120" fmla="*/ 204 w 292"/>
                <a:gd name="T121" fmla="*/ 10 h 462"/>
                <a:gd name="T122" fmla="*/ 177 w 292"/>
                <a:gd name="T123" fmla="*/ 8 h 462"/>
                <a:gd name="T124" fmla="*/ 158 w 292"/>
                <a:gd name="T125" fmla="*/ 10 h 4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92"/>
                <a:gd name="T190" fmla="*/ 0 h 462"/>
                <a:gd name="T191" fmla="*/ 292 w 292"/>
                <a:gd name="T192" fmla="*/ 462 h 4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92" h="462">
                  <a:moveTo>
                    <a:pt x="283" y="247"/>
                  </a:moveTo>
                  <a:cubicBezTo>
                    <a:pt x="282" y="250"/>
                    <a:pt x="278" y="249"/>
                    <a:pt x="278" y="247"/>
                  </a:cubicBezTo>
                  <a:cubicBezTo>
                    <a:pt x="278" y="244"/>
                    <a:pt x="271" y="242"/>
                    <a:pt x="270" y="241"/>
                  </a:cubicBezTo>
                  <a:cubicBezTo>
                    <a:pt x="270" y="240"/>
                    <a:pt x="273" y="240"/>
                    <a:pt x="276" y="242"/>
                  </a:cubicBezTo>
                  <a:cubicBezTo>
                    <a:pt x="279" y="243"/>
                    <a:pt x="281" y="242"/>
                    <a:pt x="284" y="239"/>
                  </a:cubicBezTo>
                  <a:cubicBezTo>
                    <a:pt x="287" y="236"/>
                    <a:pt x="291" y="239"/>
                    <a:pt x="291" y="236"/>
                  </a:cubicBezTo>
                  <a:cubicBezTo>
                    <a:pt x="292" y="234"/>
                    <a:pt x="286" y="232"/>
                    <a:pt x="285" y="231"/>
                  </a:cubicBezTo>
                  <a:cubicBezTo>
                    <a:pt x="284" y="229"/>
                    <a:pt x="281" y="227"/>
                    <a:pt x="277" y="228"/>
                  </a:cubicBezTo>
                  <a:cubicBezTo>
                    <a:pt x="273" y="228"/>
                    <a:pt x="273" y="227"/>
                    <a:pt x="271" y="225"/>
                  </a:cubicBezTo>
                  <a:cubicBezTo>
                    <a:pt x="269" y="223"/>
                    <a:pt x="262" y="226"/>
                    <a:pt x="262" y="231"/>
                  </a:cubicBezTo>
                  <a:cubicBezTo>
                    <a:pt x="262" y="236"/>
                    <a:pt x="258" y="234"/>
                    <a:pt x="259" y="232"/>
                  </a:cubicBezTo>
                  <a:cubicBezTo>
                    <a:pt x="261" y="229"/>
                    <a:pt x="257" y="226"/>
                    <a:pt x="261" y="226"/>
                  </a:cubicBezTo>
                  <a:cubicBezTo>
                    <a:pt x="264" y="225"/>
                    <a:pt x="262" y="220"/>
                    <a:pt x="256" y="219"/>
                  </a:cubicBezTo>
                  <a:cubicBezTo>
                    <a:pt x="250" y="219"/>
                    <a:pt x="248" y="224"/>
                    <a:pt x="249" y="226"/>
                  </a:cubicBezTo>
                  <a:cubicBezTo>
                    <a:pt x="251" y="227"/>
                    <a:pt x="245" y="234"/>
                    <a:pt x="242" y="234"/>
                  </a:cubicBezTo>
                  <a:cubicBezTo>
                    <a:pt x="240" y="234"/>
                    <a:pt x="243" y="228"/>
                    <a:pt x="243" y="225"/>
                  </a:cubicBezTo>
                  <a:cubicBezTo>
                    <a:pt x="242" y="222"/>
                    <a:pt x="240" y="223"/>
                    <a:pt x="235" y="229"/>
                  </a:cubicBezTo>
                  <a:cubicBezTo>
                    <a:pt x="231" y="234"/>
                    <a:pt x="227" y="239"/>
                    <a:pt x="225" y="239"/>
                  </a:cubicBezTo>
                  <a:cubicBezTo>
                    <a:pt x="222" y="240"/>
                    <a:pt x="222" y="235"/>
                    <a:pt x="227" y="232"/>
                  </a:cubicBezTo>
                  <a:cubicBezTo>
                    <a:pt x="231" y="230"/>
                    <a:pt x="231" y="224"/>
                    <a:pt x="234" y="224"/>
                  </a:cubicBezTo>
                  <a:cubicBezTo>
                    <a:pt x="237" y="224"/>
                    <a:pt x="237" y="220"/>
                    <a:pt x="233" y="219"/>
                  </a:cubicBezTo>
                  <a:cubicBezTo>
                    <a:pt x="228" y="218"/>
                    <a:pt x="228" y="223"/>
                    <a:pt x="226" y="224"/>
                  </a:cubicBezTo>
                  <a:cubicBezTo>
                    <a:pt x="225" y="226"/>
                    <a:pt x="218" y="222"/>
                    <a:pt x="218" y="223"/>
                  </a:cubicBezTo>
                  <a:cubicBezTo>
                    <a:pt x="219" y="225"/>
                    <a:pt x="215" y="225"/>
                    <a:pt x="216" y="228"/>
                  </a:cubicBezTo>
                  <a:cubicBezTo>
                    <a:pt x="218" y="230"/>
                    <a:pt x="216" y="232"/>
                    <a:pt x="214" y="229"/>
                  </a:cubicBezTo>
                  <a:cubicBezTo>
                    <a:pt x="212" y="226"/>
                    <a:pt x="208" y="229"/>
                    <a:pt x="206" y="232"/>
                  </a:cubicBezTo>
                  <a:cubicBezTo>
                    <a:pt x="204" y="235"/>
                    <a:pt x="201" y="235"/>
                    <a:pt x="203" y="236"/>
                  </a:cubicBezTo>
                  <a:cubicBezTo>
                    <a:pt x="205" y="237"/>
                    <a:pt x="205" y="242"/>
                    <a:pt x="202" y="243"/>
                  </a:cubicBezTo>
                  <a:cubicBezTo>
                    <a:pt x="199" y="244"/>
                    <a:pt x="200" y="235"/>
                    <a:pt x="198" y="235"/>
                  </a:cubicBezTo>
                  <a:cubicBezTo>
                    <a:pt x="196" y="236"/>
                    <a:pt x="197" y="231"/>
                    <a:pt x="200" y="231"/>
                  </a:cubicBezTo>
                  <a:cubicBezTo>
                    <a:pt x="204" y="231"/>
                    <a:pt x="207" y="226"/>
                    <a:pt x="206" y="225"/>
                  </a:cubicBezTo>
                  <a:cubicBezTo>
                    <a:pt x="206" y="223"/>
                    <a:pt x="202" y="224"/>
                    <a:pt x="202" y="226"/>
                  </a:cubicBezTo>
                  <a:cubicBezTo>
                    <a:pt x="202" y="229"/>
                    <a:pt x="197" y="228"/>
                    <a:pt x="193" y="228"/>
                  </a:cubicBezTo>
                  <a:cubicBezTo>
                    <a:pt x="189" y="228"/>
                    <a:pt x="189" y="233"/>
                    <a:pt x="194" y="236"/>
                  </a:cubicBezTo>
                  <a:cubicBezTo>
                    <a:pt x="199" y="238"/>
                    <a:pt x="193" y="240"/>
                    <a:pt x="191" y="238"/>
                  </a:cubicBezTo>
                  <a:cubicBezTo>
                    <a:pt x="188" y="236"/>
                    <a:pt x="185" y="237"/>
                    <a:pt x="182" y="238"/>
                  </a:cubicBezTo>
                  <a:cubicBezTo>
                    <a:pt x="180" y="239"/>
                    <a:pt x="188" y="242"/>
                    <a:pt x="189" y="244"/>
                  </a:cubicBezTo>
                  <a:cubicBezTo>
                    <a:pt x="189" y="245"/>
                    <a:pt x="184" y="242"/>
                    <a:pt x="183" y="243"/>
                  </a:cubicBezTo>
                  <a:cubicBezTo>
                    <a:pt x="182" y="244"/>
                    <a:pt x="178" y="242"/>
                    <a:pt x="177" y="239"/>
                  </a:cubicBezTo>
                  <a:cubicBezTo>
                    <a:pt x="177" y="237"/>
                    <a:pt x="169" y="241"/>
                    <a:pt x="174" y="242"/>
                  </a:cubicBezTo>
                  <a:cubicBezTo>
                    <a:pt x="178" y="243"/>
                    <a:pt x="176" y="245"/>
                    <a:pt x="176" y="249"/>
                  </a:cubicBezTo>
                  <a:cubicBezTo>
                    <a:pt x="176" y="253"/>
                    <a:pt x="171" y="250"/>
                    <a:pt x="172" y="247"/>
                  </a:cubicBezTo>
                  <a:cubicBezTo>
                    <a:pt x="173" y="243"/>
                    <a:pt x="169" y="244"/>
                    <a:pt x="166" y="246"/>
                  </a:cubicBezTo>
                  <a:cubicBezTo>
                    <a:pt x="163" y="248"/>
                    <a:pt x="167" y="242"/>
                    <a:pt x="165" y="240"/>
                  </a:cubicBezTo>
                  <a:cubicBezTo>
                    <a:pt x="164" y="237"/>
                    <a:pt x="161" y="240"/>
                    <a:pt x="157" y="240"/>
                  </a:cubicBezTo>
                  <a:cubicBezTo>
                    <a:pt x="154" y="241"/>
                    <a:pt x="152" y="241"/>
                    <a:pt x="154" y="243"/>
                  </a:cubicBezTo>
                  <a:cubicBezTo>
                    <a:pt x="156" y="246"/>
                    <a:pt x="156" y="249"/>
                    <a:pt x="153" y="249"/>
                  </a:cubicBezTo>
                  <a:cubicBezTo>
                    <a:pt x="150" y="248"/>
                    <a:pt x="149" y="249"/>
                    <a:pt x="150" y="251"/>
                  </a:cubicBezTo>
                  <a:cubicBezTo>
                    <a:pt x="150" y="254"/>
                    <a:pt x="146" y="254"/>
                    <a:pt x="146" y="252"/>
                  </a:cubicBezTo>
                  <a:cubicBezTo>
                    <a:pt x="145" y="249"/>
                    <a:pt x="140" y="250"/>
                    <a:pt x="138" y="253"/>
                  </a:cubicBezTo>
                  <a:cubicBezTo>
                    <a:pt x="136" y="255"/>
                    <a:pt x="132" y="257"/>
                    <a:pt x="132" y="260"/>
                  </a:cubicBezTo>
                  <a:cubicBezTo>
                    <a:pt x="133" y="263"/>
                    <a:pt x="136" y="259"/>
                    <a:pt x="139" y="260"/>
                  </a:cubicBezTo>
                  <a:cubicBezTo>
                    <a:pt x="142" y="261"/>
                    <a:pt x="139" y="262"/>
                    <a:pt x="141" y="264"/>
                  </a:cubicBezTo>
                  <a:cubicBezTo>
                    <a:pt x="142" y="265"/>
                    <a:pt x="142" y="269"/>
                    <a:pt x="140" y="267"/>
                  </a:cubicBezTo>
                  <a:cubicBezTo>
                    <a:pt x="137" y="265"/>
                    <a:pt x="134" y="264"/>
                    <a:pt x="134" y="268"/>
                  </a:cubicBezTo>
                  <a:cubicBezTo>
                    <a:pt x="133" y="271"/>
                    <a:pt x="131" y="267"/>
                    <a:pt x="129" y="265"/>
                  </a:cubicBezTo>
                  <a:cubicBezTo>
                    <a:pt x="127" y="262"/>
                    <a:pt x="125" y="269"/>
                    <a:pt x="123" y="268"/>
                  </a:cubicBezTo>
                  <a:cubicBezTo>
                    <a:pt x="121" y="266"/>
                    <a:pt x="127" y="261"/>
                    <a:pt x="125" y="258"/>
                  </a:cubicBezTo>
                  <a:cubicBezTo>
                    <a:pt x="124" y="256"/>
                    <a:pt x="123" y="260"/>
                    <a:pt x="119" y="264"/>
                  </a:cubicBezTo>
                  <a:cubicBezTo>
                    <a:pt x="115" y="267"/>
                    <a:pt x="110" y="267"/>
                    <a:pt x="112" y="269"/>
                  </a:cubicBezTo>
                  <a:cubicBezTo>
                    <a:pt x="113" y="271"/>
                    <a:pt x="108" y="272"/>
                    <a:pt x="107" y="275"/>
                  </a:cubicBezTo>
                  <a:cubicBezTo>
                    <a:pt x="106" y="278"/>
                    <a:pt x="98" y="279"/>
                    <a:pt x="93" y="283"/>
                  </a:cubicBezTo>
                  <a:cubicBezTo>
                    <a:pt x="88" y="286"/>
                    <a:pt x="94" y="286"/>
                    <a:pt x="97" y="283"/>
                  </a:cubicBezTo>
                  <a:cubicBezTo>
                    <a:pt x="100" y="280"/>
                    <a:pt x="101" y="282"/>
                    <a:pt x="105" y="279"/>
                  </a:cubicBezTo>
                  <a:cubicBezTo>
                    <a:pt x="110" y="276"/>
                    <a:pt x="114" y="274"/>
                    <a:pt x="116" y="275"/>
                  </a:cubicBezTo>
                  <a:cubicBezTo>
                    <a:pt x="118" y="276"/>
                    <a:pt x="121" y="277"/>
                    <a:pt x="123" y="274"/>
                  </a:cubicBezTo>
                  <a:cubicBezTo>
                    <a:pt x="125" y="271"/>
                    <a:pt x="128" y="272"/>
                    <a:pt x="130" y="273"/>
                  </a:cubicBezTo>
                  <a:cubicBezTo>
                    <a:pt x="132" y="275"/>
                    <a:pt x="126" y="277"/>
                    <a:pt x="129" y="279"/>
                  </a:cubicBezTo>
                  <a:cubicBezTo>
                    <a:pt x="131" y="282"/>
                    <a:pt x="126" y="284"/>
                    <a:pt x="126" y="281"/>
                  </a:cubicBezTo>
                  <a:cubicBezTo>
                    <a:pt x="126" y="279"/>
                    <a:pt x="122" y="277"/>
                    <a:pt x="121" y="279"/>
                  </a:cubicBezTo>
                  <a:cubicBezTo>
                    <a:pt x="120" y="281"/>
                    <a:pt x="118" y="284"/>
                    <a:pt x="116" y="284"/>
                  </a:cubicBezTo>
                  <a:cubicBezTo>
                    <a:pt x="114" y="284"/>
                    <a:pt x="111" y="288"/>
                    <a:pt x="111" y="292"/>
                  </a:cubicBezTo>
                  <a:cubicBezTo>
                    <a:pt x="111" y="296"/>
                    <a:pt x="107" y="292"/>
                    <a:pt x="107" y="295"/>
                  </a:cubicBezTo>
                  <a:cubicBezTo>
                    <a:pt x="107" y="299"/>
                    <a:pt x="101" y="305"/>
                    <a:pt x="97" y="310"/>
                  </a:cubicBezTo>
                  <a:cubicBezTo>
                    <a:pt x="92" y="314"/>
                    <a:pt x="96" y="315"/>
                    <a:pt x="95" y="318"/>
                  </a:cubicBezTo>
                  <a:cubicBezTo>
                    <a:pt x="93" y="321"/>
                    <a:pt x="88" y="318"/>
                    <a:pt x="86" y="319"/>
                  </a:cubicBezTo>
                  <a:cubicBezTo>
                    <a:pt x="84" y="321"/>
                    <a:pt x="87" y="328"/>
                    <a:pt x="85" y="330"/>
                  </a:cubicBezTo>
                  <a:cubicBezTo>
                    <a:pt x="82" y="332"/>
                    <a:pt x="85" y="335"/>
                    <a:pt x="85" y="337"/>
                  </a:cubicBezTo>
                  <a:cubicBezTo>
                    <a:pt x="85" y="340"/>
                    <a:pt x="78" y="336"/>
                    <a:pt x="78" y="338"/>
                  </a:cubicBezTo>
                  <a:cubicBezTo>
                    <a:pt x="77" y="341"/>
                    <a:pt x="71" y="340"/>
                    <a:pt x="70" y="341"/>
                  </a:cubicBezTo>
                  <a:cubicBezTo>
                    <a:pt x="68" y="342"/>
                    <a:pt x="73" y="346"/>
                    <a:pt x="76" y="348"/>
                  </a:cubicBezTo>
                  <a:cubicBezTo>
                    <a:pt x="79" y="350"/>
                    <a:pt x="73" y="352"/>
                    <a:pt x="73" y="349"/>
                  </a:cubicBezTo>
                  <a:cubicBezTo>
                    <a:pt x="72" y="347"/>
                    <a:pt x="68" y="351"/>
                    <a:pt x="63" y="353"/>
                  </a:cubicBezTo>
                  <a:cubicBezTo>
                    <a:pt x="57" y="356"/>
                    <a:pt x="60" y="360"/>
                    <a:pt x="56" y="361"/>
                  </a:cubicBezTo>
                  <a:cubicBezTo>
                    <a:pt x="52" y="361"/>
                    <a:pt x="53" y="367"/>
                    <a:pt x="50" y="369"/>
                  </a:cubicBezTo>
                  <a:cubicBezTo>
                    <a:pt x="47" y="371"/>
                    <a:pt x="48" y="364"/>
                    <a:pt x="44" y="364"/>
                  </a:cubicBezTo>
                  <a:cubicBezTo>
                    <a:pt x="40" y="364"/>
                    <a:pt x="40" y="367"/>
                    <a:pt x="43" y="371"/>
                  </a:cubicBezTo>
                  <a:cubicBezTo>
                    <a:pt x="45" y="374"/>
                    <a:pt x="39" y="371"/>
                    <a:pt x="36" y="374"/>
                  </a:cubicBezTo>
                  <a:cubicBezTo>
                    <a:pt x="34" y="377"/>
                    <a:pt x="27" y="376"/>
                    <a:pt x="26" y="378"/>
                  </a:cubicBezTo>
                  <a:cubicBezTo>
                    <a:pt x="24" y="381"/>
                    <a:pt x="31" y="381"/>
                    <a:pt x="32" y="383"/>
                  </a:cubicBezTo>
                  <a:cubicBezTo>
                    <a:pt x="33" y="385"/>
                    <a:pt x="26" y="384"/>
                    <a:pt x="22" y="383"/>
                  </a:cubicBezTo>
                  <a:cubicBezTo>
                    <a:pt x="18" y="382"/>
                    <a:pt x="19" y="388"/>
                    <a:pt x="16" y="387"/>
                  </a:cubicBezTo>
                  <a:cubicBezTo>
                    <a:pt x="13" y="386"/>
                    <a:pt x="8" y="390"/>
                    <a:pt x="11" y="392"/>
                  </a:cubicBezTo>
                  <a:cubicBezTo>
                    <a:pt x="13" y="395"/>
                    <a:pt x="9" y="395"/>
                    <a:pt x="7" y="393"/>
                  </a:cubicBezTo>
                  <a:cubicBezTo>
                    <a:pt x="4" y="392"/>
                    <a:pt x="2" y="396"/>
                    <a:pt x="1" y="398"/>
                  </a:cubicBezTo>
                  <a:cubicBezTo>
                    <a:pt x="1" y="401"/>
                    <a:pt x="6" y="403"/>
                    <a:pt x="6" y="404"/>
                  </a:cubicBezTo>
                  <a:cubicBezTo>
                    <a:pt x="6" y="405"/>
                    <a:pt x="1" y="408"/>
                    <a:pt x="4" y="408"/>
                  </a:cubicBezTo>
                  <a:cubicBezTo>
                    <a:pt x="7" y="409"/>
                    <a:pt x="5" y="412"/>
                    <a:pt x="3" y="412"/>
                  </a:cubicBezTo>
                  <a:cubicBezTo>
                    <a:pt x="1" y="413"/>
                    <a:pt x="1" y="415"/>
                    <a:pt x="3" y="418"/>
                  </a:cubicBezTo>
                  <a:cubicBezTo>
                    <a:pt x="5" y="420"/>
                    <a:pt x="0" y="421"/>
                    <a:pt x="2" y="425"/>
                  </a:cubicBezTo>
                  <a:cubicBezTo>
                    <a:pt x="5" y="428"/>
                    <a:pt x="7" y="424"/>
                    <a:pt x="8" y="426"/>
                  </a:cubicBezTo>
                  <a:cubicBezTo>
                    <a:pt x="9" y="429"/>
                    <a:pt x="13" y="427"/>
                    <a:pt x="16" y="423"/>
                  </a:cubicBezTo>
                  <a:cubicBezTo>
                    <a:pt x="20" y="420"/>
                    <a:pt x="21" y="427"/>
                    <a:pt x="18" y="427"/>
                  </a:cubicBezTo>
                  <a:cubicBezTo>
                    <a:pt x="15" y="427"/>
                    <a:pt x="12" y="429"/>
                    <a:pt x="12" y="432"/>
                  </a:cubicBezTo>
                  <a:cubicBezTo>
                    <a:pt x="13" y="435"/>
                    <a:pt x="8" y="434"/>
                    <a:pt x="8" y="430"/>
                  </a:cubicBezTo>
                  <a:cubicBezTo>
                    <a:pt x="8" y="427"/>
                    <a:pt x="2" y="431"/>
                    <a:pt x="4" y="434"/>
                  </a:cubicBezTo>
                  <a:cubicBezTo>
                    <a:pt x="6" y="436"/>
                    <a:pt x="3" y="438"/>
                    <a:pt x="3" y="440"/>
                  </a:cubicBezTo>
                  <a:cubicBezTo>
                    <a:pt x="3" y="443"/>
                    <a:pt x="8" y="442"/>
                    <a:pt x="10" y="440"/>
                  </a:cubicBezTo>
                  <a:cubicBezTo>
                    <a:pt x="11" y="437"/>
                    <a:pt x="14" y="437"/>
                    <a:pt x="16" y="440"/>
                  </a:cubicBezTo>
                  <a:cubicBezTo>
                    <a:pt x="17" y="443"/>
                    <a:pt x="13" y="441"/>
                    <a:pt x="13" y="445"/>
                  </a:cubicBezTo>
                  <a:cubicBezTo>
                    <a:pt x="13" y="449"/>
                    <a:pt x="10" y="445"/>
                    <a:pt x="8" y="448"/>
                  </a:cubicBezTo>
                  <a:cubicBezTo>
                    <a:pt x="6" y="451"/>
                    <a:pt x="17" y="457"/>
                    <a:pt x="20" y="458"/>
                  </a:cubicBezTo>
                  <a:cubicBezTo>
                    <a:pt x="23" y="458"/>
                    <a:pt x="26" y="462"/>
                    <a:pt x="33" y="461"/>
                  </a:cubicBezTo>
                  <a:cubicBezTo>
                    <a:pt x="40" y="460"/>
                    <a:pt x="52" y="448"/>
                    <a:pt x="54" y="446"/>
                  </a:cubicBezTo>
                  <a:cubicBezTo>
                    <a:pt x="56" y="443"/>
                    <a:pt x="59" y="446"/>
                    <a:pt x="62" y="444"/>
                  </a:cubicBezTo>
                  <a:cubicBezTo>
                    <a:pt x="64" y="442"/>
                    <a:pt x="63" y="437"/>
                    <a:pt x="65" y="436"/>
                  </a:cubicBezTo>
                  <a:cubicBezTo>
                    <a:pt x="67" y="435"/>
                    <a:pt x="68" y="441"/>
                    <a:pt x="69" y="442"/>
                  </a:cubicBezTo>
                  <a:cubicBezTo>
                    <a:pt x="71" y="442"/>
                    <a:pt x="72" y="444"/>
                    <a:pt x="72" y="447"/>
                  </a:cubicBezTo>
                  <a:cubicBezTo>
                    <a:pt x="73" y="447"/>
                    <a:pt x="75" y="447"/>
                    <a:pt x="75" y="447"/>
                  </a:cubicBezTo>
                  <a:cubicBezTo>
                    <a:pt x="78" y="449"/>
                    <a:pt x="78" y="442"/>
                    <a:pt x="78" y="440"/>
                  </a:cubicBezTo>
                  <a:cubicBezTo>
                    <a:pt x="78" y="438"/>
                    <a:pt x="80" y="434"/>
                    <a:pt x="80" y="431"/>
                  </a:cubicBezTo>
                  <a:cubicBezTo>
                    <a:pt x="79" y="428"/>
                    <a:pt x="86" y="430"/>
                    <a:pt x="87" y="428"/>
                  </a:cubicBezTo>
                  <a:cubicBezTo>
                    <a:pt x="88" y="426"/>
                    <a:pt x="89" y="419"/>
                    <a:pt x="87" y="417"/>
                  </a:cubicBezTo>
                  <a:cubicBezTo>
                    <a:pt x="84" y="416"/>
                    <a:pt x="84" y="412"/>
                    <a:pt x="86" y="412"/>
                  </a:cubicBezTo>
                  <a:cubicBezTo>
                    <a:pt x="88" y="412"/>
                    <a:pt x="91" y="411"/>
                    <a:pt x="90" y="406"/>
                  </a:cubicBezTo>
                  <a:cubicBezTo>
                    <a:pt x="90" y="402"/>
                    <a:pt x="83" y="402"/>
                    <a:pt x="83" y="398"/>
                  </a:cubicBezTo>
                  <a:cubicBezTo>
                    <a:pt x="82" y="394"/>
                    <a:pt x="86" y="393"/>
                    <a:pt x="83" y="387"/>
                  </a:cubicBezTo>
                  <a:cubicBezTo>
                    <a:pt x="81" y="382"/>
                    <a:pt x="84" y="379"/>
                    <a:pt x="83" y="376"/>
                  </a:cubicBezTo>
                  <a:cubicBezTo>
                    <a:pt x="82" y="374"/>
                    <a:pt x="81" y="370"/>
                    <a:pt x="84" y="365"/>
                  </a:cubicBezTo>
                  <a:cubicBezTo>
                    <a:pt x="88" y="360"/>
                    <a:pt x="94" y="357"/>
                    <a:pt x="96" y="357"/>
                  </a:cubicBezTo>
                  <a:cubicBezTo>
                    <a:pt x="98" y="358"/>
                    <a:pt x="102" y="360"/>
                    <a:pt x="103" y="357"/>
                  </a:cubicBezTo>
                  <a:cubicBezTo>
                    <a:pt x="105" y="354"/>
                    <a:pt x="105" y="351"/>
                    <a:pt x="103" y="351"/>
                  </a:cubicBezTo>
                  <a:cubicBezTo>
                    <a:pt x="102" y="350"/>
                    <a:pt x="97" y="349"/>
                    <a:pt x="101" y="345"/>
                  </a:cubicBezTo>
                  <a:cubicBezTo>
                    <a:pt x="104" y="340"/>
                    <a:pt x="108" y="335"/>
                    <a:pt x="108" y="330"/>
                  </a:cubicBezTo>
                  <a:cubicBezTo>
                    <a:pt x="109" y="325"/>
                    <a:pt x="107" y="322"/>
                    <a:pt x="109" y="320"/>
                  </a:cubicBezTo>
                  <a:cubicBezTo>
                    <a:pt x="110" y="318"/>
                    <a:pt x="114" y="320"/>
                    <a:pt x="117" y="318"/>
                  </a:cubicBezTo>
                  <a:cubicBezTo>
                    <a:pt x="120" y="316"/>
                    <a:pt x="118" y="313"/>
                    <a:pt x="119" y="311"/>
                  </a:cubicBezTo>
                  <a:cubicBezTo>
                    <a:pt x="121" y="310"/>
                    <a:pt x="123" y="304"/>
                    <a:pt x="125" y="303"/>
                  </a:cubicBezTo>
                  <a:cubicBezTo>
                    <a:pt x="127" y="301"/>
                    <a:pt x="129" y="299"/>
                    <a:pt x="128" y="297"/>
                  </a:cubicBezTo>
                  <a:cubicBezTo>
                    <a:pt x="126" y="295"/>
                    <a:pt x="131" y="293"/>
                    <a:pt x="131" y="289"/>
                  </a:cubicBezTo>
                  <a:cubicBezTo>
                    <a:pt x="131" y="285"/>
                    <a:pt x="136" y="283"/>
                    <a:pt x="140" y="283"/>
                  </a:cubicBezTo>
                  <a:cubicBezTo>
                    <a:pt x="143" y="283"/>
                    <a:pt x="148" y="283"/>
                    <a:pt x="148" y="279"/>
                  </a:cubicBezTo>
                  <a:cubicBezTo>
                    <a:pt x="148" y="276"/>
                    <a:pt x="146" y="269"/>
                    <a:pt x="151" y="271"/>
                  </a:cubicBezTo>
                  <a:cubicBezTo>
                    <a:pt x="156" y="273"/>
                    <a:pt x="159" y="271"/>
                    <a:pt x="163" y="273"/>
                  </a:cubicBezTo>
                  <a:cubicBezTo>
                    <a:pt x="166" y="276"/>
                    <a:pt x="170" y="276"/>
                    <a:pt x="170" y="271"/>
                  </a:cubicBezTo>
                  <a:cubicBezTo>
                    <a:pt x="170" y="267"/>
                    <a:pt x="172" y="260"/>
                    <a:pt x="177" y="263"/>
                  </a:cubicBezTo>
                  <a:cubicBezTo>
                    <a:pt x="177" y="263"/>
                    <a:pt x="177" y="263"/>
                    <a:pt x="178" y="263"/>
                  </a:cubicBezTo>
                  <a:cubicBezTo>
                    <a:pt x="179" y="260"/>
                    <a:pt x="182" y="258"/>
                    <a:pt x="185" y="258"/>
                  </a:cubicBezTo>
                  <a:cubicBezTo>
                    <a:pt x="189" y="258"/>
                    <a:pt x="192" y="266"/>
                    <a:pt x="197" y="267"/>
                  </a:cubicBezTo>
                  <a:cubicBezTo>
                    <a:pt x="203" y="268"/>
                    <a:pt x="208" y="270"/>
                    <a:pt x="210" y="268"/>
                  </a:cubicBezTo>
                  <a:cubicBezTo>
                    <a:pt x="211" y="265"/>
                    <a:pt x="215" y="269"/>
                    <a:pt x="218" y="268"/>
                  </a:cubicBezTo>
                  <a:cubicBezTo>
                    <a:pt x="222" y="267"/>
                    <a:pt x="222" y="274"/>
                    <a:pt x="225" y="270"/>
                  </a:cubicBezTo>
                  <a:cubicBezTo>
                    <a:pt x="228" y="265"/>
                    <a:pt x="224" y="263"/>
                    <a:pt x="230" y="263"/>
                  </a:cubicBezTo>
                  <a:cubicBezTo>
                    <a:pt x="235" y="264"/>
                    <a:pt x="232" y="257"/>
                    <a:pt x="232" y="254"/>
                  </a:cubicBezTo>
                  <a:cubicBezTo>
                    <a:pt x="232" y="250"/>
                    <a:pt x="239" y="249"/>
                    <a:pt x="239" y="246"/>
                  </a:cubicBezTo>
                  <a:cubicBezTo>
                    <a:pt x="239" y="243"/>
                    <a:pt x="248" y="246"/>
                    <a:pt x="250" y="243"/>
                  </a:cubicBezTo>
                  <a:cubicBezTo>
                    <a:pt x="252" y="241"/>
                    <a:pt x="257" y="240"/>
                    <a:pt x="259" y="243"/>
                  </a:cubicBezTo>
                  <a:cubicBezTo>
                    <a:pt x="261" y="247"/>
                    <a:pt x="270" y="248"/>
                    <a:pt x="271" y="251"/>
                  </a:cubicBezTo>
                  <a:cubicBezTo>
                    <a:pt x="271" y="253"/>
                    <a:pt x="271" y="255"/>
                    <a:pt x="271" y="258"/>
                  </a:cubicBezTo>
                  <a:cubicBezTo>
                    <a:pt x="272" y="256"/>
                    <a:pt x="274" y="255"/>
                    <a:pt x="276" y="255"/>
                  </a:cubicBezTo>
                  <a:cubicBezTo>
                    <a:pt x="279" y="255"/>
                    <a:pt x="282" y="250"/>
                    <a:pt x="285" y="251"/>
                  </a:cubicBezTo>
                  <a:cubicBezTo>
                    <a:pt x="288" y="251"/>
                    <a:pt x="290" y="251"/>
                    <a:pt x="291" y="247"/>
                  </a:cubicBezTo>
                  <a:cubicBezTo>
                    <a:pt x="288" y="245"/>
                    <a:pt x="283" y="245"/>
                    <a:pt x="283" y="247"/>
                  </a:cubicBezTo>
                  <a:close/>
                  <a:moveTo>
                    <a:pt x="81" y="34"/>
                  </a:moveTo>
                  <a:cubicBezTo>
                    <a:pt x="86" y="35"/>
                    <a:pt x="76" y="40"/>
                    <a:pt x="75" y="45"/>
                  </a:cubicBezTo>
                  <a:cubicBezTo>
                    <a:pt x="73" y="49"/>
                    <a:pt x="82" y="54"/>
                    <a:pt x="86" y="57"/>
                  </a:cubicBezTo>
                  <a:cubicBezTo>
                    <a:pt x="90" y="61"/>
                    <a:pt x="99" y="60"/>
                    <a:pt x="102" y="58"/>
                  </a:cubicBezTo>
                  <a:cubicBezTo>
                    <a:pt x="105" y="56"/>
                    <a:pt x="104" y="49"/>
                    <a:pt x="108" y="49"/>
                  </a:cubicBezTo>
                  <a:cubicBezTo>
                    <a:pt x="113" y="50"/>
                    <a:pt x="110" y="46"/>
                    <a:pt x="114" y="44"/>
                  </a:cubicBezTo>
                  <a:cubicBezTo>
                    <a:pt x="117" y="43"/>
                    <a:pt x="118" y="48"/>
                    <a:pt x="115" y="51"/>
                  </a:cubicBezTo>
                  <a:cubicBezTo>
                    <a:pt x="112" y="55"/>
                    <a:pt x="120" y="54"/>
                    <a:pt x="125" y="50"/>
                  </a:cubicBezTo>
                  <a:cubicBezTo>
                    <a:pt x="129" y="46"/>
                    <a:pt x="130" y="50"/>
                    <a:pt x="129" y="54"/>
                  </a:cubicBezTo>
                  <a:cubicBezTo>
                    <a:pt x="128" y="58"/>
                    <a:pt x="119" y="56"/>
                    <a:pt x="116" y="60"/>
                  </a:cubicBezTo>
                  <a:cubicBezTo>
                    <a:pt x="112" y="65"/>
                    <a:pt x="102" y="61"/>
                    <a:pt x="98" y="66"/>
                  </a:cubicBezTo>
                  <a:cubicBezTo>
                    <a:pt x="93" y="71"/>
                    <a:pt x="102" y="71"/>
                    <a:pt x="108" y="70"/>
                  </a:cubicBezTo>
                  <a:cubicBezTo>
                    <a:pt x="114" y="69"/>
                    <a:pt x="126" y="68"/>
                    <a:pt x="131" y="69"/>
                  </a:cubicBezTo>
                  <a:cubicBezTo>
                    <a:pt x="135" y="70"/>
                    <a:pt x="128" y="72"/>
                    <a:pt x="120" y="72"/>
                  </a:cubicBezTo>
                  <a:cubicBezTo>
                    <a:pt x="113" y="72"/>
                    <a:pt x="110" y="74"/>
                    <a:pt x="111" y="76"/>
                  </a:cubicBezTo>
                  <a:cubicBezTo>
                    <a:pt x="111" y="78"/>
                    <a:pt x="100" y="74"/>
                    <a:pt x="100" y="78"/>
                  </a:cubicBezTo>
                  <a:cubicBezTo>
                    <a:pt x="99" y="83"/>
                    <a:pt x="110" y="84"/>
                    <a:pt x="111" y="87"/>
                  </a:cubicBezTo>
                  <a:cubicBezTo>
                    <a:pt x="112" y="90"/>
                    <a:pt x="119" y="87"/>
                    <a:pt x="122" y="88"/>
                  </a:cubicBezTo>
                  <a:cubicBezTo>
                    <a:pt x="125" y="89"/>
                    <a:pt x="117" y="91"/>
                    <a:pt x="116" y="93"/>
                  </a:cubicBezTo>
                  <a:cubicBezTo>
                    <a:pt x="115" y="94"/>
                    <a:pt x="124" y="96"/>
                    <a:pt x="126" y="98"/>
                  </a:cubicBezTo>
                  <a:cubicBezTo>
                    <a:pt x="127" y="101"/>
                    <a:pt x="133" y="99"/>
                    <a:pt x="133" y="96"/>
                  </a:cubicBezTo>
                  <a:cubicBezTo>
                    <a:pt x="133" y="91"/>
                    <a:pt x="139" y="78"/>
                    <a:pt x="146" y="76"/>
                  </a:cubicBezTo>
                  <a:cubicBezTo>
                    <a:pt x="154" y="73"/>
                    <a:pt x="149" y="70"/>
                    <a:pt x="150" y="66"/>
                  </a:cubicBezTo>
                  <a:cubicBezTo>
                    <a:pt x="151" y="62"/>
                    <a:pt x="157" y="65"/>
                    <a:pt x="156" y="62"/>
                  </a:cubicBezTo>
                  <a:cubicBezTo>
                    <a:pt x="154" y="58"/>
                    <a:pt x="155" y="57"/>
                    <a:pt x="160" y="52"/>
                  </a:cubicBezTo>
                  <a:cubicBezTo>
                    <a:pt x="164" y="48"/>
                    <a:pt x="167" y="51"/>
                    <a:pt x="173" y="48"/>
                  </a:cubicBezTo>
                  <a:cubicBezTo>
                    <a:pt x="179" y="46"/>
                    <a:pt x="182" y="50"/>
                    <a:pt x="175" y="51"/>
                  </a:cubicBezTo>
                  <a:cubicBezTo>
                    <a:pt x="170" y="51"/>
                    <a:pt x="173" y="58"/>
                    <a:pt x="177" y="59"/>
                  </a:cubicBezTo>
                  <a:cubicBezTo>
                    <a:pt x="182" y="61"/>
                    <a:pt x="178" y="63"/>
                    <a:pt x="181" y="63"/>
                  </a:cubicBezTo>
                  <a:cubicBezTo>
                    <a:pt x="185" y="64"/>
                    <a:pt x="184" y="69"/>
                    <a:pt x="179" y="74"/>
                  </a:cubicBezTo>
                  <a:cubicBezTo>
                    <a:pt x="175" y="79"/>
                    <a:pt x="180" y="80"/>
                    <a:pt x="190" y="76"/>
                  </a:cubicBezTo>
                  <a:cubicBezTo>
                    <a:pt x="199" y="73"/>
                    <a:pt x="193" y="79"/>
                    <a:pt x="196" y="82"/>
                  </a:cubicBezTo>
                  <a:cubicBezTo>
                    <a:pt x="199" y="85"/>
                    <a:pt x="206" y="80"/>
                    <a:pt x="210" y="75"/>
                  </a:cubicBezTo>
                  <a:cubicBezTo>
                    <a:pt x="214" y="71"/>
                    <a:pt x="220" y="71"/>
                    <a:pt x="220" y="69"/>
                  </a:cubicBezTo>
                  <a:cubicBezTo>
                    <a:pt x="220" y="66"/>
                    <a:pt x="216" y="65"/>
                    <a:pt x="212" y="67"/>
                  </a:cubicBezTo>
                  <a:cubicBezTo>
                    <a:pt x="209" y="68"/>
                    <a:pt x="200" y="67"/>
                    <a:pt x="203" y="65"/>
                  </a:cubicBezTo>
                  <a:cubicBezTo>
                    <a:pt x="206" y="62"/>
                    <a:pt x="205" y="60"/>
                    <a:pt x="201" y="60"/>
                  </a:cubicBezTo>
                  <a:cubicBezTo>
                    <a:pt x="196" y="61"/>
                    <a:pt x="188" y="58"/>
                    <a:pt x="192" y="57"/>
                  </a:cubicBezTo>
                  <a:cubicBezTo>
                    <a:pt x="196" y="55"/>
                    <a:pt x="189" y="50"/>
                    <a:pt x="186" y="51"/>
                  </a:cubicBezTo>
                  <a:cubicBezTo>
                    <a:pt x="182" y="51"/>
                    <a:pt x="183" y="47"/>
                    <a:pt x="184" y="44"/>
                  </a:cubicBezTo>
                  <a:cubicBezTo>
                    <a:pt x="184" y="41"/>
                    <a:pt x="174" y="40"/>
                    <a:pt x="176" y="39"/>
                  </a:cubicBezTo>
                  <a:cubicBezTo>
                    <a:pt x="178" y="38"/>
                    <a:pt x="171" y="36"/>
                    <a:pt x="170" y="38"/>
                  </a:cubicBezTo>
                  <a:cubicBezTo>
                    <a:pt x="168" y="40"/>
                    <a:pt x="165" y="39"/>
                    <a:pt x="165" y="36"/>
                  </a:cubicBezTo>
                  <a:cubicBezTo>
                    <a:pt x="165" y="33"/>
                    <a:pt x="158" y="34"/>
                    <a:pt x="155" y="34"/>
                  </a:cubicBezTo>
                  <a:cubicBezTo>
                    <a:pt x="152" y="35"/>
                    <a:pt x="153" y="28"/>
                    <a:pt x="150" y="26"/>
                  </a:cubicBezTo>
                  <a:cubicBezTo>
                    <a:pt x="147" y="23"/>
                    <a:pt x="143" y="30"/>
                    <a:pt x="141" y="30"/>
                  </a:cubicBezTo>
                  <a:cubicBezTo>
                    <a:pt x="139" y="29"/>
                    <a:pt x="143" y="25"/>
                    <a:pt x="144" y="22"/>
                  </a:cubicBezTo>
                  <a:cubicBezTo>
                    <a:pt x="145" y="19"/>
                    <a:pt x="134" y="15"/>
                    <a:pt x="132" y="18"/>
                  </a:cubicBezTo>
                  <a:cubicBezTo>
                    <a:pt x="131" y="21"/>
                    <a:pt x="129" y="13"/>
                    <a:pt x="126" y="12"/>
                  </a:cubicBezTo>
                  <a:cubicBezTo>
                    <a:pt x="124" y="12"/>
                    <a:pt x="126" y="17"/>
                    <a:pt x="124" y="18"/>
                  </a:cubicBezTo>
                  <a:cubicBezTo>
                    <a:pt x="121" y="18"/>
                    <a:pt x="118" y="21"/>
                    <a:pt x="122" y="23"/>
                  </a:cubicBezTo>
                  <a:cubicBezTo>
                    <a:pt x="126" y="26"/>
                    <a:pt x="130" y="38"/>
                    <a:pt x="129" y="40"/>
                  </a:cubicBezTo>
                  <a:cubicBezTo>
                    <a:pt x="129" y="42"/>
                    <a:pt x="117" y="31"/>
                    <a:pt x="117" y="26"/>
                  </a:cubicBezTo>
                  <a:cubicBezTo>
                    <a:pt x="116" y="21"/>
                    <a:pt x="110" y="16"/>
                    <a:pt x="109" y="20"/>
                  </a:cubicBezTo>
                  <a:cubicBezTo>
                    <a:pt x="107" y="24"/>
                    <a:pt x="103" y="25"/>
                    <a:pt x="104" y="29"/>
                  </a:cubicBezTo>
                  <a:cubicBezTo>
                    <a:pt x="106" y="33"/>
                    <a:pt x="101" y="34"/>
                    <a:pt x="101" y="31"/>
                  </a:cubicBezTo>
                  <a:cubicBezTo>
                    <a:pt x="101" y="28"/>
                    <a:pt x="95" y="25"/>
                    <a:pt x="93" y="24"/>
                  </a:cubicBezTo>
                  <a:cubicBezTo>
                    <a:pt x="91" y="24"/>
                    <a:pt x="99" y="23"/>
                    <a:pt x="102" y="21"/>
                  </a:cubicBezTo>
                  <a:cubicBezTo>
                    <a:pt x="106" y="19"/>
                    <a:pt x="99" y="17"/>
                    <a:pt x="96" y="19"/>
                  </a:cubicBezTo>
                  <a:cubicBezTo>
                    <a:pt x="93" y="21"/>
                    <a:pt x="88" y="17"/>
                    <a:pt x="86" y="20"/>
                  </a:cubicBezTo>
                  <a:cubicBezTo>
                    <a:pt x="84" y="23"/>
                    <a:pt x="82" y="20"/>
                    <a:pt x="78" y="19"/>
                  </a:cubicBezTo>
                  <a:cubicBezTo>
                    <a:pt x="75" y="19"/>
                    <a:pt x="72" y="24"/>
                    <a:pt x="69" y="23"/>
                  </a:cubicBezTo>
                  <a:cubicBezTo>
                    <a:pt x="67" y="22"/>
                    <a:pt x="65" y="28"/>
                    <a:pt x="69" y="35"/>
                  </a:cubicBezTo>
                  <a:cubicBezTo>
                    <a:pt x="73" y="41"/>
                    <a:pt x="76" y="33"/>
                    <a:pt x="81" y="34"/>
                  </a:cubicBezTo>
                  <a:close/>
                  <a:moveTo>
                    <a:pt x="71" y="54"/>
                  </a:moveTo>
                  <a:cubicBezTo>
                    <a:pt x="74" y="55"/>
                    <a:pt x="76" y="60"/>
                    <a:pt x="79" y="59"/>
                  </a:cubicBezTo>
                  <a:cubicBezTo>
                    <a:pt x="80" y="59"/>
                    <a:pt x="75" y="53"/>
                    <a:pt x="71" y="50"/>
                  </a:cubicBezTo>
                  <a:cubicBezTo>
                    <a:pt x="68" y="46"/>
                    <a:pt x="68" y="43"/>
                    <a:pt x="64" y="44"/>
                  </a:cubicBezTo>
                  <a:cubicBezTo>
                    <a:pt x="59" y="45"/>
                    <a:pt x="68" y="53"/>
                    <a:pt x="71" y="54"/>
                  </a:cubicBezTo>
                  <a:close/>
                  <a:moveTo>
                    <a:pt x="150" y="13"/>
                  </a:moveTo>
                  <a:cubicBezTo>
                    <a:pt x="153" y="15"/>
                    <a:pt x="147" y="15"/>
                    <a:pt x="149" y="18"/>
                  </a:cubicBezTo>
                  <a:cubicBezTo>
                    <a:pt x="157" y="25"/>
                    <a:pt x="186" y="17"/>
                    <a:pt x="190" y="19"/>
                  </a:cubicBezTo>
                  <a:cubicBezTo>
                    <a:pt x="194" y="21"/>
                    <a:pt x="165" y="24"/>
                    <a:pt x="167" y="27"/>
                  </a:cubicBezTo>
                  <a:cubicBezTo>
                    <a:pt x="168" y="30"/>
                    <a:pt x="191" y="32"/>
                    <a:pt x="193" y="30"/>
                  </a:cubicBezTo>
                  <a:cubicBezTo>
                    <a:pt x="195" y="28"/>
                    <a:pt x="199" y="34"/>
                    <a:pt x="207" y="35"/>
                  </a:cubicBezTo>
                  <a:cubicBezTo>
                    <a:pt x="214" y="35"/>
                    <a:pt x="214" y="32"/>
                    <a:pt x="219" y="32"/>
                  </a:cubicBezTo>
                  <a:cubicBezTo>
                    <a:pt x="225" y="31"/>
                    <a:pt x="234" y="29"/>
                    <a:pt x="234" y="25"/>
                  </a:cubicBezTo>
                  <a:cubicBezTo>
                    <a:pt x="234" y="22"/>
                    <a:pt x="251" y="18"/>
                    <a:pt x="249" y="13"/>
                  </a:cubicBezTo>
                  <a:cubicBezTo>
                    <a:pt x="248" y="7"/>
                    <a:pt x="232" y="11"/>
                    <a:pt x="227" y="9"/>
                  </a:cubicBezTo>
                  <a:cubicBezTo>
                    <a:pt x="223" y="6"/>
                    <a:pt x="212" y="3"/>
                    <a:pt x="210" y="7"/>
                  </a:cubicBezTo>
                  <a:cubicBezTo>
                    <a:pt x="209" y="10"/>
                    <a:pt x="206" y="11"/>
                    <a:pt x="204" y="10"/>
                  </a:cubicBezTo>
                  <a:cubicBezTo>
                    <a:pt x="203" y="8"/>
                    <a:pt x="205" y="0"/>
                    <a:pt x="198" y="3"/>
                  </a:cubicBezTo>
                  <a:cubicBezTo>
                    <a:pt x="190" y="5"/>
                    <a:pt x="197" y="13"/>
                    <a:pt x="196" y="14"/>
                  </a:cubicBezTo>
                  <a:cubicBezTo>
                    <a:pt x="194" y="15"/>
                    <a:pt x="187" y="12"/>
                    <a:pt x="187" y="9"/>
                  </a:cubicBezTo>
                  <a:cubicBezTo>
                    <a:pt x="186" y="5"/>
                    <a:pt x="178" y="12"/>
                    <a:pt x="177" y="8"/>
                  </a:cubicBezTo>
                  <a:cubicBezTo>
                    <a:pt x="176" y="4"/>
                    <a:pt x="167" y="1"/>
                    <a:pt x="165" y="1"/>
                  </a:cubicBezTo>
                  <a:cubicBezTo>
                    <a:pt x="163" y="1"/>
                    <a:pt x="167" y="4"/>
                    <a:pt x="166" y="6"/>
                  </a:cubicBezTo>
                  <a:cubicBezTo>
                    <a:pt x="165" y="8"/>
                    <a:pt x="160" y="4"/>
                    <a:pt x="158" y="4"/>
                  </a:cubicBezTo>
                  <a:cubicBezTo>
                    <a:pt x="156" y="4"/>
                    <a:pt x="159" y="8"/>
                    <a:pt x="158" y="10"/>
                  </a:cubicBezTo>
                  <a:cubicBezTo>
                    <a:pt x="157" y="12"/>
                    <a:pt x="153" y="4"/>
                    <a:pt x="149" y="4"/>
                  </a:cubicBezTo>
                  <a:cubicBezTo>
                    <a:pt x="146" y="4"/>
                    <a:pt x="147" y="8"/>
                    <a:pt x="145" y="8"/>
                  </a:cubicBezTo>
                  <a:cubicBezTo>
                    <a:pt x="142" y="9"/>
                    <a:pt x="148" y="12"/>
                    <a:pt x="150" y="1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40" name="Freeform 140"/>
            <p:cNvSpPr>
              <a:spLocks noChangeArrowheads="1"/>
            </p:cNvSpPr>
            <p:nvPr/>
          </p:nvSpPr>
          <p:spPr bwMode="auto">
            <a:xfrm>
              <a:off x="7694639" y="865187"/>
              <a:ext cx="73025" cy="26988"/>
            </a:xfrm>
            <a:custGeom>
              <a:avLst/>
              <a:gdLst>
                <a:gd name="T0" fmla="*/ 17 w 38"/>
                <a:gd name="T1" fmla="*/ 2 h 14"/>
                <a:gd name="T2" fmla="*/ 3 w 38"/>
                <a:gd name="T3" fmla="*/ 6 h 14"/>
                <a:gd name="T4" fmla="*/ 24 w 38"/>
                <a:gd name="T5" fmla="*/ 11 h 14"/>
                <a:gd name="T6" fmla="*/ 38 w 38"/>
                <a:gd name="T7" fmla="*/ 9 h 14"/>
                <a:gd name="T8" fmla="*/ 17 w 38"/>
                <a:gd name="T9" fmla="*/ 2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14"/>
                <a:gd name="T17" fmla="*/ 38 w 38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14">
                  <a:moveTo>
                    <a:pt x="17" y="2"/>
                  </a:moveTo>
                  <a:cubicBezTo>
                    <a:pt x="15" y="3"/>
                    <a:pt x="0" y="2"/>
                    <a:pt x="3" y="6"/>
                  </a:cubicBezTo>
                  <a:cubicBezTo>
                    <a:pt x="6" y="9"/>
                    <a:pt x="18" y="7"/>
                    <a:pt x="24" y="11"/>
                  </a:cubicBezTo>
                  <a:cubicBezTo>
                    <a:pt x="30" y="14"/>
                    <a:pt x="38" y="11"/>
                    <a:pt x="38" y="9"/>
                  </a:cubicBezTo>
                  <a:cubicBezTo>
                    <a:pt x="38" y="6"/>
                    <a:pt x="19" y="0"/>
                    <a:pt x="17" y="2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41" name="Freeform 141"/>
            <p:cNvSpPr>
              <a:spLocks noEditPoints="1" noChangeArrowheads="1"/>
            </p:cNvSpPr>
            <p:nvPr/>
          </p:nvSpPr>
          <p:spPr bwMode="auto">
            <a:xfrm>
              <a:off x="6416696" y="1409701"/>
              <a:ext cx="369889" cy="368300"/>
            </a:xfrm>
            <a:custGeom>
              <a:avLst/>
              <a:gdLst>
                <a:gd name="T0" fmla="*/ 171 w 193"/>
                <a:gd name="T1" fmla="*/ 24 h 193"/>
                <a:gd name="T2" fmla="*/ 139 w 193"/>
                <a:gd name="T3" fmla="*/ 9 h 193"/>
                <a:gd name="T4" fmla="*/ 135 w 193"/>
                <a:gd name="T5" fmla="*/ 31 h 193"/>
                <a:gd name="T6" fmla="*/ 121 w 193"/>
                <a:gd name="T7" fmla="*/ 41 h 193"/>
                <a:gd name="T8" fmla="*/ 119 w 193"/>
                <a:gd name="T9" fmla="*/ 57 h 193"/>
                <a:gd name="T10" fmla="*/ 131 w 193"/>
                <a:gd name="T11" fmla="*/ 53 h 193"/>
                <a:gd name="T12" fmla="*/ 134 w 193"/>
                <a:gd name="T13" fmla="*/ 44 h 193"/>
                <a:gd name="T14" fmla="*/ 158 w 193"/>
                <a:gd name="T15" fmla="*/ 45 h 193"/>
                <a:gd name="T16" fmla="*/ 180 w 193"/>
                <a:gd name="T17" fmla="*/ 32 h 193"/>
                <a:gd name="T18" fmla="*/ 182 w 193"/>
                <a:gd name="T19" fmla="*/ 21 h 193"/>
                <a:gd name="T20" fmla="*/ 119 w 193"/>
                <a:gd name="T21" fmla="*/ 82 h 193"/>
                <a:gd name="T22" fmla="*/ 106 w 193"/>
                <a:gd name="T23" fmla="*/ 108 h 193"/>
                <a:gd name="T24" fmla="*/ 89 w 193"/>
                <a:gd name="T25" fmla="*/ 112 h 193"/>
                <a:gd name="T26" fmla="*/ 73 w 193"/>
                <a:gd name="T27" fmla="*/ 132 h 193"/>
                <a:gd name="T28" fmla="*/ 53 w 193"/>
                <a:gd name="T29" fmla="*/ 136 h 193"/>
                <a:gd name="T30" fmla="*/ 19 w 193"/>
                <a:gd name="T31" fmla="*/ 150 h 193"/>
                <a:gd name="T32" fmla="*/ 31 w 193"/>
                <a:gd name="T33" fmla="*/ 154 h 193"/>
                <a:gd name="T34" fmla="*/ 64 w 193"/>
                <a:gd name="T35" fmla="*/ 157 h 193"/>
                <a:gd name="T36" fmla="*/ 81 w 193"/>
                <a:gd name="T37" fmla="*/ 149 h 193"/>
                <a:gd name="T38" fmla="*/ 99 w 193"/>
                <a:gd name="T39" fmla="*/ 146 h 193"/>
                <a:gd name="T40" fmla="*/ 114 w 193"/>
                <a:gd name="T41" fmla="*/ 140 h 193"/>
                <a:gd name="T42" fmla="*/ 128 w 193"/>
                <a:gd name="T43" fmla="*/ 122 h 193"/>
                <a:gd name="T44" fmla="*/ 141 w 193"/>
                <a:gd name="T45" fmla="*/ 93 h 193"/>
                <a:gd name="T46" fmla="*/ 121 w 193"/>
                <a:gd name="T47" fmla="*/ 67 h 193"/>
                <a:gd name="T48" fmla="*/ 37 w 193"/>
                <a:gd name="T49" fmla="*/ 156 h 193"/>
                <a:gd name="T50" fmla="*/ 42 w 193"/>
                <a:gd name="T51" fmla="*/ 168 h 193"/>
                <a:gd name="T52" fmla="*/ 59 w 193"/>
                <a:gd name="T53" fmla="*/ 155 h 193"/>
                <a:gd name="T54" fmla="*/ 25 w 193"/>
                <a:gd name="T55" fmla="*/ 166 h 193"/>
                <a:gd name="T56" fmla="*/ 7 w 193"/>
                <a:gd name="T57" fmla="*/ 163 h 193"/>
                <a:gd name="T58" fmla="*/ 8 w 193"/>
                <a:gd name="T59" fmla="*/ 168 h 193"/>
                <a:gd name="T60" fmla="*/ 14 w 193"/>
                <a:gd name="T61" fmla="*/ 193 h 193"/>
                <a:gd name="T62" fmla="*/ 25 w 193"/>
                <a:gd name="T63" fmla="*/ 166 h 19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93"/>
                <a:gd name="T97" fmla="*/ 0 h 193"/>
                <a:gd name="T98" fmla="*/ 193 w 193"/>
                <a:gd name="T99" fmla="*/ 193 h 19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93" h="193">
                  <a:moveTo>
                    <a:pt x="182" y="21"/>
                  </a:moveTo>
                  <a:cubicBezTo>
                    <a:pt x="180" y="18"/>
                    <a:pt x="176" y="23"/>
                    <a:pt x="171" y="24"/>
                  </a:cubicBezTo>
                  <a:cubicBezTo>
                    <a:pt x="166" y="25"/>
                    <a:pt x="150" y="12"/>
                    <a:pt x="146" y="6"/>
                  </a:cubicBezTo>
                  <a:cubicBezTo>
                    <a:pt x="142" y="0"/>
                    <a:pt x="136" y="5"/>
                    <a:pt x="139" y="9"/>
                  </a:cubicBezTo>
                  <a:cubicBezTo>
                    <a:pt x="142" y="13"/>
                    <a:pt x="138" y="15"/>
                    <a:pt x="138" y="21"/>
                  </a:cubicBezTo>
                  <a:cubicBezTo>
                    <a:pt x="138" y="27"/>
                    <a:pt x="134" y="27"/>
                    <a:pt x="135" y="31"/>
                  </a:cubicBezTo>
                  <a:cubicBezTo>
                    <a:pt x="136" y="35"/>
                    <a:pt x="130" y="34"/>
                    <a:pt x="126" y="35"/>
                  </a:cubicBezTo>
                  <a:cubicBezTo>
                    <a:pt x="122" y="35"/>
                    <a:pt x="126" y="39"/>
                    <a:pt x="121" y="41"/>
                  </a:cubicBezTo>
                  <a:cubicBezTo>
                    <a:pt x="117" y="43"/>
                    <a:pt x="117" y="47"/>
                    <a:pt x="119" y="48"/>
                  </a:cubicBezTo>
                  <a:cubicBezTo>
                    <a:pt x="122" y="49"/>
                    <a:pt x="120" y="54"/>
                    <a:pt x="119" y="57"/>
                  </a:cubicBezTo>
                  <a:cubicBezTo>
                    <a:pt x="119" y="60"/>
                    <a:pt x="122" y="57"/>
                    <a:pt x="125" y="54"/>
                  </a:cubicBezTo>
                  <a:cubicBezTo>
                    <a:pt x="128" y="51"/>
                    <a:pt x="130" y="56"/>
                    <a:pt x="131" y="53"/>
                  </a:cubicBezTo>
                  <a:cubicBezTo>
                    <a:pt x="132" y="50"/>
                    <a:pt x="124" y="48"/>
                    <a:pt x="124" y="45"/>
                  </a:cubicBezTo>
                  <a:cubicBezTo>
                    <a:pt x="125" y="41"/>
                    <a:pt x="130" y="46"/>
                    <a:pt x="134" y="44"/>
                  </a:cubicBezTo>
                  <a:cubicBezTo>
                    <a:pt x="138" y="42"/>
                    <a:pt x="146" y="43"/>
                    <a:pt x="151" y="48"/>
                  </a:cubicBezTo>
                  <a:cubicBezTo>
                    <a:pt x="156" y="52"/>
                    <a:pt x="157" y="50"/>
                    <a:pt x="158" y="45"/>
                  </a:cubicBezTo>
                  <a:cubicBezTo>
                    <a:pt x="159" y="40"/>
                    <a:pt x="167" y="37"/>
                    <a:pt x="174" y="37"/>
                  </a:cubicBezTo>
                  <a:cubicBezTo>
                    <a:pt x="182" y="37"/>
                    <a:pt x="183" y="34"/>
                    <a:pt x="180" y="32"/>
                  </a:cubicBezTo>
                  <a:cubicBezTo>
                    <a:pt x="178" y="30"/>
                    <a:pt x="193" y="21"/>
                    <a:pt x="193" y="18"/>
                  </a:cubicBezTo>
                  <a:cubicBezTo>
                    <a:pt x="192" y="15"/>
                    <a:pt x="185" y="24"/>
                    <a:pt x="182" y="21"/>
                  </a:cubicBezTo>
                  <a:close/>
                  <a:moveTo>
                    <a:pt x="121" y="67"/>
                  </a:moveTo>
                  <a:cubicBezTo>
                    <a:pt x="118" y="68"/>
                    <a:pt x="115" y="79"/>
                    <a:pt x="119" y="82"/>
                  </a:cubicBezTo>
                  <a:cubicBezTo>
                    <a:pt x="123" y="85"/>
                    <a:pt x="113" y="90"/>
                    <a:pt x="113" y="97"/>
                  </a:cubicBezTo>
                  <a:cubicBezTo>
                    <a:pt x="114" y="103"/>
                    <a:pt x="107" y="103"/>
                    <a:pt x="106" y="108"/>
                  </a:cubicBezTo>
                  <a:cubicBezTo>
                    <a:pt x="105" y="112"/>
                    <a:pt x="102" y="111"/>
                    <a:pt x="96" y="116"/>
                  </a:cubicBezTo>
                  <a:cubicBezTo>
                    <a:pt x="90" y="120"/>
                    <a:pt x="87" y="115"/>
                    <a:pt x="89" y="112"/>
                  </a:cubicBezTo>
                  <a:cubicBezTo>
                    <a:pt x="90" y="109"/>
                    <a:pt x="80" y="114"/>
                    <a:pt x="80" y="121"/>
                  </a:cubicBezTo>
                  <a:cubicBezTo>
                    <a:pt x="81" y="128"/>
                    <a:pt x="71" y="129"/>
                    <a:pt x="73" y="132"/>
                  </a:cubicBezTo>
                  <a:cubicBezTo>
                    <a:pt x="76" y="136"/>
                    <a:pt x="66" y="138"/>
                    <a:pt x="66" y="135"/>
                  </a:cubicBezTo>
                  <a:cubicBezTo>
                    <a:pt x="67" y="132"/>
                    <a:pt x="60" y="133"/>
                    <a:pt x="53" y="136"/>
                  </a:cubicBezTo>
                  <a:cubicBezTo>
                    <a:pt x="45" y="139"/>
                    <a:pt x="40" y="133"/>
                    <a:pt x="36" y="137"/>
                  </a:cubicBezTo>
                  <a:cubicBezTo>
                    <a:pt x="32" y="142"/>
                    <a:pt x="24" y="149"/>
                    <a:pt x="19" y="150"/>
                  </a:cubicBezTo>
                  <a:cubicBezTo>
                    <a:pt x="13" y="151"/>
                    <a:pt x="16" y="158"/>
                    <a:pt x="19" y="157"/>
                  </a:cubicBezTo>
                  <a:cubicBezTo>
                    <a:pt x="23" y="155"/>
                    <a:pt x="29" y="157"/>
                    <a:pt x="31" y="154"/>
                  </a:cubicBezTo>
                  <a:cubicBezTo>
                    <a:pt x="33" y="151"/>
                    <a:pt x="49" y="147"/>
                    <a:pt x="59" y="147"/>
                  </a:cubicBezTo>
                  <a:cubicBezTo>
                    <a:pt x="69" y="147"/>
                    <a:pt x="63" y="152"/>
                    <a:pt x="64" y="157"/>
                  </a:cubicBezTo>
                  <a:cubicBezTo>
                    <a:pt x="65" y="162"/>
                    <a:pt x="73" y="161"/>
                    <a:pt x="77" y="156"/>
                  </a:cubicBezTo>
                  <a:cubicBezTo>
                    <a:pt x="82" y="151"/>
                    <a:pt x="85" y="152"/>
                    <a:pt x="81" y="149"/>
                  </a:cubicBezTo>
                  <a:cubicBezTo>
                    <a:pt x="78" y="146"/>
                    <a:pt x="82" y="143"/>
                    <a:pt x="85" y="147"/>
                  </a:cubicBezTo>
                  <a:cubicBezTo>
                    <a:pt x="87" y="151"/>
                    <a:pt x="96" y="151"/>
                    <a:pt x="99" y="146"/>
                  </a:cubicBezTo>
                  <a:cubicBezTo>
                    <a:pt x="102" y="141"/>
                    <a:pt x="103" y="147"/>
                    <a:pt x="107" y="147"/>
                  </a:cubicBezTo>
                  <a:cubicBezTo>
                    <a:pt x="111" y="146"/>
                    <a:pt x="114" y="136"/>
                    <a:pt x="114" y="140"/>
                  </a:cubicBezTo>
                  <a:cubicBezTo>
                    <a:pt x="114" y="144"/>
                    <a:pt x="121" y="143"/>
                    <a:pt x="125" y="138"/>
                  </a:cubicBezTo>
                  <a:cubicBezTo>
                    <a:pt x="129" y="134"/>
                    <a:pt x="125" y="126"/>
                    <a:pt x="128" y="122"/>
                  </a:cubicBezTo>
                  <a:cubicBezTo>
                    <a:pt x="130" y="118"/>
                    <a:pt x="133" y="110"/>
                    <a:pt x="130" y="105"/>
                  </a:cubicBezTo>
                  <a:cubicBezTo>
                    <a:pt x="128" y="100"/>
                    <a:pt x="136" y="97"/>
                    <a:pt x="141" y="93"/>
                  </a:cubicBezTo>
                  <a:cubicBezTo>
                    <a:pt x="145" y="89"/>
                    <a:pt x="136" y="69"/>
                    <a:pt x="135" y="63"/>
                  </a:cubicBezTo>
                  <a:cubicBezTo>
                    <a:pt x="135" y="57"/>
                    <a:pt x="124" y="65"/>
                    <a:pt x="121" y="67"/>
                  </a:cubicBezTo>
                  <a:close/>
                  <a:moveTo>
                    <a:pt x="48" y="153"/>
                  </a:moveTo>
                  <a:cubicBezTo>
                    <a:pt x="46" y="157"/>
                    <a:pt x="42" y="155"/>
                    <a:pt x="37" y="156"/>
                  </a:cubicBezTo>
                  <a:cubicBezTo>
                    <a:pt x="32" y="157"/>
                    <a:pt x="32" y="170"/>
                    <a:pt x="35" y="171"/>
                  </a:cubicBezTo>
                  <a:cubicBezTo>
                    <a:pt x="38" y="172"/>
                    <a:pt x="41" y="172"/>
                    <a:pt x="42" y="168"/>
                  </a:cubicBezTo>
                  <a:cubicBezTo>
                    <a:pt x="43" y="164"/>
                    <a:pt x="48" y="163"/>
                    <a:pt x="51" y="165"/>
                  </a:cubicBezTo>
                  <a:cubicBezTo>
                    <a:pt x="55" y="166"/>
                    <a:pt x="59" y="160"/>
                    <a:pt x="59" y="155"/>
                  </a:cubicBezTo>
                  <a:cubicBezTo>
                    <a:pt x="59" y="150"/>
                    <a:pt x="49" y="150"/>
                    <a:pt x="48" y="153"/>
                  </a:cubicBezTo>
                  <a:close/>
                  <a:moveTo>
                    <a:pt x="25" y="166"/>
                  </a:moveTo>
                  <a:cubicBezTo>
                    <a:pt x="25" y="163"/>
                    <a:pt x="17" y="164"/>
                    <a:pt x="17" y="161"/>
                  </a:cubicBezTo>
                  <a:cubicBezTo>
                    <a:pt x="17" y="158"/>
                    <a:pt x="12" y="159"/>
                    <a:pt x="7" y="163"/>
                  </a:cubicBezTo>
                  <a:cubicBezTo>
                    <a:pt x="2" y="167"/>
                    <a:pt x="0" y="167"/>
                    <a:pt x="2" y="171"/>
                  </a:cubicBezTo>
                  <a:cubicBezTo>
                    <a:pt x="4" y="175"/>
                    <a:pt x="7" y="171"/>
                    <a:pt x="8" y="168"/>
                  </a:cubicBezTo>
                  <a:cubicBezTo>
                    <a:pt x="10" y="164"/>
                    <a:pt x="13" y="173"/>
                    <a:pt x="10" y="179"/>
                  </a:cubicBezTo>
                  <a:cubicBezTo>
                    <a:pt x="7" y="185"/>
                    <a:pt x="10" y="193"/>
                    <a:pt x="14" y="193"/>
                  </a:cubicBezTo>
                  <a:cubicBezTo>
                    <a:pt x="18" y="192"/>
                    <a:pt x="22" y="180"/>
                    <a:pt x="27" y="174"/>
                  </a:cubicBezTo>
                  <a:cubicBezTo>
                    <a:pt x="32" y="167"/>
                    <a:pt x="25" y="170"/>
                    <a:pt x="25" y="166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42" name="Freeform 142"/>
            <p:cNvSpPr>
              <a:spLocks noEditPoints="1" noChangeArrowheads="1"/>
            </p:cNvSpPr>
            <p:nvPr/>
          </p:nvSpPr>
          <p:spPr bwMode="auto">
            <a:xfrm>
              <a:off x="5240356" y="1185863"/>
              <a:ext cx="1293818" cy="896939"/>
            </a:xfrm>
            <a:custGeom>
              <a:avLst/>
              <a:gdLst>
                <a:gd name="T0" fmla="*/ 643 w 677"/>
                <a:gd name="T1" fmla="*/ 87 h 469"/>
                <a:gd name="T2" fmla="*/ 610 w 677"/>
                <a:gd name="T3" fmla="*/ 63 h 469"/>
                <a:gd name="T4" fmla="*/ 583 w 677"/>
                <a:gd name="T5" fmla="*/ 26 h 469"/>
                <a:gd name="T6" fmla="*/ 544 w 677"/>
                <a:gd name="T7" fmla="*/ 1 h 469"/>
                <a:gd name="T8" fmla="*/ 517 w 677"/>
                <a:gd name="T9" fmla="*/ 21 h 469"/>
                <a:gd name="T10" fmla="*/ 495 w 677"/>
                <a:gd name="T11" fmla="*/ 54 h 469"/>
                <a:gd name="T12" fmla="*/ 461 w 677"/>
                <a:gd name="T13" fmla="*/ 73 h 469"/>
                <a:gd name="T14" fmla="*/ 482 w 677"/>
                <a:gd name="T15" fmla="*/ 86 h 469"/>
                <a:gd name="T16" fmla="*/ 481 w 677"/>
                <a:gd name="T17" fmla="*/ 105 h 469"/>
                <a:gd name="T18" fmla="*/ 422 w 677"/>
                <a:gd name="T19" fmla="*/ 126 h 469"/>
                <a:gd name="T20" fmla="*/ 380 w 677"/>
                <a:gd name="T21" fmla="*/ 162 h 469"/>
                <a:gd name="T22" fmla="*/ 315 w 677"/>
                <a:gd name="T23" fmla="*/ 166 h 469"/>
                <a:gd name="T24" fmla="*/ 241 w 677"/>
                <a:gd name="T25" fmla="*/ 156 h 469"/>
                <a:gd name="T26" fmla="*/ 210 w 677"/>
                <a:gd name="T27" fmla="*/ 125 h 469"/>
                <a:gd name="T28" fmla="*/ 182 w 677"/>
                <a:gd name="T29" fmla="*/ 90 h 469"/>
                <a:gd name="T30" fmla="*/ 153 w 677"/>
                <a:gd name="T31" fmla="*/ 65 h 469"/>
                <a:gd name="T32" fmla="*/ 137 w 677"/>
                <a:gd name="T33" fmla="*/ 76 h 469"/>
                <a:gd name="T34" fmla="*/ 111 w 677"/>
                <a:gd name="T35" fmla="*/ 96 h 469"/>
                <a:gd name="T36" fmla="*/ 88 w 677"/>
                <a:gd name="T37" fmla="*/ 121 h 469"/>
                <a:gd name="T38" fmla="*/ 78 w 677"/>
                <a:gd name="T39" fmla="*/ 150 h 469"/>
                <a:gd name="T40" fmla="*/ 52 w 677"/>
                <a:gd name="T41" fmla="*/ 175 h 469"/>
                <a:gd name="T42" fmla="*/ 19 w 677"/>
                <a:gd name="T43" fmla="*/ 186 h 469"/>
                <a:gd name="T44" fmla="*/ 0 w 677"/>
                <a:gd name="T45" fmla="*/ 200 h 469"/>
                <a:gd name="T46" fmla="*/ 15 w 677"/>
                <a:gd name="T47" fmla="*/ 232 h 469"/>
                <a:gd name="T48" fmla="*/ 39 w 677"/>
                <a:gd name="T49" fmla="*/ 254 h 469"/>
                <a:gd name="T50" fmla="*/ 59 w 677"/>
                <a:gd name="T51" fmla="*/ 247 h 469"/>
                <a:gd name="T52" fmla="*/ 56 w 677"/>
                <a:gd name="T53" fmla="*/ 276 h 469"/>
                <a:gd name="T54" fmla="*/ 56 w 677"/>
                <a:gd name="T55" fmla="*/ 304 h 469"/>
                <a:gd name="T56" fmla="*/ 77 w 677"/>
                <a:gd name="T57" fmla="*/ 322 h 469"/>
                <a:gd name="T58" fmla="*/ 138 w 677"/>
                <a:gd name="T59" fmla="*/ 347 h 469"/>
                <a:gd name="T60" fmla="*/ 162 w 677"/>
                <a:gd name="T61" fmla="*/ 353 h 469"/>
                <a:gd name="T62" fmla="*/ 183 w 677"/>
                <a:gd name="T63" fmla="*/ 347 h 469"/>
                <a:gd name="T64" fmla="*/ 210 w 677"/>
                <a:gd name="T65" fmla="*/ 340 h 469"/>
                <a:gd name="T66" fmla="*/ 243 w 677"/>
                <a:gd name="T67" fmla="*/ 340 h 469"/>
                <a:gd name="T68" fmla="*/ 261 w 677"/>
                <a:gd name="T69" fmla="*/ 352 h 469"/>
                <a:gd name="T70" fmla="*/ 256 w 677"/>
                <a:gd name="T71" fmla="*/ 395 h 469"/>
                <a:gd name="T72" fmla="*/ 274 w 677"/>
                <a:gd name="T73" fmla="*/ 419 h 469"/>
                <a:gd name="T74" fmla="*/ 298 w 677"/>
                <a:gd name="T75" fmla="*/ 430 h 469"/>
                <a:gd name="T76" fmla="*/ 316 w 677"/>
                <a:gd name="T77" fmla="*/ 412 h 469"/>
                <a:gd name="T78" fmla="*/ 352 w 677"/>
                <a:gd name="T79" fmla="*/ 410 h 469"/>
                <a:gd name="T80" fmla="*/ 375 w 677"/>
                <a:gd name="T81" fmla="*/ 425 h 469"/>
                <a:gd name="T82" fmla="*/ 393 w 677"/>
                <a:gd name="T83" fmla="*/ 440 h 469"/>
                <a:gd name="T84" fmla="*/ 445 w 677"/>
                <a:gd name="T85" fmla="*/ 413 h 469"/>
                <a:gd name="T86" fmla="*/ 484 w 677"/>
                <a:gd name="T87" fmla="*/ 392 h 469"/>
                <a:gd name="T88" fmla="*/ 504 w 677"/>
                <a:gd name="T89" fmla="*/ 368 h 469"/>
                <a:gd name="T90" fmla="*/ 523 w 677"/>
                <a:gd name="T91" fmla="*/ 345 h 469"/>
                <a:gd name="T92" fmla="*/ 527 w 677"/>
                <a:gd name="T93" fmla="*/ 323 h 469"/>
                <a:gd name="T94" fmla="*/ 522 w 677"/>
                <a:gd name="T95" fmla="*/ 306 h 469"/>
                <a:gd name="T96" fmla="*/ 519 w 677"/>
                <a:gd name="T97" fmla="*/ 290 h 469"/>
                <a:gd name="T98" fmla="*/ 505 w 677"/>
                <a:gd name="T99" fmla="*/ 252 h 469"/>
                <a:gd name="T100" fmla="*/ 536 w 677"/>
                <a:gd name="T101" fmla="*/ 234 h 469"/>
                <a:gd name="T102" fmla="*/ 496 w 677"/>
                <a:gd name="T103" fmla="*/ 223 h 469"/>
                <a:gd name="T104" fmla="*/ 512 w 677"/>
                <a:gd name="T105" fmla="*/ 192 h 469"/>
                <a:gd name="T106" fmla="*/ 529 w 677"/>
                <a:gd name="T107" fmla="*/ 208 h 469"/>
                <a:gd name="T108" fmla="*/ 580 w 677"/>
                <a:gd name="T109" fmla="*/ 179 h 469"/>
                <a:gd name="T110" fmla="*/ 606 w 677"/>
                <a:gd name="T111" fmla="*/ 168 h 469"/>
                <a:gd name="T112" fmla="*/ 633 w 677"/>
                <a:gd name="T113" fmla="*/ 157 h 469"/>
                <a:gd name="T114" fmla="*/ 636 w 677"/>
                <a:gd name="T115" fmla="*/ 127 h 469"/>
                <a:gd name="T116" fmla="*/ 667 w 677"/>
                <a:gd name="T117" fmla="*/ 107 h 469"/>
                <a:gd name="T118" fmla="*/ 516 w 677"/>
                <a:gd name="T119" fmla="*/ 418 h 469"/>
                <a:gd name="T120" fmla="*/ 380 w 677"/>
                <a:gd name="T121" fmla="*/ 460 h 46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77"/>
                <a:gd name="T184" fmla="*/ 0 h 469"/>
                <a:gd name="T185" fmla="*/ 677 w 677"/>
                <a:gd name="T186" fmla="*/ 469 h 46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77" h="469">
                  <a:moveTo>
                    <a:pt x="673" y="83"/>
                  </a:moveTo>
                  <a:cubicBezTo>
                    <a:pt x="673" y="77"/>
                    <a:pt x="666" y="79"/>
                    <a:pt x="664" y="81"/>
                  </a:cubicBezTo>
                  <a:cubicBezTo>
                    <a:pt x="662" y="83"/>
                    <a:pt x="655" y="81"/>
                    <a:pt x="653" y="85"/>
                  </a:cubicBezTo>
                  <a:cubicBezTo>
                    <a:pt x="651" y="89"/>
                    <a:pt x="648" y="87"/>
                    <a:pt x="643" y="87"/>
                  </a:cubicBezTo>
                  <a:cubicBezTo>
                    <a:pt x="638" y="88"/>
                    <a:pt x="632" y="86"/>
                    <a:pt x="632" y="83"/>
                  </a:cubicBezTo>
                  <a:cubicBezTo>
                    <a:pt x="632" y="80"/>
                    <a:pt x="629" y="77"/>
                    <a:pt x="630" y="73"/>
                  </a:cubicBezTo>
                  <a:cubicBezTo>
                    <a:pt x="630" y="70"/>
                    <a:pt x="625" y="71"/>
                    <a:pt x="622" y="68"/>
                  </a:cubicBezTo>
                  <a:cubicBezTo>
                    <a:pt x="618" y="65"/>
                    <a:pt x="612" y="62"/>
                    <a:pt x="610" y="63"/>
                  </a:cubicBezTo>
                  <a:cubicBezTo>
                    <a:pt x="609" y="64"/>
                    <a:pt x="605" y="59"/>
                    <a:pt x="599" y="59"/>
                  </a:cubicBezTo>
                  <a:cubicBezTo>
                    <a:pt x="594" y="59"/>
                    <a:pt x="594" y="55"/>
                    <a:pt x="595" y="53"/>
                  </a:cubicBezTo>
                  <a:cubicBezTo>
                    <a:pt x="596" y="50"/>
                    <a:pt x="590" y="43"/>
                    <a:pt x="589" y="39"/>
                  </a:cubicBezTo>
                  <a:cubicBezTo>
                    <a:pt x="588" y="35"/>
                    <a:pt x="584" y="34"/>
                    <a:pt x="583" y="26"/>
                  </a:cubicBezTo>
                  <a:cubicBezTo>
                    <a:pt x="581" y="17"/>
                    <a:pt x="576" y="19"/>
                    <a:pt x="577" y="15"/>
                  </a:cubicBezTo>
                  <a:cubicBezTo>
                    <a:pt x="578" y="11"/>
                    <a:pt x="572" y="9"/>
                    <a:pt x="570" y="7"/>
                  </a:cubicBezTo>
                  <a:cubicBezTo>
                    <a:pt x="568" y="5"/>
                    <a:pt x="561" y="6"/>
                    <a:pt x="556" y="3"/>
                  </a:cubicBezTo>
                  <a:cubicBezTo>
                    <a:pt x="551" y="0"/>
                    <a:pt x="548" y="2"/>
                    <a:pt x="544" y="1"/>
                  </a:cubicBezTo>
                  <a:cubicBezTo>
                    <a:pt x="539" y="0"/>
                    <a:pt x="528" y="2"/>
                    <a:pt x="527" y="2"/>
                  </a:cubicBezTo>
                  <a:cubicBezTo>
                    <a:pt x="526" y="2"/>
                    <a:pt x="517" y="1"/>
                    <a:pt x="513" y="7"/>
                  </a:cubicBezTo>
                  <a:cubicBezTo>
                    <a:pt x="508" y="13"/>
                    <a:pt x="512" y="13"/>
                    <a:pt x="514" y="13"/>
                  </a:cubicBezTo>
                  <a:cubicBezTo>
                    <a:pt x="516" y="13"/>
                    <a:pt x="517" y="19"/>
                    <a:pt x="517" y="21"/>
                  </a:cubicBezTo>
                  <a:cubicBezTo>
                    <a:pt x="517" y="23"/>
                    <a:pt x="514" y="26"/>
                    <a:pt x="512" y="27"/>
                  </a:cubicBezTo>
                  <a:cubicBezTo>
                    <a:pt x="510" y="27"/>
                    <a:pt x="506" y="35"/>
                    <a:pt x="505" y="37"/>
                  </a:cubicBezTo>
                  <a:cubicBezTo>
                    <a:pt x="504" y="40"/>
                    <a:pt x="499" y="47"/>
                    <a:pt x="500" y="49"/>
                  </a:cubicBezTo>
                  <a:cubicBezTo>
                    <a:pt x="500" y="51"/>
                    <a:pt x="497" y="54"/>
                    <a:pt x="495" y="54"/>
                  </a:cubicBezTo>
                  <a:cubicBezTo>
                    <a:pt x="492" y="54"/>
                    <a:pt x="486" y="59"/>
                    <a:pt x="484" y="60"/>
                  </a:cubicBezTo>
                  <a:cubicBezTo>
                    <a:pt x="482" y="60"/>
                    <a:pt x="474" y="59"/>
                    <a:pt x="473" y="57"/>
                  </a:cubicBezTo>
                  <a:cubicBezTo>
                    <a:pt x="473" y="56"/>
                    <a:pt x="472" y="55"/>
                    <a:pt x="471" y="55"/>
                  </a:cubicBezTo>
                  <a:cubicBezTo>
                    <a:pt x="461" y="73"/>
                    <a:pt x="461" y="73"/>
                    <a:pt x="461" y="73"/>
                  </a:cubicBezTo>
                  <a:cubicBezTo>
                    <a:pt x="461" y="78"/>
                    <a:pt x="461" y="78"/>
                    <a:pt x="461" y="78"/>
                  </a:cubicBezTo>
                  <a:cubicBezTo>
                    <a:pt x="461" y="78"/>
                    <a:pt x="455" y="80"/>
                    <a:pt x="459" y="84"/>
                  </a:cubicBezTo>
                  <a:cubicBezTo>
                    <a:pt x="464" y="89"/>
                    <a:pt x="464" y="85"/>
                    <a:pt x="471" y="85"/>
                  </a:cubicBezTo>
                  <a:cubicBezTo>
                    <a:pt x="477" y="85"/>
                    <a:pt x="480" y="90"/>
                    <a:pt x="482" y="86"/>
                  </a:cubicBezTo>
                  <a:cubicBezTo>
                    <a:pt x="483" y="83"/>
                    <a:pt x="489" y="81"/>
                    <a:pt x="493" y="85"/>
                  </a:cubicBezTo>
                  <a:cubicBezTo>
                    <a:pt x="496" y="89"/>
                    <a:pt x="508" y="97"/>
                    <a:pt x="507" y="100"/>
                  </a:cubicBezTo>
                  <a:cubicBezTo>
                    <a:pt x="507" y="104"/>
                    <a:pt x="500" y="103"/>
                    <a:pt x="496" y="102"/>
                  </a:cubicBezTo>
                  <a:cubicBezTo>
                    <a:pt x="491" y="100"/>
                    <a:pt x="485" y="105"/>
                    <a:pt x="481" y="105"/>
                  </a:cubicBezTo>
                  <a:cubicBezTo>
                    <a:pt x="477" y="105"/>
                    <a:pt x="472" y="106"/>
                    <a:pt x="467" y="110"/>
                  </a:cubicBezTo>
                  <a:cubicBezTo>
                    <a:pt x="463" y="115"/>
                    <a:pt x="464" y="119"/>
                    <a:pt x="457" y="120"/>
                  </a:cubicBezTo>
                  <a:cubicBezTo>
                    <a:pt x="451" y="121"/>
                    <a:pt x="448" y="120"/>
                    <a:pt x="440" y="125"/>
                  </a:cubicBezTo>
                  <a:cubicBezTo>
                    <a:pt x="433" y="130"/>
                    <a:pt x="425" y="128"/>
                    <a:pt x="422" y="126"/>
                  </a:cubicBezTo>
                  <a:cubicBezTo>
                    <a:pt x="419" y="125"/>
                    <a:pt x="414" y="124"/>
                    <a:pt x="411" y="129"/>
                  </a:cubicBezTo>
                  <a:cubicBezTo>
                    <a:pt x="408" y="134"/>
                    <a:pt x="415" y="137"/>
                    <a:pt x="414" y="142"/>
                  </a:cubicBezTo>
                  <a:cubicBezTo>
                    <a:pt x="414" y="148"/>
                    <a:pt x="406" y="147"/>
                    <a:pt x="400" y="153"/>
                  </a:cubicBezTo>
                  <a:cubicBezTo>
                    <a:pt x="395" y="160"/>
                    <a:pt x="385" y="163"/>
                    <a:pt x="380" y="162"/>
                  </a:cubicBezTo>
                  <a:cubicBezTo>
                    <a:pt x="375" y="161"/>
                    <a:pt x="364" y="158"/>
                    <a:pt x="355" y="163"/>
                  </a:cubicBezTo>
                  <a:cubicBezTo>
                    <a:pt x="345" y="167"/>
                    <a:pt x="339" y="174"/>
                    <a:pt x="335" y="173"/>
                  </a:cubicBezTo>
                  <a:cubicBezTo>
                    <a:pt x="332" y="172"/>
                    <a:pt x="332" y="168"/>
                    <a:pt x="326" y="169"/>
                  </a:cubicBezTo>
                  <a:cubicBezTo>
                    <a:pt x="321" y="169"/>
                    <a:pt x="318" y="168"/>
                    <a:pt x="315" y="166"/>
                  </a:cubicBezTo>
                  <a:cubicBezTo>
                    <a:pt x="311" y="163"/>
                    <a:pt x="308" y="167"/>
                    <a:pt x="302" y="163"/>
                  </a:cubicBezTo>
                  <a:cubicBezTo>
                    <a:pt x="297" y="158"/>
                    <a:pt x="286" y="159"/>
                    <a:pt x="282" y="158"/>
                  </a:cubicBezTo>
                  <a:cubicBezTo>
                    <a:pt x="278" y="158"/>
                    <a:pt x="261" y="158"/>
                    <a:pt x="255" y="158"/>
                  </a:cubicBezTo>
                  <a:cubicBezTo>
                    <a:pt x="249" y="157"/>
                    <a:pt x="241" y="159"/>
                    <a:pt x="241" y="156"/>
                  </a:cubicBezTo>
                  <a:cubicBezTo>
                    <a:pt x="240" y="153"/>
                    <a:pt x="236" y="151"/>
                    <a:pt x="234" y="145"/>
                  </a:cubicBezTo>
                  <a:cubicBezTo>
                    <a:pt x="233" y="138"/>
                    <a:pt x="229" y="136"/>
                    <a:pt x="225" y="135"/>
                  </a:cubicBezTo>
                  <a:cubicBezTo>
                    <a:pt x="222" y="134"/>
                    <a:pt x="221" y="131"/>
                    <a:pt x="218" y="130"/>
                  </a:cubicBezTo>
                  <a:cubicBezTo>
                    <a:pt x="217" y="130"/>
                    <a:pt x="215" y="125"/>
                    <a:pt x="210" y="125"/>
                  </a:cubicBezTo>
                  <a:cubicBezTo>
                    <a:pt x="205" y="125"/>
                    <a:pt x="187" y="123"/>
                    <a:pt x="184" y="119"/>
                  </a:cubicBezTo>
                  <a:cubicBezTo>
                    <a:pt x="182" y="115"/>
                    <a:pt x="187" y="114"/>
                    <a:pt x="187" y="109"/>
                  </a:cubicBezTo>
                  <a:cubicBezTo>
                    <a:pt x="187" y="105"/>
                    <a:pt x="190" y="100"/>
                    <a:pt x="188" y="98"/>
                  </a:cubicBezTo>
                  <a:cubicBezTo>
                    <a:pt x="186" y="97"/>
                    <a:pt x="182" y="93"/>
                    <a:pt x="182" y="90"/>
                  </a:cubicBezTo>
                  <a:cubicBezTo>
                    <a:pt x="181" y="86"/>
                    <a:pt x="176" y="82"/>
                    <a:pt x="172" y="82"/>
                  </a:cubicBezTo>
                  <a:cubicBezTo>
                    <a:pt x="168" y="82"/>
                    <a:pt x="165" y="79"/>
                    <a:pt x="162" y="76"/>
                  </a:cubicBezTo>
                  <a:cubicBezTo>
                    <a:pt x="158" y="73"/>
                    <a:pt x="155" y="73"/>
                    <a:pt x="154" y="66"/>
                  </a:cubicBezTo>
                  <a:cubicBezTo>
                    <a:pt x="154" y="65"/>
                    <a:pt x="153" y="65"/>
                    <a:pt x="153" y="65"/>
                  </a:cubicBezTo>
                  <a:cubicBezTo>
                    <a:pt x="152" y="64"/>
                    <a:pt x="150" y="64"/>
                    <a:pt x="149" y="64"/>
                  </a:cubicBezTo>
                  <a:cubicBezTo>
                    <a:pt x="148" y="64"/>
                    <a:pt x="147" y="63"/>
                    <a:pt x="146" y="62"/>
                  </a:cubicBezTo>
                  <a:cubicBezTo>
                    <a:pt x="145" y="65"/>
                    <a:pt x="142" y="67"/>
                    <a:pt x="142" y="69"/>
                  </a:cubicBezTo>
                  <a:cubicBezTo>
                    <a:pt x="142" y="72"/>
                    <a:pt x="141" y="76"/>
                    <a:pt x="137" y="76"/>
                  </a:cubicBezTo>
                  <a:cubicBezTo>
                    <a:pt x="134" y="76"/>
                    <a:pt x="130" y="78"/>
                    <a:pt x="130" y="84"/>
                  </a:cubicBezTo>
                  <a:cubicBezTo>
                    <a:pt x="130" y="90"/>
                    <a:pt x="133" y="91"/>
                    <a:pt x="132" y="93"/>
                  </a:cubicBezTo>
                  <a:cubicBezTo>
                    <a:pt x="130" y="96"/>
                    <a:pt x="123" y="98"/>
                    <a:pt x="121" y="97"/>
                  </a:cubicBezTo>
                  <a:cubicBezTo>
                    <a:pt x="119" y="96"/>
                    <a:pt x="114" y="97"/>
                    <a:pt x="111" y="96"/>
                  </a:cubicBezTo>
                  <a:cubicBezTo>
                    <a:pt x="107" y="96"/>
                    <a:pt x="104" y="91"/>
                    <a:pt x="103" y="96"/>
                  </a:cubicBezTo>
                  <a:cubicBezTo>
                    <a:pt x="102" y="101"/>
                    <a:pt x="94" y="116"/>
                    <a:pt x="96" y="118"/>
                  </a:cubicBezTo>
                  <a:cubicBezTo>
                    <a:pt x="98" y="119"/>
                    <a:pt x="99" y="123"/>
                    <a:pt x="96" y="123"/>
                  </a:cubicBezTo>
                  <a:cubicBezTo>
                    <a:pt x="93" y="123"/>
                    <a:pt x="90" y="123"/>
                    <a:pt x="88" y="121"/>
                  </a:cubicBezTo>
                  <a:cubicBezTo>
                    <a:pt x="86" y="119"/>
                    <a:pt x="81" y="123"/>
                    <a:pt x="77" y="123"/>
                  </a:cubicBezTo>
                  <a:cubicBezTo>
                    <a:pt x="76" y="123"/>
                    <a:pt x="68" y="126"/>
                    <a:pt x="71" y="128"/>
                  </a:cubicBezTo>
                  <a:cubicBezTo>
                    <a:pt x="73" y="129"/>
                    <a:pt x="73" y="135"/>
                    <a:pt x="73" y="137"/>
                  </a:cubicBezTo>
                  <a:cubicBezTo>
                    <a:pt x="73" y="140"/>
                    <a:pt x="79" y="147"/>
                    <a:pt x="78" y="150"/>
                  </a:cubicBezTo>
                  <a:cubicBezTo>
                    <a:pt x="77" y="152"/>
                    <a:pt x="72" y="155"/>
                    <a:pt x="72" y="158"/>
                  </a:cubicBezTo>
                  <a:cubicBezTo>
                    <a:pt x="72" y="162"/>
                    <a:pt x="73" y="165"/>
                    <a:pt x="71" y="165"/>
                  </a:cubicBezTo>
                  <a:cubicBezTo>
                    <a:pt x="69" y="166"/>
                    <a:pt x="64" y="168"/>
                    <a:pt x="61" y="170"/>
                  </a:cubicBezTo>
                  <a:cubicBezTo>
                    <a:pt x="58" y="172"/>
                    <a:pt x="54" y="172"/>
                    <a:pt x="52" y="175"/>
                  </a:cubicBezTo>
                  <a:cubicBezTo>
                    <a:pt x="51" y="178"/>
                    <a:pt x="49" y="181"/>
                    <a:pt x="43" y="180"/>
                  </a:cubicBezTo>
                  <a:cubicBezTo>
                    <a:pt x="39" y="180"/>
                    <a:pt x="37" y="179"/>
                    <a:pt x="33" y="183"/>
                  </a:cubicBezTo>
                  <a:cubicBezTo>
                    <a:pt x="30" y="188"/>
                    <a:pt x="29" y="186"/>
                    <a:pt x="26" y="188"/>
                  </a:cubicBezTo>
                  <a:cubicBezTo>
                    <a:pt x="24" y="190"/>
                    <a:pt x="21" y="186"/>
                    <a:pt x="19" y="186"/>
                  </a:cubicBezTo>
                  <a:cubicBezTo>
                    <a:pt x="17" y="185"/>
                    <a:pt x="15" y="188"/>
                    <a:pt x="13" y="188"/>
                  </a:cubicBezTo>
                  <a:cubicBezTo>
                    <a:pt x="11" y="188"/>
                    <a:pt x="9" y="191"/>
                    <a:pt x="6" y="192"/>
                  </a:cubicBezTo>
                  <a:cubicBezTo>
                    <a:pt x="4" y="193"/>
                    <a:pt x="1" y="192"/>
                    <a:pt x="1" y="195"/>
                  </a:cubicBezTo>
                  <a:cubicBezTo>
                    <a:pt x="1" y="197"/>
                    <a:pt x="1" y="199"/>
                    <a:pt x="0" y="2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1" y="210"/>
                    <a:pt x="12" y="214"/>
                    <a:pt x="12" y="217"/>
                  </a:cubicBezTo>
                  <a:cubicBezTo>
                    <a:pt x="13" y="221"/>
                    <a:pt x="15" y="232"/>
                    <a:pt x="15" y="232"/>
                  </a:cubicBezTo>
                  <a:cubicBezTo>
                    <a:pt x="15" y="232"/>
                    <a:pt x="15" y="232"/>
                    <a:pt x="14" y="232"/>
                  </a:cubicBezTo>
                  <a:cubicBezTo>
                    <a:pt x="19" y="236"/>
                    <a:pt x="25" y="239"/>
                    <a:pt x="25" y="241"/>
                  </a:cubicBezTo>
                  <a:cubicBezTo>
                    <a:pt x="25" y="242"/>
                    <a:pt x="25" y="247"/>
                    <a:pt x="30" y="249"/>
                  </a:cubicBezTo>
                  <a:cubicBezTo>
                    <a:pt x="34" y="251"/>
                    <a:pt x="37" y="253"/>
                    <a:pt x="39" y="254"/>
                  </a:cubicBezTo>
                  <a:cubicBezTo>
                    <a:pt x="39" y="253"/>
                    <a:pt x="40" y="253"/>
                    <a:pt x="40" y="253"/>
                  </a:cubicBezTo>
                  <a:cubicBezTo>
                    <a:pt x="44" y="252"/>
                    <a:pt x="44" y="252"/>
                    <a:pt x="44" y="252"/>
                  </a:cubicBezTo>
                  <a:cubicBezTo>
                    <a:pt x="44" y="252"/>
                    <a:pt x="45" y="253"/>
                    <a:pt x="47" y="255"/>
                  </a:cubicBezTo>
                  <a:cubicBezTo>
                    <a:pt x="48" y="251"/>
                    <a:pt x="55" y="247"/>
                    <a:pt x="59" y="247"/>
                  </a:cubicBezTo>
                  <a:cubicBezTo>
                    <a:pt x="64" y="248"/>
                    <a:pt x="73" y="255"/>
                    <a:pt x="72" y="258"/>
                  </a:cubicBezTo>
                  <a:cubicBezTo>
                    <a:pt x="71" y="261"/>
                    <a:pt x="64" y="271"/>
                    <a:pt x="61" y="272"/>
                  </a:cubicBezTo>
                  <a:cubicBezTo>
                    <a:pt x="60" y="272"/>
                    <a:pt x="58" y="272"/>
                    <a:pt x="56" y="272"/>
                  </a:cubicBezTo>
                  <a:cubicBezTo>
                    <a:pt x="56" y="274"/>
                    <a:pt x="56" y="275"/>
                    <a:pt x="56" y="276"/>
                  </a:cubicBezTo>
                  <a:cubicBezTo>
                    <a:pt x="56" y="278"/>
                    <a:pt x="60" y="282"/>
                    <a:pt x="62" y="286"/>
                  </a:cubicBezTo>
                  <a:cubicBezTo>
                    <a:pt x="64" y="290"/>
                    <a:pt x="58" y="292"/>
                    <a:pt x="55" y="290"/>
                  </a:cubicBezTo>
                  <a:cubicBezTo>
                    <a:pt x="52" y="287"/>
                    <a:pt x="51" y="292"/>
                    <a:pt x="52" y="295"/>
                  </a:cubicBezTo>
                  <a:cubicBezTo>
                    <a:pt x="54" y="297"/>
                    <a:pt x="53" y="303"/>
                    <a:pt x="56" y="304"/>
                  </a:cubicBezTo>
                  <a:cubicBezTo>
                    <a:pt x="60" y="304"/>
                    <a:pt x="62" y="310"/>
                    <a:pt x="66" y="310"/>
                  </a:cubicBezTo>
                  <a:cubicBezTo>
                    <a:pt x="69" y="310"/>
                    <a:pt x="73" y="316"/>
                    <a:pt x="73" y="316"/>
                  </a:cubicBezTo>
                  <a:cubicBezTo>
                    <a:pt x="73" y="316"/>
                    <a:pt x="77" y="319"/>
                    <a:pt x="77" y="321"/>
                  </a:cubicBezTo>
                  <a:cubicBezTo>
                    <a:pt x="77" y="321"/>
                    <a:pt x="77" y="321"/>
                    <a:pt x="77" y="322"/>
                  </a:cubicBezTo>
                  <a:cubicBezTo>
                    <a:pt x="81" y="321"/>
                    <a:pt x="84" y="321"/>
                    <a:pt x="84" y="320"/>
                  </a:cubicBezTo>
                  <a:cubicBezTo>
                    <a:pt x="85" y="318"/>
                    <a:pt x="90" y="318"/>
                    <a:pt x="93" y="321"/>
                  </a:cubicBezTo>
                  <a:cubicBezTo>
                    <a:pt x="97" y="325"/>
                    <a:pt x="111" y="334"/>
                    <a:pt x="116" y="338"/>
                  </a:cubicBezTo>
                  <a:cubicBezTo>
                    <a:pt x="121" y="342"/>
                    <a:pt x="134" y="347"/>
                    <a:pt x="138" y="347"/>
                  </a:cubicBezTo>
                  <a:cubicBezTo>
                    <a:pt x="142" y="347"/>
                    <a:pt x="146" y="350"/>
                    <a:pt x="153" y="350"/>
                  </a:cubicBezTo>
                  <a:cubicBezTo>
                    <a:pt x="154" y="349"/>
                    <a:pt x="154" y="350"/>
                    <a:pt x="155" y="350"/>
                  </a:cubicBezTo>
                  <a:cubicBezTo>
                    <a:pt x="156" y="349"/>
                    <a:pt x="158" y="349"/>
                    <a:pt x="159" y="347"/>
                  </a:cubicBezTo>
                  <a:cubicBezTo>
                    <a:pt x="161" y="344"/>
                    <a:pt x="163" y="349"/>
                    <a:pt x="162" y="353"/>
                  </a:cubicBezTo>
                  <a:cubicBezTo>
                    <a:pt x="162" y="354"/>
                    <a:pt x="162" y="356"/>
                    <a:pt x="163" y="358"/>
                  </a:cubicBezTo>
                  <a:cubicBezTo>
                    <a:pt x="164" y="356"/>
                    <a:pt x="165" y="355"/>
                    <a:pt x="166" y="353"/>
                  </a:cubicBezTo>
                  <a:cubicBezTo>
                    <a:pt x="168" y="347"/>
                    <a:pt x="171" y="348"/>
                    <a:pt x="174" y="346"/>
                  </a:cubicBezTo>
                  <a:cubicBezTo>
                    <a:pt x="176" y="344"/>
                    <a:pt x="178" y="345"/>
                    <a:pt x="183" y="347"/>
                  </a:cubicBezTo>
                  <a:cubicBezTo>
                    <a:pt x="187" y="350"/>
                    <a:pt x="189" y="345"/>
                    <a:pt x="196" y="351"/>
                  </a:cubicBezTo>
                  <a:cubicBezTo>
                    <a:pt x="197" y="350"/>
                    <a:pt x="199" y="349"/>
                    <a:pt x="200" y="349"/>
                  </a:cubicBezTo>
                  <a:cubicBezTo>
                    <a:pt x="201" y="349"/>
                    <a:pt x="203" y="347"/>
                    <a:pt x="205" y="345"/>
                  </a:cubicBezTo>
                  <a:cubicBezTo>
                    <a:pt x="207" y="342"/>
                    <a:pt x="207" y="340"/>
                    <a:pt x="210" y="340"/>
                  </a:cubicBezTo>
                  <a:cubicBezTo>
                    <a:pt x="212" y="341"/>
                    <a:pt x="214" y="337"/>
                    <a:pt x="219" y="334"/>
                  </a:cubicBezTo>
                  <a:cubicBezTo>
                    <a:pt x="225" y="331"/>
                    <a:pt x="230" y="336"/>
                    <a:pt x="233" y="333"/>
                  </a:cubicBezTo>
                  <a:cubicBezTo>
                    <a:pt x="235" y="331"/>
                    <a:pt x="239" y="330"/>
                    <a:pt x="239" y="333"/>
                  </a:cubicBezTo>
                  <a:cubicBezTo>
                    <a:pt x="239" y="335"/>
                    <a:pt x="242" y="337"/>
                    <a:pt x="243" y="340"/>
                  </a:cubicBezTo>
                  <a:cubicBezTo>
                    <a:pt x="244" y="342"/>
                    <a:pt x="248" y="343"/>
                    <a:pt x="249" y="344"/>
                  </a:cubicBezTo>
                  <a:cubicBezTo>
                    <a:pt x="250" y="343"/>
                    <a:pt x="251" y="343"/>
                    <a:pt x="251" y="343"/>
                  </a:cubicBezTo>
                  <a:cubicBezTo>
                    <a:pt x="254" y="341"/>
                    <a:pt x="259" y="343"/>
                    <a:pt x="259" y="346"/>
                  </a:cubicBezTo>
                  <a:cubicBezTo>
                    <a:pt x="259" y="349"/>
                    <a:pt x="259" y="352"/>
                    <a:pt x="261" y="352"/>
                  </a:cubicBezTo>
                  <a:cubicBezTo>
                    <a:pt x="264" y="352"/>
                    <a:pt x="266" y="352"/>
                    <a:pt x="266" y="358"/>
                  </a:cubicBezTo>
                  <a:cubicBezTo>
                    <a:pt x="266" y="363"/>
                    <a:pt x="268" y="369"/>
                    <a:pt x="263" y="374"/>
                  </a:cubicBezTo>
                  <a:cubicBezTo>
                    <a:pt x="258" y="379"/>
                    <a:pt x="253" y="387"/>
                    <a:pt x="254" y="390"/>
                  </a:cubicBezTo>
                  <a:cubicBezTo>
                    <a:pt x="255" y="392"/>
                    <a:pt x="252" y="397"/>
                    <a:pt x="256" y="395"/>
                  </a:cubicBezTo>
                  <a:cubicBezTo>
                    <a:pt x="259" y="394"/>
                    <a:pt x="267" y="395"/>
                    <a:pt x="266" y="397"/>
                  </a:cubicBezTo>
                  <a:cubicBezTo>
                    <a:pt x="265" y="399"/>
                    <a:pt x="266" y="406"/>
                    <a:pt x="270" y="407"/>
                  </a:cubicBezTo>
                  <a:cubicBezTo>
                    <a:pt x="273" y="407"/>
                    <a:pt x="275" y="409"/>
                    <a:pt x="274" y="412"/>
                  </a:cubicBezTo>
                  <a:cubicBezTo>
                    <a:pt x="273" y="415"/>
                    <a:pt x="271" y="419"/>
                    <a:pt x="274" y="419"/>
                  </a:cubicBezTo>
                  <a:cubicBezTo>
                    <a:pt x="277" y="419"/>
                    <a:pt x="281" y="419"/>
                    <a:pt x="280" y="422"/>
                  </a:cubicBezTo>
                  <a:cubicBezTo>
                    <a:pt x="280" y="425"/>
                    <a:pt x="282" y="428"/>
                    <a:pt x="287" y="426"/>
                  </a:cubicBezTo>
                  <a:cubicBezTo>
                    <a:pt x="290" y="425"/>
                    <a:pt x="292" y="424"/>
                    <a:pt x="292" y="425"/>
                  </a:cubicBezTo>
                  <a:cubicBezTo>
                    <a:pt x="294" y="425"/>
                    <a:pt x="294" y="429"/>
                    <a:pt x="298" y="430"/>
                  </a:cubicBezTo>
                  <a:cubicBezTo>
                    <a:pt x="301" y="431"/>
                    <a:pt x="300" y="422"/>
                    <a:pt x="298" y="421"/>
                  </a:cubicBezTo>
                  <a:cubicBezTo>
                    <a:pt x="297" y="420"/>
                    <a:pt x="299" y="414"/>
                    <a:pt x="300" y="415"/>
                  </a:cubicBezTo>
                  <a:cubicBezTo>
                    <a:pt x="301" y="417"/>
                    <a:pt x="305" y="415"/>
                    <a:pt x="308" y="413"/>
                  </a:cubicBezTo>
                  <a:cubicBezTo>
                    <a:pt x="310" y="410"/>
                    <a:pt x="314" y="415"/>
                    <a:pt x="316" y="412"/>
                  </a:cubicBezTo>
                  <a:cubicBezTo>
                    <a:pt x="318" y="409"/>
                    <a:pt x="322" y="414"/>
                    <a:pt x="326" y="412"/>
                  </a:cubicBezTo>
                  <a:cubicBezTo>
                    <a:pt x="330" y="410"/>
                    <a:pt x="332" y="414"/>
                    <a:pt x="333" y="410"/>
                  </a:cubicBezTo>
                  <a:cubicBezTo>
                    <a:pt x="335" y="407"/>
                    <a:pt x="341" y="403"/>
                    <a:pt x="342" y="405"/>
                  </a:cubicBezTo>
                  <a:cubicBezTo>
                    <a:pt x="344" y="406"/>
                    <a:pt x="344" y="409"/>
                    <a:pt x="352" y="410"/>
                  </a:cubicBezTo>
                  <a:cubicBezTo>
                    <a:pt x="359" y="410"/>
                    <a:pt x="355" y="414"/>
                    <a:pt x="355" y="416"/>
                  </a:cubicBezTo>
                  <a:cubicBezTo>
                    <a:pt x="355" y="418"/>
                    <a:pt x="363" y="424"/>
                    <a:pt x="366" y="425"/>
                  </a:cubicBezTo>
                  <a:cubicBezTo>
                    <a:pt x="366" y="425"/>
                    <a:pt x="367" y="425"/>
                    <a:pt x="368" y="427"/>
                  </a:cubicBezTo>
                  <a:cubicBezTo>
                    <a:pt x="370" y="425"/>
                    <a:pt x="374" y="427"/>
                    <a:pt x="375" y="425"/>
                  </a:cubicBezTo>
                  <a:cubicBezTo>
                    <a:pt x="376" y="422"/>
                    <a:pt x="380" y="423"/>
                    <a:pt x="381" y="425"/>
                  </a:cubicBezTo>
                  <a:cubicBezTo>
                    <a:pt x="383" y="428"/>
                    <a:pt x="384" y="428"/>
                    <a:pt x="388" y="425"/>
                  </a:cubicBezTo>
                  <a:cubicBezTo>
                    <a:pt x="391" y="422"/>
                    <a:pt x="393" y="428"/>
                    <a:pt x="391" y="430"/>
                  </a:cubicBezTo>
                  <a:cubicBezTo>
                    <a:pt x="389" y="431"/>
                    <a:pt x="390" y="437"/>
                    <a:pt x="393" y="440"/>
                  </a:cubicBezTo>
                  <a:cubicBezTo>
                    <a:pt x="396" y="443"/>
                    <a:pt x="397" y="438"/>
                    <a:pt x="396" y="435"/>
                  </a:cubicBezTo>
                  <a:cubicBezTo>
                    <a:pt x="396" y="432"/>
                    <a:pt x="402" y="429"/>
                    <a:pt x="412" y="425"/>
                  </a:cubicBezTo>
                  <a:cubicBezTo>
                    <a:pt x="423" y="422"/>
                    <a:pt x="434" y="414"/>
                    <a:pt x="434" y="412"/>
                  </a:cubicBezTo>
                  <a:cubicBezTo>
                    <a:pt x="434" y="411"/>
                    <a:pt x="442" y="415"/>
                    <a:pt x="445" y="413"/>
                  </a:cubicBezTo>
                  <a:cubicBezTo>
                    <a:pt x="449" y="410"/>
                    <a:pt x="461" y="410"/>
                    <a:pt x="465" y="410"/>
                  </a:cubicBezTo>
                  <a:cubicBezTo>
                    <a:pt x="468" y="409"/>
                    <a:pt x="468" y="407"/>
                    <a:pt x="471" y="404"/>
                  </a:cubicBezTo>
                  <a:cubicBezTo>
                    <a:pt x="475" y="401"/>
                    <a:pt x="474" y="400"/>
                    <a:pt x="478" y="398"/>
                  </a:cubicBezTo>
                  <a:cubicBezTo>
                    <a:pt x="482" y="397"/>
                    <a:pt x="484" y="394"/>
                    <a:pt x="484" y="392"/>
                  </a:cubicBezTo>
                  <a:cubicBezTo>
                    <a:pt x="484" y="390"/>
                    <a:pt x="492" y="389"/>
                    <a:pt x="492" y="387"/>
                  </a:cubicBezTo>
                  <a:cubicBezTo>
                    <a:pt x="492" y="385"/>
                    <a:pt x="498" y="384"/>
                    <a:pt x="498" y="381"/>
                  </a:cubicBezTo>
                  <a:cubicBezTo>
                    <a:pt x="498" y="379"/>
                    <a:pt x="501" y="379"/>
                    <a:pt x="503" y="377"/>
                  </a:cubicBezTo>
                  <a:cubicBezTo>
                    <a:pt x="504" y="375"/>
                    <a:pt x="501" y="369"/>
                    <a:pt x="504" y="368"/>
                  </a:cubicBezTo>
                  <a:cubicBezTo>
                    <a:pt x="507" y="368"/>
                    <a:pt x="503" y="364"/>
                    <a:pt x="503" y="363"/>
                  </a:cubicBezTo>
                  <a:cubicBezTo>
                    <a:pt x="502" y="361"/>
                    <a:pt x="508" y="361"/>
                    <a:pt x="510" y="359"/>
                  </a:cubicBezTo>
                  <a:cubicBezTo>
                    <a:pt x="513" y="357"/>
                    <a:pt x="515" y="355"/>
                    <a:pt x="516" y="351"/>
                  </a:cubicBezTo>
                  <a:cubicBezTo>
                    <a:pt x="516" y="348"/>
                    <a:pt x="521" y="345"/>
                    <a:pt x="523" y="345"/>
                  </a:cubicBezTo>
                  <a:cubicBezTo>
                    <a:pt x="525" y="344"/>
                    <a:pt x="526" y="339"/>
                    <a:pt x="525" y="335"/>
                  </a:cubicBezTo>
                  <a:cubicBezTo>
                    <a:pt x="525" y="332"/>
                    <a:pt x="529" y="333"/>
                    <a:pt x="527" y="331"/>
                  </a:cubicBezTo>
                  <a:cubicBezTo>
                    <a:pt x="525" y="330"/>
                    <a:pt x="528" y="325"/>
                    <a:pt x="532" y="324"/>
                  </a:cubicBezTo>
                  <a:cubicBezTo>
                    <a:pt x="536" y="323"/>
                    <a:pt x="529" y="321"/>
                    <a:pt x="527" y="323"/>
                  </a:cubicBezTo>
                  <a:cubicBezTo>
                    <a:pt x="525" y="325"/>
                    <a:pt x="523" y="318"/>
                    <a:pt x="521" y="321"/>
                  </a:cubicBezTo>
                  <a:cubicBezTo>
                    <a:pt x="519" y="323"/>
                    <a:pt x="513" y="319"/>
                    <a:pt x="517" y="318"/>
                  </a:cubicBezTo>
                  <a:cubicBezTo>
                    <a:pt x="520" y="317"/>
                    <a:pt x="526" y="313"/>
                    <a:pt x="529" y="312"/>
                  </a:cubicBezTo>
                  <a:cubicBezTo>
                    <a:pt x="531" y="312"/>
                    <a:pt x="525" y="306"/>
                    <a:pt x="522" y="306"/>
                  </a:cubicBezTo>
                  <a:cubicBezTo>
                    <a:pt x="519" y="306"/>
                    <a:pt x="515" y="299"/>
                    <a:pt x="512" y="299"/>
                  </a:cubicBezTo>
                  <a:cubicBezTo>
                    <a:pt x="508" y="299"/>
                    <a:pt x="514" y="297"/>
                    <a:pt x="518" y="299"/>
                  </a:cubicBezTo>
                  <a:cubicBezTo>
                    <a:pt x="522" y="301"/>
                    <a:pt x="526" y="302"/>
                    <a:pt x="528" y="301"/>
                  </a:cubicBezTo>
                  <a:cubicBezTo>
                    <a:pt x="530" y="299"/>
                    <a:pt x="522" y="292"/>
                    <a:pt x="519" y="290"/>
                  </a:cubicBezTo>
                  <a:cubicBezTo>
                    <a:pt x="516" y="288"/>
                    <a:pt x="518" y="284"/>
                    <a:pt x="517" y="283"/>
                  </a:cubicBezTo>
                  <a:cubicBezTo>
                    <a:pt x="515" y="282"/>
                    <a:pt x="511" y="273"/>
                    <a:pt x="509" y="269"/>
                  </a:cubicBezTo>
                  <a:cubicBezTo>
                    <a:pt x="508" y="266"/>
                    <a:pt x="501" y="265"/>
                    <a:pt x="499" y="262"/>
                  </a:cubicBezTo>
                  <a:cubicBezTo>
                    <a:pt x="498" y="260"/>
                    <a:pt x="500" y="254"/>
                    <a:pt x="505" y="252"/>
                  </a:cubicBezTo>
                  <a:cubicBezTo>
                    <a:pt x="510" y="250"/>
                    <a:pt x="508" y="245"/>
                    <a:pt x="510" y="246"/>
                  </a:cubicBezTo>
                  <a:cubicBezTo>
                    <a:pt x="512" y="246"/>
                    <a:pt x="514" y="245"/>
                    <a:pt x="516" y="242"/>
                  </a:cubicBezTo>
                  <a:cubicBezTo>
                    <a:pt x="518" y="238"/>
                    <a:pt x="521" y="240"/>
                    <a:pt x="523" y="238"/>
                  </a:cubicBezTo>
                  <a:cubicBezTo>
                    <a:pt x="525" y="236"/>
                    <a:pt x="533" y="236"/>
                    <a:pt x="536" y="234"/>
                  </a:cubicBezTo>
                  <a:cubicBezTo>
                    <a:pt x="539" y="232"/>
                    <a:pt x="533" y="226"/>
                    <a:pt x="529" y="227"/>
                  </a:cubicBezTo>
                  <a:cubicBezTo>
                    <a:pt x="526" y="228"/>
                    <a:pt x="521" y="227"/>
                    <a:pt x="518" y="223"/>
                  </a:cubicBezTo>
                  <a:cubicBezTo>
                    <a:pt x="516" y="219"/>
                    <a:pt x="509" y="230"/>
                    <a:pt x="503" y="232"/>
                  </a:cubicBezTo>
                  <a:cubicBezTo>
                    <a:pt x="498" y="235"/>
                    <a:pt x="495" y="228"/>
                    <a:pt x="496" y="223"/>
                  </a:cubicBezTo>
                  <a:cubicBezTo>
                    <a:pt x="498" y="219"/>
                    <a:pt x="492" y="219"/>
                    <a:pt x="485" y="219"/>
                  </a:cubicBezTo>
                  <a:cubicBezTo>
                    <a:pt x="477" y="220"/>
                    <a:pt x="480" y="206"/>
                    <a:pt x="485" y="205"/>
                  </a:cubicBezTo>
                  <a:cubicBezTo>
                    <a:pt x="489" y="205"/>
                    <a:pt x="496" y="210"/>
                    <a:pt x="499" y="201"/>
                  </a:cubicBezTo>
                  <a:cubicBezTo>
                    <a:pt x="501" y="193"/>
                    <a:pt x="505" y="199"/>
                    <a:pt x="512" y="192"/>
                  </a:cubicBezTo>
                  <a:cubicBezTo>
                    <a:pt x="518" y="185"/>
                    <a:pt x="525" y="180"/>
                    <a:pt x="531" y="185"/>
                  </a:cubicBezTo>
                  <a:cubicBezTo>
                    <a:pt x="536" y="189"/>
                    <a:pt x="525" y="196"/>
                    <a:pt x="523" y="200"/>
                  </a:cubicBezTo>
                  <a:cubicBezTo>
                    <a:pt x="521" y="204"/>
                    <a:pt x="525" y="205"/>
                    <a:pt x="522" y="209"/>
                  </a:cubicBezTo>
                  <a:cubicBezTo>
                    <a:pt x="518" y="212"/>
                    <a:pt x="523" y="213"/>
                    <a:pt x="529" y="208"/>
                  </a:cubicBezTo>
                  <a:cubicBezTo>
                    <a:pt x="536" y="204"/>
                    <a:pt x="544" y="199"/>
                    <a:pt x="550" y="197"/>
                  </a:cubicBezTo>
                  <a:cubicBezTo>
                    <a:pt x="552" y="196"/>
                    <a:pt x="554" y="196"/>
                    <a:pt x="556" y="196"/>
                  </a:cubicBezTo>
                  <a:cubicBezTo>
                    <a:pt x="557" y="194"/>
                    <a:pt x="558" y="192"/>
                    <a:pt x="559" y="191"/>
                  </a:cubicBezTo>
                  <a:cubicBezTo>
                    <a:pt x="563" y="189"/>
                    <a:pt x="578" y="182"/>
                    <a:pt x="580" y="179"/>
                  </a:cubicBezTo>
                  <a:cubicBezTo>
                    <a:pt x="582" y="177"/>
                    <a:pt x="584" y="171"/>
                    <a:pt x="587" y="171"/>
                  </a:cubicBezTo>
                  <a:cubicBezTo>
                    <a:pt x="590" y="171"/>
                    <a:pt x="590" y="174"/>
                    <a:pt x="594" y="174"/>
                  </a:cubicBezTo>
                  <a:cubicBezTo>
                    <a:pt x="599" y="174"/>
                    <a:pt x="604" y="176"/>
                    <a:pt x="602" y="172"/>
                  </a:cubicBezTo>
                  <a:cubicBezTo>
                    <a:pt x="599" y="169"/>
                    <a:pt x="601" y="169"/>
                    <a:pt x="606" y="168"/>
                  </a:cubicBezTo>
                  <a:cubicBezTo>
                    <a:pt x="611" y="167"/>
                    <a:pt x="610" y="162"/>
                    <a:pt x="614" y="162"/>
                  </a:cubicBezTo>
                  <a:cubicBezTo>
                    <a:pt x="618" y="162"/>
                    <a:pt x="617" y="153"/>
                    <a:pt x="621" y="153"/>
                  </a:cubicBezTo>
                  <a:cubicBezTo>
                    <a:pt x="624" y="153"/>
                    <a:pt x="626" y="158"/>
                    <a:pt x="630" y="157"/>
                  </a:cubicBezTo>
                  <a:cubicBezTo>
                    <a:pt x="631" y="157"/>
                    <a:pt x="632" y="157"/>
                    <a:pt x="633" y="157"/>
                  </a:cubicBezTo>
                  <a:cubicBezTo>
                    <a:pt x="634" y="157"/>
                    <a:pt x="635" y="156"/>
                    <a:pt x="636" y="155"/>
                  </a:cubicBezTo>
                  <a:cubicBezTo>
                    <a:pt x="635" y="151"/>
                    <a:pt x="636" y="147"/>
                    <a:pt x="635" y="145"/>
                  </a:cubicBezTo>
                  <a:cubicBezTo>
                    <a:pt x="633" y="141"/>
                    <a:pt x="635" y="138"/>
                    <a:pt x="634" y="135"/>
                  </a:cubicBezTo>
                  <a:cubicBezTo>
                    <a:pt x="634" y="133"/>
                    <a:pt x="633" y="127"/>
                    <a:pt x="636" y="127"/>
                  </a:cubicBezTo>
                  <a:cubicBezTo>
                    <a:pt x="639" y="127"/>
                    <a:pt x="642" y="121"/>
                    <a:pt x="645" y="123"/>
                  </a:cubicBezTo>
                  <a:cubicBezTo>
                    <a:pt x="649" y="125"/>
                    <a:pt x="655" y="126"/>
                    <a:pt x="655" y="123"/>
                  </a:cubicBezTo>
                  <a:cubicBezTo>
                    <a:pt x="655" y="120"/>
                    <a:pt x="660" y="120"/>
                    <a:pt x="661" y="116"/>
                  </a:cubicBezTo>
                  <a:cubicBezTo>
                    <a:pt x="661" y="112"/>
                    <a:pt x="666" y="111"/>
                    <a:pt x="667" y="107"/>
                  </a:cubicBezTo>
                  <a:cubicBezTo>
                    <a:pt x="668" y="103"/>
                    <a:pt x="670" y="95"/>
                    <a:pt x="673" y="93"/>
                  </a:cubicBezTo>
                  <a:cubicBezTo>
                    <a:pt x="677" y="91"/>
                    <a:pt x="673" y="89"/>
                    <a:pt x="673" y="83"/>
                  </a:cubicBezTo>
                  <a:close/>
                  <a:moveTo>
                    <a:pt x="510" y="399"/>
                  </a:moveTo>
                  <a:cubicBezTo>
                    <a:pt x="506" y="412"/>
                    <a:pt x="515" y="419"/>
                    <a:pt x="516" y="418"/>
                  </a:cubicBezTo>
                  <a:cubicBezTo>
                    <a:pt x="519" y="416"/>
                    <a:pt x="533" y="387"/>
                    <a:pt x="530" y="383"/>
                  </a:cubicBezTo>
                  <a:cubicBezTo>
                    <a:pt x="527" y="379"/>
                    <a:pt x="513" y="386"/>
                    <a:pt x="510" y="399"/>
                  </a:cubicBezTo>
                  <a:close/>
                  <a:moveTo>
                    <a:pt x="391" y="444"/>
                  </a:moveTo>
                  <a:cubicBezTo>
                    <a:pt x="386" y="444"/>
                    <a:pt x="375" y="451"/>
                    <a:pt x="380" y="460"/>
                  </a:cubicBezTo>
                  <a:cubicBezTo>
                    <a:pt x="384" y="469"/>
                    <a:pt x="398" y="463"/>
                    <a:pt x="399" y="459"/>
                  </a:cubicBezTo>
                  <a:cubicBezTo>
                    <a:pt x="399" y="455"/>
                    <a:pt x="406" y="448"/>
                    <a:pt x="405" y="445"/>
                  </a:cubicBezTo>
                  <a:cubicBezTo>
                    <a:pt x="404" y="443"/>
                    <a:pt x="395" y="444"/>
                    <a:pt x="391" y="44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43" name="Freeform 143"/>
            <p:cNvSpPr>
              <a:spLocks noEditPoints="1" noChangeArrowheads="1"/>
            </p:cNvSpPr>
            <p:nvPr/>
          </p:nvSpPr>
          <p:spPr bwMode="auto">
            <a:xfrm>
              <a:off x="6148409" y="2065339"/>
              <a:ext cx="207964" cy="292101"/>
            </a:xfrm>
            <a:custGeom>
              <a:avLst/>
              <a:gdLst>
                <a:gd name="T0" fmla="*/ 58 w 109"/>
                <a:gd name="T1" fmla="*/ 59 h 153"/>
                <a:gd name="T2" fmla="*/ 72 w 109"/>
                <a:gd name="T3" fmla="*/ 69 h 153"/>
                <a:gd name="T4" fmla="*/ 75 w 109"/>
                <a:gd name="T5" fmla="*/ 79 h 153"/>
                <a:gd name="T6" fmla="*/ 80 w 109"/>
                <a:gd name="T7" fmla="*/ 84 h 153"/>
                <a:gd name="T8" fmla="*/ 85 w 109"/>
                <a:gd name="T9" fmla="*/ 98 h 153"/>
                <a:gd name="T10" fmla="*/ 89 w 109"/>
                <a:gd name="T11" fmla="*/ 95 h 153"/>
                <a:gd name="T12" fmla="*/ 94 w 109"/>
                <a:gd name="T13" fmla="*/ 88 h 153"/>
                <a:gd name="T14" fmla="*/ 91 w 109"/>
                <a:gd name="T15" fmla="*/ 75 h 153"/>
                <a:gd name="T16" fmla="*/ 78 w 109"/>
                <a:gd name="T17" fmla="*/ 66 h 153"/>
                <a:gd name="T18" fmla="*/ 71 w 109"/>
                <a:gd name="T19" fmla="*/ 56 h 153"/>
                <a:gd name="T20" fmla="*/ 55 w 109"/>
                <a:gd name="T21" fmla="*/ 53 h 153"/>
                <a:gd name="T22" fmla="*/ 49 w 109"/>
                <a:gd name="T23" fmla="*/ 43 h 153"/>
                <a:gd name="T24" fmla="*/ 57 w 109"/>
                <a:gd name="T25" fmla="*/ 27 h 153"/>
                <a:gd name="T26" fmla="*/ 56 w 109"/>
                <a:gd name="T27" fmla="*/ 8 h 153"/>
                <a:gd name="T28" fmla="*/ 54 w 109"/>
                <a:gd name="T29" fmla="*/ 4 h 153"/>
                <a:gd name="T30" fmla="*/ 38 w 109"/>
                <a:gd name="T31" fmla="*/ 3 h 153"/>
                <a:gd name="T32" fmla="*/ 36 w 109"/>
                <a:gd name="T33" fmla="*/ 29 h 153"/>
                <a:gd name="T34" fmla="*/ 30 w 109"/>
                <a:gd name="T35" fmla="*/ 28 h 153"/>
                <a:gd name="T36" fmla="*/ 33 w 109"/>
                <a:gd name="T37" fmla="*/ 43 h 153"/>
                <a:gd name="T38" fmla="*/ 36 w 109"/>
                <a:gd name="T39" fmla="*/ 52 h 153"/>
                <a:gd name="T40" fmla="*/ 48 w 109"/>
                <a:gd name="T41" fmla="*/ 56 h 153"/>
                <a:gd name="T42" fmla="*/ 58 w 109"/>
                <a:gd name="T43" fmla="*/ 59 h 153"/>
                <a:gd name="T44" fmla="*/ 37 w 109"/>
                <a:gd name="T45" fmla="*/ 62 h 153"/>
                <a:gd name="T46" fmla="*/ 47 w 109"/>
                <a:gd name="T47" fmla="*/ 74 h 153"/>
                <a:gd name="T48" fmla="*/ 37 w 109"/>
                <a:gd name="T49" fmla="*/ 62 h 153"/>
                <a:gd name="T50" fmla="*/ 55 w 109"/>
                <a:gd name="T51" fmla="*/ 94 h 153"/>
                <a:gd name="T52" fmla="*/ 61 w 109"/>
                <a:gd name="T53" fmla="*/ 91 h 153"/>
                <a:gd name="T54" fmla="*/ 62 w 109"/>
                <a:gd name="T55" fmla="*/ 100 h 153"/>
                <a:gd name="T56" fmla="*/ 64 w 109"/>
                <a:gd name="T57" fmla="*/ 112 h 153"/>
                <a:gd name="T58" fmla="*/ 76 w 109"/>
                <a:gd name="T59" fmla="*/ 94 h 153"/>
                <a:gd name="T60" fmla="*/ 72 w 109"/>
                <a:gd name="T61" fmla="*/ 92 h 153"/>
                <a:gd name="T62" fmla="*/ 55 w 109"/>
                <a:gd name="T63" fmla="*/ 79 h 153"/>
                <a:gd name="T64" fmla="*/ 55 w 109"/>
                <a:gd name="T65" fmla="*/ 94 h 153"/>
                <a:gd name="T66" fmla="*/ 16 w 109"/>
                <a:gd name="T67" fmla="*/ 101 h 153"/>
                <a:gd name="T68" fmla="*/ 2 w 109"/>
                <a:gd name="T69" fmla="*/ 119 h 153"/>
                <a:gd name="T70" fmla="*/ 22 w 109"/>
                <a:gd name="T71" fmla="*/ 100 h 153"/>
                <a:gd name="T72" fmla="*/ 25 w 109"/>
                <a:gd name="T73" fmla="*/ 88 h 153"/>
                <a:gd name="T74" fmla="*/ 16 w 109"/>
                <a:gd name="T75" fmla="*/ 101 h 153"/>
                <a:gd name="T76" fmla="*/ 75 w 109"/>
                <a:gd name="T77" fmla="*/ 107 h 153"/>
                <a:gd name="T78" fmla="*/ 84 w 109"/>
                <a:gd name="T79" fmla="*/ 102 h 153"/>
                <a:gd name="T80" fmla="*/ 75 w 109"/>
                <a:gd name="T81" fmla="*/ 107 h 153"/>
                <a:gd name="T82" fmla="*/ 105 w 109"/>
                <a:gd name="T83" fmla="*/ 133 h 153"/>
                <a:gd name="T84" fmla="*/ 103 w 109"/>
                <a:gd name="T85" fmla="*/ 108 h 153"/>
                <a:gd name="T86" fmla="*/ 95 w 109"/>
                <a:gd name="T87" fmla="*/ 108 h 153"/>
                <a:gd name="T88" fmla="*/ 88 w 109"/>
                <a:gd name="T89" fmla="*/ 114 h 153"/>
                <a:gd name="T90" fmla="*/ 82 w 109"/>
                <a:gd name="T91" fmla="*/ 119 h 153"/>
                <a:gd name="T92" fmla="*/ 72 w 109"/>
                <a:gd name="T93" fmla="*/ 116 h 153"/>
                <a:gd name="T94" fmla="*/ 59 w 109"/>
                <a:gd name="T95" fmla="*/ 124 h 153"/>
                <a:gd name="T96" fmla="*/ 54 w 109"/>
                <a:gd name="T97" fmla="*/ 136 h 153"/>
                <a:gd name="T98" fmla="*/ 64 w 109"/>
                <a:gd name="T99" fmla="*/ 130 h 153"/>
                <a:gd name="T100" fmla="*/ 73 w 109"/>
                <a:gd name="T101" fmla="*/ 127 h 153"/>
                <a:gd name="T102" fmla="*/ 82 w 109"/>
                <a:gd name="T103" fmla="*/ 147 h 153"/>
                <a:gd name="T104" fmla="*/ 94 w 109"/>
                <a:gd name="T105" fmla="*/ 153 h 153"/>
                <a:gd name="T106" fmla="*/ 93 w 109"/>
                <a:gd name="T107" fmla="*/ 138 h 153"/>
                <a:gd name="T108" fmla="*/ 105 w 109"/>
                <a:gd name="T109" fmla="*/ 133 h 15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9"/>
                <a:gd name="T166" fmla="*/ 0 h 153"/>
                <a:gd name="T167" fmla="*/ 109 w 109"/>
                <a:gd name="T168" fmla="*/ 153 h 15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9" h="153">
                  <a:moveTo>
                    <a:pt x="58" y="59"/>
                  </a:moveTo>
                  <a:cubicBezTo>
                    <a:pt x="64" y="58"/>
                    <a:pt x="73" y="66"/>
                    <a:pt x="72" y="69"/>
                  </a:cubicBezTo>
                  <a:cubicBezTo>
                    <a:pt x="70" y="72"/>
                    <a:pt x="72" y="82"/>
                    <a:pt x="75" y="79"/>
                  </a:cubicBezTo>
                  <a:cubicBezTo>
                    <a:pt x="78" y="76"/>
                    <a:pt x="83" y="80"/>
                    <a:pt x="80" y="84"/>
                  </a:cubicBezTo>
                  <a:cubicBezTo>
                    <a:pt x="77" y="88"/>
                    <a:pt x="84" y="93"/>
                    <a:pt x="85" y="98"/>
                  </a:cubicBezTo>
                  <a:cubicBezTo>
                    <a:pt x="86" y="103"/>
                    <a:pt x="90" y="99"/>
                    <a:pt x="89" y="95"/>
                  </a:cubicBezTo>
                  <a:cubicBezTo>
                    <a:pt x="88" y="91"/>
                    <a:pt x="90" y="91"/>
                    <a:pt x="94" y="88"/>
                  </a:cubicBezTo>
                  <a:cubicBezTo>
                    <a:pt x="98" y="85"/>
                    <a:pt x="94" y="80"/>
                    <a:pt x="91" y="75"/>
                  </a:cubicBezTo>
                  <a:cubicBezTo>
                    <a:pt x="88" y="69"/>
                    <a:pt x="78" y="71"/>
                    <a:pt x="78" y="66"/>
                  </a:cubicBezTo>
                  <a:cubicBezTo>
                    <a:pt x="78" y="60"/>
                    <a:pt x="71" y="59"/>
                    <a:pt x="71" y="56"/>
                  </a:cubicBezTo>
                  <a:cubicBezTo>
                    <a:pt x="70" y="53"/>
                    <a:pt x="61" y="50"/>
                    <a:pt x="55" y="53"/>
                  </a:cubicBezTo>
                  <a:cubicBezTo>
                    <a:pt x="49" y="56"/>
                    <a:pt x="53" y="47"/>
                    <a:pt x="49" y="43"/>
                  </a:cubicBezTo>
                  <a:cubicBezTo>
                    <a:pt x="45" y="38"/>
                    <a:pt x="52" y="32"/>
                    <a:pt x="57" y="27"/>
                  </a:cubicBezTo>
                  <a:cubicBezTo>
                    <a:pt x="62" y="21"/>
                    <a:pt x="56" y="12"/>
                    <a:pt x="56" y="8"/>
                  </a:cubicBezTo>
                  <a:cubicBezTo>
                    <a:pt x="57" y="4"/>
                    <a:pt x="57" y="3"/>
                    <a:pt x="54" y="4"/>
                  </a:cubicBezTo>
                  <a:cubicBezTo>
                    <a:pt x="52" y="6"/>
                    <a:pt x="42" y="0"/>
                    <a:pt x="38" y="3"/>
                  </a:cubicBezTo>
                  <a:cubicBezTo>
                    <a:pt x="34" y="6"/>
                    <a:pt x="38" y="28"/>
                    <a:pt x="36" y="29"/>
                  </a:cubicBezTo>
                  <a:cubicBezTo>
                    <a:pt x="34" y="31"/>
                    <a:pt x="31" y="26"/>
                    <a:pt x="30" y="28"/>
                  </a:cubicBezTo>
                  <a:cubicBezTo>
                    <a:pt x="29" y="31"/>
                    <a:pt x="31" y="43"/>
                    <a:pt x="33" y="43"/>
                  </a:cubicBezTo>
                  <a:cubicBezTo>
                    <a:pt x="36" y="43"/>
                    <a:pt x="38" y="47"/>
                    <a:pt x="36" y="52"/>
                  </a:cubicBezTo>
                  <a:cubicBezTo>
                    <a:pt x="35" y="57"/>
                    <a:pt x="41" y="58"/>
                    <a:pt x="48" y="56"/>
                  </a:cubicBezTo>
                  <a:cubicBezTo>
                    <a:pt x="54" y="53"/>
                    <a:pt x="52" y="60"/>
                    <a:pt x="58" y="59"/>
                  </a:cubicBezTo>
                  <a:close/>
                  <a:moveTo>
                    <a:pt x="37" y="62"/>
                  </a:moveTo>
                  <a:cubicBezTo>
                    <a:pt x="38" y="67"/>
                    <a:pt x="40" y="76"/>
                    <a:pt x="47" y="74"/>
                  </a:cubicBezTo>
                  <a:cubicBezTo>
                    <a:pt x="55" y="72"/>
                    <a:pt x="36" y="58"/>
                    <a:pt x="37" y="62"/>
                  </a:cubicBezTo>
                  <a:close/>
                  <a:moveTo>
                    <a:pt x="55" y="94"/>
                  </a:moveTo>
                  <a:cubicBezTo>
                    <a:pt x="57" y="94"/>
                    <a:pt x="61" y="94"/>
                    <a:pt x="61" y="91"/>
                  </a:cubicBezTo>
                  <a:cubicBezTo>
                    <a:pt x="62" y="88"/>
                    <a:pt x="65" y="97"/>
                    <a:pt x="62" y="100"/>
                  </a:cubicBezTo>
                  <a:cubicBezTo>
                    <a:pt x="59" y="103"/>
                    <a:pt x="59" y="111"/>
                    <a:pt x="64" y="112"/>
                  </a:cubicBezTo>
                  <a:cubicBezTo>
                    <a:pt x="69" y="113"/>
                    <a:pt x="77" y="97"/>
                    <a:pt x="76" y="94"/>
                  </a:cubicBezTo>
                  <a:cubicBezTo>
                    <a:pt x="75" y="91"/>
                    <a:pt x="71" y="96"/>
                    <a:pt x="72" y="92"/>
                  </a:cubicBezTo>
                  <a:cubicBezTo>
                    <a:pt x="73" y="88"/>
                    <a:pt x="60" y="78"/>
                    <a:pt x="55" y="79"/>
                  </a:cubicBezTo>
                  <a:cubicBezTo>
                    <a:pt x="50" y="80"/>
                    <a:pt x="51" y="95"/>
                    <a:pt x="55" y="94"/>
                  </a:cubicBezTo>
                  <a:close/>
                  <a:moveTo>
                    <a:pt x="16" y="101"/>
                  </a:moveTo>
                  <a:cubicBezTo>
                    <a:pt x="11" y="107"/>
                    <a:pt x="0" y="116"/>
                    <a:pt x="2" y="119"/>
                  </a:cubicBezTo>
                  <a:cubicBezTo>
                    <a:pt x="4" y="123"/>
                    <a:pt x="16" y="105"/>
                    <a:pt x="22" y="100"/>
                  </a:cubicBezTo>
                  <a:cubicBezTo>
                    <a:pt x="28" y="96"/>
                    <a:pt x="27" y="92"/>
                    <a:pt x="25" y="88"/>
                  </a:cubicBezTo>
                  <a:cubicBezTo>
                    <a:pt x="23" y="84"/>
                    <a:pt x="21" y="95"/>
                    <a:pt x="16" y="101"/>
                  </a:cubicBezTo>
                  <a:close/>
                  <a:moveTo>
                    <a:pt x="75" y="107"/>
                  </a:moveTo>
                  <a:cubicBezTo>
                    <a:pt x="77" y="111"/>
                    <a:pt x="86" y="105"/>
                    <a:pt x="84" y="102"/>
                  </a:cubicBezTo>
                  <a:cubicBezTo>
                    <a:pt x="81" y="99"/>
                    <a:pt x="74" y="105"/>
                    <a:pt x="75" y="107"/>
                  </a:cubicBezTo>
                  <a:close/>
                  <a:moveTo>
                    <a:pt x="105" y="133"/>
                  </a:moveTo>
                  <a:cubicBezTo>
                    <a:pt x="109" y="129"/>
                    <a:pt x="103" y="116"/>
                    <a:pt x="103" y="108"/>
                  </a:cubicBezTo>
                  <a:cubicBezTo>
                    <a:pt x="103" y="100"/>
                    <a:pt x="92" y="103"/>
                    <a:pt x="95" y="108"/>
                  </a:cubicBezTo>
                  <a:cubicBezTo>
                    <a:pt x="98" y="113"/>
                    <a:pt x="89" y="109"/>
                    <a:pt x="88" y="114"/>
                  </a:cubicBezTo>
                  <a:cubicBezTo>
                    <a:pt x="88" y="119"/>
                    <a:pt x="81" y="115"/>
                    <a:pt x="82" y="119"/>
                  </a:cubicBezTo>
                  <a:cubicBezTo>
                    <a:pt x="82" y="123"/>
                    <a:pt x="75" y="119"/>
                    <a:pt x="72" y="116"/>
                  </a:cubicBezTo>
                  <a:cubicBezTo>
                    <a:pt x="68" y="114"/>
                    <a:pt x="64" y="123"/>
                    <a:pt x="59" y="124"/>
                  </a:cubicBezTo>
                  <a:cubicBezTo>
                    <a:pt x="54" y="125"/>
                    <a:pt x="51" y="136"/>
                    <a:pt x="54" y="136"/>
                  </a:cubicBezTo>
                  <a:cubicBezTo>
                    <a:pt x="58" y="135"/>
                    <a:pt x="60" y="130"/>
                    <a:pt x="64" y="130"/>
                  </a:cubicBezTo>
                  <a:cubicBezTo>
                    <a:pt x="68" y="131"/>
                    <a:pt x="67" y="126"/>
                    <a:pt x="73" y="127"/>
                  </a:cubicBezTo>
                  <a:cubicBezTo>
                    <a:pt x="78" y="128"/>
                    <a:pt x="74" y="145"/>
                    <a:pt x="82" y="147"/>
                  </a:cubicBezTo>
                  <a:cubicBezTo>
                    <a:pt x="90" y="148"/>
                    <a:pt x="90" y="153"/>
                    <a:pt x="94" y="153"/>
                  </a:cubicBezTo>
                  <a:cubicBezTo>
                    <a:pt x="97" y="153"/>
                    <a:pt x="93" y="142"/>
                    <a:pt x="93" y="138"/>
                  </a:cubicBezTo>
                  <a:cubicBezTo>
                    <a:pt x="94" y="135"/>
                    <a:pt x="101" y="138"/>
                    <a:pt x="105" y="13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44" name="Freeform 144"/>
            <p:cNvSpPr>
              <a:spLocks noEditPoints="1" noChangeArrowheads="1"/>
            </p:cNvSpPr>
            <p:nvPr/>
          </p:nvSpPr>
          <p:spPr bwMode="auto">
            <a:xfrm>
              <a:off x="6664347" y="2535240"/>
              <a:ext cx="273051" cy="173039"/>
            </a:xfrm>
            <a:custGeom>
              <a:avLst/>
              <a:gdLst>
                <a:gd name="T0" fmla="*/ 102 w 143"/>
                <a:gd name="T1" fmla="*/ 84 h 91"/>
                <a:gd name="T2" fmla="*/ 94 w 143"/>
                <a:gd name="T3" fmla="*/ 76 h 91"/>
                <a:gd name="T4" fmla="*/ 83 w 143"/>
                <a:gd name="T5" fmla="*/ 71 h 91"/>
                <a:gd name="T6" fmla="*/ 75 w 143"/>
                <a:gd name="T7" fmla="*/ 56 h 91"/>
                <a:gd name="T8" fmla="*/ 72 w 143"/>
                <a:gd name="T9" fmla="*/ 47 h 91"/>
                <a:gd name="T10" fmla="*/ 75 w 143"/>
                <a:gd name="T11" fmla="*/ 39 h 91"/>
                <a:gd name="T12" fmla="*/ 52 w 143"/>
                <a:gd name="T13" fmla="*/ 27 h 91"/>
                <a:gd name="T14" fmla="*/ 8 w 143"/>
                <a:gd name="T15" fmla="*/ 3 h 91"/>
                <a:gd name="T16" fmla="*/ 0 w 143"/>
                <a:gd name="T17" fmla="*/ 0 h 91"/>
                <a:gd name="T18" fmla="*/ 0 w 143"/>
                <a:gd name="T19" fmla="*/ 71 h 91"/>
                <a:gd name="T20" fmla="*/ 12 w 143"/>
                <a:gd name="T21" fmla="*/ 75 h 91"/>
                <a:gd name="T22" fmla="*/ 25 w 143"/>
                <a:gd name="T23" fmla="*/ 68 h 91"/>
                <a:gd name="T24" fmla="*/ 32 w 143"/>
                <a:gd name="T25" fmla="*/ 59 h 91"/>
                <a:gd name="T26" fmla="*/ 56 w 143"/>
                <a:gd name="T27" fmla="*/ 65 h 91"/>
                <a:gd name="T28" fmla="*/ 80 w 143"/>
                <a:gd name="T29" fmla="*/ 87 h 91"/>
                <a:gd name="T30" fmla="*/ 104 w 143"/>
                <a:gd name="T31" fmla="*/ 91 h 91"/>
                <a:gd name="T32" fmla="*/ 102 w 143"/>
                <a:gd name="T33" fmla="*/ 84 h 91"/>
                <a:gd name="T34" fmla="*/ 121 w 143"/>
                <a:gd name="T35" fmla="*/ 25 h 91"/>
                <a:gd name="T36" fmla="*/ 108 w 143"/>
                <a:gd name="T37" fmla="*/ 33 h 91"/>
                <a:gd name="T38" fmla="*/ 84 w 143"/>
                <a:gd name="T39" fmla="*/ 34 h 91"/>
                <a:gd name="T40" fmla="*/ 102 w 143"/>
                <a:gd name="T41" fmla="*/ 42 h 91"/>
                <a:gd name="T42" fmla="*/ 125 w 143"/>
                <a:gd name="T43" fmla="*/ 30 h 91"/>
                <a:gd name="T44" fmla="*/ 129 w 143"/>
                <a:gd name="T45" fmla="*/ 20 h 91"/>
                <a:gd name="T46" fmla="*/ 121 w 143"/>
                <a:gd name="T47" fmla="*/ 25 h 91"/>
                <a:gd name="T48" fmla="*/ 133 w 143"/>
                <a:gd name="T49" fmla="*/ 12 h 91"/>
                <a:gd name="T50" fmla="*/ 129 w 143"/>
                <a:gd name="T51" fmla="*/ 13 h 91"/>
                <a:gd name="T52" fmla="*/ 136 w 143"/>
                <a:gd name="T53" fmla="*/ 23 h 91"/>
                <a:gd name="T54" fmla="*/ 133 w 143"/>
                <a:gd name="T55" fmla="*/ 12 h 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43"/>
                <a:gd name="T85" fmla="*/ 0 h 91"/>
                <a:gd name="T86" fmla="*/ 143 w 143"/>
                <a:gd name="T87" fmla="*/ 91 h 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43" h="91">
                  <a:moveTo>
                    <a:pt x="102" y="84"/>
                  </a:moveTo>
                  <a:cubicBezTo>
                    <a:pt x="100" y="83"/>
                    <a:pt x="94" y="79"/>
                    <a:pt x="94" y="76"/>
                  </a:cubicBezTo>
                  <a:cubicBezTo>
                    <a:pt x="95" y="74"/>
                    <a:pt x="88" y="74"/>
                    <a:pt x="83" y="71"/>
                  </a:cubicBezTo>
                  <a:cubicBezTo>
                    <a:pt x="78" y="68"/>
                    <a:pt x="80" y="58"/>
                    <a:pt x="75" y="56"/>
                  </a:cubicBezTo>
                  <a:cubicBezTo>
                    <a:pt x="70" y="54"/>
                    <a:pt x="66" y="46"/>
                    <a:pt x="72" y="47"/>
                  </a:cubicBezTo>
                  <a:cubicBezTo>
                    <a:pt x="78" y="47"/>
                    <a:pt x="79" y="44"/>
                    <a:pt x="75" y="39"/>
                  </a:cubicBezTo>
                  <a:cubicBezTo>
                    <a:pt x="70" y="35"/>
                    <a:pt x="53" y="33"/>
                    <a:pt x="52" y="27"/>
                  </a:cubicBezTo>
                  <a:cubicBezTo>
                    <a:pt x="52" y="21"/>
                    <a:pt x="21" y="6"/>
                    <a:pt x="8" y="3"/>
                  </a:cubicBezTo>
                  <a:cubicBezTo>
                    <a:pt x="6" y="2"/>
                    <a:pt x="3" y="1"/>
                    <a:pt x="0" y="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3" y="73"/>
                    <a:pt x="7" y="75"/>
                    <a:pt x="12" y="75"/>
                  </a:cubicBezTo>
                  <a:cubicBezTo>
                    <a:pt x="26" y="76"/>
                    <a:pt x="23" y="68"/>
                    <a:pt x="25" y="68"/>
                  </a:cubicBezTo>
                  <a:cubicBezTo>
                    <a:pt x="28" y="68"/>
                    <a:pt x="29" y="63"/>
                    <a:pt x="32" y="59"/>
                  </a:cubicBezTo>
                  <a:cubicBezTo>
                    <a:pt x="35" y="56"/>
                    <a:pt x="48" y="59"/>
                    <a:pt x="56" y="65"/>
                  </a:cubicBezTo>
                  <a:cubicBezTo>
                    <a:pt x="63" y="71"/>
                    <a:pt x="72" y="88"/>
                    <a:pt x="80" y="87"/>
                  </a:cubicBezTo>
                  <a:cubicBezTo>
                    <a:pt x="88" y="85"/>
                    <a:pt x="97" y="91"/>
                    <a:pt x="104" y="91"/>
                  </a:cubicBezTo>
                  <a:cubicBezTo>
                    <a:pt x="111" y="91"/>
                    <a:pt x="105" y="85"/>
                    <a:pt x="102" y="84"/>
                  </a:cubicBezTo>
                  <a:close/>
                  <a:moveTo>
                    <a:pt x="121" y="25"/>
                  </a:moveTo>
                  <a:cubicBezTo>
                    <a:pt x="121" y="28"/>
                    <a:pt x="116" y="29"/>
                    <a:pt x="108" y="33"/>
                  </a:cubicBezTo>
                  <a:cubicBezTo>
                    <a:pt x="99" y="36"/>
                    <a:pt x="84" y="29"/>
                    <a:pt x="84" y="34"/>
                  </a:cubicBezTo>
                  <a:cubicBezTo>
                    <a:pt x="83" y="37"/>
                    <a:pt x="93" y="42"/>
                    <a:pt x="102" y="42"/>
                  </a:cubicBezTo>
                  <a:cubicBezTo>
                    <a:pt x="111" y="42"/>
                    <a:pt x="125" y="33"/>
                    <a:pt x="125" y="30"/>
                  </a:cubicBezTo>
                  <a:cubicBezTo>
                    <a:pt x="125" y="28"/>
                    <a:pt x="131" y="23"/>
                    <a:pt x="129" y="20"/>
                  </a:cubicBezTo>
                  <a:cubicBezTo>
                    <a:pt x="126" y="18"/>
                    <a:pt x="121" y="22"/>
                    <a:pt x="121" y="25"/>
                  </a:cubicBezTo>
                  <a:close/>
                  <a:moveTo>
                    <a:pt x="133" y="12"/>
                  </a:moveTo>
                  <a:cubicBezTo>
                    <a:pt x="127" y="9"/>
                    <a:pt x="123" y="6"/>
                    <a:pt x="129" y="13"/>
                  </a:cubicBezTo>
                  <a:cubicBezTo>
                    <a:pt x="136" y="19"/>
                    <a:pt x="132" y="24"/>
                    <a:pt x="136" y="23"/>
                  </a:cubicBezTo>
                  <a:cubicBezTo>
                    <a:pt x="143" y="22"/>
                    <a:pt x="138" y="15"/>
                    <a:pt x="133" y="12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45" name="Freeform 145"/>
            <p:cNvSpPr>
              <a:spLocks noChangeArrowheads="1"/>
            </p:cNvSpPr>
            <p:nvPr/>
          </p:nvSpPr>
          <p:spPr bwMode="auto">
            <a:xfrm>
              <a:off x="5362593" y="2263778"/>
              <a:ext cx="46038" cy="88900"/>
            </a:xfrm>
            <a:custGeom>
              <a:avLst/>
              <a:gdLst>
                <a:gd name="T0" fmla="*/ 5 w 24"/>
                <a:gd name="T1" fmla="*/ 0 h 47"/>
                <a:gd name="T2" fmla="*/ 1 w 24"/>
                <a:gd name="T3" fmla="*/ 11 h 47"/>
                <a:gd name="T4" fmla="*/ 1 w 24"/>
                <a:gd name="T5" fmla="*/ 26 h 47"/>
                <a:gd name="T6" fmla="*/ 6 w 24"/>
                <a:gd name="T7" fmla="*/ 43 h 47"/>
                <a:gd name="T8" fmla="*/ 24 w 24"/>
                <a:gd name="T9" fmla="*/ 27 h 47"/>
                <a:gd name="T10" fmla="*/ 5 w 24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47"/>
                <a:gd name="T20" fmla="*/ 24 w 24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47">
                  <a:moveTo>
                    <a:pt x="5" y="0"/>
                  </a:moveTo>
                  <a:cubicBezTo>
                    <a:pt x="2" y="1"/>
                    <a:pt x="3" y="7"/>
                    <a:pt x="1" y="11"/>
                  </a:cubicBezTo>
                  <a:cubicBezTo>
                    <a:pt x="0" y="15"/>
                    <a:pt x="0" y="20"/>
                    <a:pt x="1" y="26"/>
                  </a:cubicBezTo>
                  <a:cubicBezTo>
                    <a:pt x="1" y="32"/>
                    <a:pt x="1" y="39"/>
                    <a:pt x="6" y="43"/>
                  </a:cubicBezTo>
                  <a:cubicBezTo>
                    <a:pt x="13" y="47"/>
                    <a:pt x="23" y="36"/>
                    <a:pt x="24" y="27"/>
                  </a:cubicBezTo>
                  <a:cubicBezTo>
                    <a:pt x="24" y="17"/>
                    <a:pt x="8" y="0"/>
                    <a:pt x="5" y="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46" name="Freeform 146"/>
            <p:cNvSpPr>
              <a:spLocks noChangeArrowheads="1"/>
            </p:cNvSpPr>
            <p:nvPr/>
          </p:nvSpPr>
          <p:spPr bwMode="auto">
            <a:xfrm>
              <a:off x="4559315" y="2724154"/>
              <a:ext cx="160339" cy="317501"/>
            </a:xfrm>
            <a:custGeom>
              <a:avLst/>
              <a:gdLst>
                <a:gd name="T0" fmla="*/ 71 w 84"/>
                <a:gd name="T1" fmla="*/ 5 h 166"/>
                <a:gd name="T2" fmla="*/ 67 w 84"/>
                <a:gd name="T3" fmla="*/ 9 h 166"/>
                <a:gd name="T4" fmla="*/ 65 w 84"/>
                <a:gd name="T5" fmla="*/ 17 h 166"/>
                <a:gd name="T6" fmla="*/ 59 w 84"/>
                <a:gd name="T7" fmla="*/ 22 h 166"/>
                <a:gd name="T8" fmla="*/ 53 w 84"/>
                <a:gd name="T9" fmla="*/ 27 h 166"/>
                <a:gd name="T10" fmla="*/ 53 w 84"/>
                <a:gd name="T11" fmla="*/ 33 h 166"/>
                <a:gd name="T12" fmla="*/ 44 w 84"/>
                <a:gd name="T13" fmla="*/ 40 h 166"/>
                <a:gd name="T14" fmla="*/ 29 w 84"/>
                <a:gd name="T15" fmla="*/ 48 h 166"/>
                <a:gd name="T16" fmla="*/ 14 w 84"/>
                <a:gd name="T17" fmla="*/ 50 h 166"/>
                <a:gd name="T18" fmla="*/ 10 w 84"/>
                <a:gd name="T19" fmla="*/ 65 h 166"/>
                <a:gd name="T20" fmla="*/ 11 w 84"/>
                <a:gd name="T21" fmla="*/ 86 h 166"/>
                <a:gd name="T22" fmla="*/ 8 w 84"/>
                <a:gd name="T23" fmla="*/ 109 h 166"/>
                <a:gd name="T24" fmla="*/ 4 w 84"/>
                <a:gd name="T25" fmla="*/ 136 h 166"/>
                <a:gd name="T26" fmla="*/ 11 w 84"/>
                <a:gd name="T27" fmla="*/ 157 h 166"/>
                <a:gd name="T28" fmla="*/ 31 w 84"/>
                <a:gd name="T29" fmla="*/ 162 h 166"/>
                <a:gd name="T30" fmla="*/ 43 w 84"/>
                <a:gd name="T31" fmla="*/ 158 h 166"/>
                <a:gd name="T32" fmla="*/ 59 w 84"/>
                <a:gd name="T33" fmla="*/ 110 h 166"/>
                <a:gd name="T34" fmla="*/ 72 w 84"/>
                <a:gd name="T35" fmla="*/ 66 h 166"/>
                <a:gd name="T36" fmla="*/ 74 w 84"/>
                <a:gd name="T37" fmla="*/ 54 h 166"/>
                <a:gd name="T38" fmla="*/ 77 w 84"/>
                <a:gd name="T39" fmla="*/ 47 h 166"/>
                <a:gd name="T40" fmla="*/ 83 w 84"/>
                <a:gd name="T41" fmla="*/ 45 h 166"/>
                <a:gd name="T42" fmla="*/ 79 w 84"/>
                <a:gd name="T43" fmla="*/ 24 h 166"/>
                <a:gd name="T44" fmla="*/ 71 w 84"/>
                <a:gd name="T45" fmla="*/ 5 h 16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4"/>
                <a:gd name="T70" fmla="*/ 0 h 166"/>
                <a:gd name="T71" fmla="*/ 84 w 84"/>
                <a:gd name="T72" fmla="*/ 166 h 16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4" h="166">
                  <a:moveTo>
                    <a:pt x="71" y="5"/>
                  </a:moveTo>
                  <a:cubicBezTo>
                    <a:pt x="70" y="0"/>
                    <a:pt x="68" y="7"/>
                    <a:pt x="67" y="9"/>
                  </a:cubicBezTo>
                  <a:cubicBezTo>
                    <a:pt x="66" y="10"/>
                    <a:pt x="65" y="14"/>
                    <a:pt x="65" y="17"/>
                  </a:cubicBezTo>
                  <a:cubicBezTo>
                    <a:pt x="66" y="19"/>
                    <a:pt x="61" y="22"/>
                    <a:pt x="59" y="22"/>
                  </a:cubicBezTo>
                  <a:cubicBezTo>
                    <a:pt x="56" y="21"/>
                    <a:pt x="52" y="23"/>
                    <a:pt x="53" y="27"/>
                  </a:cubicBezTo>
                  <a:cubicBezTo>
                    <a:pt x="54" y="30"/>
                    <a:pt x="51" y="30"/>
                    <a:pt x="53" y="33"/>
                  </a:cubicBezTo>
                  <a:cubicBezTo>
                    <a:pt x="54" y="36"/>
                    <a:pt x="49" y="39"/>
                    <a:pt x="44" y="40"/>
                  </a:cubicBezTo>
                  <a:cubicBezTo>
                    <a:pt x="40" y="40"/>
                    <a:pt x="34" y="48"/>
                    <a:pt x="29" y="48"/>
                  </a:cubicBezTo>
                  <a:cubicBezTo>
                    <a:pt x="24" y="47"/>
                    <a:pt x="19" y="51"/>
                    <a:pt x="14" y="50"/>
                  </a:cubicBezTo>
                  <a:cubicBezTo>
                    <a:pt x="10" y="50"/>
                    <a:pt x="13" y="59"/>
                    <a:pt x="10" y="65"/>
                  </a:cubicBezTo>
                  <a:cubicBezTo>
                    <a:pt x="6" y="71"/>
                    <a:pt x="8" y="78"/>
                    <a:pt x="11" y="86"/>
                  </a:cubicBezTo>
                  <a:cubicBezTo>
                    <a:pt x="14" y="93"/>
                    <a:pt x="16" y="99"/>
                    <a:pt x="8" y="109"/>
                  </a:cubicBezTo>
                  <a:cubicBezTo>
                    <a:pt x="0" y="118"/>
                    <a:pt x="1" y="129"/>
                    <a:pt x="4" y="136"/>
                  </a:cubicBezTo>
                  <a:cubicBezTo>
                    <a:pt x="7" y="142"/>
                    <a:pt x="7" y="152"/>
                    <a:pt x="11" y="157"/>
                  </a:cubicBezTo>
                  <a:cubicBezTo>
                    <a:pt x="16" y="162"/>
                    <a:pt x="28" y="166"/>
                    <a:pt x="31" y="162"/>
                  </a:cubicBezTo>
                  <a:cubicBezTo>
                    <a:pt x="35" y="158"/>
                    <a:pt x="39" y="162"/>
                    <a:pt x="43" y="158"/>
                  </a:cubicBezTo>
                  <a:cubicBezTo>
                    <a:pt x="47" y="153"/>
                    <a:pt x="54" y="127"/>
                    <a:pt x="59" y="110"/>
                  </a:cubicBezTo>
                  <a:cubicBezTo>
                    <a:pt x="65" y="93"/>
                    <a:pt x="72" y="71"/>
                    <a:pt x="72" y="66"/>
                  </a:cubicBezTo>
                  <a:cubicBezTo>
                    <a:pt x="71" y="62"/>
                    <a:pt x="76" y="59"/>
                    <a:pt x="74" y="54"/>
                  </a:cubicBezTo>
                  <a:cubicBezTo>
                    <a:pt x="72" y="49"/>
                    <a:pt x="74" y="43"/>
                    <a:pt x="77" y="47"/>
                  </a:cubicBezTo>
                  <a:cubicBezTo>
                    <a:pt x="79" y="51"/>
                    <a:pt x="82" y="51"/>
                    <a:pt x="83" y="45"/>
                  </a:cubicBezTo>
                  <a:cubicBezTo>
                    <a:pt x="84" y="40"/>
                    <a:pt x="79" y="32"/>
                    <a:pt x="79" y="24"/>
                  </a:cubicBezTo>
                  <a:cubicBezTo>
                    <a:pt x="79" y="16"/>
                    <a:pt x="72" y="9"/>
                    <a:pt x="71" y="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47" name="Freeform 147"/>
            <p:cNvSpPr>
              <a:spLocks noEditPoints="1" noChangeArrowheads="1"/>
            </p:cNvSpPr>
            <p:nvPr/>
          </p:nvSpPr>
          <p:spPr bwMode="auto">
            <a:xfrm>
              <a:off x="4552965" y="2052640"/>
              <a:ext cx="258764" cy="157163"/>
            </a:xfrm>
            <a:custGeom>
              <a:avLst/>
              <a:gdLst>
                <a:gd name="T0" fmla="*/ 95 w 135"/>
                <a:gd name="T1" fmla="*/ 3 h 82"/>
                <a:gd name="T2" fmla="*/ 73 w 135"/>
                <a:gd name="T3" fmla="*/ 4 h 82"/>
                <a:gd name="T4" fmla="*/ 56 w 135"/>
                <a:gd name="T5" fmla="*/ 19 h 82"/>
                <a:gd name="T6" fmla="*/ 48 w 135"/>
                <a:gd name="T7" fmla="*/ 22 h 82"/>
                <a:gd name="T8" fmla="*/ 32 w 135"/>
                <a:gd name="T9" fmla="*/ 20 h 82"/>
                <a:gd name="T10" fmla="*/ 18 w 135"/>
                <a:gd name="T11" fmla="*/ 19 h 82"/>
                <a:gd name="T12" fmla="*/ 10 w 135"/>
                <a:gd name="T13" fmla="*/ 17 h 82"/>
                <a:gd name="T14" fmla="*/ 5 w 135"/>
                <a:gd name="T15" fmla="*/ 21 h 82"/>
                <a:gd name="T16" fmla="*/ 6 w 135"/>
                <a:gd name="T17" fmla="*/ 28 h 82"/>
                <a:gd name="T18" fmla="*/ 0 w 135"/>
                <a:gd name="T19" fmla="*/ 30 h 82"/>
                <a:gd name="T20" fmla="*/ 1 w 135"/>
                <a:gd name="T21" fmla="*/ 37 h 82"/>
                <a:gd name="T22" fmla="*/ 5 w 135"/>
                <a:gd name="T23" fmla="*/ 55 h 82"/>
                <a:gd name="T24" fmla="*/ 9 w 135"/>
                <a:gd name="T25" fmla="*/ 72 h 82"/>
                <a:gd name="T26" fmla="*/ 29 w 135"/>
                <a:gd name="T27" fmla="*/ 70 h 82"/>
                <a:gd name="T28" fmla="*/ 44 w 135"/>
                <a:gd name="T29" fmla="*/ 65 h 82"/>
                <a:gd name="T30" fmla="*/ 56 w 135"/>
                <a:gd name="T31" fmla="*/ 59 h 82"/>
                <a:gd name="T32" fmla="*/ 67 w 135"/>
                <a:gd name="T33" fmla="*/ 57 h 82"/>
                <a:gd name="T34" fmla="*/ 76 w 135"/>
                <a:gd name="T35" fmla="*/ 51 h 82"/>
                <a:gd name="T36" fmla="*/ 100 w 135"/>
                <a:gd name="T37" fmla="*/ 43 h 82"/>
                <a:gd name="T38" fmla="*/ 111 w 135"/>
                <a:gd name="T39" fmla="*/ 32 h 82"/>
                <a:gd name="T40" fmla="*/ 120 w 135"/>
                <a:gd name="T41" fmla="*/ 28 h 82"/>
                <a:gd name="T42" fmla="*/ 106 w 135"/>
                <a:gd name="T43" fmla="*/ 0 h 82"/>
                <a:gd name="T44" fmla="*/ 95 w 135"/>
                <a:gd name="T45" fmla="*/ 3 h 82"/>
                <a:gd name="T46" fmla="*/ 123 w 135"/>
                <a:gd name="T47" fmla="*/ 78 h 82"/>
                <a:gd name="T48" fmla="*/ 134 w 135"/>
                <a:gd name="T49" fmla="*/ 76 h 82"/>
                <a:gd name="T50" fmla="*/ 123 w 135"/>
                <a:gd name="T51" fmla="*/ 78 h 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5"/>
                <a:gd name="T79" fmla="*/ 0 h 82"/>
                <a:gd name="T80" fmla="*/ 135 w 135"/>
                <a:gd name="T81" fmla="*/ 82 h 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5" h="82">
                  <a:moveTo>
                    <a:pt x="95" y="3"/>
                  </a:moveTo>
                  <a:cubicBezTo>
                    <a:pt x="90" y="4"/>
                    <a:pt x="75" y="3"/>
                    <a:pt x="73" y="4"/>
                  </a:cubicBezTo>
                  <a:cubicBezTo>
                    <a:pt x="71" y="5"/>
                    <a:pt x="58" y="15"/>
                    <a:pt x="56" y="19"/>
                  </a:cubicBezTo>
                  <a:cubicBezTo>
                    <a:pt x="54" y="24"/>
                    <a:pt x="51" y="25"/>
                    <a:pt x="48" y="22"/>
                  </a:cubicBezTo>
                  <a:cubicBezTo>
                    <a:pt x="45" y="20"/>
                    <a:pt x="33" y="21"/>
                    <a:pt x="32" y="20"/>
                  </a:cubicBezTo>
                  <a:cubicBezTo>
                    <a:pt x="31" y="19"/>
                    <a:pt x="23" y="18"/>
                    <a:pt x="18" y="19"/>
                  </a:cubicBezTo>
                  <a:cubicBezTo>
                    <a:pt x="14" y="19"/>
                    <a:pt x="12" y="17"/>
                    <a:pt x="10" y="17"/>
                  </a:cubicBezTo>
                  <a:cubicBezTo>
                    <a:pt x="8" y="18"/>
                    <a:pt x="6" y="20"/>
                    <a:pt x="5" y="21"/>
                  </a:cubicBezTo>
                  <a:cubicBezTo>
                    <a:pt x="4" y="23"/>
                    <a:pt x="6" y="26"/>
                    <a:pt x="6" y="28"/>
                  </a:cubicBezTo>
                  <a:cubicBezTo>
                    <a:pt x="5" y="28"/>
                    <a:pt x="3" y="29"/>
                    <a:pt x="0" y="30"/>
                  </a:cubicBezTo>
                  <a:cubicBezTo>
                    <a:pt x="1" y="33"/>
                    <a:pt x="2" y="35"/>
                    <a:pt x="1" y="37"/>
                  </a:cubicBezTo>
                  <a:cubicBezTo>
                    <a:pt x="0" y="41"/>
                    <a:pt x="1" y="50"/>
                    <a:pt x="5" y="55"/>
                  </a:cubicBezTo>
                  <a:cubicBezTo>
                    <a:pt x="8" y="61"/>
                    <a:pt x="7" y="70"/>
                    <a:pt x="9" y="72"/>
                  </a:cubicBezTo>
                  <a:cubicBezTo>
                    <a:pt x="10" y="74"/>
                    <a:pt x="23" y="73"/>
                    <a:pt x="29" y="70"/>
                  </a:cubicBezTo>
                  <a:cubicBezTo>
                    <a:pt x="35" y="66"/>
                    <a:pt x="39" y="65"/>
                    <a:pt x="44" y="65"/>
                  </a:cubicBezTo>
                  <a:cubicBezTo>
                    <a:pt x="48" y="65"/>
                    <a:pt x="54" y="61"/>
                    <a:pt x="56" y="59"/>
                  </a:cubicBezTo>
                  <a:cubicBezTo>
                    <a:pt x="57" y="57"/>
                    <a:pt x="64" y="57"/>
                    <a:pt x="67" y="57"/>
                  </a:cubicBezTo>
                  <a:cubicBezTo>
                    <a:pt x="70" y="58"/>
                    <a:pt x="73" y="54"/>
                    <a:pt x="76" y="51"/>
                  </a:cubicBezTo>
                  <a:cubicBezTo>
                    <a:pt x="79" y="48"/>
                    <a:pt x="89" y="47"/>
                    <a:pt x="100" y="43"/>
                  </a:cubicBezTo>
                  <a:cubicBezTo>
                    <a:pt x="110" y="40"/>
                    <a:pt x="108" y="35"/>
                    <a:pt x="111" y="32"/>
                  </a:cubicBezTo>
                  <a:cubicBezTo>
                    <a:pt x="113" y="30"/>
                    <a:pt x="116" y="30"/>
                    <a:pt x="120" y="28"/>
                  </a:cubicBezTo>
                  <a:cubicBezTo>
                    <a:pt x="115" y="18"/>
                    <a:pt x="109" y="6"/>
                    <a:pt x="106" y="0"/>
                  </a:cubicBezTo>
                  <a:cubicBezTo>
                    <a:pt x="101" y="1"/>
                    <a:pt x="97" y="3"/>
                    <a:pt x="95" y="3"/>
                  </a:cubicBezTo>
                  <a:close/>
                  <a:moveTo>
                    <a:pt x="123" y="78"/>
                  </a:moveTo>
                  <a:cubicBezTo>
                    <a:pt x="127" y="82"/>
                    <a:pt x="134" y="77"/>
                    <a:pt x="134" y="76"/>
                  </a:cubicBezTo>
                  <a:cubicBezTo>
                    <a:pt x="135" y="74"/>
                    <a:pt x="119" y="73"/>
                    <a:pt x="123" y="78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48" name="Freeform 148"/>
            <p:cNvSpPr>
              <a:spLocks noEditPoints="1" noChangeArrowheads="1"/>
            </p:cNvSpPr>
            <p:nvPr/>
          </p:nvSpPr>
          <p:spPr bwMode="auto">
            <a:xfrm>
              <a:off x="6961211" y="2592391"/>
              <a:ext cx="174626" cy="125413"/>
            </a:xfrm>
            <a:custGeom>
              <a:avLst/>
              <a:gdLst>
                <a:gd name="T0" fmla="*/ 1 w 92"/>
                <a:gd name="T1" fmla="*/ 3 h 66"/>
                <a:gd name="T2" fmla="*/ 15 w 92"/>
                <a:gd name="T3" fmla="*/ 19 h 66"/>
                <a:gd name="T4" fmla="*/ 1 w 92"/>
                <a:gd name="T5" fmla="*/ 3 h 66"/>
                <a:gd name="T6" fmla="*/ 22 w 92"/>
                <a:gd name="T7" fmla="*/ 17 h 66"/>
                <a:gd name="T8" fmla="*/ 32 w 92"/>
                <a:gd name="T9" fmla="*/ 24 h 66"/>
                <a:gd name="T10" fmla="*/ 22 w 92"/>
                <a:gd name="T11" fmla="*/ 17 h 66"/>
                <a:gd name="T12" fmla="*/ 60 w 92"/>
                <a:gd name="T13" fmla="*/ 37 h 66"/>
                <a:gd name="T14" fmla="*/ 44 w 92"/>
                <a:gd name="T15" fmla="*/ 28 h 66"/>
                <a:gd name="T16" fmla="*/ 60 w 92"/>
                <a:gd name="T17" fmla="*/ 37 h 66"/>
                <a:gd name="T18" fmla="*/ 58 w 92"/>
                <a:gd name="T19" fmla="*/ 47 h 66"/>
                <a:gd name="T20" fmla="*/ 69 w 92"/>
                <a:gd name="T21" fmla="*/ 54 h 66"/>
                <a:gd name="T22" fmla="*/ 58 w 92"/>
                <a:gd name="T23" fmla="*/ 47 h 66"/>
                <a:gd name="T24" fmla="*/ 78 w 92"/>
                <a:gd name="T25" fmla="*/ 58 h 66"/>
                <a:gd name="T26" fmla="*/ 89 w 92"/>
                <a:gd name="T27" fmla="*/ 63 h 66"/>
                <a:gd name="T28" fmla="*/ 78 w 92"/>
                <a:gd name="T29" fmla="*/ 58 h 66"/>
                <a:gd name="T30" fmla="*/ 70 w 92"/>
                <a:gd name="T31" fmla="*/ 36 h 66"/>
                <a:gd name="T32" fmla="*/ 79 w 92"/>
                <a:gd name="T33" fmla="*/ 51 h 66"/>
                <a:gd name="T34" fmla="*/ 70 w 92"/>
                <a:gd name="T35" fmla="*/ 36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2"/>
                <a:gd name="T55" fmla="*/ 0 h 66"/>
                <a:gd name="T56" fmla="*/ 92 w 92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2" h="66">
                  <a:moveTo>
                    <a:pt x="1" y="3"/>
                  </a:moveTo>
                  <a:cubicBezTo>
                    <a:pt x="0" y="6"/>
                    <a:pt x="11" y="21"/>
                    <a:pt x="15" y="19"/>
                  </a:cubicBezTo>
                  <a:cubicBezTo>
                    <a:pt x="22" y="14"/>
                    <a:pt x="2" y="0"/>
                    <a:pt x="1" y="3"/>
                  </a:cubicBezTo>
                  <a:close/>
                  <a:moveTo>
                    <a:pt x="22" y="17"/>
                  </a:moveTo>
                  <a:cubicBezTo>
                    <a:pt x="22" y="18"/>
                    <a:pt x="30" y="26"/>
                    <a:pt x="32" y="24"/>
                  </a:cubicBezTo>
                  <a:cubicBezTo>
                    <a:pt x="34" y="23"/>
                    <a:pt x="23" y="14"/>
                    <a:pt x="22" y="17"/>
                  </a:cubicBezTo>
                  <a:close/>
                  <a:moveTo>
                    <a:pt x="60" y="37"/>
                  </a:moveTo>
                  <a:cubicBezTo>
                    <a:pt x="63" y="35"/>
                    <a:pt x="44" y="25"/>
                    <a:pt x="44" y="28"/>
                  </a:cubicBezTo>
                  <a:cubicBezTo>
                    <a:pt x="44" y="31"/>
                    <a:pt x="57" y="38"/>
                    <a:pt x="60" y="37"/>
                  </a:cubicBezTo>
                  <a:close/>
                  <a:moveTo>
                    <a:pt x="58" y="47"/>
                  </a:moveTo>
                  <a:cubicBezTo>
                    <a:pt x="59" y="52"/>
                    <a:pt x="66" y="55"/>
                    <a:pt x="69" y="54"/>
                  </a:cubicBezTo>
                  <a:cubicBezTo>
                    <a:pt x="72" y="52"/>
                    <a:pt x="57" y="42"/>
                    <a:pt x="58" y="47"/>
                  </a:cubicBezTo>
                  <a:close/>
                  <a:moveTo>
                    <a:pt x="78" y="58"/>
                  </a:moveTo>
                  <a:cubicBezTo>
                    <a:pt x="79" y="60"/>
                    <a:pt x="85" y="66"/>
                    <a:pt x="89" y="63"/>
                  </a:cubicBezTo>
                  <a:cubicBezTo>
                    <a:pt x="92" y="61"/>
                    <a:pt x="78" y="56"/>
                    <a:pt x="78" y="58"/>
                  </a:cubicBezTo>
                  <a:close/>
                  <a:moveTo>
                    <a:pt x="70" y="36"/>
                  </a:moveTo>
                  <a:cubicBezTo>
                    <a:pt x="67" y="42"/>
                    <a:pt x="77" y="51"/>
                    <a:pt x="79" y="51"/>
                  </a:cubicBezTo>
                  <a:cubicBezTo>
                    <a:pt x="80" y="52"/>
                    <a:pt x="72" y="32"/>
                    <a:pt x="70" y="36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49" name="Freeform 149"/>
            <p:cNvSpPr>
              <a:spLocks noEditPoints="1" noChangeArrowheads="1"/>
            </p:cNvSpPr>
            <p:nvPr/>
          </p:nvSpPr>
          <p:spPr bwMode="auto">
            <a:xfrm>
              <a:off x="6961211" y="2592391"/>
              <a:ext cx="174626" cy="125413"/>
            </a:xfrm>
            <a:custGeom>
              <a:avLst/>
              <a:gdLst>
                <a:gd name="T0" fmla="*/ 1 w 92"/>
                <a:gd name="T1" fmla="*/ 3 h 66"/>
                <a:gd name="T2" fmla="*/ 15 w 92"/>
                <a:gd name="T3" fmla="*/ 19 h 66"/>
                <a:gd name="T4" fmla="*/ 1 w 92"/>
                <a:gd name="T5" fmla="*/ 3 h 66"/>
                <a:gd name="T6" fmla="*/ 22 w 92"/>
                <a:gd name="T7" fmla="*/ 17 h 66"/>
                <a:gd name="T8" fmla="*/ 32 w 92"/>
                <a:gd name="T9" fmla="*/ 24 h 66"/>
                <a:gd name="T10" fmla="*/ 22 w 92"/>
                <a:gd name="T11" fmla="*/ 17 h 66"/>
                <a:gd name="T12" fmla="*/ 60 w 92"/>
                <a:gd name="T13" fmla="*/ 37 h 66"/>
                <a:gd name="T14" fmla="*/ 44 w 92"/>
                <a:gd name="T15" fmla="*/ 28 h 66"/>
                <a:gd name="T16" fmla="*/ 60 w 92"/>
                <a:gd name="T17" fmla="*/ 37 h 66"/>
                <a:gd name="T18" fmla="*/ 58 w 92"/>
                <a:gd name="T19" fmla="*/ 47 h 66"/>
                <a:gd name="T20" fmla="*/ 69 w 92"/>
                <a:gd name="T21" fmla="*/ 54 h 66"/>
                <a:gd name="T22" fmla="*/ 58 w 92"/>
                <a:gd name="T23" fmla="*/ 47 h 66"/>
                <a:gd name="T24" fmla="*/ 78 w 92"/>
                <a:gd name="T25" fmla="*/ 58 h 66"/>
                <a:gd name="T26" fmla="*/ 89 w 92"/>
                <a:gd name="T27" fmla="*/ 63 h 66"/>
                <a:gd name="T28" fmla="*/ 78 w 92"/>
                <a:gd name="T29" fmla="*/ 58 h 66"/>
                <a:gd name="T30" fmla="*/ 70 w 92"/>
                <a:gd name="T31" fmla="*/ 36 h 66"/>
                <a:gd name="T32" fmla="*/ 79 w 92"/>
                <a:gd name="T33" fmla="*/ 51 h 66"/>
                <a:gd name="T34" fmla="*/ 70 w 92"/>
                <a:gd name="T35" fmla="*/ 36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2"/>
                <a:gd name="T55" fmla="*/ 0 h 66"/>
                <a:gd name="T56" fmla="*/ 92 w 92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2" h="66">
                  <a:moveTo>
                    <a:pt x="1" y="3"/>
                  </a:moveTo>
                  <a:cubicBezTo>
                    <a:pt x="0" y="6"/>
                    <a:pt x="11" y="21"/>
                    <a:pt x="15" y="19"/>
                  </a:cubicBezTo>
                  <a:cubicBezTo>
                    <a:pt x="22" y="14"/>
                    <a:pt x="2" y="0"/>
                    <a:pt x="1" y="3"/>
                  </a:cubicBezTo>
                  <a:close/>
                  <a:moveTo>
                    <a:pt x="22" y="17"/>
                  </a:moveTo>
                  <a:cubicBezTo>
                    <a:pt x="22" y="18"/>
                    <a:pt x="30" y="26"/>
                    <a:pt x="32" y="24"/>
                  </a:cubicBezTo>
                  <a:cubicBezTo>
                    <a:pt x="34" y="23"/>
                    <a:pt x="23" y="14"/>
                    <a:pt x="22" y="17"/>
                  </a:cubicBezTo>
                  <a:close/>
                  <a:moveTo>
                    <a:pt x="60" y="37"/>
                  </a:moveTo>
                  <a:cubicBezTo>
                    <a:pt x="63" y="35"/>
                    <a:pt x="44" y="25"/>
                    <a:pt x="44" y="28"/>
                  </a:cubicBezTo>
                  <a:cubicBezTo>
                    <a:pt x="44" y="31"/>
                    <a:pt x="57" y="38"/>
                    <a:pt x="60" y="37"/>
                  </a:cubicBezTo>
                  <a:close/>
                  <a:moveTo>
                    <a:pt x="58" y="47"/>
                  </a:moveTo>
                  <a:cubicBezTo>
                    <a:pt x="59" y="52"/>
                    <a:pt x="66" y="55"/>
                    <a:pt x="69" y="54"/>
                  </a:cubicBezTo>
                  <a:cubicBezTo>
                    <a:pt x="72" y="52"/>
                    <a:pt x="57" y="42"/>
                    <a:pt x="58" y="47"/>
                  </a:cubicBezTo>
                  <a:close/>
                  <a:moveTo>
                    <a:pt x="78" y="58"/>
                  </a:moveTo>
                  <a:cubicBezTo>
                    <a:pt x="79" y="60"/>
                    <a:pt x="85" y="66"/>
                    <a:pt x="89" y="63"/>
                  </a:cubicBezTo>
                  <a:cubicBezTo>
                    <a:pt x="92" y="61"/>
                    <a:pt x="78" y="56"/>
                    <a:pt x="78" y="58"/>
                  </a:cubicBezTo>
                  <a:close/>
                  <a:moveTo>
                    <a:pt x="70" y="36"/>
                  </a:moveTo>
                  <a:cubicBezTo>
                    <a:pt x="67" y="42"/>
                    <a:pt x="77" y="51"/>
                    <a:pt x="79" y="51"/>
                  </a:cubicBezTo>
                  <a:cubicBezTo>
                    <a:pt x="80" y="52"/>
                    <a:pt x="72" y="32"/>
                    <a:pt x="70" y="36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50" name="Freeform 150"/>
            <p:cNvSpPr>
              <a:spLocks noEditPoints="1" noChangeArrowheads="1"/>
            </p:cNvSpPr>
            <p:nvPr/>
          </p:nvSpPr>
          <p:spPr bwMode="auto">
            <a:xfrm>
              <a:off x="6054746" y="2706691"/>
              <a:ext cx="884241" cy="787401"/>
            </a:xfrm>
            <a:custGeom>
              <a:avLst/>
              <a:gdLst>
                <a:gd name="T0" fmla="*/ 457 w 463"/>
                <a:gd name="T1" fmla="*/ 180 h 412"/>
                <a:gd name="T2" fmla="*/ 438 w 463"/>
                <a:gd name="T3" fmla="*/ 160 h 412"/>
                <a:gd name="T4" fmla="*/ 424 w 463"/>
                <a:gd name="T5" fmla="*/ 139 h 412"/>
                <a:gd name="T6" fmla="*/ 410 w 463"/>
                <a:gd name="T7" fmla="*/ 124 h 412"/>
                <a:gd name="T8" fmla="*/ 378 w 463"/>
                <a:gd name="T9" fmla="*/ 93 h 412"/>
                <a:gd name="T10" fmla="*/ 367 w 463"/>
                <a:gd name="T11" fmla="*/ 53 h 412"/>
                <a:gd name="T12" fmla="*/ 347 w 463"/>
                <a:gd name="T13" fmla="*/ 33 h 412"/>
                <a:gd name="T14" fmla="*/ 329 w 463"/>
                <a:gd name="T15" fmla="*/ 10 h 412"/>
                <a:gd name="T16" fmla="*/ 324 w 463"/>
                <a:gd name="T17" fmla="*/ 51 h 412"/>
                <a:gd name="T18" fmla="*/ 297 w 463"/>
                <a:gd name="T19" fmla="*/ 76 h 412"/>
                <a:gd name="T20" fmla="*/ 265 w 463"/>
                <a:gd name="T21" fmla="*/ 59 h 412"/>
                <a:gd name="T22" fmla="*/ 259 w 463"/>
                <a:gd name="T23" fmla="*/ 35 h 412"/>
                <a:gd name="T24" fmla="*/ 268 w 463"/>
                <a:gd name="T25" fmla="*/ 17 h 412"/>
                <a:gd name="T26" fmla="*/ 251 w 463"/>
                <a:gd name="T27" fmla="*/ 19 h 412"/>
                <a:gd name="T28" fmla="*/ 222 w 463"/>
                <a:gd name="T29" fmla="*/ 13 h 412"/>
                <a:gd name="T30" fmla="*/ 194 w 463"/>
                <a:gd name="T31" fmla="*/ 32 h 412"/>
                <a:gd name="T32" fmla="*/ 184 w 463"/>
                <a:gd name="T33" fmla="*/ 51 h 412"/>
                <a:gd name="T34" fmla="*/ 167 w 463"/>
                <a:gd name="T35" fmla="*/ 44 h 412"/>
                <a:gd name="T36" fmla="*/ 147 w 463"/>
                <a:gd name="T37" fmla="*/ 46 h 412"/>
                <a:gd name="T38" fmla="*/ 131 w 463"/>
                <a:gd name="T39" fmla="*/ 55 h 412"/>
                <a:gd name="T40" fmla="*/ 123 w 463"/>
                <a:gd name="T41" fmla="*/ 73 h 412"/>
                <a:gd name="T42" fmla="*/ 106 w 463"/>
                <a:gd name="T43" fmla="*/ 75 h 412"/>
                <a:gd name="T44" fmla="*/ 69 w 463"/>
                <a:gd name="T45" fmla="*/ 110 h 412"/>
                <a:gd name="T46" fmla="*/ 34 w 463"/>
                <a:gd name="T47" fmla="*/ 121 h 412"/>
                <a:gd name="T48" fmla="*/ 13 w 463"/>
                <a:gd name="T49" fmla="*/ 130 h 412"/>
                <a:gd name="T50" fmla="*/ 6 w 463"/>
                <a:gd name="T51" fmla="*/ 169 h 412"/>
                <a:gd name="T52" fmla="*/ 9 w 463"/>
                <a:gd name="T53" fmla="*/ 187 h 412"/>
                <a:gd name="T54" fmla="*/ 22 w 463"/>
                <a:gd name="T55" fmla="*/ 227 h 412"/>
                <a:gd name="T56" fmla="*/ 23 w 463"/>
                <a:gd name="T57" fmla="*/ 277 h 412"/>
                <a:gd name="T58" fmla="*/ 56 w 463"/>
                <a:gd name="T59" fmla="*/ 294 h 412"/>
                <a:gd name="T60" fmla="*/ 104 w 463"/>
                <a:gd name="T61" fmla="*/ 280 h 412"/>
                <a:gd name="T62" fmla="*/ 157 w 463"/>
                <a:gd name="T63" fmla="*/ 260 h 412"/>
                <a:gd name="T64" fmla="*/ 219 w 463"/>
                <a:gd name="T65" fmla="*/ 256 h 412"/>
                <a:gd name="T66" fmla="*/ 240 w 463"/>
                <a:gd name="T67" fmla="*/ 268 h 412"/>
                <a:gd name="T68" fmla="*/ 262 w 463"/>
                <a:gd name="T69" fmla="*/ 287 h 412"/>
                <a:gd name="T70" fmla="*/ 278 w 463"/>
                <a:gd name="T71" fmla="*/ 285 h 412"/>
                <a:gd name="T72" fmla="*/ 288 w 463"/>
                <a:gd name="T73" fmla="*/ 289 h 412"/>
                <a:gd name="T74" fmla="*/ 304 w 463"/>
                <a:gd name="T75" fmla="*/ 317 h 412"/>
                <a:gd name="T76" fmla="*/ 344 w 463"/>
                <a:gd name="T77" fmla="*/ 344 h 412"/>
                <a:gd name="T78" fmla="*/ 365 w 463"/>
                <a:gd name="T79" fmla="*/ 341 h 412"/>
                <a:gd name="T80" fmla="*/ 379 w 463"/>
                <a:gd name="T81" fmla="*/ 348 h 412"/>
                <a:gd name="T82" fmla="*/ 419 w 463"/>
                <a:gd name="T83" fmla="*/ 330 h 412"/>
                <a:gd name="T84" fmla="*/ 443 w 463"/>
                <a:gd name="T85" fmla="*/ 266 h 412"/>
                <a:gd name="T86" fmla="*/ 458 w 463"/>
                <a:gd name="T87" fmla="*/ 228 h 412"/>
                <a:gd name="T88" fmla="*/ 210 w 463"/>
                <a:gd name="T89" fmla="*/ 11 h 412"/>
                <a:gd name="T90" fmla="*/ 266 w 463"/>
                <a:gd name="T91" fmla="*/ 307 h 412"/>
                <a:gd name="T92" fmla="*/ 379 w 463"/>
                <a:gd name="T93" fmla="*/ 376 h 412"/>
                <a:gd name="T94" fmla="*/ 380 w 463"/>
                <a:gd name="T95" fmla="*/ 411 h 412"/>
                <a:gd name="T96" fmla="*/ 395 w 463"/>
                <a:gd name="T97" fmla="*/ 402 h 412"/>
                <a:gd name="T98" fmla="*/ 379 w 463"/>
                <a:gd name="T99" fmla="*/ 376 h 4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63"/>
                <a:gd name="T151" fmla="*/ 0 h 412"/>
                <a:gd name="T152" fmla="*/ 463 w 463"/>
                <a:gd name="T153" fmla="*/ 412 h 41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63" h="412">
                  <a:moveTo>
                    <a:pt x="460" y="207"/>
                  </a:moveTo>
                  <a:cubicBezTo>
                    <a:pt x="462" y="205"/>
                    <a:pt x="459" y="197"/>
                    <a:pt x="457" y="198"/>
                  </a:cubicBezTo>
                  <a:cubicBezTo>
                    <a:pt x="456" y="200"/>
                    <a:pt x="456" y="186"/>
                    <a:pt x="457" y="180"/>
                  </a:cubicBezTo>
                  <a:cubicBezTo>
                    <a:pt x="458" y="173"/>
                    <a:pt x="457" y="174"/>
                    <a:pt x="454" y="177"/>
                  </a:cubicBezTo>
                  <a:cubicBezTo>
                    <a:pt x="451" y="181"/>
                    <a:pt x="447" y="171"/>
                    <a:pt x="447" y="169"/>
                  </a:cubicBezTo>
                  <a:cubicBezTo>
                    <a:pt x="446" y="166"/>
                    <a:pt x="442" y="159"/>
                    <a:pt x="438" y="160"/>
                  </a:cubicBezTo>
                  <a:cubicBezTo>
                    <a:pt x="434" y="161"/>
                    <a:pt x="436" y="154"/>
                    <a:pt x="432" y="155"/>
                  </a:cubicBezTo>
                  <a:cubicBezTo>
                    <a:pt x="428" y="156"/>
                    <a:pt x="428" y="149"/>
                    <a:pt x="428" y="143"/>
                  </a:cubicBezTo>
                  <a:cubicBezTo>
                    <a:pt x="429" y="137"/>
                    <a:pt x="426" y="142"/>
                    <a:pt x="424" y="139"/>
                  </a:cubicBezTo>
                  <a:cubicBezTo>
                    <a:pt x="422" y="137"/>
                    <a:pt x="420" y="139"/>
                    <a:pt x="417" y="140"/>
                  </a:cubicBezTo>
                  <a:cubicBezTo>
                    <a:pt x="415" y="141"/>
                    <a:pt x="414" y="135"/>
                    <a:pt x="415" y="132"/>
                  </a:cubicBezTo>
                  <a:cubicBezTo>
                    <a:pt x="415" y="130"/>
                    <a:pt x="414" y="127"/>
                    <a:pt x="410" y="124"/>
                  </a:cubicBezTo>
                  <a:cubicBezTo>
                    <a:pt x="407" y="121"/>
                    <a:pt x="406" y="119"/>
                    <a:pt x="407" y="116"/>
                  </a:cubicBezTo>
                  <a:cubicBezTo>
                    <a:pt x="407" y="112"/>
                    <a:pt x="385" y="101"/>
                    <a:pt x="381" y="100"/>
                  </a:cubicBezTo>
                  <a:cubicBezTo>
                    <a:pt x="376" y="99"/>
                    <a:pt x="380" y="94"/>
                    <a:pt x="378" y="93"/>
                  </a:cubicBezTo>
                  <a:cubicBezTo>
                    <a:pt x="376" y="91"/>
                    <a:pt x="375" y="84"/>
                    <a:pt x="375" y="79"/>
                  </a:cubicBezTo>
                  <a:cubicBezTo>
                    <a:pt x="375" y="73"/>
                    <a:pt x="368" y="72"/>
                    <a:pt x="368" y="67"/>
                  </a:cubicBezTo>
                  <a:cubicBezTo>
                    <a:pt x="369" y="63"/>
                    <a:pt x="366" y="58"/>
                    <a:pt x="367" y="53"/>
                  </a:cubicBezTo>
                  <a:cubicBezTo>
                    <a:pt x="367" y="48"/>
                    <a:pt x="360" y="47"/>
                    <a:pt x="359" y="44"/>
                  </a:cubicBezTo>
                  <a:cubicBezTo>
                    <a:pt x="359" y="42"/>
                    <a:pt x="355" y="44"/>
                    <a:pt x="351" y="45"/>
                  </a:cubicBezTo>
                  <a:cubicBezTo>
                    <a:pt x="346" y="45"/>
                    <a:pt x="347" y="39"/>
                    <a:pt x="347" y="33"/>
                  </a:cubicBezTo>
                  <a:cubicBezTo>
                    <a:pt x="348" y="28"/>
                    <a:pt x="345" y="18"/>
                    <a:pt x="342" y="15"/>
                  </a:cubicBezTo>
                  <a:cubicBezTo>
                    <a:pt x="338" y="13"/>
                    <a:pt x="338" y="3"/>
                    <a:pt x="336" y="2"/>
                  </a:cubicBezTo>
                  <a:cubicBezTo>
                    <a:pt x="335" y="0"/>
                    <a:pt x="329" y="7"/>
                    <a:pt x="329" y="10"/>
                  </a:cubicBezTo>
                  <a:cubicBezTo>
                    <a:pt x="329" y="13"/>
                    <a:pt x="329" y="17"/>
                    <a:pt x="326" y="19"/>
                  </a:cubicBezTo>
                  <a:cubicBezTo>
                    <a:pt x="324" y="21"/>
                    <a:pt x="328" y="29"/>
                    <a:pt x="325" y="31"/>
                  </a:cubicBezTo>
                  <a:cubicBezTo>
                    <a:pt x="322" y="34"/>
                    <a:pt x="325" y="45"/>
                    <a:pt x="324" y="51"/>
                  </a:cubicBezTo>
                  <a:cubicBezTo>
                    <a:pt x="323" y="58"/>
                    <a:pt x="323" y="64"/>
                    <a:pt x="320" y="69"/>
                  </a:cubicBezTo>
                  <a:cubicBezTo>
                    <a:pt x="317" y="73"/>
                    <a:pt x="317" y="80"/>
                    <a:pt x="311" y="82"/>
                  </a:cubicBezTo>
                  <a:cubicBezTo>
                    <a:pt x="305" y="84"/>
                    <a:pt x="297" y="79"/>
                    <a:pt x="297" y="76"/>
                  </a:cubicBezTo>
                  <a:cubicBezTo>
                    <a:pt x="297" y="73"/>
                    <a:pt x="291" y="71"/>
                    <a:pt x="287" y="71"/>
                  </a:cubicBezTo>
                  <a:cubicBezTo>
                    <a:pt x="284" y="72"/>
                    <a:pt x="282" y="67"/>
                    <a:pt x="276" y="63"/>
                  </a:cubicBezTo>
                  <a:cubicBezTo>
                    <a:pt x="271" y="58"/>
                    <a:pt x="266" y="64"/>
                    <a:pt x="265" y="59"/>
                  </a:cubicBezTo>
                  <a:cubicBezTo>
                    <a:pt x="263" y="54"/>
                    <a:pt x="261" y="53"/>
                    <a:pt x="257" y="50"/>
                  </a:cubicBezTo>
                  <a:cubicBezTo>
                    <a:pt x="253" y="47"/>
                    <a:pt x="254" y="47"/>
                    <a:pt x="258" y="45"/>
                  </a:cubicBezTo>
                  <a:cubicBezTo>
                    <a:pt x="262" y="42"/>
                    <a:pt x="261" y="38"/>
                    <a:pt x="259" y="35"/>
                  </a:cubicBezTo>
                  <a:cubicBezTo>
                    <a:pt x="257" y="32"/>
                    <a:pt x="261" y="33"/>
                    <a:pt x="266" y="30"/>
                  </a:cubicBezTo>
                  <a:cubicBezTo>
                    <a:pt x="271" y="27"/>
                    <a:pt x="266" y="24"/>
                    <a:pt x="270" y="22"/>
                  </a:cubicBezTo>
                  <a:cubicBezTo>
                    <a:pt x="274" y="21"/>
                    <a:pt x="272" y="18"/>
                    <a:pt x="268" y="17"/>
                  </a:cubicBezTo>
                  <a:cubicBezTo>
                    <a:pt x="264" y="16"/>
                    <a:pt x="265" y="21"/>
                    <a:pt x="263" y="21"/>
                  </a:cubicBezTo>
                  <a:cubicBezTo>
                    <a:pt x="262" y="22"/>
                    <a:pt x="260" y="15"/>
                    <a:pt x="259" y="15"/>
                  </a:cubicBezTo>
                  <a:cubicBezTo>
                    <a:pt x="258" y="16"/>
                    <a:pt x="253" y="22"/>
                    <a:pt x="251" y="19"/>
                  </a:cubicBezTo>
                  <a:cubicBezTo>
                    <a:pt x="248" y="16"/>
                    <a:pt x="234" y="13"/>
                    <a:pt x="229" y="12"/>
                  </a:cubicBezTo>
                  <a:cubicBezTo>
                    <a:pt x="223" y="11"/>
                    <a:pt x="221" y="4"/>
                    <a:pt x="218" y="6"/>
                  </a:cubicBezTo>
                  <a:cubicBezTo>
                    <a:pt x="215" y="7"/>
                    <a:pt x="219" y="9"/>
                    <a:pt x="222" y="13"/>
                  </a:cubicBezTo>
                  <a:cubicBezTo>
                    <a:pt x="226" y="17"/>
                    <a:pt x="210" y="20"/>
                    <a:pt x="205" y="18"/>
                  </a:cubicBezTo>
                  <a:cubicBezTo>
                    <a:pt x="200" y="17"/>
                    <a:pt x="206" y="22"/>
                    <a:pt x="202" y="22"/>
                  </a:cubicBezTo>
                  <a:cubicBezTo>
                    <a:pt x="198" y="21"/>
                    <a:pt x="197" y="28"/>
                    <a:pt x="194" y="32"/>
                  </a:cubicBezTo>
                  <a:cubicBezTo>
                    <a:pt x="191" y="35"/>
                    <a:pt x="193" y="38"/>
                    <a:pt x="189" y="40"/>
                  </a:cubicBezTo>
                  <a:cubicBezTo>
                    <a:pt x="186" y="42"/>
                    <a:pt x="186" y="45"/>
                    <a:pt x="190" y="50"/>
                  </a:cubicBezTo>
                  <a:cubicBezTo>
                    <a:pt x="194" y="54"/>
                    <a:pt x="188" y="55"/>
                    <a:pt x="184" y="51"/>
                  </a:cubicBezTo>
                  <a:cubicBezTo>
                    <a:pt x="180" y="47"/>
                    <a:pt x="177" y="47"/>
                    <a:pt x="177" y="51"/>
                  </a:cubicBezTo>
                  <a:cubicBezTo>
                    <a:pt x="177" y="56"/>
                    <a:pt x="172" y="54"/>
                    <a:pt x="173" y="49"/>
                  </a:cubicBezTo>
                  <a:cubicBezTo>
                    <a:pt x="174" y="44"/>
                    <a:pt x="168" y="46"/>
                    <a:pt x="167" y="44"/>
                  </a:cubicBezTo>
                  <a:cubicBezTo>
                    <a:pt x="166" y="41"/>
                    <a:pt x="161" y="36"/>
                    <a:pt x="157" y="37"/>
                  </a:cubicBezTo>
                  <a:cubicBezTo>
                    <a:pt x="154" y="37"/>
                    <a:pt x="154" y="40"/>
                    <a:pt x="151" y="40"/>
                  </a:cubicBezTo>
                  <a:cubicBezTo>
                    <a:pt x="148" y="40"/>
                    <a:pt x="147" y="42"/>
                    <a:pt x="147" y="46"/>
                  </a:cubicBezTo>
                  <a:cubicBezTo>
                    <a:pt x="148" y="49"/>
                    <a:pt x="142" y="45"/>
                    <a:pt x="139" y="46"/>
                  </a:cubicBezTo>
                  <a:cubicBezTo>
                    <a:pt x="135" y="46"/>
                    <a:pt x="139" y="51"/>
                    <a:pt x="137" y="51"/>
                  </a:cubicBezTo>
                  <a:cubicBezTo>
                    <a:pt x="135" y="51"/>
                    <a:pt x="135" y="55"/>
                    <a:pt x="131" y="55"/>
                  </a:cubicBezTo>
                  <a:cubicBezTo>
                    <a:pt x="128" y="55"/>
                    <a:pt x="129" y="62"/>
                    <a:pt x="129" y="66"/>
                  </a:cubicBezTo>
                  <a:cubicBezTo>
                    <a:pt x="130" y="69"/>
                    <a:pt x="124" y="64"/>
                    <a:pt x="121" y="65"/>
                  </a:cubicBezTo>
                  <a:cubicBezTo>
                    <a:pt x="118" y="66"/>
                    <a:pt x="122" y="69"/>
                    <a:pt x="123" y="73"/>
                  </a:cubicBezTo>
                  <a:cubicBezTo>
                    <a:pt x="124" y="78"/>
                    <a:pt x="121" y="77"/>
                    <a:pt x="119" y="79"/>
                  </a:cubicBezTo>
                  <a:cubicBezTo>
                    <a:pt x="117" y="81"/>
                    <a:pt x="115" y="74"/>
                    <a:pt x="115" y="71"/>
                  </a:cubicBezTo>
                  <a:cubicBezTo>
                    <a:pt x="115" y="67"/>
                    <a:pt x="110" y="70"/>
                    <a:pt x="106" y="75"/>
                  </a:cubicBezTo>
                  <a:cubicBezTo>
                    <a:pt x="101" y="80"/>
                    <a:pt x="107" y="87"/>
                    <a:pt x="105" y="88"/>
                  </a:cubicBezTo>
                  <a:cubicBezTo>
                    <a:pt x="103" y="90"/>
                    <a:pt x="94" y="98"/>
                    <a:pt x="89" y="104"/>
                  </a:cubicBezTo>
                  <a:cubicBezTo>
                    <a:pt x="84" y="111"/>
                    <a:pt x="73" y="107"/>
                    <a:pt x="69" y="110"/>
                  </a:cubicBezTo>
                  <a:cubicBezTo>
                    <a:pt x="66" y="113"/>
                    <a:pt x="62" y="111"/>
                    <a:pt x="58" y="113"/>
                  </a:cubicBezTo>
                  <a:cubicBezTo>
                    <a:pt x="55" y="116"/>
                    <a:pt x="48" y="121"/>
                    <a:pt x="48" y="118"/>
                  </a:cubicBezTo>
                  <a:cubicBezTo>
                    <a:pt x="47" y="115"/>
                    <a:pt x="38" y="117"/>
                    <a:pt x="34" y="121"/>
                  </a:cubicBezTo>
                  <a:cubicBezTo>
                    <a:pt x="30" y="125"/>
                    <a:pt x="24" y="129"/>
                    <a:pt x="20" y="129"/>
                  </a:cubicBezTo>
                  <a:cubicBezTo>
                    <a:pt x="16" y="129"/>
                    <a:pt x="16" y="136"/>
                    <a:pt x="14" y="137"/>
                  </a:cubicBezTo>
                  <a:cubicBezTo>
                    <a:pt x="12" y="139"/>
                    <a:pt x="13" y="132"/>
                    <a:pt x="13" y="130"/>
                  </a:cubicBezTo>
                  <a:cubicBezTo>
                    <a:pt x="13" y="129"/>
                    <a:pt x="9" y="133"/>
                    <a:pt x="7" y="139"/>
                  </a:cubicBezTo>
                  <a:cubicBezTo>
                    <a:pt x="5" y="144"/>
                    <a:pt x="11" y="146"/>
                    <a:pt x="8" y="151"/>
                  </a:cubicBezTo>
                  <a:cubicBezTo>
                    <a:pt x="4" y="157"/>
                    <a:pt x="0" y="162"/>
                    <a:pt x="6" y="169"/>
                  </a:cubicBezTo>
                  <a:cubicBezTo>
                    <a:pt x="11" y="176"/>
                    <a:pt x="14" y="181"/>
                    <a:pt x="12" y="184"/>
                  </a:cubicBezTo>
                  <a:cubicBezTo>
                    <a:pt x="10" y="188"/>
                    <a:pt x="7" y="177"/>
                    <a:pt x="5" y="179"/>
                  </a:cubicBezTo>
                  <a:cubicBezTo>
                    <a:pt x="4" y="180"/>
                    <a:pt x="10" y="184"/>
                    <a:pt x="9" y="187"/>
                  </a:cubicBezTo>
                  <a:cubicBezTo>
                    <a:pt x="7" y="189"/>
                    <a:pt x="2" y="178"/>
                    <a:pt x="1" y="181"/>
                  </a:cubicBezTo>
                  <a:cubicBezTo>
                    <a:pt x="0" y="183"/>
                    <a:pt x="12" y="200"/>
                    <a:pt x="12" y="206"/>
                  </a:cubicBezTo>
                  <a:cubicBezTo>
                    <a:pt x="12" y="212"/>
                    <a:pt x="22" y="218"/>
                    <a:pt x="22" y="227"/>
                  </a:cubicBezTo>
                  <a:cubicBezTo>
                    <a:pt x="21" y="236"/>
                    <a:pt x="30" y="251"/>
                    <a:pt x="32" y="253"/>
                  </a:cubicBezTo>
                  <a:cubicBezTo>
                    <a:pt x="33" y="255"/>
                    <a:pt x="28" y="261"/>
                    <a:pt x="29" y="268"/>
                  </a:cubicBezTo>
                  <a:cubicBezTo>
                    <a:pt x="30" y="275"/>
                    <a:pt x="27" y="277"/>
                    <a:pt x="23" y="277"/>
                  </a:cubicBezTo>
                  <a:cubicBezTo>
                    <a:pt x="18" y="277"/>
                    <a:pt x="21" y="284"/>
                    <a:pt x="26" y="285"/>
                  </a:cubicBezTo>
                  <a:cubicBezTo>
                    <a:pt x="30" y="285"/>
                    <a:pt x="29" y="289"/>
                    <a:pt x="34" y="292"/>
                  </a:cubicBezTo>
                  <a:cubicBezTo>
                    <a:pt x="39" y="296"/>
                    <a:pt x="52" y="294"/>
                    <a:pt x="56" y="294"/>
                  </a:cubicBezTo>
                  <a:cubicBezTo>
                    <a:pt x="60" y="294"/>
                    <a:pt x="61" y="288"/>
                    <a:pt x="67" y="288"/>
                  </a:cubicBezTo>
                  <a:cubicBezTo>
                    <a:pt x="73" y="287"/>
                    <a:pt x="72" y="286"/>
                    <a:pt x="75" y="282"/>
                  </a:cubicBezTo>
                  <a:cubicBezTo>
                    <a:pt x="78" y="279"/>
                    <a:pt x="91" y="280"/>
                    <a:pt x="104" y="280"/>
                  </a:cubicBezTo>
                  <a:cubicBezTo>
                    <a:pt x="117" y="281"/>
                    <a:pt x="123" y="277"/>
                    <a:pt x="125" y="272"/>
                  </a:cubicBezTo>
                  <a:cubicBezTo>
                    <a:pt x="127" y="267"/>
                    <a:pt x="136" y="267"/>
                    <a:pt x="140" y="263"/>
                  </a:cubicBezTo>
                  <a:cubicBezTo>
                    <a:pt x="144" y="260"/>
                    <a:pt x="147" y="259"/>
                    <a:pt x="157" y="260"/>
                  </a:cubicBezTo>
                  <a:cubicBezTo>
                    <a:pt x="167" y="260"/>
                    <a:pt x="176" y="255"/>
                    <a:pt x="182" y="253"/>
                  </a:cubicBezTo>
                  <a:cubicBezTo>
                    <a:pt x="188" y="250"/>
                    <a:pt x="200" y="251"/>
                    <a:pt x="206" y="250"/>
                  </a:cubicBezTo>
                  <a:cubicBezTo>
                    <a:pt x="212" y="248"/>
                    <a:pt x="213" y="257"/>
                    <a:pt x="219" y="256"/>
                  </a:cubicBezTo>
                  <a:cubicBezTo>
                    <a:pt x="226" y="256"/>
                    <a:pt x="229" y="258"/>
                    <a:pt x="233" y="258"/>
                  </a:cubicBezTo>
                  <a:cubicBezTo>
                    <a:pt x="236" y="258"/>
                    <a:pt x="236" y="261"/>
                    <a:pt x="239" y="261"/>
                  </a:cubicBezTo>
                  <a:cubicBezTo>
                    <a:pt x="243" y="262"/>
                    <a:pt x="242" y="265"/>
                    <a:pt x="240" y="268"/>
                  </a:cubicBezTo>
                  <a:cubicBezTo>
                    <a:pt x="238" y="272"/>
                    <a:pt x="245" y="271"/>
                    <a:pt x="250" y="278"/>
                  </a:cubicBezTo>
                  <a:cubicBezTo>
                    <a:pt x="255" y="284"/>
                    <a:pt x="250" y="285"/>
                    <a:pt x="253" y="290"/>
                  </a:cubicBezTo>
                  <a:cubicBezTo>
                    <a:pt x="255" y="295"/>
                    <a:pt x="257" y="294"/>
                    <a:pt x="262" y="287"/>
                  </a:cubicBezTo>
                  <a:cubicBezTo>
                    <a:pt x="267" y="280"/>
                    <a:pt x="272" y="285"/>
                    <a:pt x="273" y="279"/>
                  </a:cubicBezTo>
                  <a:cubicBezTo>
                    <a:pt x="274" y="273"/>
                    <a:pt x="279" y="266"/>
                    <a:pt x="283" y="269"/>
                  </a:cubicBezTo>
                  <a:cubicBezTo>
                    <a:pt x="286" y="272"/>
                    <a:pt x="280" y="273"/>
                    <a:pt x="278" y="285"/>
                  </a:cubicBezTo>
                  <a:cubicBezTo>
                    <a:pt x="276" y="296"/>
                    <a:pt x="272" y="290"/>
                    <a:pt x="271" y="293"/>
                  </a:cubicBezTo>
                  <a:cubicBezTo>
                    <a:pt x="270" y="297"/>
                    <a:pt x="281" y="298"/>
                    <a:pt x="281" y="292"/>
                  </a:cubicBezTo>
                  <a:cubicBezTo>
                    <a:pt x="281" y="286"/>
                    <a:pt x="283" y="284"/>
                    <a:pt x="288" y="289"/>
                  </a:cubicBezTo>
                  <a:cubicBezTo>
                    <a:pt x="292" y="295"/>
                    <a:pt x="285" y="299"/>
                    <a:pt x="286" y="302"/>
                  </a:cubicBezTo>
                  <a:cubicBezTo>
                    <a:pt x="287" y="304"/>
                    <a:pt x="292" y="301"/>
                    <a:pt x="294" y="301"/>
                  </a:cubicBezTo>
                  <a:cubicBezTo>
                    <a:pt x="299" y="301"/>
                    <a:pt x="305" y="311"/>
                    <a:pt x="304" y="317"/>
                  </a:cubicBezTo>
                  <a:cubicBezTo>
                    <a:pt x="303" y="322"/>
                    <a:pt x="301" y="327"/>
                    <a:pt x="310" y="331"/>
                  </a:cubicBezTo>
                  <a:cubicBezTo>
                    <a:pt x="318" y="335"/>
                    <a:pt x="315" y="336"/>
                    <a:pt x="321" y="336"/>
                  </a:cubicBezTo>
                  <a:cubicBezTo>
                    <a:pt x="328" y="336"/>
                    <a:pt x="341" y="341"/>
                    <a:pt x="344" y="344"/>
                  </a:cubicBezTo>
                  <a:cubicBezTo>
                    <a:pt x="348" y="347"/>
                    <a:pt x="357" y="342"/>
                    <a:pt x="358" y="336"/>
                  </a:cubicBezTo>
                  <a:cubicBezTo>
                    <a:pt x="360" y="330"/>
                    <a:pt x="367" y="336"/>
                    <a:pt x="363" y="338"/>
                  </a:cubicBezTo>
                  <a:cubicBezTo>
                    <a:pt x="360" y="340"/>
                    <a:pt x="365" y="344"/>
                    <a:pt x="365" y="341"/>
                  </a:cubicBezTo>
                  <a:cubicBezTo>
                    <a:pt x="365" y="338"/>
                    <a:pt x="367" y="335"/>
                    <a:pt x="368" y="339"/>
                  </a:cubicBezTo>
                  <a:cubicBezTo>
                    <a:pt x="369" y="343"/>
                    <a:pt x="374" y="343"/>
                    <a:pt x="376" y="346"/>
                  </a:cubicBezTo>
                  <a:cubicBezTo>
                    <a:pt x="377" y="349"/>
                    <a:pt x="379" y="351"/>
                    <a:pt x="379" y="348"/>
                  </a:cubicBezTo>
                  <a:cubicBezTo>
                    <a:pt x="379" y="346"/>
                    <a:pt x="380" y="344"/>
                    <a:pt x="384" y="342"/>
                  </a:cubicBezTo>
                  <a:cubicBezTo>
                    <a:pt x="388" y="341"/>
                    <a:pt x="391" y="338"/>
                    <a:pt x="395" y="334"/>
                  </a:cubicBezTo>
                  <a:cubicBezTo>
                    <a:pt x="399" y="331"/>
                    <a:pt x="417" y="330"/>
                    <a:pt x="419" y="330"/>
                  </a:cubicBezTo>
                  <a:cubicBezTo>
                    <a:pt x="420" y="330"/>
                    <a:pt x="421" y="315"/>
                    <a:pt x="422" y="307"/>
                  </a:cubicBezTo>
                  <a:cubicBezTo>
                    <a:pt x="423" y="300"/>
                    <a:pt x="430" y="298"/>
                    <a:pt x="431" y="290"/>
                  </a:cubicBezTo>
                  <a:cubicBezTo>
                    <a:pt x="432" y="282"/>
                    <a:pt x="441" y="267"/>
                    <a:pt x="443" y="266"/>
                  </a:cubicBezTo>
                  <a:cubicBezTo>
                    <a:pt x="445" y="265"/>
                    <a:pt x="449" y="263"/>
                    <a:pt x="450" y="258"/>
                  </a:cubicBezTo>
                  <a:cubicBezTo>
                    <a:pt x="450" y="253"/>
                    <a:pt x="456" y="248"/>
                    <a:pt x="456" y="242"/>
                  </a:cubicBezTo>
                  <a:cubicBezTo>
                    <a:pt x="456" y="237"/>
                    <a:pt x="459" y="230"/>
                    <a:pt x="458" y="228"/>
                  </a:cubicBezTo>
                  <a:cubicBezTo>
                    <a:pt x="458" y="226"/>
                    <a:pt x="456" y="221"/>
                    <a:pt x="460" y="217"/>
                  </a:cubicBezTo>
                  <a:cubicBezTo>
                    <a:pt x="463" y="213"/>
                    <a:pt x="458" y="208"/>
                    <a:pt x="460" y="207"/>
                  </a:cubicBezTo>
                  <a:close/>
                  <a:moveTo>
                    <a:pt x="210" y="11"/>
                  </a:moveTo>
                  <a:cubicBezTo>
                    <a:pt x="209" y="8"/>
                    <a:pt x="191" y="11"/>
                    <a:pt x="195" y="14"/>
                  </a:cubicBezTo>
                  <a:cubicBezTo>
                    <a:pt x="198" y="16"/>
                    <a:pt x="210" y="14"/>
                    <a:pt x="210" y="11"/>
                  </a:cubicBezTo>
                  <a:close/>
                  <a:moveTo>
                    <a:pt x="266" y="307"/>
                  </a:moveTo>
                  <a:cubicBezTo>
                    <a:pt x="269" y="309"/>
                    <a:pt x="278" y="309"/>
                    <a:pt x="279" y="305"/>
                  </a:cubicBezTo>
                  <a:cubicBezTo>
                    <a:pt x="281" y="302"/>
                    <a:pt x="263" y="305"/>
                    <a:pt x="266" y="307"/>
                  </a:cubicBezTo>
                  <a:close/>
                  <a:moveTo>
                    <a:pt x="379" y="376"/>
                  </a:moveTo>
                  <a:cubicBezTo>
                    <a:pt x="372" y="377"/>
                    <a:pt x="362" y="370"/>
                    <a:pt x="360" y="371"/>
                  </a:cubicBezTo>
                  <a:cubicBezTo>
                    <a:pt x="357" y="372"/>
                    <a:pt x="368" y="389"/>
                    <a:pt x="365" y="393"/>
                  </a:cubicBezTo>
                  <a:cubicBezTo>
                    <a:pt x="361" y="398"/>
                    <a:pt x="375" y="410"/>
                    <a:pt x="380" y="411"/>
                  </a:cubicBezTo>
                  <a:cubicBezTo>
                    <a:pt x="385" y="412"/>
                    <a:pt x="383" y="406"/>
                    <a:pt x="386" y="406"/>
                  </a:cubicBezTo>
                  <a:cubicBezTo>
                    <a:pt x="389" y="407"/>
                    <a:pt x="388" y="403"/>
                    <a:pt x="389" y="401"/>
                  </a:cubicBezTo>
                  <a:cubicBezTo>
                    <a:pt x="389" y="398"/>
                    <a:pt x="392" y="403"/>
                    <a:pt x="395" y="402"/>
                  </a:cubicBezTo>
                  <a:cubicBezTo>
                    <a:pt x="398" y="400"/>
                    <a:pt x="394" y="390"/>
                    <a:pt x="398" y="390"/>
                  </a:cubicBezTo>
                  <a:cubicBezTo>
                    <a:pt x="402" y="390"/>
                    <a:pt x="399" y="377"/>
                    <a:pt x="398" y="372"/>
                  </a:cubicBezTo>
                  <a:cubicBezTo>
                    <a:pt x="397" y="368"/>
                    <a:pt x="386" y="376"/>
                    <a:pt x="379" y="376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51" name="Freeform 151"/>
            <p:cNvSpPr>
              <a:spLocks noEditPoints="1" noChangeArrowheads="1"/>
            </p:cNvSpPr>
            <p:nvPr/>
          </p:nvSpPr>
          <p:spPr bwMode="auto">
            <a:xfrm>
              <a:off x="7212037" y="3267080"/>
              <a:ext cx="269876" cy="320676"/>
            </a:xfrm>
            <a:custGeom>
              <a:avLst/>
              <a:gdLst>
                <a:gd name="T0" fmla="*/ 87 w 141"/>
                <a:gd name="T1" fmla="*/ 81 h 168"/>
                <a:gd name="T2" fmla="*/ 78 w 141"/>
                <a:gd name="T3" fmla="*/ 84 h 168"/>
                <a:gd name="T4" fmla="*/ 67 w 141"/>
                <a:gd name="T5" fmla="*/ 79 h 168"/>
                <a:gd name="T6" fmla="*/ 61 w 141"/>
                <a:gd name="T7" fmla="*/ 89 h 168"/>
                <a:gd name="T8" fmla="*/ 52 w 141"/>
                <a:gd name="T9" fmla="*/ 105 h 168"/>
                <a:gd name="T10" fmla="*/ 21 w 141"/>
                <a:gd name="T11" fmla="*/ 125 h 168"/>
                <a:gd name="T12" fmla="*/ 7 w 141"/>
                <a:gd name="T13" fmla="*/ 139 h 168"/>
                <a:gd name="T14" fmla="*/ 4 w 141"/>
                <a:gd name="T15" fmla="*/ 151 h 168"/>
                <a:gd name="T16" fmla="*/ 14 w 141"/>
                <a:gd name="T17" fmla="*/ 156 h 168"/>
                <a:gd name="T18" fmla="*/ 22 w 141"/>
                <a:gd name="T19" fmla="*/ 159 h 168"/>
                <a:gd name="T20" fmla="*/ 43 w 141"/>
                <a:gd name="T21" fmla="*/ 154 h 168"/>
                <a:gd name="T22" fmla="*/ 50 w 141"/>
                <a:gd name="T23" fmla="*/ 141 h 168"/>
                <a:gd name="T24" fmla="*/ 56 w 141"/>
                <a:gd name="T25" fmla="*/ 129 h 168"/>
                <a:gd name="T26" fmla="*/ 69 w 141"/>
                <a:gd name="T27" fmla="*/ 122 h 168"/>
                <a:gd name="T28" fmla="*/ 72 w 141"/>
                <a:gd name="T29" fmla="*/ 116 h 168"/>
                <a:gd name="T30" fmla="*/ 80 w 141"/>
                <a:gd name="T31" fmla="*/ 105 h 168"/>
                <a:gd name="T32" fmla="*/ 89 w 141"/>
                <a:gd name="T33" fmla="*/ 90 h 168"/>
                <a:gd name="T34" fmla="*/ 87 w 141"/>
                <a:gd name="T35" fmla="*/ 81 h 168"/>
                <a:gd name="T36" fmla="*/ 15 w 141"/>
                <a:gd name="T37" fmla="*/ 167 h 168"/>
                <a:gd name="T38" fmla="*/ 19 w 141"/>
                <a:gd name="T39" fmla="*/ 162 h 168"/>
                <a:gd name="T40" fmla="*/ 15 w 141"/>
                <a:gd name="T41" fmla="*/ 167 h 168"/>
                <a:gd name="T42" fmla="*/ 128 w 141"/>
                <a:gd name="T43" fmla="*/ 41 h 168"/>
                <a:gd name="T44" fmla="*/ 117 w 141"/>
                <a:gd name="T45" fmla="*/ 40 h 168"/>
                <a:gd name="T46" fmla="*/ 110 w 141"/>
                <a:gd name="T47" fmla="*/ 33 h 168"/>
                <a:gd name="T48" fmla="*/ 105 w 141"/>
                <a:gd name="T49" fmla="*/ 24 h 168"/>
                <a:gd name="T50" fmla="*/ 105 w 141"/>
                <a:gd name="T51" fmla="*/ 30 h 168"/>
                <a:gd name="T52" fmla="*/ 100 w 141"/>
                <a:gd name="T53" fmla="*/ 28 h 168"/>
                <a:gd name="T54" fmla="*/ 96 w 141"/>
                <a:gd name="T55" fmla="*/ 20 h 168"/>
                <a:gd name="T56" fmla="*/ 92 w 141"/>
                <a:gd name="T57" fmla="*/ 10 h 168"/>
                <a:gd name="T58" fmla="*/ 78 w 141"/>
                <a:gd name="T59" fmla="*/ 0 h 168"/>
                <a:gd name="T60" fmla="*/ 81 w 141"/>
                <a:gd name="T61" fmla="*/ 12 h 168"/>
                <a:gd name="T62" fmla="*/ 89 w 141"/>
                <a:gd name="T63" fmla="*/ 20 h 168"/>
                <a:gd name="T64" fmla="*/ 96 w 141"/>
                <a:gd name="T65" fmla="*/ 29 h 168"/>
                <a:gd name="T66" fmla="*/ 94 w 141"/>
                <a:gd name="T67" fmla="*/ 46 h 168"/>
                <a:gd name="T68" fmla="*/ 85 w 141"/>
                <a:gd name="T69" fmla="*/ 56 h 168"/>
                <a:gd name="T70" fmla="*/ 100 w 141"/>
                <a:gd name="T71" fmla="*/ 69 h 168"/>
                <a:gd name="T72" fmla="*/ 97 w 141"/>
                <a:gd name="T73" fmla="*/ 87 h 168"/>
                <a:gd name="T74" fmla="*/ 107 w 141"/>
                <a:gd name="T75" fmla="*/ 89 h 168"/>
                <a:gd name="T76" fmla="*/ 119 w 141"/>
                <a:gd name="T77" fmla="*/ 71 h 168"/>
                <a:gd name="T78" fmla="*/ 123 w 141"/>
                <a:gd name="T79" fmla="*/ 60 h 168"/>
                <a:gd name="T80" fmla="*/ 130 w 141"/>
                <a:gd name="T81" fmla="*/ 57 h 168"/>
                <a:gd name="T82" fmla="*/ 135 w 141"/>
                <a:gd name="T83" fmla="*/ 50 h 168"/>
                <a:gd name="T84" fmla="*/ 139 w 141"/>
                <a:gd name="T85" fmla="*/ 40 h 168"/>
                <a:gd name="T86" fmla="*/ 128 w 141"/>
                <a:gd name="T87" fmla="*/ 41 h 1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1"/>
                <a:gd name="T133" fmla="*/ 0 h 168"/>
                <a:gd name="T134" fmla="*/ 141 w 141"/>
                <a:gd name="T135" fmla="*/ 168 h 16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1" h="168">
                  <a:moveTo>
                    <a:pt x="87" y="81"/>
                  </a:moveTo>
                  <a:cubicBezTo>
                    <a:pt x="84" y="79"/>
                    <a:pt x="82" y="82"/>
                    <a:pt x="78" y="84"/>
                  </a:cubicBezTo>
                  <a:cubicBezTo>
                    <a:pt x="74" y="86"/>
                    <a:pt x="72" y="76"/>
                    <a:pt x="67" y="79"/>
                  </a:cubicBezTo>
                  <a:cubicBezTo>
                    <a:pt x="62" y="83"/>
                    <a:pt x="67" y="85"/>
                    <a:pt x="61" y="89"/>
                  </a:cubicBezTo>
                  <a:cubicBezTo>
                    <a:pt x="56" y="94"/>
                    <a:pt x="58" y="95"/>
                    <a:pt x="52" y="105"/>
                  </a:cubicBezTo>
                  <a:cubicBezTo>
                    <a:pt x="46" y="115"/>
                    <a:pt x="24" y="120"/>
                    <a:pt x="21" y="125"/>
                  </a:cubicBezTo>
                  <a:cubicBezTo>
                    <a:pt x="18" y="131"/>
                    <a:pt x="7" y="135"/>
                    <a:pt x="7" y="139"/>
                  </a:cubicBezTo>
                  <a:cubicBezTo>
                    <a:pt x="7" y="143"/>
                    <a:pt x="0" y="146"/>
                    <a:pt x="4" y="151"/>
                  </a:cubicBezTo>
                  <a:cubicBezTo>
                    <a:pt x="7" y="155"/>
                    <a:pt x="11" y="152"/>
                    <a:pt x="14" y="156"/>
                  </a:cubicBezTo>
                  <a:cubicBezTo>
                    <a:pt x="17" y="159"/>
                    <a:pt x="21" y="156"/>
                    <a:pt x="22" y="159"/>
                  </a:cubicBezTo>
                  <a:cubicBezTo>
                    <a:pt x="24" y="162"/>
                    <a:pt x="35" y="162"/>
                    <a:pt x="43" y="154"/>
                  </a:cubicBezTo>
                  <a:cubicBezTo>
                    <a:pt x="51" y="147"/>
                    <a:pt x="47" y="143"/>
                    <a:pt x="50" y="141"/>
                  </a:cubicBezTo>
                  <a:cubicBezTo>
                    <a:pt x="54" y="139"/>
                    <a:pt x="54" y="133"/>
                    <a:pt x="56" y="129"/>
                  </a:cubicBezTo>
                  <a:cubicBezTo>
                    <a:pt x="58" y="126"/>
                    <a:pt x="60" y="122"/>
                    <a:pt x="69" y="122"/>
                  </a:cubicBezTo>
                  <a:cubicBezTo>
                    <a:pt x="78" y="122"/>
                    <a:pt x="73" y="120"/>
                    <a:pt x="72" y="116"/>
                  </a:cubicBezTo>
                  <a:cubicBezTo>
                    <a:pt x="72" y="111"/>
                    <a:pt x="80" y="111"/>
                    <a:pt x="80" y="105"/>
                  </a:cubicBezTo>
                  <a:cubicBezTo>
                    <a:pt x="80" y="100"/>
                    <a:pt x="91" y="95"/>
                    <a:pt x="89" y="90"/>
                  </a:cubicBezTo>
                  <a:cubicBezTo>
                    <a:pt x="86" y="86"/>
                    <a:pt x="91" y="84"/>
                    <a:pt x="87" y="81"/>
                  </a:cubicBezTo>
                  <a:close/>
                  <a:moveTo>
                    <a:pt x="15" y="167"/>
                  </a:moveTo>
                  <a:cubicBezTo>
                    <a:pt x="17" y="168"/>
                    <a:pt x="22" y="166"/>
                    <a:pt x="19" y="162"/>
                  </a:cubicBezTo>
                  <a:cubicBezTo>
                    <a:pt x="16" y="158"/>
                    <a:pt x="11" y="166"/>
                    <a:pt x="15" y="167"/>
                  </a:cubicBezTo>
                  <a:close/>
                  <a:moveTo>
                    <a:pt x="128" y="41"/>
                  </a:moveTo>
                  <a:cubicBezTo>
                    <a:pt x="126" y="45"/>
                    <a:pt x="121" y="40"/>
                    <a:pt x="117" y="40"/>
                  </a:cubicBezTo>
                  <a:cubicBezTo>
                    <a:pt x="113" y="40"/>
                    <a:pt x="110" y="37"/>
                    <a:pt x="110" y="33"/>
                  </a:cubicBezTo>
                  <a:cubicBezTo>
                    <a:pt x="110" y="29"/>
                    <a:pt x="109" y="24"/>
                    <a:pt x="105" y="24"/>
                  </a:cubicBezTo>
                  <a:cubicBezTo>
                    <a:pt x="101" y="24"/>
                    <a:pt x="106" y="28"/>
                    <a:pt x="105" y="30"/>
                  </a:cubicBezTo>
                  <a:cubicBezTo>
                    <a:pt x="103" y="32"/>
                    <a:pt x="102" y="28"/>
                    <a:pt x="100" y="28"/>
                  </a:cubicBezTo>
                  <a:cubicBezTo>
                    <a:pt x="98" y="28"/>
                    <a:pt x="96" y="25"/>
                    <a:pt x="96" y="20"/>
                  </a:cubicBezTo>
                  <a:cubicBezTo>
                    <a:pt x="96" y="15"/>
                    <a:pt x="92" y="16"/>
                    <a:pt x="92" y="10"/>
                  </a:cubicBezTo>
                  <a:cubicBezTo>
                    <a:pt x="92" y="4"/>
                    <a:pt x="83" y="0"/>
                    <a:pt x="78" y="0"/>
                  </a:cubicBezTo>
                  <a:cubicBezTo>
                    <a:pt x="73" y="0"/>
                    <a:pt x="79" y="9"/>
                    <a:pt x="81" y="12"/>
                  </a:cubicBezTo>
                  <a:cubicBezTo>
                    <a:pt x="84" y="15"/>
                    <a:pt x="89" y="18"/>
                    <a:pt x="89" y="20"/>
                  </a:cubicBezTo>
                  <a:cubicBezTo>
                    <a:pt x="89" y="22"/>
                    <a:pt x="93" y="28"/>
                    <a:pt x="96" y="29"/>
                  </a:cubicBezTo>
                  <a:cubicBezTo>
                    <a:pt x="99" y="30"/>
                    <a:pt x="94" y="39"/>
                    <a:pt x="94" y="46"/>
                  </a:cubicBezTo>
                  <a:cubicBezTo>
                    <a:pt x="94" y="53"/>
                    <a:pt x="89" y="51"/>
                    <a:pt x="85" y="56"/>
                  </a:cubicBezTo>
                  <a:cubicBezTo>
                    <a:pt x="81" y="60"/>
                    <a:pt x="94" y="65"/>
                    <a:pt x="100" y="69"/>
                  </a:cubicBezTo>
                  <a:cubicBezTo>
                    <a:pt x="105" y="74"/>
                    <a:pt x="95" y="85"/>
                    <a:pt x="97" y="87"/>
                  </a:cubicBezTo>
                  <a:cubicBezTo>
                    <a:pt x="97" y="89"/>
                    <a:pt x="101" y="90"/>
                    <a:pt x="107" y="89"/>
                  </a:cubicBezTo>
                  <a:cubicBezTo>
                    <a:pt x="113" y="87"/>
                    <a:pt x="115" y="75"/>
                    <a:pt x="119" y="71"/>
                  </a:cubicBezTo>
                  <a:cubicBezTo>
                    <a:pt x="123" y="68"/>
                    <a:pt x="121" y="62"/>
                    <a:pt x="123" y="60"/>
                  </a:cubicBezTo>
                  <a:cubicBezTo>
                    <a:pt x="125" y="57"/>
                    <a:pt x="128" y="57"/>
                    <a:pt x="130" y="57"/>
                  </a:cubicBezTo>
                  <a:cubicBezTo>
                    <a:pt x="133" y="57"/>
                    <a:pt x="132" y="50"/>
                    <a:pt x="135" y="50"/>
                  </a:cubicBezTo>
                  <a:cubicBezTo>
                    <a:pt x="139" y="50"/>
                    <a:pt x="137" y="46"/>
                    <a:pt x="139" y="40"/>
                  </a:cubicBezTo>
                  <a:cubicBezTo>
                    <a:pt x="141" y="35"/>
                    <a:pt x="130" y="37"/>
                    <a:pt x="128" y="4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52" name="Freeform 152"/>
            <p:cNvSpPr>
              <a:spLocks noEditPoints="1" noChangeArrowheads="1"/>
            </p:cNvSpPr>
            <p:nvPr/>
          </p:nvSpPr>
          <p:spPr bwMode="auto">
            <a:xfrm>
              <a:off x="7448575" y="2830516"/>
              <a:ext cx="58738" cy="53975"/>
            </a:xfrm>
            <a:custGeom>
              <a:avLst/>
              <a:gdLst>
                <a:gd name="T0" fmla="*/ 4 w 31"/>
                <a:gd name="T1" fmla="*/ 24 h 28"/>
                <a:gd name="T2" fmla="*/ 17 w 31"/>
                <a:gd name="T3" fmla="*/ 20 h 28"/>
                <a:gd name="T4" fmla="*/ 4 w 31"/>
                <a:gd name="T5" fmla="*/ 24 h 28"/>
                <a:gd name="T6" fmla="*/ 20 w 31"/>
                <a:gd name="T7" fmla="*/ 10 h 28"/>
                <a:gd name="T8" fmla="*/ 31 w 31"/>
                <a:gd name="T9" fmla="*/ 4 h 28"/>
                <a:gd name="T10" fmla="*/ 20 w 31"/>
                <a:gd name="T11" fmla="*/ 1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28"/>
                <a:gd name="T20" fmla="*/ 31 w 31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28">
                  <a:moveTo>
                    <a:pt x="4" y="24"/>
                  </a:moveTo>
                  <a:cubicBezTo>
                    <a:pt x="8" y="28"/>
                    <a:pt x="17" y="27"/>
                    <a:pt x="17" y="20"/>
                  </a:cubicBezTo>
                  <a:cubicBezTo>
                    <a:pt x="17" y="13"/>
                    <a:pt x="0" y="20"/>
                    <a:pt x="4" y="24"/>
                  </a:cubicBezTo>
                  <a:close/>
                  <a:moveTo>
                    <a:pt x="20" y="10"/>
                  </a:moveTo>
                  <a:cubicBezTo>
                    <a:pt x="22" y="11"/>
                    <a:pt x="31" y="8"/>
                    <a:pt x="31" y="4"/>
                  </a:cubicBezTo>
                  <a:cubicBezTo>
                    <a:pt x="31" y="0"/>
                    <a:pt x="15" y="9"/>
                    <a:pt x="20" y="1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53" name="Freeform 153"/>
            <p:cNvSpPr>
              <a:spLocks noChangeArrowheads="1"/>
            </p:cNvSpPr>
            <p:nvPr/>
          </p:nvSpPr>
          <p:spPr bwMode="auto">
            <a:xfrm>
              <a:off x="4773629" y="1484314"/>
              <a:ext cx="309564" cy="195264"/>
            </a:xfrm>
            <a:custGeom>
              <a:avLst/>
              <a:gdLst>
                <a:gd name="T0" fmla="*/ 161 w 162"/>
                <a:gd name="T1" fmla="*/ 64 h 102"/>
                <a:gd name="T2" fmla="*/ 151 w 162"/>
                <a:gd name="T3" fmla="*/ 61 h 102"/>
                <a:gd name="T4" fmla="*/ 139 w 162"/>
                <a:gd name="T5" fmla="*/ 53 h 102"/>
                <a:gd name="T6" fmla="*/ 126 w 162"/>
                <a:gd name="T7" fmla="*/ 45 h 102"/>
                <a:gd name="T8" fmla="*/ 115 w 162"/>
                <a:gd name="T9" fmla="*/ 37 h 102"/>
                <a:gd name="T10" fmla="*/ 110 w 162"/>
                <a:gd name="T11" fmla="*/ 28 h 102"/>
                <a:gd name="T12" fmla="*/ 105 w 162"/>
                <a:gd name="T13" fmla="*/ 20 h 102"/>
                <a:gd name="T14" fmla="*/ 88 w 162"/>
                <a:gd name="T15" fmla="*/ 18 h 102"/>
                <a:gd name="T16" fmla="*/ 84 w 162"/>
                <a:gd name="T17" fmla="*/ 6 h 102"/>
                <a:gd name="T18" fmla="*/ 76 w 162"/>
                <a:gd name="T19" fmla="*/ 3 h 102"/>
                <a:gd name="T20" fmla="*/ 68 w 162"/>
                <a:gd name="T21" fmla="*/ 1 h 102"/>
                <a:gd name="T22" fmla="*/ 63 w 162"/>
                <a:gd name="T23" fmla="*/ 4 h 102"/>
                <a:gd name="T24" fmla="*/ 59 w 162"/>
                <a:gd name="T25" fmla="*/ 8 h 102"/>
                <a:gd name="T26" fmla="*/ 51 w 162"/>
                <a:gd name="T27" fmla="*/ 14 h 102"/>
                <a:gd name="T28" fmla="*/ 47 w 162"/>
                <a:gd name="T29" fmla="*/ 19 h 102"/>
                <a:gd name="T30" fmla="*/ 39 w 162"/>
                <a:gd name="T31" fmla="*/ 17 h 102"/>
                <a:gd name="T32" fmla="*/ 31 w 162"/>
                <a:gd name="T33" fmla="*/ 15 h 102"/>
                <a:gd name="T34" fmla="*/ 17 w 162"/>
                <a:gd name="T35" fmla="*/ 5 h 102"/>
                <a:gd name="T36" fmla="*/ 6 w 162"/>
                <a:gd name="T37" fmla="*/ 11 h 102"/>
                <a:gd name="T38" fmla="*/ 11 w 162"/>
                <a:gd name="T39" fmla="*/ 9 h 102"/>
                <a:gd name="T40" fmla="*/ 20 w 162"/>
                <a:gd name="T41" fmla="*/ 19 h 102"/>
                <a:gd name="T42" fmla="*/ 25 w 162"/>
                <a:gd name="T43" fmla="*/ 26 h 102"/>
                <a:gd name="T44" fmla="*/ 14 w 162"/>
                <a:gd name="T45" fmla="*/ 28 h 102"/>
                <a:gd name="T46" fmla="*/ 3 w 162"/>
                <a:gd name="T47" fmla="*/ 28 h 102"/>
                <a:gd name="T48" fmla="*/ 6 w 162"/>
                <a:gd name="T49" fmla="*/ 38 h 102"/>
                <a:gd name="T50" fmla="*/ 6 w 162"/>
                <a:gd name="T51" fmla="*/ 45 h 102"/>
                <a:gd name="T52" fmla="*/ 13 w 162"/>
                <a:gd name="T53" fmla="*/ 47 h 102"/>
                <a:gd name="T54" fmla="*/ 15 w 162"/>
                <a:gd name="T55" fmla="*/ 56 h 102"/>
                <a:gd name="T56" fmla="*/ 15 w 162"/>
                <a:gd name="T57" fmla="*/ 71 h 102"/>
                <a:gd name="T58" fmla="*/ 24 w 162"/>
                <a:gd name="T59" fmla="*/ 70 h 102"/>
                <a:gd name="T60" fmla="*/ 34 w 162"/>
                <a:gd name="T61" fmla="*/ 63 h 102"/>
                <a:gd name="T62" fmla="*/ 42 w 162"/>
                <a:gd name="T63" fmla="*/ 62 h 102"/>
                <a:gd name="T64" fmla="*/ 55 w 162"/>
                <a:gd name="T65" fmla="*/ 62 h 102"/>
                <a:gd name="T66" fmla="*/ 64 w 162"/>
                <a:gd name="T67" fmla="*/ 66 h 102"/>
                <a:gd name="T68" fmla="*/ 69 w 162"/>
                <a:gd name="T69" fmla="*/ 68 h 102"/>
                <a:gd name="T70" fmla="*/ 79 w 162"/>
                <a:gd name="T71" fmla="*/ 71 h 102"/>
                <a:gd name="T72" fmla="*/ 84 w 162"/>
                <a:gd name="T73" fmla="*/ 75 h 102"/>
                <a:gd name="T74" fmla="*/ 91 w 162"/>
                <a:gd name="T75" fmla="*/ 82 h 102"/>
                <a:gd name="T76" fmla="*/ 99 w 162"/>
                <a:gd name="T77" fmla="*/ 83 h 102"/>
                <a:gd name="T78" fmla="*/ 101 w 162"/>
                <a:gd name="T79" fmla="*/ 97 h 102"/>
                <a:gd name="T80" fmla="*/ 104 w 162"/>
                <a:gd name="T81" fmla="*/ 96 h 102"/>
                <a:gd name="T82" fmla="*/ 112 w 162"/>
                <a:gd name="T83" fmla="*/ 99 h 102"/>
                <a:gd name="T84" fmla="*/ 122 w 162"/>
                <a:gd name="T85" fmla="*/ 95 h 102"/>
                <a:gd name="T86" fmla="*/ 138 w 162"/>
                <a:gd name="T87" fmla="*/ 86 h 102"/>
                <a:gd name="T88" fmla="*/ 144 w 162"/>
                <a:gd name="T89" fmla="*/ 75 h 102"/>
                <a:gd name="T90" fmla="*/ 153 w 162"/>
                <a:gd name="T91" fmla="*/ 69 h 102"/>
                <a:gd name="T92" fmla="*/ 162 w 162"/>
                <a:gd name="T93" fmla="*/ 71 h 102"/>
                <a:gd name="T94" fmla="*/ 161 w 162"/>
                <a:gd name="T95" fmla="*/ 64 h 10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62"/>
                <a:gd name="T145" fmla="*/ 0 h 102"/>
                <a:gd name="T146" fmla="*/ 162 w 162"/>
                <a:gd name="T147" fmla="*/ 102 h 10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2" h="102">
                  <a:moveTo>
                    <a:pt x="161" y="64"/>
                  </a:moveTo>
                  <a:cubicBezTo>
                    <a:pt x="161" y="64"/>
                    <a:pt x="153" y="60"/>
                    <a:pt x="151" y="61"/>
                  </a:cubicBezTo>
                  <a:cubicBezTo>
                    <a:pt x="148" y="61"/>
                    <a:pt x="144" y="55"/>
                    <a:pt x="139" y="53"/>
                  </a:cubicBezTo>
                  <a:cubicBezTo>
                    <a:pt x="134" y="51"/>
                    <a:pt x="128" y="48"/>
                    <a:pt x="126" y="45"/>
                  </a:cubicBezTo>
                  <a:cubicBezTo>
                    <a:pt x="124" y="42"/>
                    <a:pt x="116" y="39"/>
                    <a:pt x="115" y="37"/>
                  </a:cubicBezTo>
                  <a:cubicBezTo>
                    <a:pt x="114" y="35"/>
                    <a:pt x="112" y="31"/>
                    <a:pt x="110" y="28"/>
                  </a:cubicBezTo>
                  <a:cubicBezTo>
                    <a:pt x="107" y="25"/>
                    <a:pt x="107" y="21"/>
                    <a:pt x="105" y="20"/>
                  </a:cubicBezTo>
                  <a:cubicBezTo>
                    <a:pt x="103" y="20"/>
                    <a:pt x="88" y="20"/>
                    <a:pt x="88" y="18"/>
                  </a:cubicBezTo>
                  <a:cubicBezTo>
                    <a:pt x="88" y="16"/>
                    <a:pt x="87" y="7"/>
                    <a:pt x="84" y="6"/>
                  </a:cubicBezTo>
                  <a:cubicBezTo>
                    <a:pt x="81" y="6"/>
                    <a:pt x="77" y="5"/>
                    <a:pt x="76" y="3"/>
                  </a:cubicBezTo>
                  <a:cubicBezTo>
                    <a:pt x="74" y="2"/>
                    <a:pt x="69" y="0"/>
                    <a:pt x="68" y="1"/>
                  </a:cubicBezTo>
                  <a:cubicBezTo>
                    <a:pt x="67" y="3"/>
                    <a:pt x="64" y="4"/>
                    <a:pt x="63" y="4"/>
                  </a:cubicBezTo>
                  <a:cubicBezTo>
                    <a:pt x="62" y="4"/>
                    <a:pt x="62" y="8"/>
                    <a:pt x="59" y="8"/>
                  </a:cubicBezTo>
                  <a:cubicBezTo>
                    <a:pt x="56" y="8"/>
                    <a:pt x="51" y="12"/>
                    <a:pt x="51" y="14"/>
                  </a:cubicBezTo>
                  <a:cubicBezTo>
                    <a:pt x="51" y="16"/>
                    <a:pt x="51" y="20"/>
                    <a:pt x="47" y="19"/>
                  </a:cubicBezTo>
                  <a:cubicBezTo>
                    <a:pt x="45" y="19"/>
                    <a:pt x="42" y="19"/>
                    <a:pt x="39" y="17"/>
                  </a:cubicBezTo>
                  <a:cubicBezTo>
                    <a:pt x="38" y="18"/>
                    <a:pt x="35" y="20"/>
                    <a:pt x="31" y="15"/>
                  </a:cubicBezTo>
                  <a:cubicBezTo>
                    <a:pt x="27" y="10"/>
                    <a:pt x="21" y="5"/>
                    <a:pt x="17" y="5"/>
                  </a:cubicBezTo>
                  <a:cubicBezTo>
                    <a:pt x="14" y="5"/>
                    <a:pt x="3" y="5"/>
                    <a:pt x="6" y="11"/>
                  </a:cubicBezTo>
                  <a:cubicBezTo>
                    <a:pt x="7" y="10"/>
                    <a:pt x="8" y="9"/>
                    <a:pt x="11" y="9"/>
                  </a:cubicBezTo>
                  <a:cubicBezTo>
                    <a:pt x="19" y="10"/>
                    <a:pt x="15" y="19"/>
                    <a:pt x="20" y="19"/>
                  </a:cubicBezTo>
                  <a:cubicBezTo>
                    <a:pt x="24" y="20"/>
                    <a:pt x="29" y="26"/>
                    <a:pt x="25" y="26"/>
                  </a:cubicBezTo>
                  <a:cubicBezTo>
                    <a:pt x="21" y="26"/>
                    <a:pt x="18" y="30"/>
                    <a:pt x="14" y="28"/>
                  </a:cubicBezTo>
                  <a:cubicBezTo>
                    <a:pt x="10" y="27"/>
                    <a:pt x="5" y="24"/>
                    <a:pt x="3" y="28"/>
                  </a:cubicBezTo>
                  <a:cubicBezTo>
                    <a:pt x="2" y="33"/>
                    <a:pt x="0" y="38"/>
                    <a:pt x="6" y="38"/>
                  </a:cubicBezTo>
                  <a:cubicBezTo>
                    <a:pt x="11" y="37"/>
                    <a:pt x="10" y="41"/>
                    <a:pt x="6" y="45"/>
                  </a:cubicBezTo>
                  <a:cubicBezTo>
                    <a:pt x="3" y="48"/>
                    <a:pt x="12" y="44"/>
                    <a:pt x="13" y="47"/>
                  </a:cubicBezTo>
                  <a:cubicBezTo>
                    <a:pt x="13" y="51"/>
                    <a:pt x="16" y="51"/>
                    <a:pt x="15" y="56"/>
                  </a:cubicBezTo>
                  <a:cubicBezTo>
                    <a:pt x="14" y="60"/>
                    <a:pt x="15" y="66"/>
                    <a:pt x="15" y="71"/>
                  </a:cubicBezTo>
                  <a:cubicBezTo>
                    <a:pt x="19" y="71"/>
                    <a:pt x="23" y="71"/>
                    <a:pt x="24" y="70"/>
                  </a:cubicBezTo>
                  <a:cubicBezTo>
                    <a:pt x="26" y="67"/>
                    <a:pt x="31" y="63"/>
                    <a:pt x="34" y="63"/>
                  </a:cubicBezTo>
                  <a:cubicBezTo>
                    <a:pt x="37" y="63"/>
                    <a:pt x="41" y="64"/>
                    <a:pt x="42" y="62"/>
                  </a:cubicBezTo>
                  <a:cubicBezTo>
                    <a:pt x="44" y="59"/>
                    <a:pt x="54" y="60"/>
                    <a:pt x="55" y="62"/>
                  </a:cubicBezTo>
                  <a:cubicBezTo>
                    <a:pt x="57" y="64"/>
                    <a:pt x="62" y="66"/>
                    <a:pt x="64" y="66"/>
                  </a:cubicBezTo>
                  <a:cubicBezTo>
                    <a:pt x="65" y="66"/>
                    <a:pt x="66" y="69"/>
                    <a:pt x="69" y="68"/>
                  </a:cubicBezTo>
                  <a:cubicBezTo>
                    <a:pt x="72" y="68"/>
                    <a:pt x="79" y="69"/>
                    <a:pt x="79" y="71"/>
                  </a:cubicBezTo>
                  <a:cubicBezTo>
                    <a:pt x="79" y="73"/>
                    <a:pt x="81" y="75"/>
                    <a:pt x="84" y="75"/>
                  </a:cubicBezTo>
                  <a:cubicBezTo>
                    <a:pt x="86" y="75"/>
                    <a:pt x="89" y="82"/>
                    <a:pt x="91" y="82"/>
                  </a:cubicBezTo>
                  <a:cubicBezTo>
                    <a:pt x="94" y="81"/>
                    <a:pt x="99" y="81"/>
                    <a:pt x="99" y="83"/>
                  </a:cubicBezTo>
                  <a:cubicBezTo>
                    <a:pt x="99" y="84"/>
                    <a:pt x="100" y="92"/>
                    <a:pt x="101" y="97"/>
                  </a:cubicBezTo>
                  <a:cubicBezTo>
                    <a:pt x="102" y="96"/>
                    <a:pt x="103" y="96"/>
                    <a:pt x="104" y="96"/>
                  </a:cubicBezTo>
                  <a:cubicBezTo>
                    <a:pt x="105" y="97"/>
                    <a:pt x="111" y="96"/>
                    <a:pt x="112" y="99"/>
                  </a:cubicBezTo>
                  <a:cubicBezTo>
                    <a:pt x="113" y="102"/>
                    <a:pt x="122" y="100"/>
                    <a:pt x="122" y="95"/>
                  </a:cubicBezTo>
                  <a:cubicBezTo>
                    <a:pt x="121" y="90"/>
                    <a:pt x="136" y="90"/>
                    <a:pt x="138" y="86"/>
                  </a:cubicBezTo>
                  <a:cubicBezTo>
                    <a:pt x="139" y="81"/>
                    <a:pt x="141" y="73"/>
                    <a:pt x="144" y="75"/>
                  </a:cubicBezTo>
                  <a:cubicBezTo>
                    <a:pt x="148" y="76"/>
                    <a:pt x="150" y="69"/>
                    <a:pt x="153" y="69"/>
                  </a:cubicBezTo>
                  <a:cubicBezTo>
                    <a:pt x="156" y="70"/>
                    <a:pt x="158" y="72"/>
                    <a:pt x="162" y="71"/>
                  </a:cubicBezTo>
                  <a:lnTo>
                    <a:pt x="161" y="64"/>
                  </a:ln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54" name="Freeform 154"/>
            <p:cNvSpPr>
              <a:spLocks noChangeArrowheads="1"/>
            </p:cNvSpPr>
            <p:nvPr/>
          </p:nvSpPr>
          <p:spPr bwMode="auto">
            <a:xfrm>
              <a:off x="4586303" y="1554163"/>
              <a:ext cx="425451" cy="360363"/>
            </a:xfrm>
            <a:custGeom>
              <a:avLst/>
              <a:gdLst>
                <a:gd name="T0" fmla="*/ 217 w 223"/>
                <a:gd name="T1" fmla="*/ 162 h 188"/>
                <a:gd name="T2" fmla="*/ 212 w 223"/>
                <a:gd name="T3" fmla="*/ 150 h 188"/>
                <a:gd name="T4" fmla="*/ 200 w 223"/>
                <a:gd name="T5" fmla="*/ 140 h 188"/>
                <a:gd name="T6" fmla="*/ 192 w 223"/>
                <a:gd name="T7" fmla="*/ 130 h 188"/>
                <a:gd name="T8" fmla="*/ 204 w 223"/>
                <a:gd name="T9" fmla="*/ 114 h 188"/>
                <a:gd name="T10" fmla="*/ 193 w 223"/>
                <a:gd name="T11" fmla="*/ 108 h 188"/>
                <a:gd name="T12" fmla="*/ 191 w 223"/>
                <a:gd name="T13" fmla="*/ 95 h 188"/>
                <a:gd name="T14" fmla="*/ 191 w 223"/>
                <a:gd name="T15" fmla="*/ 83 h 188"/>
                <a:gd name="T16" fmla="*/ 192 w 223"/>
                <a:gd name="T17" fmla="*/ 74 h 188"/>
                <a:gd name="T18" fmla="*/ 197 w 223"/>
                <a:gd name="T19" fmla="*/ 65 h 188"/>
                <a:gd name="T20" fmla="*/ 199 w 223"/>
                <a:gd name="T21" fmla="*/ 60 h 188"/>
                <a:gd name="T22" fmla="*/ 197 w 223"/>
                <a:gd name="T23" fmla="*/ 46 h 188"/>
                <a:gd name="T24" fmla="*/ 189 w 223"/>
                <a:gd name="T25" fmla="*/ 45 h 188"/>
                <a:gd name="T26" fmla="*/ 182 w 223"/>
                <a:gd name="T27" fmla="*/ 38 h 188"/>
                <a:gd name="T28" fmla="*/ 177 w 223"/>
                <a:gd name="T29" fmla="*/ 34 h 188"/>
                <a:gd name="T30" fmla="*/ 167 w 223"/>
                <a:gd name="T31" fmla="*/ 31 h 188"/>
                <a:gd name="T32" fmla="*/ 162 w 223"/>
                <a:gd name="T33" fmla="*/ 29 h 188"/>
                <a:gd name="T34" fmla="*/ 153 w 223"/>
                <a:gd name="T35" fmla="*/ 25 h 188"/>
                <a:gd name="T36" fmla="*/ 140 w 223"/>
                <a:gd name="T37" fmla="*/ 25 h 188"/>
                <a:gd name="T38" fmla="*/ 132 w 223"/>
                <a:gd name="T39" fmla="*/ 26 h 188"/>
                <a:gd name="T40" fmla="*/ 122 w 223"/>
                <a:gd name="T41" fmla="*/ 33 h 188"/>
                <a:gd name="T42" fmla="*/ 113 w 223"/>
                <a:gd name="T43" fmla="*/ 34 h 188"/>
                <a:gd name="T44" fmla="*/ 113 w 223"/>
                <a:gd name="T45" fmla="*/ 40 h 188"/>
                <a:gd name="T46" fmla="*/ 88 w 223"/>
                <a:gd name="T47" fmla="*/ 46 h 188"/>
                <a:gd name="T48" fmla="*/ 68 w 223"/>
                <a:gd name="T49" fmla="*/ 33 h 188"/>
                <a:gd name="T50" fmla="*/ 54 w 223"/>
                <a:gd name="T51" fmla="*/ 20 h 188"/>
                <a:gd name="T52" fmla="*/ 46 w 223"/>
                <a:gd name="T53" fmla="*/ 14 h 188"/>
                <a:gd name="T54" fmla="*/ 44 w 223"/>
                <a:gd name="T55" fmla="*/ 4 h 188"/>
                <a:gd name="T56" fmla="*/ 21 w 223"/>
                <a:gd name="T57" fmla="*/ 14 h 188"/>
                <a:gd name="T58" fmla="*/ 13 w 223"/>
                <a:gd name="T59" fmla="*/ 9 h 188"/>
                <a:gd name="T60" fmla="*/ 7 w 223"/>
                <a:gd name="T61" fmla="*/ 1 h 188"/>
                <a:gd name="T62" fmla="*/ 3 w 223"/>
                <a:gd name="T63" fmla="*/ 6 h 188"/>
                <a:gd name="T64" fmla="*/ 3 w 223"/>
                <a:gd name="T65" fmla="*/ 16 h 188"/>
                <a:gd name="T66" fmla="*/ 3 w 223"/>
                <a:gd name="T67" fmla="*/ 28 h 188"/>
                <a:gd name="T68" fmla="*/ 9 w 223"/>
                <a:gd name="T69" fmla="*/ 37 h 188"/>
                <a:gd name="T70" fmla="*/ 13 w 223"/>
                <a:gd name="T71" fmla="*/ 46 h 188"/>
                <a:gd name="T72" fmla="*/ 19 w 223"/>
                <a:gd name="T73" fmla="*/ 52 h 188"/>
                <a:gd name="T74" fmla="*/ 23 w 223"/>
                <a:gd name="T75" fmla="*/ 56 h 188"/>
                <a:gd name="T76" fmla="*/ 22 w 223"/>
                <a:gd name="T77" fmla="*/ 63 h 188"/>
                <a:gd name="T78" fmla="*/ 17 w 223"/>
                <a:gd name="T79" fmla="*/ 72 h 188"/>
                <a:gd name="T80" fmla="*/ 19 w 223"/>
                <a:gd name="T81" fmla="*/ 82 h 188"/>
                <a:gd name="T82" fmla="*/ 24 w 223"/>
                <a:gd name="T83" fmla="*/ 88 h 188"/>
                <a:gd name="T84" fmla="*/ 37 w 223"/>
                <a:gd name="T85" fmla="*/ 97 h 188"/>
                <a:gd name="T86" fmla="*/ 42 w 223"/>
                <a:gd name="T87" fmla="*/ 103 h 188"/>
                <a:gd name="T88" fmla="*/ 41 w 223"/>
                <a:gd name="T89" fmla="*/ 111 h 188"/>
                <a:gd name="T90" fmla="*/ 45 w 223"/>
                <a:gd name="T91" fmla="*/ 119 h 188"/>
                <a:gd name="T92" fmla="*/ 51 w 223"/>
                <a:gd name="T93" fmla="*/ 127 h 188"/>
                <a:gd name="T94" fmla="*/ 54 w 223"/>
                <a:gd name="T95" fmla="*/ 127 h 188"/>
                <a:gd name="T96" fmla="*/ 59 w 223"/>
                <a:gd name="T97" fmla="*/ 126 h 188"/>
                <a:gd name="T98" fmla="*/ 67 w 223"/>
                <a:gd name="T99" fmla="*/ 125 h 188"/>
                <a:gd name="T100" fmla="*/ 79 w 223"/>
                <a:gd name="T101" fmla="*/ 143 h 188"/>
                <a:gd name="T102" fmla="*/ 85 w 223"/>
                <a:gd name="T103" fmla="*/ 153 h 188"/>
                <a:gd name="T104" fmla="*/ 99 w 223"/>
                <a:gd name="T105" fmla="*/ 160 h 188"/>
                <a:gd name="T106" fmla="*/ 125 w 223"/>
                <a:gd name="T107" fmla="*/ 170 h 188"/>
                <a:gd name="T108" fmla="*/ 143 w 223"/>
                <a:gd name="T109" fmla="*/ 165 h 188"/>
                <a:gd name="T110" fmla="*/ 151 w 223"/>
                <a:gd name="T111" fmla="*/ 180 h 188"/>
                <a:gd name="T112" fmla="*/ 191 w 223"/>
                <a:gd name="T113" fmla="*/ 187 h 188"/>
                <a:gd name="T114" fmla="*/ 202 w 223"/>
                <a:gd name="T115" fmla="*/ 188 h 188"/>
                <a:gd name="T116" fmla="*/ 202 w 223"/>
                <a:gd name="T117" fmla="*/ 185 h 188"/>
                <a:gd name="T118" fmla="*/ 209 w 223"/>
                <a:gd name="T119" fmla="*/ 174 h 188"/>
                <a:gd name="T120" fmla="*/ 220 w 223"/>
                <a:gd name="T121" fmla="*/ 171 h 188"/>
                <a:gd name="T122" fmla="*/ 217 w 223"/>
                <a:gd name="T123" fmla="*/ 162 h 18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23"/>
                <a:gd name="T187" fmla="*/ 0 h 188"/>
                <a:gd name="T188" fmla="*/ 223 w 223"/>
                <a:gd name="T189" fmla="*/ 188 h 18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23" h="188">
                  <a:moveTo>
                    <a:pt x="217" y="162"/>
                  </a:moveTo>
                  <a:cubicBezTo>
                    <a:pt x="214" y="161"/>
                    <a:pt x="217" y="152"/>
                    <a:pt x="212" y="150"/>
                  </a:cubicBezTo>
                  <a:cubicBezTo>
                    <a:pt x="206" y="148"/>
                    <a:pt x="201" y="144"/>
                    <a:pt x="200" y="140"/>
                  </a:cubicBezTo>
                  <a:cubicBezTo>
                    <a:pt x="199" y="136"/>
                    <a:pt x="192" y="133"/>
                    <a:pt x="192" y="130"/>
                  </a:cubicBezTo>
                  <a:cubicBezTo>
                    <a:pt x="193" y="128"/>
                    <a:pt x="206" y="119"/>
                    <a:pt x="204" y="114"/>
                  </a:cubicBezTo>
                  <a:cubicBezTo>
                    <a:pt x="202" y="109"/>
                    <a:pt x="194" y="110"/>
                    <a:pt x="193" y="108"/>
                  </a:cubicBezTo>
                  <a:cubicBezTo>
                    <a:pt x="192" y="107"/>
                    <a:pt x="193" y="100"/>
                    <a:pt x="191" y="95"/>
                  </a:cubicBezTo>
                  <a:cubicBezTo>
                    <a:pt x="189" y="91"/>
                    <a:pt x="193" y="86"/>
                    <a:pt x="191" y="83"/>
                  </a:cubicBezTo>
                  <a:cubicBezTo>
                    <a:pt x="189" y="81"/>
                    <a:pt x="192" y="75"/>
                    <a:pt x="192" y="74"/>
                  </a:cubicBezTo>
                  <a:cubicBezTo>
                    <a:pt x="193" y="72"/>
                    <a:pt x="197" y="69"/>
                    <a:pt x="197" y="65"/>
                  </a:cubicBezTo>
                  <a:cubicBezTo>
                    <a:pt x="197" y="62"/>
                    <a:pt x="198" y="60"/>
                    <a:pt x="199" y="60"/>
                  </a:cubicBezTo>
                  <a:cubicBezTo>
                    <a:pt x="198" y="55"/>
                    <a:pt x="197" y="47"/>
                    <a:pt x="197" y="46"/>
                  </a:cubicBezTo>
                  <a:cubicBezTo>
                    <a:pt x="197" y="44"/>
                    <a:pt x="192" y="44"/>
                    <a:pt x="189" y="45"/>
                  </a:cubicBezTo>
                  <a:cubicBezTo>
                    <a:pt x="187" y="45"/>
                    <a:pt x="184" y="38"/>
                    <a:pt x="182" y="38"/>
                  </a:cubicBezTo>
                  <a:cubicBezTo>
                    <a:pt x="179" y="38"/>
                    <a:pt x="177" y="36"/>
                    <a:pt x="177" y="34"/>
                  </a:cubicBezTo>
                  <a:cubicBezTo>
                    <a:pt x="177" y="32"/>
                    <a:pt x="170" y="31"/>
                    <a:pt x="167" y="31"/>
                  </a:cubicBezTo>
                  <a:cubicBezTo>
                    <a:pt x="164" y="32"/>
                    <a:pt x="163" y="29"/>
                    <a:pt x="162" y="29"/>
                  </a:cubicBezTo>
                  <a:cubicBezTo>
                    <a:pt x="160" y="29"/>
                    <a:pt x="155" y="27"/>
                    <a:pt x="153" y="25"/>
                  </a:cubicBezTo>
                  <a:cubicBezTo>
                    <a:pt x="152" y="23"/>
                    <a:pt x="142" y="22"/>
                    <a:pt x="140" y="25"/>
                  </a:cubicBezTo>
                  <a:cubicBezTo>
                    <a:pt x="139" y="27"/>
                    <a:pt x="135" y="26"/>
                    <a:pt x="132" y="26"/>
                  </a:cubicBezTo>
                  <a:cubicBezTo>
                    <a:pt x="129" y="26"/>
                    <a:pt x="124" y="30"/>
                    <a:pt x="122" y="33"/>
                  </a:cubicBezTo>
                  <a:cubicBezTo>
                    <a:pt x="121" y="34"/>
                    <a:pt x="117" y="34"/>
                    <a:pt x="113" y="34"/>
                  </a:cubicBezTo>
                  <a:cubicBezTo>
                    <a:pt x="113" y="37"/>
                    <a:pt x="113" y="39"/>
                    <a:pt x="113" y="40"/>
                  </a:cubicBezTo>
                  <a:cubicBezTo>
                    <a:pt x="111" y="43"/>
                    <a:pt x="98" y="45"/>
                    <a:pt x="88" y="46"/>
                  </a:cubicBezTo>
                  <a:cubicBezTo>
                    <a:pt x="79" y="46"/>
                    <a:pt x="78" y="33"/>
                    <a:pt x="68" y="33"/>
                  </a:cubicBezTo>
                  <a:cubicBezTo>
                    <a:pt x="60" y="33"/>
                    <a:pt x="54" y="26"/>
                    <a:pt x="54" y="20"/>
                  </a:cubicBezTo>
                  <a:cubicBezTo>
                    <a:pt x="50" y="18"/>
                    <a:pt x="45" y="15"/>
                    <a:pt x="46" y="14"/>
                  </a:cubicBezTo>
                  <a:cubicBezTo>
                    <a:pt x="47" y="12"/>
                    <a:pt x="49" y="1"/>
                    <a:pt x="44" y="4"/>
                  </a:cubicBezTo>
                  <a:cubicBezTo>
                    <a:pt x="38" y="6"/>
                    <a:pt x="31" y="15"/>
                    <a:pt x="21" y="14"/>
                  </a:cubicBezTo>
                  <a:cubicBezTo>
                    <a:pt x="11" y="12"/>
                    <a:pt x="18" y="11"/>
                    <a:pt x="13" y="9"/>
                  </a:cubicBezTo>
                  <a:cubicBezTo>
                    <a:pt x="9" y="7"/>
                    <a:pt x="12" y="2"/>
                    <a:pt x="7" y="1"/>
                  </a:cubicBezTo>
                  <a:cubicBezTo>
                    <a:pt x="2" y="0"/>
                    <a:pt x="5" y="6"/>
                    <a:pt x="3" y="6"/>
                  </a:cubicBezTo>
                  <a:cubicBezTo>
                    <a:pt x="0" y="6"/>
                    <a:pt x="2" y="14"/>
                    <a:pt x="3" y="16"/>
                  </a:cubicBezTo>
                  <a:cubicBezTo>
                    <a:pt x="4" y="18"/>
                    <a:pt x="1" y="27"/>
                    <a:pt x="3" y="28"/>
                  </a:cubicBezTo>
                  <a:cubicBezTo>
                    <a:pt x="5" y="28"/>
                    <a:pt x="9" y="35"/>
                    <a:pt x="9" y="37"/>
                  </a:cubicBezTo>
                  <a:cubicBezTo>
                    <a:pt x="8" y="38"/>
                    <a:pt x="13" y="43"/>
                    <a:pt x="13" y="46"/>
                  </a:cubicBezTo>
                  <a:cubicBezTo>
                    <a:pt x="13" y="49"/>
                    <a:pt x="17" y="52"/>
                    <a:pt x="19" y="52"/>
                  </a:cubicBezTo>
                  <a:cubicBezTo>
                    <a:pt x="21" y="52"/>
                    <a:pt x="24" y="54"/>
                    <a:pt x="23" y="56"/>
                  </a:cubicBezTo>
                  <a:cubicBezTo>
                    <a:pt x="22" y="59"/>
                    <a:pt x="25" y="63"/>
                    <a:pt x="22" y="63"/>
                  </a:cubicBezTo>
                  <a:cubicBezTo>
                    <a:pt x="19" y="63"/>
                    <a:pt x="20" y="71"/>
                    <a:pt x="17" y="72"/>
                  </a:cubicBezTo>
                  <a:cubicBezTo>
                    <a:pt x="15" y="73"/>
                    <a:pt x="17" y="81"/>
                    <a:pt x="19" y="82"/>
                  </a:cubicBezTo>
                  <a:cubicBezTo>
                    <a:pt x="21" y="83"/>
                    <a:pt x="25" y="85"/>
                    <a:pt x="24" y="88"/>
                  </a:cubicBezTo>
                  <a:cubicBezTo>
                    <a:pt x="24" y="91"/>
                    <a:pt x="34" y="96"/>
                    <a:pt x="37" y="97"/>
                  </a:cubicBezTo>
                  <a:cubicBezTo>
                    <a:pt x="40" y="97"/>
                    <a:pt x="40" y="102"/>
                    <a:pt x="42" y="103"/>
                  </a:cubicBezTo>
                  <a:cubicBezTo>
                    <a:pt x="44" y="105"/>
                    <a:pt x="41" y="109"/>
                    <a:pt x="41" y="111"/>
                  </a:cubicBezTo>
                  <a:cubicBezTo>
                    <a:pt x="42" y="113"/>
                    <a:pt x="46" y="115"/>
                    <a:pt x="45" y="119"/>
                  </a:cubicBezTo>
                  <a:cubicBezTo>
                    <a:pt x="45" y="121"/>
                    <a:pt x="48" y="124"/>
                    <a:pt x="51" y="127"/>
                  </a:cubicBezTo>
                  <a:cubicBezTo>
                    <a:pt x="52" y="127"/>
                    <a:pt x="53" y="127"/>
                    <a:pt x="54" y="127"/>
                  </a:cubicBezTo>
                  <a:cubicBezTo>
                    <a:pt x="57" y="127"/>
                    <a:pt x="57" y="124"/>
                    <a:pt x="59" y="126"/>
                  </a:cubicBezTo>
                  <a:cubicBezTo>
                    <a:pt x="62" y="128"/>
                    <a:pt x="65" y="126"/>
                    <a:pt x="67" y="125"/>
                  </a:cubicBezTo>
                  <a:cubicBezTo>
                    <a:pt x="70" y="125"/>
                    <a:pt x="76" y="137"/>
                    <a:pt x="79" y="143"/>
                  </a:cubicBezTo>
                  <a:cubicBezTo>
                    <a:pt x="82" y="149"/>
                    <a:pt x="81" y="151"/>
                    <a:pt x="85" y="153"/>
                  </a:cubicBezTo>
                  <a:cubicBezTo>
                    <a:pt x="89" y="156"/>
                    <a:pt x="93" y="155"/>
                    <a:pt x="99" y="160"/>
                  </a:cubicBezTo>
                  <a:cubicBezTo>
                    <a:pt x="104" y="166"/>
                    <a:pt x="119" y="170"/>
                    <a:pt x="125" y="170"/>
                  </a:cubicBezTo>
                  <a:cubicBezTo>
                    <a:pt x="131" y="170"/>
                    <a:pt x="135" y="164"/>
                    <a:pt x="143" y="165"/>
                  </a:cubicBezTo>
                  <a:cubicBezTo>
                    <a:pt x="150" y="167"/>
                    <a:pt x="149" y="176"/>
                    <a:pt x="151" y="180"/>
                  </a:cubicBezTo>
                  <a:cubicBezTo>
                    <a:pt x="154" y="183"/>
                    <a:pt x="185" y="186"/>
                    <a:pt x="191" y="187"/>
                  </a:cubicBezTo>
                  <a:cubicBezTo>
                    <a:pt x="193" y="188"/>
                    <a:pt x="197" y="188"/>
                    <a:pt x="202" y="188"/>
                  </a:cubicBezTo>
                  <a:cubicBezTo>
                    <a:pt x="202" y="187"/>
                    <a:pt x="202" y="186"/>
                    <a:pt x="202" y="185"/>
                  </a:cubicBezTo>
                  <a:cubicBezTo>
                    <a:pt x="202" y="180"/>
                    <a:pt x="206" y="176"/>
                    <a:pt x="209" y="174"/>
                  </a:cubicBezTo>
                  <a:cubicBezTo>
                    <a:pt x="213" y="172"/>
                    <a:pt x="216" y="171"/>
                    <a:pt x="220" y="171"/>
                  </a:cubicBezTo>
                  <a:cubicBezTo>
                    <a:pt x="223" y="170"/>
                    <a:pt x="220" y="163"/>
                    <a:pt x="217" y="162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55" name="Freeform 155"/>
            <p:cNvSpPr>
              <a:spLocks noEditPoints="1" noChangeArrowheads="1"/>
            </p:cNvSpPr>
            <p:nvPr/>
          </p:nvSpPr>
          <p:spPr bwMode="auto">
            <a:xfrm>
              <a:off x="4641866" y="1128712"/>
              <a:ext cx="876303" cy="412751"/>
            </a:xfrm>
            <a:custGeom>
              <a:avLst/>
              <a:gdLst>
                <a:gd name="T0" fmla="*/ 444 w 459"/>
                <a:gd name="T1" fmla="*/ 89 h 216"/>
                <a:gd name="T2" fmla="*/ 429 w 459"/>
                <a:gd name="T3" fmla="*/ 75 h 216"/>
                <a:gd name="T4" fmla="*/ 399 w 459"/>
                <a:gd name="T5" fmla="*/ 70 h 216"/>
                <a:gd name="T6" fmla="*/ 372 w 459"/>
                <a:gd name="T7" fmla="*/ 51 h 216"/>
                <a:gd name="T8" fmla="*/ 341 w 459"/>
                <a:gd name="T9" fmla="*/ 17 h 216"/>
                <a:gd name="T10" fmla="*/ 310 w 459"/>
                <a:gd name="T11" fmla="*/ 30 h 216"/>
                <a:gd name="T12" fmla="*/ 302 w 459"/>
                <a:gd name="T13" fmla="*/ 21 h 216"/>
                <a:gd name="T14" fmla="*/ 285 w 459"/>
                <a:gd name="T15" fmla="*/ 19 h 216"/>
                <a:gd name="T16" fmla="*/ 277 w 459"/>
                <a:gd name="T17" fmla="*/ 2 h 216"/>
                <a:gd name="T18" fmla="*/ 237 w 459"/>
                <a:gd name="T19" fmla="*/ 10 h 216"/>
                <a:gd name="T20" fmla="*/ 193 w 459"/>
                <a:gd name="T21" fmla="*/ 20 h 216"/>
                <a:gd name="T22" fmla="*/ 170 w 459"/>
                <a:gd name="T23" fmla="*/ 31 h 216"/>
                <a:gd name="T24" fmla="*/ 166 w 459"/>
                <a:gd name="T25" fmla="*/ 46 h 216"/>
                <a:gd name="T26" fmla="*/ 170 w 459"/>
                <a:gd name="T27" fmla="*/ 61 h 216"/>
                <a:gd name="T28" fmla="*/ 158 w 459"/>
                <a:gd name="T29" fmla="*/ 69 h 216"/>
                <a:gd name="T30" fmla="*/ 141 w 459"/>
                <a:gd name="T31" fmla="*/ 68 h 216"/>
                <a:gd name="T32" fmla="*/ 112 w 459"/>
                <a:gd name="T33" fmla="*/ 70 h 216"/>
                <a:gd name="T34" fmla="*/ 92 w 459"/>
                <a:gd name="T35" fmla="*/ 70 h 216"/>
                <a:gd name="T36" fmla="*/ 62 w 459"/>
                <a:gd name="T37" fmla="*/ 58 h 216"/>
                <a:gd name="T38" fmla="*/ 35 w 459"/>
                <a:gd name="T39" fmla="*/ 66 h 216"/>
                <a:gd name="T40" fmla="*/ 25 w 459"/>
                <a:gd name="T41" fmla="*/ 84 h 216"/>
                <a:gd name="T42" fmla="*/ 4 w 459"/>
                <a:gd name="T43" fmla="*/ 88 h 216"/>
                <a:gd name="T44" fmla="*/ 1 w 459"/>
                <a:gd name="T45" fmla="*/ 104 h 216"/>
                <a:gd name="T46" fmla="*/ 17 w 459"/>
                <a:gd name="T47" fmla="*/ 114 h 216"/>
                <a:gd name="T48" fmla="*/ 28 w 459"/>
                <a:gd name="T49" fmla="*/ 134 h 216"/>
                <a:gd name="T50" fmla="*/ 58 w 459"/>
                <a:gd name="T51" fmla="*/ 127 h 216"/>
                <a:gd name="T52" fmla="*/ 65 w 459"/>
                <a:gd name="T53" fmla="*/ 150 h 216"/>
                <a:gd name="T54" fmla="*/ 44 w 459"/>
                <a:gd name="T55" fmla="*/ 165 h 216"/>
                <a:gd name="T56" fmla="*/ 64 w 459"/>
                <a:gd name="T57" fmla="*/ 185 h 216"/>
                <a:gd name="T58" fmla="*/ 75 w 459"/>
                <a:gd name="T59" fmla="*/ 197 h 216"/>
                <a:gd name="T60" fmla="*/ 108 w 459"/>
                <a:gd name="T61" fmla="*/ 203 h 216"/>
                <a:gd name="T62" fmla="*/ 139 w 459"/>
                <a:gd name="T63" fmla="*/ 144 h 216"/>
                <a:gd name="T64" fmla="*/ 157 w 459"/>
                <a:gd name="T65" fmla="*/ 146 h 216"/>
                <a:gd name="T66" fmla="*/ 191 w 459"/>
                <a:gd name="T67" fmla="*/ 174 h 216"/>
                <a:gd name="T68" fmla="*/ 225 w 459"/>
                <a:gd name="T69" fmla="*/ 192 h 216"/>
                <a:gd name="T70" fmla="*/ 250 w 459"/>
                <a:gd name="T71" fmla="*/ 212 h 216"/>
                <a:gd name="T72" fmla="*/ 274 w 459"/>
                <a:gd name="T73" fmla="*/ 201 h 216"/>
                <a:gd name="T74" fmla="*/ 299 w 459"/>
                <a:gd name="T75" fmla="*/ 187 h 216"/>
                <a:gd name="T76" fmla="*/ 336 w 459"/>
                <a:gd name="T77" fmla="*/ 185 h 216"/>
                <a:gd name="T78" fmla="*/ 385 w 459"/>
                <a:gd name="T79" fmla="*/ 193 h 216"/>
                <a:gd name="T80" fmla="*/ 386 w 459"/>
                <a:gd name="T81" fmla="*/ 167 h 216"/>
                <a:gd name="T82" fmla="*/ 401 w 459"/>
                <a:gd name="T83" fmla="*/ 151 h 216"/>
                <a:gd name="T84" fmla="*/ 416 w 459"/>
                <a:gd name="T85" fmla="*/ 126 h 216"/>
                <a:gd name="T86" fmla="*/ 445 w 459"/>
                <a:gd name="T87" fmla="*/ 123 h 216"/>
                <a:gd name="T88" fmla="*/ 455 w 459"/>
                <a:gd name="T89" fmla="*/ 99 h 216"/>
                <a:gd name="T90" fmla="*/ 171 w 459"/>
                <a:gd name="T91" fmla="*/ 137 h 216"/>
                <a:gd name="T92" fmla="*/ 361 w 459"/>
                <a:gd name="T93" fmla="*/ 136 h 216"/>
                <a:gd name="T94" fmla="*/ 315 w 459"/>
                <a:gd name="T95" fmla="*/ 136 h 216"/>
                <a:gd name="T96" fmla="*/ 361 w 459"/>
                <a:gd name="T97" fmla="*/ 136 h 2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9"/>
                <a:gd name="T148" fmla="*/ 0 h 216"/>
                <a:gd name="T149" fmla="*/ 459 w 459"/>
                <a:gd name="T150" fmla="*/ 216 h 2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9" h="216">
                  <a:moveTo>
                    <a:pt x="457" y="88"/>
                  </a:moveTo>
                  <a:cubicBezTo>
                    <a:pt x="456" y="86"/>
                    <a:pt x="454" y="87"/>
                    <a:pt x="453" y="88"/>
                  </a:cubicBezTo>
                  <a:cubicBezTo>
                    <a:pt x="451" y="89"/>
                    <a:pt x="446" y="89"/>
                    <a:pt x="444" y="89"/>
                  </a:cubicBezTo>
                  <a:cubicBezTo>
                    <a:pt x="442" y="89"/>
                    <a:pt x="438" y="87"/>
                    <a:pt x="438" y="85"/>
                  </a:cubicBezTo>
                  <a:cubicBezTo>
                    <a:pt x="438" y="83"/>
                    <a:pt x="438" y="80"/>
                    <a:pt x="436" y="80"/>
                  </a:cubicBezTo>
                  <a:cubicBezTo>
                    <a:pt x="434" y="80"/>
                    <a:pt x="431" y="79"/>
                    <a:pt x="429" y="75"/>
                  </a:cubicBezTo>
                  <a:cubicBezTo>
                    <a:pt x="427" y="70"/>
                    <a:pt x="424" y="70"/>
                    <a:pt x="421" y="69"/>
                  </a:cubicBezTo>
                  <a:cubicBezTo>
                    <a:pt x="419" y="67"/>
                    <a:pt x="413" y="71"/>
                    <a:pt x="410" y="72"/>
                  </a:cubicBezTo>
                  <a:cubicBezTo>
                    <a:pt x="407" y="73"/>
                    <a:pt x="403" y="71"/>
                    <a:pt x="399" y="70"/>
                  </a:cubicBezTo>
                  <a:cubicBezTo>
                    <a:pt x="396" y="69"/>
                    <a:pt x="394" y="63"/>
                    <a:pt x="390" y="64"/>
                  </a:cubicBezTo>
                  <a:cubicBezTo>
                    <a:pt x="387" y="65"/>
                    <a:pt x="386" y="71"/>
                    <a:pt x="384" y="71"/>
                  </a:cubicBezTo>
                  <a:cubicBezTo>
                    <a:pt x="381" y="71"/>
                    <a:pt x="377" y="58"/>
                    <a:pt x="372" y="51"/>
                  </a:cubicBezTo>
                  <a:cubicBezTo>
                    <a:pt x="367" y="44"/>
                    <a:pt x="359" y="29"/>
                    <a:pt x="351" y="26"/>
                  </a:cubicBezTo>
                  <a:cubicBezTo>
                    <a:pt x="344" y="24"/>
                    <a:pt x="346" y="20"/>
                    <a:pt x="348" y="18"/>
                  </a:cubicBezTo>
                  <a:cubicBezTo>
                    <a:pt x="350" y="16"/>
                    <a:pt x="344" y="15"/>
                    <a:pt x="341" y="17"/>
                  </a:cubicBezTo>
                  <a:cubicBezTo>
                    <a:pt x="338" y="19"/>
                    <a:pt x="334" y="22"/>
                    <a:pt x="330" y="23"/>
                  </a:cubicBezTo>
                  <a:cubicBezTo>
                    <a:pt x="327" y="24"/>
                    <a:pt x="322" y="29"/>
                    <a:pt x="318" y="28"/>
                  </a:cubicBezTo>
                  <a:cubicBezTo>
                    <a:pt x="314" y="27"/>
                    <a:pt x="313" y="33"/>
                    <a:pt x="310" y="30"/>
                  </a:cubicBezTo>
                  <a:cubicBezTo>
                    <a:pt x="307" y="27"/>
                    <a:pt x="314" y="25"/>
                    <a:pt x="314" y="23"/>
                  </a:cubicBezTo>
                  <a:cubicBezTo>
                    <a:pt x="314" y="20"/>
                    <a:pt x="309" y="23"/>
                    <a:pt x="308" y="22"/>
                  </a:cubicBezTo>
                  <a:cubicBezTo>
                    <a:pt x="306" y="20"/>
                    <a:pt x="302" y="19"/>
                    <a:pt x="302" y="21"/>
                  </a:cubicBezTo>
                  <a:cubicBezTo>
                    <a:pt x="302" y="23"/>
                    <a:pt x="299" y="22"/>
                    <a:pt x="299" y="20"/>
                  </a:cubicBezTo>
                  <a:cubicBezTo>
                    <a:pt x="299" y="19"/>
                    <a:pt x="297" y="15"/>
                    <a:pt x="295" y="18"/>
                  </a:cubicBezTo>
                  <a:cubicBezTo>
                    <a:pt x="293" y="20"/>
                    <a:pt x="286" y="21"/>
                    <a:pt x="285" y="19"/>
                  </a:cubicBezTo>
                  <a:cubicBezTo>
                    <a:pt x="283" y="18"/>
                    <a:pt x="286" y="17"/>
                    <a:pt x="286" y="15"/>
                  </a:cubicBezTo>
                  <a:cubicBezTo>
                    <a:pt x="286" y="12"/>
                    <a:pt x="283" y="9"/>
                    <a:pt x="284" y="7"/>
                  </a:cubicBezTo>
                  <a:cubicBezTo>
                    <a:pt x="284" y="4"/>
                    <a:pt x="279" y="1"/>
                    <a:pt x="277" y="2"/>
                  </a:cubicBezTo>
                  <a:cubicBezTo>
                    <a:pt x="274" y="3"/>
                    <a:pt x="271" y="2"/>
                    <a:pt x="268" y="1"/>
                  </a:cubicBezTo>
                  <a:cubicBezTo>
                    <a:pt x="265" y="0"/>
                    <a:pt x="254" y="2"/>
                    <a:pt x="254" y="4"/>
                  </a:cubicBezTo>
                  <a:cubicBezTo>
                    <a:pt x="253" y="7"/>
                    <a:pt x="240" y="9"/>
                    <a:pt x="237" y="10"/>
                  </a:cubicBezTo>
                  <a:cubicBezTo>
                    <a:pt x="235" y="11"/>
                    <a:pt x="225" y="12"/>
                    <a:pt x="221" y="13"/>
                  </a:cubicBezTo>
                  <a:cubicBezTo>
                    <a:pt x="218" y="13"/>
                    <a:pt x="214" y="16"/>
                    <a:pt x="210" y="16"/>
                  </a:cubicBezTo>
                  <a:cubicBezTo>
                    <a:pt x="205" y="16"/>
                    <a:pt x="197" y="17"/>
                    <a:pt x="193" y="20"/>
                  </a:cubicBezTo>
                  <a:cubicBezTo>
                    <a:pt x="189" y="23"/>
                    <a:pt x="182" y="20"/>
                    <a:pt x="179" y="21"/>
                  </a:cubicBezTo>
                  <a:cubicBezTo>
                    <a:pt x="176" y="22"/>
                    <a:pt x="171" y="21"/>
                    <a:pt x="170" y="22"/>
                  </a:cubicBezTo>
                  <a:cubicBezTo>
                    <a:pt x="168" y="23"/>
                    <a:pt x="169" y="29"/>
                    <a:pt x="170" y="31"/>
                  </a:cubicBezTo>
                  <a:cubicBezTo>
                    <a:pt x="172" y="34"/>
                    <a:pt x="180" y="35"/>
                    <a:pt x="180" y="36"/>
                  </a:cubicBezTo>
                  <a:cubicBezTo>
                    <a:pt x="181" y="38"/>
                    <a:pt x="172" y="38"/>
                    <a:pt x="168" y="38"/>
                  </a:cubicBezTo>
                  <a:cubicBezTo>
                    <a:pt x="164" y="39"/>
                    <a:pt x="165" y="44"/>
                    <a:pt x="166" y="46"/>
                  </a:cubicBezTo>
                  <a:cubicBezTo>
                    <a:pt x="167" y="49"/>
                    <a:pt x="162" y="51"/>
                    <a:pt x="159" y="52"/>
                  </a:cubicBezTo>
                  <a:cubicBezTo>
                    <a:pt x="156" y="53"/>
                    <a:pt x="159" y="58"/>
                    <a:pt x="162" y="58"/>
                  </a:cubicBezTo>
                  <a:cubicBezTo>
                    <a:pt x="165" y="58"/>
                    <a:pt x="168" y="61"/>
                    <a:pt x="170" y="61"/>
                  </a:cubicBezTo>
                  <a:cubicBezTo>
                    <a:pt x="173" y="61"/>
                    <a:pt x="173" y="66"/>
                    <a:pt x="173" y="69"/>
                  </a:cubicBezTo>
                  <a:cubicBezTo>
                    <a:pt x="173" y="72"/>
                    <a:pt x="170" y="73"/>
                    <a:pt x="166" y="73"/>
                  </a:cubicBezTo>
                  <a:cubicBezTo>
                    <a:pt x="162" y="73"/>
                    <a:pt x="160" y="70"/>
                    <a:pt x="158" y="69"/>
                  </a:cubicBezTo>
                  <a:cubicBezTo>
                    <a:pt x="155" y="69"/>
                    <a:pt x="156" y="74"/>
                    <a:pt x="154" y="75"/>
                  </a:cubicBezTo>
                  <a:cubicBezTo>
                    <a:pt x="152" y="76"/>
                    <a:pt x="151" y="71"/>
                    <a:pt x="148" y="71"/>
                  </a:cubicBezTo>
                  <a:cubicBezTo>
                    <a:pt x="145" y="71"/>
                    <a:pt x="142" y="71"/>
                    <a:pt x="141" y="68"/>
                  </a:cubicBezTo>
                  <a:cubicBezTo>
                    <a:pt x="140" y="65"/>
                    <a:pt x="133" y="64"/>
                    <a:pt x="130" y="67"/>
                  </a:cubicBezTo>
                  <a:cubicBezTo>
                    <a:pt x="127" y="70"/>
                    <a:pt x="126" y="69"/>
                    <a:pt x="123" y="67"/>
                  </a:cubicBezTo>
                  <a:cubicBezTo>
                    <a:pt x="121" y="65"/>
                    <a:pt x="113" y="68"/>
                    <a:pt x="112" y="70"/>
                  </a:cubicBezTo>
                  <a:cubicBezTo>
                    <a:pt x="111" y="73"/>
                    <a:pt x="106" y="74"/>
                    <a:pt x="102" y="71"/>
                  </a:cubicBezTo>
                  <a:cubicBezTo>
                    <a:pt x="98" y="69"/>
                    <a:pt x="95" y="68"/>
                    <a:pt x="95" y="71"/>
                  </a:cubicBezTo>
                  <a:cubicBezTo>
                    <a:pt x="95" y="75"/>
                    <a:pt x="92" y="72"/>
                    <a:pt x="92" y="70"/>
                  </a:cubicBezTo>
                  <a:cubicBezTo>
                    <a:pt x="92" y="68"/>
                    <a:pt x="86" y="64"/>
                    <a:pt x="83" y="62"/>
                  </a:cubicBezTo>
                  <a:cubicBezTo>
                    <a:pt x="80" y="60"/>
                    <a:pt x="70" y="60"/>
                    <a:pt x="70" y="58"/>
                  </a:cubicBezTo>
                  <a:cubicBezTo>
                    <a:pt x="69" y="56"/>
                    <a:pt x="63" y="54"/>
                    <a:pt x="62" y="58"/>
                  </a:cubicBezTo>
                  <a:cubicBezTo>
                    <a:pt x="60" y="61"/>
                    <a:pt x="58" y="59"/>
                    <a:pt x="56" y="58"/>
                  </a:cubicBezTo>
                  <a:cubicBezTo>
                    <a:pt x="54" y="57"/>
                    <a:pt x="49" y="59"/>
                    <a:pt x="47" y="60"/>
                  </a:cubicBezTo>
                  <a:cubicBezTo>
                    <a:pt x="45" y="61"/>
                    <a:pt x="39" y="66"/>
                    <a:pt x="35" y="66"/>
                  </a:cubicBezTo>
                  <a:cubicBezTo>
                    <a:pt x="32" y="66"/>
                    <a:pt x="34" y="70"/>
                    <a:pt x="29" y="71"/>
                  </a:cubicBezTo>
                  <a:cubicBezTo>
                    <a:pt x="25" y="72"/>
                    <a:pt x="26" y="75"/>
                    <a:pt x="26" y="77"/>
                  </a:cubicBezTo>
                  <a:cubicBezTo>
                    <a:pt x="27" y="79"/>
                    <a:pt x="29" y="83"/>
                    <a:pt x="25" y="84"/>
                  </a:cubicBezTo>
                  <a:cubicBezTo>
                    <a:pt x="21" y="86"/>
                    <a:pt x="20" y="79"/>
                    <a:pt x="16" y="77"/>
                  </a:cubicBezTo>
                  <a:cubicBezTo>
                    <a:pt x="13" y="74"/>
                    <a:pt x="10" y="77"/>
                    <a:pt x="10" y="81"/>
                  </a:cubicBezTo>
                  <a:cubicBezTo>
                    <a:pt x="10" y="84"/>
                    <a:pt x="6" y="84"/>
                    <a:pt x="4" y="88"/>
                  </a:cubicBezTo>
                  <a:cubicBezTo>
                    <a:pt x="2" y="91"/>
                    <a:pt x="7" y="92"/>
                    <a:pt x="7" y="93"/>
                  </a:cubicBezTo>
                  <a:cubicBezTo>
                    <a:pt x="7" y="95"/>
                    <a:pt x="4" y="96"/>
                    <a:pt x="3" y="97"/>
                  </a:cubicBezTo>
                  <a:cubicBezTo>
                    <a:pt x="2" y="97"/>
                    <a:pt x="0" y="102"/>
                    <a:pt x="1" y="104"/>
                  </a:cubicBezTo>
                  <a:cubicBezTo>
                    <a:pt x="2" y="105"/>
                    <a:pt x="8" y="105"/>
                    <a:pt x="7" y="108"/>
                  </a:cubicBezTo>
                  <a:cubicBezTo>
                    <a:pt x="7" y="112"/>
                    <a:pt x="6" y="115"/>
                    <a:pt x="9" y="114"/>
                  </a:cubicBezTo>
                  <a:cubicBezTo>
                    <a:pt x="12" y="113"/>
                    <a:pt x="15" y="114"/>
                    <a:pt x="17" y="114"/>
                  </a:cubicBezTo>
                  <a:cubicBezTo>
                    <a:pt x="19" y="114"/>
                    <a:pt x="21" y="118"/>
                    <a:pt x="24" y="122"/>
                  </a:cubicBezTo>
                  <a:cubicBezTo>
                    <a:pt x="28" y="126"/>
                    <a:pt x="29" y="128"/>
                    <a:pt x="26" y="129"/>
                  </a:cubicBezTo>
                  <a:cubicBezTo>
                    <a:pt x="22" y="130"/>
                    <a:pt x="24" y="132"/>
                    <a:pt x="28" y="134"/>
                  </a:cubicBezTo>
                  <a:cubicBezTo>
                    <a:pt x="30" y="134"/>
                    <a:pt x="31" y="135"/>
                    <a:pt x="32" y="136"/>
                  </a:cubicBezTo>
                  <a:cubicBezTo>
                    <a:pt x="33" y="135"/>
                    <a:pt x="33" y="135"/>
                    <a:pt x="34" y="134"/>
                  </a:cubicBezTo>
                  <a:cubicBezTo>
                    <a:pt x="40" y="129"/>
                    <a:pt x="50" y="125"/>
                    <a:pt x="58" y="127"/>
                  </a:cubicBezTo>
                  <a:cubicBezTo>
                    <a:pt x="65" y="129"/>
                    <a:pt x="72" y="125"/>
                    <a:pt x="75" y="130"/>
                  </a:cubicBezTo>
                  <a:cubicBezTo>
                    <a:pt x="78" y="135"/>
                    <a:pt x="75" y="143"/>
                    <a:pt x="76" y="147"/>
                  </a:cubicBezTo>
                  <a:cubicBezTo>
                    <a:pt x="78" y="150"/>
                    <a:pt x="70" y="150"/>
                    <a:pt x="65" y="150"/>
                  </a:cubicBezTo>
                  <a:cubicBezTo>
                    <a:pt x="60" y="149"/>
                    <a:pt x="50" y="152"/>
                    <a:pt x="51" y="155"/>
                  </a:cubicBezTo>
                  <a:cubicBezTo>
                    <a:pt x="53" y="158"/>
                    <a:pt x="56" y="165"/>
                    <a:pt x="50" y="161"/>
                  </a:cubicBezTo>
                  <a:cubicBezTo>
                    <a:pt x="43" y="157"/>
                    <a:pt x="40" y="165"/>
                    <a:pt x="44" y="165"/>
                  </a:cubicBezTo>
                  <a:cubicBezTo>
                    <a:pt x="48" y="165"/>
                    <a:pt x="53" y="169"/>
                    <a:pt x="53" y="172"/>
                  </a:cubicBezTo>
                  <a:cubicBezTo>
                    <a:pt x="53" y="175"/>
                    <a:pt x="53" y="182"/>
                    <a:pt x="56" y="181"/>
                  </a:cubicBezTo>
                  <a:cubicBezTo>
                    <a:pt x="60" y="180"/>
                    <a:pt x="60" y="186"/>
                    <a:pt x="64" y="185"/>
                  </a:cubicBezTo>
                  <a:cubicBezTo>
                    <a:pt x="69" y="185"/>
                    <a:pt x="73" y="187"/>
                    <a:pt x="70" y="191"/>
                  </a:cubicBezTo>
                  <a:cubicBezTo>
                    <a:pt x="66" y="195"/>
                    <a:pt x="72" y="207"/>
                    <a:pt x="73" y="205"/>
                  </a:cubicBezTo>
                  <a:cubicBezTo>
                    <a:pt x="74" y="203"/>
                    <a:pt x="73" y="199"/>
                    <a:pt x="75" y="197"/>
                  </a:cubicBezTo>
                  <a:cubicBezTo>
                    <a:pt x="72" y="191"/>
                    <a:pt x="83" y="191"/>
                    <a:pt x="86" y="191"/>
                  </a:cubicBezTo>
                  <a:cubicBezTo>
                    <a:pt x="90" y="191"/>
                    <a:pt x="96" y="196"/>
                    <a:pt x="100" y="201"/>
                  </a:cubicBezTo>
                  <a:cubicBezTo>
                    <a:pt x="104" y="207"/>
                    <a:pt x="108" y="203"/>
                    <a:pt x="108" y="203"/>
                  </a:cubicBezTo>
                  <a:cubicBezTo>
                    <a:pt x="110" y="153"/>
                    <a:pt x="110" y="153"/>
                    <a:pt x="110" y="153"/>
                  </a:cubicBezTo>
                  <a:cubicBezTo>
                    <a:pt x="138" y="146"/>
                    <a:pt x="138" y="146"/>
                    <a:pt x="138" y="146"/>
                  </a:cubicBezTo>
                  <a:cubicBezTo>
                    <a:pt x="138" y="145"/>
                    <a:pt x="139" y="144"/>
                    <a:pt x="139" y="144"/>
                  </a:cubicBezTo>
                  <a:cubicBezTo>
                    <a:pt x="143" y="139"/>
                    <a:pt x="148" y="143"/>
                    <a:pt x="149" y="144"/>
                  </a:cubicBezTo>
                  <a:cubicBezTo>
                    <a:pt x="151" y="145"/>
                    <a:pt x="150" y="139"/>
                    <a:pt x="154" y="139"/>
                  </a:cubicBezTo>
                  <a:cubicBezTo>
                    <a:pt x="158" y="139"/>
                    <a:pt x="154" y="146"/>
                    <a:pt x="157" y="146"/>
                  </a:cubicBezTo>
                  <a:cubicBezTo>
                    <a:pt x="159" y="146"/>
                    <a:pt x="164" y="154"/>
                    <a:pt x="163" y="160"/>
                  </a:cubicBezTo>
                  <a:cubicBezTo>
                    <a:pt x="167" y="164"/>
                    <a:pt x="175" y="173"/>
                    <a:pt x="176" y="175"/>
                  </a:cubicBezTo>
                  <a:cubicBezTo>
                    <a:pt x="177" y="177"/>
                    <a:pt x="188" y="173"/>
                    <a:pt x="191" y="174"/>
                  </a:cubicBezTo>
                  <a:cubicBezTo>
                    <a:pt x="193" y="175"/>
                    <a:pt x="210" y="175"/>
                    <a:pt x="213" y="175"/>
                  </a:cubicBezTo>
                  <a:cubicBezTo>
                    <a:pt x="216" y="175"/>
                    <a:pt x="219" y="181"/>
                    <a:pt x="222" y="181"/>
                  </a:cubicBezTo>
                  <a:cubicBezTo>
                    <a:pt x="226" y="182"/>
                    <a:pt x="224" y="188"/>
                    <a:pt x="225" y="192"/>
                  </a:cubicBezTo>
                  <a:cubicBezTo>
                    <a:pt x="225" y="196"/>
                    <a:pt x="231" y="200"/>
                    <a:pt x="231" y="204"/>
                  </a:cubicBezTo>
                  <a:cubicBezTo>
                    <a:pt x="232" y="207"/>
                    <a:pt x="237" y="205"/>
                    <a:pt x="241" y="206"/>
                  </a:cubicBezTo>
                  <a:cubicBezTo>
                    <a:pt x="244" y="207"/>
                    <a:pt x="250" y="209"/>
                    <a:pt x="250" y="212"/>
                  </a:cubicBezTo>
                  <a:cubicBezTo>
                    <a:pt x="251" y="216"/>
                    <a:pt x="255" y="213"/>
                    <a:pt x="256" y="210"/>
                  </a:cubicBezTo>
                  <a:cubicBezTo>
                    <a:pt x="256" y="208"/>
                    <a:pt x="260" y="204"/>
                    <a:pt x="267" y="201"/>
                  </a:cubicBezTo>
                  <a:cubicBezTo>
                    <a:pt x="270" y="200"/>
                    <a:pt x="272" y="200"/>
                    <a:pt x="274" y="201"/>
                  </a:cubicBezTo>
                  <a:cubicBezTo>
                    <a:pt x="275" y="198"/>
                    <a:pt x="276" y="195"/>
                    <a:pt x="277" y="195"/>
                  </a:cubicBezTo>
                  <a:cubicBezTo>
                    <a:pt x="279" y="194"/>
                    <a:pt x="284" y="190"/>
                    <a:pt x="284" y="187"/>
                  </a:cubicBezTo>
                  <a:cubicBezTo>
                    <a:pt x="284" y="184"/>
                    <a:pt x="293" y="184"/>
                    <a:pt x="299" y="187"/>
                  </a:cubicBezTo>
                  <a:cubicBezTo>
                    <a:pt x="305" y="190"/>
                    <a:pt x="309" y="190"/>
                    <a:pt x="309" y="185"/>
                  </a:cubicBezTo>
                  <a:cubicBezTo>
                    <a:pt x="310" y="180"/>
                    <a:pt x="318" y="179"/>
                    <a:pt x="321" y="180"/>
                  </a:cubicBezTo>
                  <a:cubicBezTo>
                    <a:pt x="324" y="182"/>
                    <a:pt x="332" y="186"/>
                    <a:pt x="336" y="185"/>
                  </a:cubicBezTo>
                  <a:cubicBezTo>
                    <a:pt x="340" y="183"/>
                    <a:pt x="360" y="185"/>
                    <a:pt x="365" y="186"/>
                  </a:cubicBezTo>
                  <a:cubicBezTo>
                    <a:pt x="370" y="188"/>
                    <a:pt x="371" y="184"/>
                    <a:pt x="376" y="189"/>
                  </a:cubicBezTo>
                  <a:cubicBezTo>
                    <a:pt x="379" y="193"/>
                    <a:pt x="381" y="190"/>
                    <a:pt x="385" y="193"/>
                  </a:cubicBezTo>
                  <a:cubicBezTo>
                    <a:pt x="385" y="192"/>
                    <a:pt x="385" y="190"/>
                    <a:pt x="385" y="188"/>
                  </a:cubicBezTo>
                  <a:cubicBezTo>
                    <a:pt x="385" y="185"/>
                    <a:pt x="390" y="182"/>
                    <a:pt x="391" y="180"/>
                  </a:cubicBezTo>
                  <a:cubicBezTo>
                    <a:pt x="392" y="177"/>
                    <a:pt x="386" y="170"/>
                    <a:pt x="386" y="167"/>
                  </a:cubicBezTo>
                  <a:cubicBezTo>
                    <a:pt x="386" y="165"/>
                    <a:pt x="386" y="159"/>
                    <a:pt x="384" y="158"/>
                  </a:cubicBezTo>
                  <a:cubicBezTo>
                    <a:pt x="381" y="156"/>
                    <a:pt x="389" y="153"/>
                    <a:pt x="390" y="153"/>
                  </a:cubicBezTo>
                  <a:cubicBezTo>
                    <a:pt x="394" y="153"/>
                    <a:pt x="399" y="149"/>
                    <a:pt x="401" y="151"/>
                  </a:cubicBezTo>
                  <a:cubicBezTo>
                    <a:pt x="403" y="153"/>
                    <a:pt x="406" y="153"/>
                    <a:pt x="409" y="153"/>
                  </a:cubicBezTo>
                  <a:cubicBezTo>
                    <a:pt x="412" y="153"/>
                    <a:pt x="411" y="149"/>
                    <a:pt x="409" y="148"/>
                  </a:cubicBezTo>
                  <a:cubicBezTo>
                    <a:pt x="407" y="146"/>
                    <a:pt x="415" y="131"/>
                    <a:pt x="416" y="126"/>
                  </a:cubicBezTo>
                  <a:cubicBezTo>
                    <a:pt x="417" y="121"/>
                    <a:pt x="420" y="126"/>
                    <a:pt x="424" y="126"/>
                  </a:cubicBezTo>
                  <a:cubicBezTo>
                    <a:pt x="427" y="127"/>
                    <a:pt x="432" y="126"/>
                    <a:pt x="434" y="127"/>
                  </a:cubicBezTo>
                  <a:cubicBezTo>
                    <a:pt x="436" y="128"/>
                    <a:pt x="443" y="126"/>
                    <a:pt x="445" y="123"/>
                  </a:cubicBezTo>
                  <a:cubicBezTo>
                    <a:pt x="446" y="121"/>
                    <a:pt x="443" y="120"/>
                    <a:pt x="443" y="114"/>
                  </a:cubicBezTo>
                  <a:cubicBezTo>
                    <a:pt x="443" y="108"/>
                    <a:pt x="447" y="106"/>
                    <a:pt x="450" y="106"/>
                  </a:cubicBezTo>
                  <a:cubicBezTo>
                    <a:pt x="454" y="106"/>
                    <a:pt x="455" y="102"/>
                    <a:pt x="455" y="99"/>
                  </a:cubicBezTo>
                  <a:cubicBezTo>
                    <a:pt x="455" y="97"/>
                    <a:pt x="458" y="95"/>
                    <a:pt x="459" y="92"/>
                  </a:cubicBezTo>
                  <a:cubicBezTo>
                    <a:pt x="458" y="91"/>
                    <a:pt x="457" y="89"/>
                    <a:pt x="457" y="88"/>
                  </a:cubicBezTo>
                  <a:close/>
                  <a:moveTo>
                    <a:pt x="171" y="137"/>
                  </a:moveTo>
                  <a:cubicBezTo>
                    <a:pt x="170" y="139"/>
                    <a:pt x="157" y="135"/>
                    <a:pt x="156" y="132"/>
                  </a:cubicBezTo>
                  <a:cubicBezTo>
                    <a:pt x="155" y="130"/>
                    <a:pt x="174" y="133"/>
                    <a:pt x="171" y="137"/>
                  </a:cubicBezTo>
                  <a:close/>
                  <a:moveTo>
                    <a:pt x="361" y="136"/>
                  </a:moveTo>
                  <a:cubicBezTo>
                    <a:pt x="351" y="136"/>
                    <a:pt x="331" y="131"/>
                    <a:pt x="322" y="140"/>
                  </a:cubicBezTo>
                  <a:cubicBezTo>
                    <a:pt x="314" y="149"/>
                    <a:pt x="320" y="154"/>
                    <a:pt x="316" y="154"/>
                  </a:cubicBezTo>
                  <a:cubicBezTo>
                    <a:pt x="312" y="155"/>
                    <a:pt x="310" y="141"/>
                    <a:pt x="315" y="136"/>
                  </a:cubicBezTo>
                  <a:cubicBezTo>
                    <a:pt x="320" y="131"/>
                    <a:pt x="335" y="129"/>
                    <a:pt x="344" y="132"/>
                  </a:cubicBezTo>
                  <a:cubicBezTo>
                    <a:pt x="353" y="134"/>
                    <a:pt x="370" y="130"/>
                    <a:pt x="372" y="130"/>
                  </a:cubicBezTo>
                  <a:cubicBezTo>
                    <a:pt x="375" y="131"/>
                    <a:pt x="370" y="136"/>
                    <a:pt x="361" y="136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56" name="Freeform 156"/>
            <p:cNvSpPr>
              <a:spLocks noEditPoints="1" noChangeArrowheads="1"/>
            </p:cNvSpPr>
            <p:nvPr/>
          </p:nvSpPr>
          <p:spPr bwMode="auto">
            <a:xfrm>
              <a:off x="4064013" y="112711"/>
              <a:ext cx="3681425" cy="1411290"/>
            </a:xfrm>
            <a:custGeom>
              <a:avLst/>
              <a:gdLst>
                <a:gd name="T0" fmla="*/ 814 w 1926"/>
                <a:gd name="T1" fmla="*/ 12 h 739"/>
                <a:gd name="T2" fmla="*/ 840 w 1926"/>
                <a:gd name="T3" fmla="*/ 45 h 739"/>
                <a:gd name="T4" fmla="*/ 912 w 1926"/>
                <a:gd name="T5" fmla="*/ 61 h 739"/>
                <a:gd name="T6" fmla="*/ 822 w 1926"/>
                <a:gd name="T7" fmla="*/ 28 h 739"/>
                <a:gd name="T8" fmla="*/ 1331 w 1926"/>
                <a:gd name="T9" fmla="*/ 168 h 739"/>
                <a:gd name="T10" fmla="*/ 1358 w 1926"/>
                <a:gd name="T11" fmla="*/ 198 h 739"/>
                <a:gd name="T12" fmla="*/ 1388 w 1926"/>
                <a:gd name="T13" fmla="*/ 664 h 739"/>
                <a:gd name="T14" fmla="*/ 355 w 1926"/>
                <a:gd name="T15" fmla="*/ 25 h 739"/>
                <a:gd name="T16" fmla="*/ 1886 w 1926"/>
                <a:gd name="T17" fmla="*/ 330 h 739"/>
                <a:gd name="T18" fmla="*/ 1698 w 1926"/>
                <a:gd name="T19" fmla="*/ 277 h 739"/>
                <a:gd name="T20" fmla="*/ 1580 w 1926"/>
                <a:gd name="T21" fmla="*/ 268 h 739"/>
                <a:gd name="T22" fmla="*/ 1412 w 1926"/>
                <a:gd name="T23" fmla="*/ 221 h 739"/>
                <a:gd name="T24" fmla="*/ 1319 w 1926"/>
                <a:gd name="T25" fmla="*/ 241 h 739"/>
                <a:gd name="T26" fmla="*/ 1224 w 1926"/>
                <a:gd name="T27" fmla="*/ 204 h 739"/>
                <a:gd name="T28" fmla="*/ 1101 w 1926"/>
                <a:gd name="T29" fmla="*/ 196 h 739"/>
                <a:gd name="T30" fmla="*/ 989 w 1926"/>
                <a:gd name="T31" fmla="*/ 193 h 739"/>
                <a:gd name="T32" fmla="*/ 1007 w 1926"/>
                <a:gd name="T33" fmla="*/ 122 h 739"/>
                <a:gd name="T34" fmla="*/ 909 w 1926"/>
                <a:gd name="T35" fmla="*/ 126 h 739"/>
                <a:gd name="T36" fmla="*/ 800 w 1926"/>
                <a:gd name="T37" fmla="*/ 148 h 739"/>
                <a:gd name="T38" fmla="*/ 764 w 1926"/>
                <a:gd name="T39" fmla="*/ 190 h 739"/>
                <a:gd name="T40" fmla="*/ 667 w 1926"/>
                <a:gd name="T41" fmla="*/ 228 h 739"/>
                <a:gd name="T42" fmla="*/ 623 w 1926"/>
                <a:gd name="T43" fmla="*/ 257 h 739"/>
                <a:gd name="T44" fmla="*/ 630 w 1926"/>
                <a:gd name="T45" fmla="*/ 312 h 739"/>
                <a:gd name="T46" fmla="*/ 603 w 1926"/>
                <a:gd name="T47" fmla="*/ 320 h 739"/>
                <a:gd name="T48" fmla="*/ 557 w 1926"/>
                <a:gd name="T49" fmla="*/ 231 h 739"/>
                <a:gd name="T50" fmla="*/ 468 w 1926"/>
                <a:gd name="T51" fmla="*/ 273 h 739"/>
                <a:gd name="T52" fmla="*/ 384 w 1926"/>
                <a:gd name="T53" fmla="*/ 305 h 739"/>
                <a:gd name="T54" fmla="*/ 307 w 1926"/>
                <a:gd name="T55" fmla="*/ 312 h 739"/>
                <a:gd name="T56" fmla="*/ 230 w 1926"/>
                <a:gd name="T57" fmla="*/ 353 h 739"/>
                <a:gd name="T58" fmla="*/ 170 w 1926"/>
                <a:gd name="T59" fmla="*/ 355 h 739"/>
                <a:gd name="T60" fmla="*/ 201 w 1926"/>
                <a:gd name="T61" fmla="*/ 292 h 739"/>
                <a:gd name="T62" fmla="*/ 100 w 1926"/>
                <a:gd name="T63" fmla="*/ 296 h 739"/>
                <a:gd name="T64" fmla="*/ 133 w 1926"/>
                <a:gd name="T65" fmla="*/ 407 h 739"/>
                <a:gd name="T66" fmla="*/ 89 w 1926"/>
                <a:gd name="T67" fmla="*/ 497 h 739"/>
                <a:gd name="T68" fmla="*/ 134 w 1926"/>
                <a:gd name="T69" fmla="*/ 574 h 739"/>
                <a:gd name="T70" fmla="*/ 223 w 1926"/>
                <a:gd name="T71" fmla="*/ 617 h 739"/>
                <a:gd name="T72" fmla="*/ 193 w 1926"/>
                <a:gd name="T73" fmla="*/ 682 h 739"/>
                <a:gd name="T74" fmla="*/ 326 w 1926"/>
                <a:gd name="T75" fmla="*/ 731 h 739"/>
                <a:gd name="T76" fmla="*/ 312 w 1926"/>
                <a:gd name="T77" fmla="*/ 613 h 739"/>
                <a:gd name="T78" fmla="*/ 425 w 1926"/>
                <a:gd name="T79" fmla="*/ 599 h 739"/>
                <a:gd name="T80" fmla="*/ 472 w 1926"/>
                <a:gd name="T81" fmla="*/ 554 h 739"/>
                <a:gd name="T82" fmla="*/ 610 w 1926"/>
                <a:gd name="T83" fmla="*/ 554 h 739"/>
                <a:gd name="T84" fmla="*/ 738 w 1926"/>
                <a:gd name="T85" fmla="*/ 612 h 739"/>
                <a:gd name="T86" fmla="*/ 849 w 1926"/>
                <a:gd name="T87" fmla="*/ 616 h 739"/>
                <a:gd name="T88" fmla="*/ 939 w 1926"/>
                <a:gd name="T89" fmla="*/ 614 h 739"/>
                <a:gd name="T90" fmla="*/ 1099 w 1926"/>
                <a:gd name="T91" fmla="*/ 622 h 739"/>
                <a:gd name="T92" fmla="*/ 1210 w 1926"/>
                <a:gd name="T93" fmla="*/ 615 h 739"/>
                <a:gd name="T94" fmla="*/ 1251 w 1926"/>
                <a:gd name="T95" fmla="*/ 689 h 739"/>
                <a:gd name="T96" fmla="*/ 1365 w 1926"/>
                <a:gd name="T97" fmla="*/ 573 h 739"/>
                <a:gd name="T98" fmla="*/ 1310 w 1926"/>
                <a:gd name="T99" fmla="*/ 530 h 739"/>
                <a:gd name="T100" fmla="*/ 1484 w 1926"/>
                <a:gd name="T101" fmla="*/ 473 h 739"/>
                <a:gd name="T102" fmla="*/ 1584 w 1926"/>
                <a:gd name="T103" fmla="*/ 440 h 739"/>
                <a:gd name="T104" fmla="*/ 1544 w 1926"/>
                <a:gd name="T105" fmla="*/ 494 h 739"/>
                <a:gd name="T106" fmla="*/ 1607 w 1926"/>
                <a:gd name="T107" fmla="*/ 521 h 739"/>
                <a:gd name="T108" fmla="*/ 1697 w 1926"/>
                <a:gd name="T109" fmla="*/ 458 h 739"/>
                <a:gd name="T110" fmla="*/ 1766 w 1926"/>
                <a:gd name="T111" fmla="*/ 373 h 739"/>
                <a:gd name="T112" fmla="*/ 1875 w 1926"/>
                <a:gd name="T113" fmla="*/ 379 h 739"/>
                <a:gd name="T114" fmla="*/ 993 w 1926"/>
                <a:gd name="T115" fmla="*/ 567 h 739"/>
                <a:gd name="T116" fmla="*/ 386 w 1926"/>
                <a:gd name="T117" fmla="*/ 247 h 739"/>
                <a:gd name="T118" fmla="*/ 485 w 1926"/>
                <a:gd name="T119" fmla="*/ 133 h 739"/>
                <a:gd name="T120" fmla="*/ 415 w 1926"/>
                <a:gd name="T121" fmla="*/ 39 h 739"/>
                <a:gd name="T122" fmla="*/ 464 w 1926"/>
                <a:gd name="T123" fmla="*/ 16 h 7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26"/>
                <a:gd name="T187" fmla="*/ 0 h 739"/>
                <a:gd name="T188" fmla="*/ 1926 w 1926"/>
                <a:gd name="T189" fmla="*/ 739 h 7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26" h="739">
                  <a:moveTo>
                    <a:pt x="29" y="534"/>
                  </a:moveTo>
                  <a:cubicBezTo>
                    <a:pt x="28" y="535"/>
                    <a:pt x="24" y="534"/>
                    <a:pt x="23" y="532"/>
                  </a:cubicBezTo>
                  <a:cubicBezTo>
                    <a:pt x="22" y="530"/>
                    <a:pt x="18" y="531"/>
                    <a:pt x="16" y="531"/>
                  </a:cubicBezTo>
                  <a:cubicBezTo>
                    <a:pt x="16" y="532"/>
                    <a:pt x="17" y="532"/>
                    <a:pt x="18" y="533"/>
                  </a:cubicBezTo>
                  <a:cubicBezTo>
                    <a:pt x="19" y="536"/>
                    <a:pt x="12" y="536"/>
                    <a:pt x="14" y="539"/>
                  </a:cubicBezTo>
                  <a:cubicBezTo>
                    <a:pt x="16" y="542"/>
                    <a:pt x="9" y="542"/>
                    <a:pt x="9" y="539"/>
                  </a:cubicBezTo>
                  <a:cubicBezTo>
                    <a:pt x="9" y="536"/>
                    <a:pt x="1" y="537"/>
                    <a:pt x="1" y="540"/>
                  </a:cubicBezTo>
                  <a:cubicBezTo>
                    <a:pt x="1" y="540"/>
                    <a:pt x="1" y="541"/>
                    <a:pt x="0" y="542"/>
                  </a:cubicBezTo>
                  <a:cubicBezTo>
                    <a:pt x="2" y="543"/>
                    <a:pt x="5" y="544"/>
                    <a:pt x="6" y="544"/>
                  </a:cubicBezTo>
                  <a:cubicBezTo>
                    <a:pt x="7" y="545"/>
                    <a:pt x="27" y="547"/>
                    <a:pt x="35" y="545"/>
                  </a:cubicBezTo>
                  <a:cubicBezTo>
                    <a:pt x="35" y="544"/>
                    <a:pt x="36" y="540"/>
                    <a:pt x="36" y="538"/>
                  </a:cubicBezTo>
                  <a:cubicBezTo>
                    <a:pt x="36" y="536"/>
                    <a:pt x="31" y="534"/>
                    <a:pt x="29" y="534"/>
                  </a:cubicBezTo>
                  <a:close/>
                  <a:moveTo>
                    <a:pt x="814" y="12"/>
                  </a:moveTo>
                  <a:cubicBezTo>
                    <a:pt x="815" y="7"/>
                    <a:pt x="793" y="9"/>
                    <a:pt x="799" y="14"/>
                  </a:cubicBezTo>
                  <a:cubicBezTo>
                    <a:pt x="801" y="16"/>
                    <a:pt x="812" y="17"/>
                    <a:pt x="814" y="12"/>
                  </a:cubicBezTo>
                  <a:close/>
                  <a:moveTo>
                    <a:pt x="512" y="21"/>
                  </a:moveTo>
                  <a:cubicBezTo>
                    <a:pt x="524" y="20"/>
                    <a:pt x="524" y="13"/>
                    <a:pt x="517" y="11"/>
                  </a:cubicBezTo>
                  <a:cubicBezTo>
                    <a:pt x="511" y="10"/>
                    <a:pt x="510" y="15"/>
                    <a:pt x="506" y="15"/>
                  </a:cubicBezTo>
                  <a:cubicBezTo>
                    <a:pt x="503" y="15"/>
                    <a:pt x="490" y="17"/>
                    <a:pt x="493" y="20"/>
                  </a:cubicBezTo>
                  <a:cubicBezTo>
                    <a:pt x="496" y="23"/>
                    <a:pt x="505" y="22"/>
                    <a:pt x="512" y="21"/>
                  </a:cubicBezTo>
                  <a:close/>
                  <a:moveTo>
                    <a:pt x="840" y="45"/>
                  </a:moveTo>
                  <a:cubicBezTo>
                    <a:pt x="840" y="49"/>
                    <a:pt x="829" y="53"/>
                    <a:pt x="832" y="55"/>
                  </a:cubicBezTo>
                  <a:cubicBezTo>
                    <a:pt x="835" y="58"/>
                    <a:pt x="837" y="57"/>
                    <a:pt x="841" y="58"/>
                  </a:cubicBezTo>
                  <a:cubicBezTo>
                    <a:pt x="844" y="58"/>
                    <a:pt x="846" y="67"/>
                    <a:pt x="852" y="65"/>
                  </a:cubicBezTo>
                  <a:cubicBezTo>
                    <a:pt x="858" y="64"/>
                    <a:pt x="874" y="72"/>
                    <a:pt x="884" y="72"/>
                  </a:cubicBezTo>
                  <a:cubicBezTo>
                    <a:pt x="893" y="72"/>
                    <a:pt x="894" y="64"/>
                    <a:pt x="891" y="64"/>
                  </a:cubicBezTo>
                  <a:cubicBezTo>
                    <a:pt x="888" y="63"/>
                    <a:pt x="891" y="59"/>
                    <a:pt x="896" y="51"/>
                  </a:cubicBezTo>
                  <a:cubicBezTo>
                    <a:pt x="902" y="43"/>
                    <a:pt x="880" y="38"/>
                    <a:pt x="880" y="44"/>
                  </a:cubicBezTo>
                  <a:cubicBezTo>
                    <a:pt x="880" y="50"/>
                    <a:pt x="873" y="42"/>
                    <a:pt x="871" y="39"/>
                  </a:cubicBezTo>
                  <a:cubicBezTo>
                    <a:pt x="869" y="35"/>
                    <a:pt x="840" y="42"/>
                    <a:pt x="840" y="45"/>
                  </a:cubicBezTo>
                  <a:close/>
                  <a:moveTo>
                    <a:pt x="576" y="206"/>
                  </a:moveTo>
                  <a:cubicBezTo>
                    <a:pt x="580" y="207"/>
                    <a:pt x="592" y="205"/>
                    <a:pt x="593" y="202"/>
                  </a:cubicBezTo>
                  <a:cubicBezTo>
                    <a:pt x="595" y="200"/>
                    <a:pt x="589" y="197"/>
                    <a:pt x="581" y="197"/>
                  </a:cubicBezTo>
                  <a:cubicBezTo>
                    <a:pt x="573" y="197"/>
                    <a:pt x="572" y="206"/>
                    <a:pt x="576" y="206"/>
                  </a:cubicBezTo>
                  <a:close/>
                  <a:moveTo>
                    <a:pt x="673" y="211"/>
                  </a:moveTo>
                  <a:cubicBezTo>
                    <a:pt x="679" y="214"/>
                    <a:pt x="683" y="213"/>
                    <a:pt x="682" y="208"/>
                  </a:cubicBezTo>
                  <a:cubicBezTo>
                    <a:pt x="681" y="202"/>
                    <a:pt x="669" y="209"/>
                    <a:pt x="673" y="211"/>
                  </a:cubicBezTo>
                  <a:close/>
                  <a:moveTo>
                    <a:pt x="892" y="92"/>
                  </a:moveTo>
                  <a:cubicBezTo>
                    <a:pt x="896" y="95"/>
                    <a:pt x="911" y="89"/>
                    <a:pt x="921" y="89"/>
                  </a:cubicBezTo>
                  <a:cubicBezTo>
                    <a:pt x="931" y="90"/>
                    <a:pt x="959" y="82"/>
                    <a:pt x="960" y="76"/>
                  </a:cubicBezTo>
                  <a:cubicBezTo>
                    <a:pt x="961" y="71"/>
                    <a:pt x="950" y="71"/>
                    <a:pt x="946" y="67"/>
                  </a:cubicBezTo>
                  <a:cubicBezTo>
                    <a:pt x="941" y="62"/>
                    <a:pt x="932" y="66"/>
                    <a:pt x="929" y="70"/>
                  </a:cubicBezTo>
                  <a:cubicBezTo>
                    <a:pt x="927" y="74"/>
                    <a:pt x="924" y="70"/>
                    <a:pt x="931" y="64"/>
                  </a:cubicBezTo>
                  <a:cubicBezTo>
                    <a:pt x="937" y="58"/>
                    <a:pt x="924" y="53"/>
                    <a:pt x="924" y="57"/>
                  </a:cubicBezTo>
                  <a:cubicBezTo>
                    <a:pt x="924" y="61"/>
                    <a:pt x="912" y="57"/>
                    <a:pt x="912" y="61"/>
                  </a:cubicBezTo>
                  <a:cubicBezTo>
                    <a:pt x="912" y="65"/>
                    <a:pt x="908" y="66"/>
                    <a:pt x="908" y="70"/>
                  </a:cubicBezTo>
                  <a:cubicBezTo>
                    <a:pt x="908" y="74"/>
                    <a:pt x="900" y="68"/>
                    <a:pt x="900" y="76"/>
                  </a:cubicBezTo>
                  <a:cubicBezTo>
                    <a:pt x="899" y="85"/>
                    <a:pt x="887" y="89"/>
                    <a:pt x="892" y="92"/>
                  </a:cubicBezTo>
                  <a:close/>
                  <a:moveTo>
                    <a:pt x="822" y="36"/>
                  </a:moveTo>
                  <a:cubicBezTo>
                    <a:pt x="829" y="39"/>
                    <a:pt x="826" y="40"/>
                    <a:pt x="820" y="40"/>
                  </a:cubicBezTo>
                  <a:cubicBezTo>
                    <a:pt x="813" y="40"/>
                    <a:pt x="807" y="42"/>
                    <a:pt x="812" y="44"/>
                  </a:cubicBezTo>
                  <a:cubicBezTo>
                    <a:pt x="815" y="46"/>
                    <a:pt x="815" y="49"/>
                    <a:pt x="822" y="51"/>
                  </a:cubicBezTo>
                  <a:cubicBezTo>
                    <a:pt x="829" y="53"/>
                    <a:pt x="836" y="47"/>
                    <a:pt x="835" y="43"/>
                  </a:cubicBezTo>
                  <a:cubicBezTo>
                    <a:pt x="834" y="39"/>
                    <a:pt x="859" y="35"/>
                    <a:pt x="866" y="34"/>
                  </a:cubicBezTo>
                  <a:cubicBezTo>
                    <a:pt x="873" y="32"/>
                    <a:pt x="862" y="25"/>
                    <a:pt x="869" y="24"/>
                  </a:cubicBezTo>
                  <a:cubicBezTo>
                    <a:pt x="876" y="24"/>
                    <a:pt x="873" y="20"/>
                    <a:pt x="864" y="19"/>
                  </a:cubicBezTo>
                  <a:cubicBezTo>
                    <a:pt x="855" y="18"/>
                    <a:pt x="859" y="10"/>
                    <a:pt x="856" y="7"/>
                  </a:cubicBezTo>
                  <a:cubicBezTo>
                    <a:pt x="853" y="5"/>
                    <a:pt x="851" y="11"/>
                    <a:pt x="840" y="13"/>
                  </a:cubicBezTo>
                  <a:cubicBezTo>
                    <a:pt x="828" y="15"/>
                    <a:pt x="822" y="18"/>
                    <a:pt x="827" y="21"/>
                  </a:cubicBezTo>
                  <a:cubicBezTo>
                    <a:pt x="832" y="23"/>
                    <a:pt x="827" y="29"/>
                    <a:pt x="822" y="28"/>
                  </a:cubicBezTo>
                  <a:cubicBezTo>
                    <a:pt x="817" y="28"/>
                    <a:pt x="816" y="33"/>
                    <a:pt x="822" y="36"/>
                  </a:cubicBezTo>
                  <a:close/>
                  <a:moveTo>
                    <a:pt x="1423" y="161"/>
                  </a:moveTo>
                  <a:cubicBezTo>
                    <a:pt x="1431" y="161"/>
                    <a:pt x="1435" y="169"/>
                    <a:pt x="1450" y="170"/>
                  </a:cubicBezTo>
                  <a:cubicBezTo>
                    <a:pt x="1465" y="171"/>
                    <a:pt x="1477" y="168"/>
                    <a:pt x="1477" y="165"/>
                  </a:cubicBezTo>
                  <a:cubicBezTo>
                    <a:pt x="1477" y="161"/>
                    <a:pt x="1463" y="156"/>
                    <a:pt x="1459" y="159"/>
                  </a:cubicBezTo>
                  <a:cubicBezTo>
                    <a:pt x="1454" y="162"/>
                    <a:pt x="1451" y="155"/>
                    <a:pt x="1446" y="156"/>
                  </a:cubicBezTo>
                  <a:cubicBezTo>
                    <a:pt x="1440" y="158"/>
                    <a:pt x="1433" y="158"/>
                    <a:pt x="1430" y="153"/>
                  </a:cubicBezTo>
                  <a:cubicBezTo>
                    <a:pt x="1428" y="148"/>
                    <a:pt x="1419" y="160"/>
                    <a:pt x="1423" y="161"/>
                  </a:cubicBezTo>
                  <a:close/>
                  <a:moveTo>
                    <a:pt x="1795" y="254"/>
                  </a:moveTo>
                  <a:cubicBezTo>
                    <a:pt x="1801" y="257"/>
                    <a:pt x="1805" y="250"/>
                    <a:pt x="1811" y="254"/>
                  </a:cubicBezTo>
                  <a:cubicBezTo>
                    <a:pt x="1816" y="257"/>
                    <a:pt x="1829" y="252"/>
                    <a:pt x="1834" y="251"/>
                  </a:cubicBezTo>
                  <a:cubicBezTo>
                    <a:pt x="1840" y="250"/>
                    <a:pt x="1837" y="243"/>
                    <a:pt x="1822" y="241"/>
                  </a:cubicBezTo>
                  <a:cubicBezTo>
                    <a:pt x="1807" y="239"/>
                    <a:pt x="1788" y="250"/>
                    <a:pt x="1795" y="254"/>
                  </a:cubicBezTo>
                  <a:close/>
                  <a:moveTo>
                    <a:pt x="1322" y="161"/>
                  </a:moveTo>
                  <a:cubicBezTo>
                    <a:pt x="1326" y="163"/>
                    <a:pt x="1328" y="166"/>
                    <a:pt x="1331" y="168"/>
                  </a:cubicBezTo>
                  <a:cubicBezTo>
                    <a:pt x="1333" y="171"/>
                    <a:pt x="1343" y="167"/>
                    <a:pt x="1347" y="166"/>
                  </a:cubicBezTo>
                  <a:cubicBezTo>
                    <a:pt x="1351" y="164"/>
                    <a:pt x="1352" y="172"/>
                    <a:pt x="1358" y="168"/>
                  </a:cubicBezTo>
                  <a:cubicBezTo>
                    <a:pt x="1364" y="164"/>
                    <a:pt x="1371" y="166"/>
                    <a:pt x="1378" y="166"/>
                  </a:cubicBezTo>
                  <a:cubicBezTo>
                    <a:pt x="1385" y="166"/>
                    <a:pt x="1377" y="157"/>
                    <a:pt x="1377" y="153"/>
                  </a:cubicBezTo>
                  <a:cubicBezTo>
                    <a:pt x="1377" y="149"/>
                    <a:pt x="1386" y="151"/>
                    <a:pt x="1383" y="155"/>
                  </a:cubicBezTo>
                  <a:cubicBezTo>
                    <a:pt x="1380" y="158"/>
                    <a:pt x="1387" y="166"/>
                    <a:pt x="1398" y="165"/>
                  </a:cubicBezTo>
                  <a:cubicBezTo>
                    <a:pt x="1408" y="164"/>
                    <a:pt x="1400" y="158"/>
                    <a:pt x="1406" y="155"/>
                  </a:cubicBezTo>
                  <a:cubicBezTo>
                    <a:pt x="1411" y="153"/>
                    <a:pt x="1410" y="150"/>
                    <a:pt x="1403" y="146"/>
                  </a:cubicBezTo>
                  <a:cubicBezTo>
                    <a:pt x="1395" y="141"/>
                    <a:pt x="1385" y="144"/>
                    <a:pt x="1378" y="141"/>
                  </a:cubicBezTo>
                  <a:cubicBezTo>
                    <a:pt x="1371" y="138"/>
                    <a:pt x="1363" y="138"/>
                    <a:pt x="1362" y="145"/>
                  </a:cubicBezTo>
                  <a:cubicBezTo>
                    <a:pt x="1362" y="152"/>
                    <a:pt x="1348" y="137"/>
                    <a:pt x="1341" y="135"/>
                  </a:cubicBezTo>
                  <a:cubicBezTo>
                    <a:pt x="1333" y="132"/>
                    <a:pt x="1311" y="155"/>
                    <a:pt x="1322" y="161"/>
                  </a:cubicBezTo>
                  <a:close/>
                  <a:moveTo>
                    <a:pt x="1391" y="204"/>
                  </a:moveTo>
                  <a:cubicBezTo>
                    <a:pt x="1397" y="202"/>
                    <a:pt x="1387" y="191"/>
                    <a:pt x="1377" y="190"/>
                  </a:cubicBezTo>
                  <a:cubicBezTo>
                    <a:pt x="1366" y="188"/>
                    <a:pt x="1357" y="196"/>
                    <a:pt x="1358" y="198"/>
                  </a:cubicBezTo>
                  <a:cubicBezTo>
                    <a:pt x="1361" y="203"/>
                    <a:pt x="1385" y="205"/>
                    <a:pt x="1391" y="204"/>
                  </a:cubicBezTo>
                  <a:close/>
                  <a:moveTo>
                    <a:pt x="1365" y="182"/>
                  </a:moveTo>
                  <a:cubicBezTo>
                    <a:pt x="1365" y="177"/>
                    <a:pt x="1347" y="183"/>
                    <a:pt x="1354" y="186"/>
                  </a:cubicBezTo>
                  <a:cubicBezTo>
                    <a:pt x="1358" y="187"/>
                    <a:pt x="1365" y="187"/>
                    <a:pt x="1365" y="182"/>
                  </a:cubicBezTo>
                  <a:close/>
                  <a:moveTo>
                    <a:pt x="1389" y="589"/>
                  </a:moveTo>
                  <a:cubicBezTo>
                    <a:pt x="1385" y="579"/>
                    <a:pt x="1394" y="570"/>
                    <a:pt x="1387" y="565"/>
                  </a:cubicBezTo>
                  <a:cubicBezTo>
                    <a:pt x="1381" y="560"/>
                    <a:pt x="1383" y="549"/>
                    <a:pt x="1380" y="551"/>
                  </a:cubicBezTo>
                  <a:cubicBezTo>
                    <a:pt x="1377" y="553"/>
                    <a:pt x="1380" y="562"/>
                    <a:pt x="1375" y="563"/>
                  </a:cubicBezTo>
                  <a:cubicBezTo>
                    <a:pt x="1369" y="564"/>
                    <a:pt x="1374" y="569"/>
                    <a:pt x="1372" y="575"/>
                  </a:cubicBezTo>
                  <a:cubicBezTo>
                    <a:pt x="1370" y="582"/>
                    <a:pt x="1373" y="592"/>
                    <a:pt x="1376" y="598"/>
                  </a:cubicBezTo>
                  <a:cubicBezTo>
                    <a:pt x="1379" y="604"/>
                    <a:pt x="1372" y="636"/>
                    <a:pt x="1375" y="641"/>
                  </a:cubicBezTo>
                  <a:cubicBezTo>
                    <a:pt x="1378" y="646"/>
                    <a:pt x="1371" y="670"/>
                    <a:pt x="1373" y="673"/>
                  </a:cubicBezTo>
                  <a:cubicBezTo>
                    <a:pt x="1377" y="677"/>
                    <a:pt x="1374" y="666"/>
                    <a:pt x="1380" y="665"/>
                  </a:cubicBezTo>
                  <a:cubicBezTo>
                    <a:pt x="1386" y="664"/>
                    <a:pt x="1386" y="672"/>
                    <a:pt x="1390" y="674"/>
                  </a:cubicBezTo>
                  <a:cubicBezTo>
                    <a:pt x="1394" y="675"/>
                    <a:pt x="1391" y="663"/>
                    <a:pt x="1388" y="664"/>
                  </a:cubicBezTo>
                  <a:cubicBezTo>
                    <a:pt x="1385" y="664"/>
                    <a:pt x="1382" y="656"/>
                    <a:pt x="1380" y="650"/>
                  </a:cubicBezTo>
                  <a:cubicBezTo>
                    <a:pt x="1379" y="645"/>
                    <a:pt x="1384" y="639"/>
                    <a:pt x="1384" y="632"/>
                  </a:cubicBezTo>
                  <a:cubicBezTo>
                    <a:pt x="1384" y="625"/>
                    <a:pt x="1392" y="626"/>
                    <a:pt x="1397" y="631"/>
                  </a:cubicBezTo>
                  <a:cubicBezTo>
                    <a:pt x="1402" y="636"/>
                    <a:pt x="1403" y="632"/>
                    <a:pt x="1401" y="629"/>
                  </a:cubicBezTo>
                  <a:cubicBezTo>
                    <a:pt x="1399" y="625"/>
                    <a:pt x="1392" y="598"/>
                    <a:pt x="1389" y="589"/>
                  </a:cubicBezTo>
                  <a:close/>
                  <a:moveTo>
                    <a:pt x="326" y="292"/>
                  </a:moveTo>
                  <a:cubicBezTo>
                    <a:pt x="335" y="300"/>
                    <a:pt x="343" y="288"/>
                    <a:pt x="347" y="287"/>
                  </a:cubicBezTo>
                  <a:cubicBezTo>
                    <a:pt x="351" y="287"/>
                    <a:pt x="344" y="282"/>
                    <a:pt x="337" y="280"/>
                  </a:cubicBezTo>
                  <a:cubicBezTo>
                    <a:pt x="330" y="278"/>
                    <a:pt x="319" y="285"/>
                    <a:pt x="326" y="292"/>
                  </a:cubicBezTo>
                  <a:close/>
                  <a:moveTo>
                    <a:pt x="340" y="22"/>
                  </a:moveTo>
                  <a:cubicBezTo>
                    <a:pt x="345" y="26"/>
                    <a:pt x="327" y="25"/>
                    <a:pt x="325" y="28"/>
                  </a:cubicBezTo>
                  <a:cubicBezTo>
                    <a:pt x="323" y="31"/>
                    <a:pt x="312" y="30"/>
                    <a:pt x="314" y="34"/>
                  </a:cubicBezTo>
                  <a:cubicBezTo>
                    <a:pt x="316" y="38"/>
                    <a:pt x="333" y="38"/>
                    <a:pt x="333" y="35"/>
                  </a:cubicBezTo>
                  <a:cubicBezTo>
                    <a:pt x="333" y="32"/>
                    <a:pt x="342" y="35"/>
                    <a:pt x="342" y="32"/>
                  </a:cubicBezTo>
                  <a:cubicBezTo>
                    <a:pt x="342" y="29"/>
                    <a:pt x="346" y="25"/>
                    <a:pt x="355" y="25"/>
                  </a:cubicBezTo>
                  <a:cubicBezTo>
                    <a:pt x="365" y="24"/>
                    <a:pt x="365" y="21"/>
                    <a:pt x="356" y="17"/>
                  </a:cubicBezTo>
                  <a:cubicBezTo>
                    <a:pt x="347" y="13"/>
                    <a:pt x="336" y="19"/>
                    <a:pt x="340" y="22"/>
                  </a:cubicBezTo>
                  <a:close/>
                  <a:moveTo>
                    <a:pt x="309" y="25"/>
                  </a:moveTo>
                  <a:cubicBezTo>
                    <a:pt x="317" y="18"/>
                    <a:pt x="327" y="25"/>
                    <a:pt x="328" y="22"/>
                  </a:cubicBezTo>
                  <a:cubicBezTo>
                    <a:pt x="329" y="18"/>
                    <a:pt x="314" y="17"/>
                    <a:pt x="308" y="20"/>
                  </a:cubicBezTo>
                  <a:cubicBezTo>
                    <a:pt x="302" y="23"/>
                    <a:pt x="289" y="21"/>
                    <a:pt x="291" y="25"/>
                  </a:cubicBezTo>
                  <a:cubicBezTo>
                    <a:pt x="292" y="27"/>
                    <a:pt x="301" y="32"/>
                    <a:pt x="309" y="25"/>
                  </a:cubicBezTo>
                  <a:close/>
                  <a:moveTo>
                    <a:pt x="1036" y="176"/>
                  </a:moveTo>
                  <a:cubicBezTo>
                    <a:pt x="1034" y="178"/>
                    <a:pt x="1027" y="178"/>
                    <a:pt x="1029" y="181"/>
                  </a:cubicBezTo>
                  <a:cubicBezTo>
                    <a:pt x="1032" y="185"/>
                    <a:pt x="1049" y="183"/>
                    <a:pt x="1049" y="178"/>
                  </a:cubicBezTo>
                  <a:cubicBezTo>
                    <a:pt x="1050" y="172"/>
                    <a:pt x="1037" y="173"/>
                    <a:pt x="1036" y="176"/>
                  </a:cubicBezTo>
                  <a:close/>
                  <a:moveTo>
                    <a:pt x="1923" y="348"/>
                  </a:moveTo>
                  <a:cubicBezTo>
                    <a:pt x="1920" y="347"/>
                    <a:pt x="1909" y="340"/>
                    <a:pt x="1906" y="337"/>
                  </a:cubicBezTo>
                  <a:cubicBezTo>
                    <a:pt x="1904" y="333"/>
                    <a:pt x="1891" y="331"/>
                    <a:pt x="1891" y="333"/>
                  </a:cubicBezTo>
                  <a:cubicBezTo>
                    <a:pt x="1891" y="335"/>
                    <a:pt x="1887" y="332"/>
                    <a:pt x="1886" y="330"/>
                  </a:cubicBezTo>
                  <a:cubicBezTo>
                    <a:pt x="1885" y="328"/>
                    <a:pt x="1871" y="328"/>
                    <a:pt x="1871" y="330"/>
                  </a:cubicBezTo>
                  <a:cubicBezTo>
                    <a:pt x="1871" y="332"/>
                    <a:pt x="1874" y="333"/>
                    <a:pt x="1876" y="335"/>
                  </a:cubicBezTo>
                  <a:cubicBezTo>
                    <a:pt x="1878" y="338"/>
                    <a:pt x="1873" y="339"/>
                    <a:pt x="1874" y="342"/>
                  </a:cubicBezTo>
                  <a:cubicBezTo>
                    <a:pt x="1875" y="345"/>
                    <a:pt x="1869" y="341"/>
                    <a:pt x="1867" y="339"/>
                  </a:cubicBezTo>
                  <a:cubicBezTo>
                    <a:pt x="1865" y="338"/>
                    <a:pt x="1866" y="331"/>
                    <a:pt x="1867" y="328"/>
                  </a:cubicBezTo>
                  <a:cubicBezTo>
                    <a:pt x="1867" y="324"/>
                    <a:pt x="1863" y="325"/>
                    <a:pt x="1862" y="322"/>
                  </a:cubicBezTo>
                  <a:cubicBezTo>
                    <a:pt x="1862" y="318"/>
                    <a:pt x="1847" y="312"/>
                    <a:pt x="1841" y="309"/>
                  </a:cubicBezTo>
                  <a:cubicBezTo>
                    <a:pt x="1834" y="306"/>
                    <a:pt x="1826" y="304"/>
                    <a:pt x="1824" y="301"/>
                  </a:cubicBezTo>
                  <a:cubicBezTo>
                    <a:pt x="1822" y="297"/>
                    <a:pt x="1810" y="297"/>
                    <a:pt x="1806" y="292"/>
                  </a:cubicBezTo>
                  <a:cubicBezTo>
                    <a:pt x="1802" y="288"/>
                    <a:pt x="1783" y="280"/>
                    <a:pt x="1775" y="279"/>
                  </a:cubicBezTo>
                  <a:cubicBezTo>
                    <a:pt x="1766" y="279"/>
                    <a:pt x="1768" y="274"/>
                    <a:pt x="1764" y="275"/>
                  </a:cubicBezTo>
                  <a:cubicBezTo>
                    <a:pt x="1760" y="276"/>
                    <a:pt x="1743" y="275"/>
                    <a:pt x="1738" y="274"/>
                  </a:cubicBezTo>
                  <a:cubicBezTo>
                    <a:pt x="1732" y="273"/>
                    <a:pt x="1731" y="277"/>
                    <a:pt x="1727" y="276"/>
                  </a:cubicBezTo>
                  <a:cubicBezTo>
                    <a:pt x="1724" y="274"/>
                    <a:pt x="1704" y="267"/>
                    <a:pt x="1701" y="270"/>
                  </a:cubicBezTo>
                  <a:cubicBezTo>
                    <a:pt x="1699" y="272"/>
                    <a:pt x="1700" y="276"/>
                    <a:pt x="1698" y="277"/>
                  </a:cubicBezTo>
                  <a:cubicBezTo>
                    <a:pt x="1695" y="278"/>
                    <a:pt x="1698" y="281"/>
                    <a:pt x="1703" y="286"/>
                  </a:cubicBezTo>
                  <a:cubicBezTo>
                    <a:pt x="1709" y="291"/>
                    <a:pt x="1705" y="295"/>
                    <a:pt x="1700" y="297"/>
                  </a:cubicBezTo>
                  <a:cubicBezTo>
                    <a:pt x="1695" y="299"/>
                    <a:pt x="1687" y="295"/>
                    <a:pt x="1685" y="291"/>
                  </a:cubicBezTo>
                  <a:cubicBezTo>
                    <a:pt x="1682" y="287"/>
                    <a:pt x="1676" y="289"/>
                    <a:pt x="1674" y="284"/>
                  </a:cubicBezTo>
                  <a:cubicBezTo>
                    <a:pt x="1672" y="279"/>
                    <a:pt x="1676" y="278"/>
                    <a:pt x="1679" y="281"/>
                  </a:cubicBezTo>
                  <a:cubicBezTo>
                    <a:pt x="1683" y="284"/>
                    <a:pt x="1687" y="281"/>
                    <a:pt x="1688" y="278"/>
                  </a:cubicBezTo>
                  <a:cubicBezTo>
                    <a:pt x="1688" y="274"/>
                    <a:pt x="1679" y="272"/>
                    <a:pt x="1673" y="272"/>
                  </a:cubicBezTo>
                  <a:cubicBezTo>
                    <a:pt x="1668" y="272"/>
                    <a:pt x="1665" y="279"/>
                    <a:pt x="1660" y="282"/>
                  </a:cubicBezTo>
                  <a:cubicBezTo>
                    <a:pt x="1655" y="285"/>
                    <a:pt x="1634" y="281"/>
                    <a:pt x="1632" y="279"/>
                  </a:cubicBezTo>
                  <a:cubicBezTo>
                    <a:pt x="1630" y="277"/>
                    <a:pt x="1601" y="279"/>
                    <a:pt x="1598" y="281"/>
                  </a:cubicBezTo>
                  <a:cubicBezTo>
                    <a:pt x="1595" y="283"/>
                    <a:pt x="1597" y="291"/>
                    <a:pt x="1596" y="292"/>
                  </a:cubicBezTo>
                  <a:cubicBezTo>
                    <a:pt x="1594" y="292"/>
                    <a:pt x="1593" y="283"/>
                    <a:pt x="1593" y="281"/>
                  </a:cubicBezTo>
                  <a:cubicBezTo>
                    <a:pt x="1593" y="279"/>
                    <a:pt x="1589" y="278"/>
                    <a:pt x="1584" y="278"/>
                  </a:cubicBezTo>
                  <a:cubicBezTo>
                    <a:pt x="1579" y="278"/>
                    <a:pt x="1576" y="278"/>
                    <a:pt x="1578" y="275"/>
                  </a:cubicBezTo>
                  <a:cubicBezTo>
                    <a:pt x="1580" y="273"/>
                    <a:pt x="1576" y="271"/>
                    <a:pt x="1580" y="268"/>
                  </a:cubicBezTo>
                  <a:cubicBezTo>
                    <a:pt x="1584" y="265"/>
                    <a:pt x="1573" y="257"/>
                    <a:pt x="1562" y="252"/>
                  </a:cubicBezTo>
                  <a:cubicBezTo>
                    <a:pt x="1551" y="248"/>
                    <a:pt x="1526" y="250"/>
                    <a:pt x="1519" y="252"/>
                  </a:cubicBezTo>
                  <a:cubicBezTo>
                    <a:pt x="1512" y="254"/>
                    <a:pt x="1499" y="254"/>
                    <a:pt x="1493" y="254"/>
                  </a:cubicBezTo>
                  <a:cubicBezTo>
                    <a:pt x="1486" y="254"/>
                    <a:pt x="1491" y="251"/>
                    <a:pt x="1490" y="248"/>
                  </a:cubicBezTo>
                  <a:cubicBezTo>
                    <a:pt x="1488" y="245"/>
                    <a:pt x="1477" y="242"/>
                    <a:pt x="1475" y="244"/>
                  </a:cubicBezTo>
                  <a:cubicBezTo>
                    <a:pt x="1474" y="247"/>
                    <a:pt x="1471" y="244"/>
                    <a:pt x="1471" y="242"/>
                  </a:cubicBezTo>
                  <a:cubicBezTo>
                    <a:pt x="1471" y="241"/>
                    <a:pt x="1461" y="237"/>
                    <a:pt x="1457" y="238"/>
                  </a:cubicBezTo>
                  <a:cubicBezTo>
                    <a:pt x="1453" y="239"/>
                    <a:pt x="1451" y="234"/>
                    <a:pt x="1456" y="234"/>
                  </a:cubicBezTo>
                  <a:cubicBezTo>
                    <a:pt x="1460" y="234"/>
                    <a:pt x="1468" y="235"/>
                    <a:pt x="1465" y="230"/>
                  </a:cubicBezTo>
                  <a:cubicBezTo>
                    <a:pt x="1461" y="224"/>
                    <a:pt x="1431" y="223"/>
                    <a:pt x="1429" y="224"/>
                  </a:cubicBezTo>
                  <a:cubicBezTo>
                    <a:pt x="1426" y="225"/>
                    <a:pt x="1428" y="229"/>
                    <a:pt x="1422" y="235"/>
                  </a:cubicBezTo>
                  <a:cubicBezTo>
                    <a:pt x="1415" y="241"/>
                    <a:pt x="1409" y="237"/>
                    <a:pt x="1410" y="234"/>
                  </a:cubicBezTo>
                  <a:cubicBezTo>
                    <a:pt x="1411" y="231"/>
                    <a:pt x="1419" y="231"/>
                    <a:pt x="1419" y="228"/>
                  </a:cubicBezTo>
                  <a:cubicBezTo>
                    <a:pt x="1419" y="225"/>
                    <a:pt x="1408" y="227"/>
                    <a:pt x="1406" y="224"/>
                  </a:cubicBezTo>
                  <a:cubicBezTo>
                    <a:pt x="1404" y="222"/>
                    <a:pt x="1408" y="220"/>
                    <a:pt x="1412" y="221"/>
                  </a:cubicBezTo>
                  <a:cubicBezTo>
                    <a:pt x="1416" y="223"/>
                    <a:pt x="1423" y="223"/>
                    <a:pt x="1424" y="221"/>
                  </a:cubicBezTo>
                  <a:cubicBezTo>
                    <a:pt x="1424" y="220"/>
                    <a:pt x="1420" y="219"/>
                    <a:pt x="1413" y="218"/>
                  </a:cubicBezTo>
                  <a:cubicBezTo>
                    <a:pt x="1406" y="217"/>
                    <a:pt x="1390" y="213"/>
                    <a:pt x="1382" y="214"/>
                  </a:cubicBezTo>
                  <a:cubicBezTo>
                    <a:pt x="1373" y="215"/>
                    <a:pt x="1369" y="211"/>
                    <a:pt x="1365" y="210"/>
                  </a:cubicBezTo>
                  <a:cubicBezTo>
                    <a:pt x="1360" y="210"/>
                    <a:pt x="1360" y="213"/>
                    <a:pt x="1362" y="216"/>
                  </a:cubicBezTo>
                  <a:cubicBezTo>
                    <a:pt x="1364" y="218"/>
                    <a:pt x="1358" y="220"/>
                    <a:pt x="1352" y="219"/>
                  </a:cubicBezTo>
                  <a:cubicBezTo>
                    <a:pt x="1347" y="218"/>
                    <a:pt x="1339" y="222"/>
                    <a:pt x="1342" y="226"/>
                  </a:cubicBezTo>
                  <a:cubicBezTo>
                    <a:pt x="1345" y="230"/>
                    <a:pt x="1348" y="225"/>
                    <a:pt x="1351" y="226"/>
                  </a:cubicBezTo>
                  <a:cubicBezTo>
                    <a:pt x="1353" y="228"/>
                    <a:pt x="1344" y="230"/>
                    <a:pt x="1348" y="232"/>
                  </a:cubicBezTo>
                  <a:cubicBezTo>
                    <a:pt x="1352" y="234"/>
                    <a:pt x="1351" y="238"/>
                    <a:pt x="1351" y="240"/>
                  </a:cubicBezTo>
                  <a:cubicBezTo>
                    <a:pt x="1351" y="242"/>
                    <a:pt x="1345" y="243"/>
                    <a:pt x="1342" y="240"/>
                  </a:cubicBezTo>
                  <a:cubicBezTo>
                    <a:pt x="1340" y="237"/>
                    <a:pt x="1336" y="240"/>
                    <a:pt x="1331" y="239"/>
                  </a:cubicBezTo>
                  <a:cubicBezTo>
                    <a:pt x="1327" y="239"/>
                    <a:pt x="1323" y="241"/>
                    <a:pt x="1328" y="242"/>
                  </a:cubicBezTo>
                  <a:cubicBezTo>
                    <a:pt x="1333" y="242"/>
                    <a:pt x="1335" y="246"/>
                    <a:pt x="1328" y="246"/>
                  </a:cubicBezTo>
                  <a:cubicBezTo>
                    <a:pt x="1322" y="247"/>
                    <a:pt x="1323" y="240"/>
                    <a:pt x="1319" y="241"/>
                  </a:cubicBezTo>
                  <a:cubicBezTo>
                    <a:pt x="1315" y="242"/>
                    <a:pt x="1307" y="238"/>
                    <a:pt x="1302" y="238"/>
                  </a:cubicBezTo>
                  <a:cubicBezTo>
                    <a:pt x="1297" y="238"/>
                    <a:pt x="1295" y="242"/>
                    <a:pt x="1289" y="242"/>
                  </a:cubicBezTo>
                  <a:cubicBezTo>
                    <a:pt x="1283" y="243"/>
                    <a:pt x="1274" y="239"/>
                    <a:pt x="1272" y="236"/>
                  </a:cubicBezTo>
                  <a:cubicBezTo>
                    <a:pt x="1269" y="232"/>
                    <a:pt x="1269" y="231"/>
                    <a:pt x="1266" y="235"/>
                  </a:cubicBezTo>
                  <a:cubicBezTo>
                    <a:pt x="1263" y="239"/>
                    <a:pt x="1262" y="246"/>
                    <a:pt x="1259" y="247"/>
                  </a:cubicBezTo>
                  <a:cubicBezTo>
                    <a:pt x="1256" y="247"/>
                    <a:pt x="1255" y="254"/>
                    <a:pt x="1252" y="256"/>
                  </a:cubicBezTo>
                  <a:cubicBezTo>
                    <a:pt x="1249" y="257"/>
                    <a:pt x="1249" y="253"/>
                    <a:pt x="1245" y="253"/>
                  </a:cubicBezTo>
                  <a:cubicBezTo>
                    <a:pt x="1241" y="254"/>
                    <a:pt x="1229" y="242"/>
                    <a:pt x="1228" y="238"/>
                  </a:cubicBezTo>
                  <a:cubicBezTo>
                    <a:pt x="1228" y="235"/>
                    <a:pt x="1220" y="228"/>
                    <a:pt x="1218" y="227"/>
                  </a:cubicBezTo>
                  <a:cubicBezTo>
                    <a:pt x="1216" y="225"/>
                    <a:pt x="1220" y="225"/>
                    <a:pt x="1223" y="227"/>
                  </a:cubicBezTo>
                  <a:cubicBezTo>
                    <a:pt x="1225" y="229"/>
                    <a:pt x="1228" y="229"/>
                    <a:pt x="1231" y="228"/>
                  </a:cubicBezTo>
                  <a:cubicBezTo>
                    <a:pt x="1233" y="226"/>
                    <a:pt x="1233" y="220"/>
                    <a:pt x="1229" y="220"/>
                  </a:cubicBezTo>
                  <a:cubicBezTo>
                    <a:pt x="1224" y="220"/>
                    <a:pt x="1226" y="216"/>
                    <a:pt x="1228" y="216"/>
                  </a:cubicBezTo>
                  <a:cubicBezTo>
                    <a:pt x="1230" y="215"/>
                    <a:pt x="1223" y="208"/>
                    <a:pt x="1226" y="208"/>
                  </a:cubicBezTo>
                  <a:cubicBezTo>
                    <a:pt x="1228" y="207"/>
                    <a:pt x="1227" y="204"/>
                    <a:pt x="1224" y="204"/>
                  </a:cubicBezTo>
                  <a:cubicBezTo>
                    <a:pt x="1220" y="203"/>
                    <a:pt x="1216" y="200"/>
                    <a:pt x="1216" y="198"/>
                  </a:cubicBezTo>
                  <a:cubicBezTo>
                    <a:pt x="1216" y="197"/>
                    <a:pt x="1200" y="196"/>
                    <a:pt x="1201" y="199"/>
                  </a:cubicBezTo>
                  <a:cubicBezTo>
                    <a:pt x="1202" y="201"/>
                    <a:pt x="1196" y="200"/>
                    <a:pt x="1197" y="198"/>
                  </a:cubicBezTo>
                  <a:cubicBezTo>
                    <a:pt x="1198" y="196"/>
                    <a:pt x="1191" y="197"/>
                    <a:pt x="1184" y="195"/>
                  </a:cubicBezTo>
                  <a:cubicBezTo>
                    <a:pt x="1177" y="193"/>
                    <a:pt x="1176" y="188"/>
                    <a:pt x="1174" y="187"/>
                  </a:cubicBezTo>
                  <a:cubicBezTo>
                    <a:pt x="1171" y="187"/>
                    <a:pt x="1172" y="194"/>
                    <a:pt x="1169" y="193"/>
                  </a:cubicBezTo>
                  <a:cubicBezTo>
                    <a:pt x="1165" y="191"/>
                    <a:pt x="1161" y="194"/>
                    <a:pt x="1163" y="199"/>
                  </a:cubicBezTo>
                  <a:cubicBezTo>
                    <a:pt x="1165" y="203"/>
                    <a:pt x="1163" y="204"/>
                    <a:pt x="1163" y="207"/>
                  </a:cubicBezTo>
                  <a:cubicBezTo>
                    <a:pt x="1162" y="211"/>
                    <a:pt x="1160" y="209"/>
                    <a:pt x="1156" y="208"/>
                  </a:cubicBezTo>
                  <a:cubicBezTo>
                    <a:pt x="1152" y="206"/>
                    <a:pt x="1152" y="211"/>
                    <a:pt x="1142" y="209"/>
                  </a:cubicBezTo>
                  <a:cubicBezTo>
                    <a:pt x="1133" y="207"/>
                    <a:pt x="1129" y="209"/>
                    <a:pt x="1127" y="206"/>
                  </a:cubicBezTo>
                  <a:cubicBezTo>
                    <a:pt x="1126" y="203"/>
                    <a:pt x="1123" y="203"/>
                    <a:pt x="1122" y="205"/>
                  </a:cubicBezTo>
                  <a:cubicBezTo>
                    <a:pt x="1122" y="208"/>
                    <a:pt x="1108" y="207"/>
                    <a:pt x="1107" y="203"/>
                  </a:cubicBezTo>
                  <a:cubicBezTo>
                    <a:pt x="1105" y="199"/>
                    <a:pt x="1109" y="199"/>
                    <a:pt x="1111" y="198"/>
                  </a:cubicBezTo>
                  <a:cubicBezTo>
                    <a:pt x="1113" y="197"/>
                    <a:pt x="1109" y="195"/>
                    <a:pt x="1101" y="196"/>
                  </a:cubicBezTo>
                  <a:cubicBezTo>
                    <a:pt x="1093" y="196"/>
                    <a:pt x="1088" y="192"/>
                    <a:pt x="1080" y="193"/>
                  </a:cubicBezTo>
                  <a:cubicBezTo>
                    <a:pt x="1072" y="193"/>
                    <a:pt x="1054" y="195"/>
                    <a:pt x="1052" y="196"/>
                  </a:cubicBezTo>
                  <a:cubicBezTo>
                    <a:pt x="1049" y="197"/>
                    <a:pt x="1054" y="202"/>
                    <a:pt x="1050" y="202"/>
                  </a:cubicBezTo>
                  <a:cubicBezTo>
                    <a:pt x="1047" y="203"/>
                    <a:pt x="1049" y="195"/>
                    <a:pt x="1049" y="191"/>
                  </a:cubicBezTo>
                  <a:cubicBezTo>
                    <a:pt x="1048" y="188"/>
                    <a:pt x="1042" y="187"/>
                    <a:pt x="1043" y="190"/>
                  </a:cubicBezTo>
                  <a:cubicBezTo>
                    <a:pt x="1044" y="193"/>
                    <a:pt x="1034" y="194"/>
                    <a:pt x="1031" y="192"/>
                  </a:cubicBezTo>
                  <a:cubicBezTo>
                    <a:pt x="1029" y="189"/>
                    <a:pt x="1025" y="187"/>
                    <a:pt x="1018" y="185"/>
                  </a:cubicBezTo>
                  <a:cubicBezTo>
                    <a:pt x="1012" y="183"/>
                    <a:pt x="1004" y="190"/>
                    <a:pt x="1006" y="192"/>
                  </a:cubicBezTo>
                  <a:cubicBezTo>
                    <a:pt x="1007" y="194"/>
                    <a:pt x="1012" y="193"/>
                    <a:pt x="1012" y="194"/>
                  </a:cubicBezTo>
                  <a:cubicBezTo>
                    <a:pt x="1013" y="197"/>
                    <a:pt x="999" y="196"/>
                    <a:pt x="999" y="198"/>
                  </a:cubicBezTo>
                  <a:cubicBezTo>
                    <a:pt x="999" y="200"/>
                    <a:pt x="985" y="204"/>
                    <a:pt x="981" y="204"/>
                  </a:cubicBezTo>
                  <a:cubicBezTo>
                    <a:pt x="970" y="205"/>
                    <a:pt x="968" y="205"/>
                    <a:pt x="963" y="210"/>
                  </a:cubicBezTo>
                  <a:cubicBezTo>
                    <a:pt x="958" y="214"/>
                    <a:pt x="962" y="206"/>
                    <a:pt x="966" y="202"/>
                  </a:cubicBezTo>
                  <a:cubicBezTo>
                    <a:pt x="970" y="198"/>
                    <a:pt x="974" y="200"/>
                    <a:pt x="976" y="196"/>
                  </a:cubicBezTo>
                  <a:cubicBezTo>
                    <a:pt x="979" y="193"/>
                    <a:pt x="982" y="194"/>
                    <a:pt x="989" y="193"/>
                  </a:cubicBezTo>
                  <a:cubicBezTo>
                    <a:pt x="995" y="192"/>
                    <a:pt x="995" y="188"/>
                    <a:pt x="998" y="187"/>
                  </a:cubicBezTo>
                  <a:cubicBezTo>
                    <a:pt x="1001" y="185"/>
                    <a:pt x="1008" y="182"/>
                    <a:pt x="1009" y="179"/>
                  </a:cubicBezTo>
                  <a:cubicBezTo>
                    <a:pt x="1011" y="176"/>
                    <a:pt x="1026" y="171"/>
                    <a:pt x="1029" y="172"/>
                  </a:cubicBezTo>
                  <a:cubicBezTo>
                    <a:pt x="1032" y="172"/>
                    <a:pt x="1032" y="166"/>
                    <a:pt x="1034" y="166"/>
                  </a:cubicBezTo>
                  <a:cubicBezTo>
                    <a:pt x="1036" y="166"/>
                    <a:pt x="1044" y="162"/>
                    <a:pt x="1048" y="160"/>
                  </a:cubicBezTo>
                  <a:cubicBezTo>
                    <a:pt x="1051" y="159"/>
                    <a:pt x="1053" y="156"/>
                    <a:pt x="1053" y="153"/>
                  </a:cubicBezTo>
                  <a:cubicBezTo>
                    <a:pt x="1053" y="151"/>
                    <a:pt x="1048" y="152"/>
                    <a:pt x="1048" y="150"/>
                  </a:cubicBezTo>
                  <a:cubicBezTo>
                    <a:pt x="1047" y="148"/>
                    <a:pt x="1050" y="149"/>
                    <a:pt x="1053" y="148"/>
                  </a:cubicBezTo>
                  <a:cubicBezTo>
                    <a:pt x="1057" y="146"/>
                    <a:pt x="1053" y="142"/>
                    <a:pt x="1051" y="142"/>
                  </a:cubicBezTo>
                  <a:cubicBezTo>
                    <a:pt x="1048" y="143"/>
                    <a:pt x="1052" y="140"/>
                    <a:pt x="1050" y="137"/>
                  </a:cubicBezTo>
                  <a:cubicBezTo>
                    <a:pt x="1047" y="134"/>
                    <a:pt x="1042" y="139"/>
                    <a:pt x="1042" y="136"/>
                  </a:cubicBezTo>
                  <a:cubicBezTo>
                    <a:pt x="1042" y="132"/>
                    <a:pt x="1042" y="128"/>
                    <a:pt x="1040" y="126"/>
                  </a:cubicBezTo>
                  <a:cubicBezTo>
                    <a:pt x="1038" y="124"/>
                    <a:pt x="1034" y="130"/>
                    <a:pt x="1030" y="127"/>
                  </a:cubicBezTo>
                  <a:cubicBezTo>
                    <a:pt x="1026" y="124"/>
                    <a:pt x="1014" y="122"/>
                    <a:pt x="1014" y="123"/>
                  </a:cubicBezTo>
                  <a:cubicBezTo>
                    <a:pt x="1014" y="124"/>
                    <a:pt x="1008" y="121"/>
                    <a:pt x="1007" y="122"/>
                  </a:cubicBezTo>
                  <a:cubicBezTo>
                    <a:pt x="1006" y="124"/>
                    <a:pt x="996" y="123"/>
                    <a:pt x="993" y="123"/>
                  </a:cubicBezTo>
                  <a:cubicBezTo>
                    <a:pt x="990" y="122"/>
                    <a:pt x="986" y="124"/>
                    <a:pt x="986" y="127"/>
                  </a:cubicBezTo>
                  <a:cubicBezTo>
                    <a:pt x="985" y="130"/>
                    <a:pt x="974" y="129"/>
                    <a:pt x="971" y="128"/>
                  </a:cubicBezTo>
                  <a:cubicBezTo>
                    <a:pt x="969" y="128"/>
                    <a:pt x="980" y="119"/>
                    <a:pt x="980" y="118"/>
                  </a:cubicBezTo>
                  <a:cubicBezTo>
                    <a:pt x="980" y="116"/>
                    <a:pt x="962" y="118"/>
                    <a:pt x="961" y="116"/>
                  </a:cubicBezTo>
                  <a:cubicBezTo>
                    <a:pt x="960" y="115"/>
                    <a:pt x="952" y="114"/>
                    <a:pt x="948" y="114"/>
                  </a:cubicBezTo>
                  <a:cubicBezTo>
                    <a:pt x="944" y="114"/>
                    <a:pt x="948" y="113"/>
                    <a:pt x="951" y="113"/>
                  </a:cubicBezTo>
                  <a:cubicBezTo>
                    <a:pt x="955" y="113"/>
                    <a:pt x="958" y="110"/>
                    <a:pt x="962" y="109"/>
                  </a:cubicBezTo>
                  <a:cubicBezTo>
                    <a:pt x="965" y="108"/>
                    <a:pt x="965" y="107"/>
                    <a:pt x="963" y="105"/>
                  </a:cubicBezTo>
                  <a:cubicBezTo>
                    <a:pt x="961" y="102"/>
                    <a:pt x="957" y="103"/>
                    <a:pt x="953" y="102"/>
                  </a:cubicBezTo>
                  <a:cubicBezTo>
                    <a:pt x="950" y="101"/>
                    <a:pt x="945" y="99"/>
                    <a:pt x="942" y="99"/>
                  </a:cubicBezTo>
                  <a:cubicBezTo>
                    <a:pt x="938" y="99"/>
                    <a:pt x="935" y="101"/>
                    <a:pt x="927" y="102"/>
                  </a:cubicBezTo>
                  <a:cubicBezTo>
                    <a:pt x="919" y="104"/>
                    <a:pt x="918" y="110"/>
                    <a:pt x="914" y="112"/>
                  </a:cubicBezTo>
                  <a:cubicBezTo>
                    <a:pt x="910" y="114"/>
                    <a:pt x="903" y="121"/>
                    <a:pt x="907" y="122"/>
                  </a:cubicBezTo>
                  <a:cubicBezTo>
                    <a:pt x="910" y="122"/>
                    <a:pt x="908" y="124"/>
                    <a:pt x="909" y="126"/>
                  </a:cubicBezTo>
                  <a:cubicBezTo>
                    <a:pt x="909" y="129"/>
                    <a:pt x="906" y="129"/>
                    <a:pt x="902" y="128"/>
                  </a:cubicBezTo>
                  <a:cubicBezTo>
                    <a:pt x="899" y="128"/>
                    <a:pt x="885" y="128"/>
                    <a:pt x="885" y="131"/>
                  </a:cubicBezTo>
                  <a:cubicBezTo>
                    <a:pt x="885" y="134"/>
                    <a:pt x="893" y="135"/>
                    <a:pt x="893" y="136"/>
                  </a:cubicBezTo>
                  <a:cubicBezTo>
                    <a:pt x="892" y="138"/>
                    <a:pt x="887" y="136"/>
                    <a:pt x="884" y="135"/>
                  </a:cubicBezTo>
                  <a:cubicBezTo>
                    <a:pt x="881" y="133"/>
                    <a:pt x="875" y="134"/>
                    <a:pt x="874" y="137"/>
                  </a:cubicBezTo>
                  <a:cubicBezTo>
                    <a:pt x="873" y="140"/>
                    <a:pt x="868" y="139"/>
                    <a:pt x="867" y="138"/>
                  </a:cubicBezTo>
                  <a:cubicBezTo>
                    <a:pt x="865" y="138"/>
                    <a:pt x="862" y="140"/>
                    <a:pt x="860" y="139"/>
                  </a:cubicBezTo>
                  <a:cubicBezTo>
                    <a:pt x="857" y="138"/>
                    <a:pt x="865" y="134"/>
                    <a:pt x="863" y="133"/>
                  </a:cubicBezTo>
                  <a:cubicBezTo>
                    <a:pt x="861" y="131"/>
                    <a:pt x="853" y="132"/>
                    <a:pt x="852" y="135"/>
                  </a:cubicBezTo>
                  <a:cubicBezTo>
                    <a:pt x="851" y="138"/>
                    <a:pt x="846" y="133"/>
                    <a:pt x="845" y="134"/>
                  </a:cubicBezTo>
                  <a:cubicBezTo>
                    <a:pt x="843" y="135"/>
                    <a:pt x="841" y="136"/>
                    <a:pt x="837" y="138"/>
                  </a:cubicBezTo>
                  <a:cubicBezTo>
                    <a:pt x="834" y="139"/>
                    <a:pt x="828" y="136"/>
                    <a:pt x="826" y="139"/>
                  </a:cubicBezTo>
                  <a:cubicBezTo>
                    <a:pt x="825" y="142"/>
                    <a:pt x="833" y="142"/>
                    <a:pt x="833" y="144"/>
                  </a:cubicBezTo>
                  <a:cubicBezTo>
                    <a:pt x="833" y="145"/>
                    <a:pt x="815" y="145"/>
                    <a:pt x="815" y="146"/>
                  </a:cubicBezTo>
                  <a:cubicBezTo>
                    <a:pt x="814" y="148"/>
                    <a:pt x="808" y="148"/>
                    <a:pt x="800" y="148"/>
                  </a:cubicBezTo>
                  <a:cubicBezTo>
                    <a:pt x="793" y="149"/>
                    <a:pt x="796" y="152"/>
                    <a:pt x="790" y="153"/>
                  </a:cubicBezTo>
                  <a:cubicBezTo>
                    <a:pt x="784" y="155"/>
                    <a:pt x="781" y="155"/>
                    <a:pt x="779" y="158"/>
                  </a:cubicBezTo>
                  <a:cubicBezTo>
                    <a:pt x="777" y="161"/>
                    <a:pt x="773" y="161"/>
                    <a:pt x="771" y="159"/>
                  </a:cubicBezTo>
                  <a:cubicBezTo>
                    <a:pt x="769" y="157"/>
                    <a:pt x="763" y="160"/>
                    <a:pt x="766" y="160"/>
                  </a:cubicBezTo>
                  <a:cubicBezTo>
                    <a:pt x="769" y="161"/>
                    <a:pt x="766" y="164"/>
                    <a:pt x="764" y="163"/>
                  </a:cubicBezTo>
                  <a:cubicBezTo>
                    <a:pt x="763" y="162"/>
                    <a:pt x="757" y="166"/>
                    <a:pt x="760" y="166"/>
                  </a:cubicBezTo>
                  <a:cubicBezTo>
                    <a:pt x="763" y="166"/>
                    <a:pt x="765" y="168"/>
                    <a:pt x="763" y="170"/>
                  </a:cubicBezTo>
                  <a:cubicBezTo>
                    <a:pt x="762" y="172"/>
                    <a:pt x="755" y="168"/>
                    <a:pt x="754" y="169"/>
                  </a:cubicBezTo>
                  <a:cubicBezTo>
                    <a:pt x="752" y="171"/>
                    <a:pt x="757" y="173"/>
                    <a:pt x="760" y="173"/>
                  </a:cubicBezTo>
                  <a:cubicBezTo>
                    <a:pt x="763" y="173"/>
                    <a:pt x="764" y="175"/>
                    <a:pt x="765" y="177"/>
                  </a:cubicBezTo>
                  <a:cubicBezTo>
                    <a:pt x="765" y="179"/>
                    <a:pt x="758" y="175"/>
                    <a:pt x="756" y="177"/>
                  </a:cubicBezTo>
                  <a:cubicBezTo>
                    <a:pt x="755" y="179"/>
                    <a:pt x="757" y="180"/>
                    <a:pt x="761" y="180"/>
                  </a:cubicBezTo>
                  <a:cubicBezTo>
                    <a:pt x="764" y="181"/>
                    <a:pt x="761" y="182"/>
                    <a:pt x="764" y="184"/>
                  </a:cubicBezTo>
                  <a:cubicBezTo>
                    <a:pt x="764" y="184"/>
                    <a:pt x="765" y="185"/>
                    <a:pt x="765" y="185"/>
                  </a:cubicBezTo>
                  <a:cubicBezTo>
                    <a:pt x="766" y="187"/>
                    <a:pt x="763" y="188"/>
                    <a:pt x="764" y="190"/>
                  </a:cubicBezTo>
                  <a:cubicBezTo>
                    <a:pt x="764" y="192"/>
                    <a:pt x="760" y="193"/>
                    <a:pt x="760" y="191"/>
                  </a:cubicBezTo>
                  <a:cubicBezTo>
                    <a:pt x="760" y="189"/>
                    <a:pt x="752" y="188"/>
                    <a:pt x="750" y="190"/>
                  </a:cubicBezTo>
                  <a:cubicBezTo>
                    <a:pt x="748" y="192"/>
                    <a:pt x="747" y="194"/>
                    <a:pt x="744" y="192"/>
                  </a:cubicBezTo>
                  <a:cubicBezTo>
                    <a:pt x="742" y="190"/>
                    <a:pt x="736" y="192"/>
                    <a:pt x="728" y="193"/>
                  </a:cubicBezTo>
                  <a:cubicBezTo>
                    <a:pt x="720" y="193"/>
                    <a:pt x="703" y="194"/>
                    <a:pt x="699" y="195"/>
                  </a:cubicBezTo>
                  <a:cubicBezTo>
                    <a:pt x="694" y="197"/>
                    <a:pt x="691" y="203"/>
                    <a:pt x="695" y="206"/>
                  </a:cubicBezTo>
                  <a:cubicBezTo>
                    <a:pt x="699" y="210"/>
                    <a:pt x="695" y="212"/>
                    <a:pt x="695" y="214"/>
                  </a:cubicBezTo>
                  <a:cubicBezTo>
                    <a:pt x="695" y="217"/>
                    <a:pt x="705" y="222"/>
                    <a:pt x="710" y="223"/>
                  </a:cubicBezTo>
                  <a:cubicBezTo>
                    <a:pt x="716" y="223"/>
                    <a:pt x="720" y="230"/>
                    <a:pt x="717" y="234"/>
                  </a:cubicBezTo>
                  <a:cubicBezTo>
                    <a:pt x="714" y="238"/>
                    <a:pt x="704" y="232"/>
                    <a:pt x="698" y="227"/>
                  </a:cubicBezTo>
                  <a:cubicBezTo>
                    <a:pt x="691" y="222"/>
                    <a:pt x="677" y="220"/>
                    <a:pt x="672" y="221"/>
                  </a:cubicBezTo>
                  <a:cubicBezTo>
                    <a:pt x="667" y="221"/>
                    <a:pt x="670" y="216"/>
                    <a:pt x="664" y="217"/>
                  </a:cubicBezTo>
                  <a:cubicBezTo>
                    <a:pt x="657" y="217"/>
                    <a:pt x="652" y="222"/>
                    <a:pt x="656" y="222"/>
                  </a:cubicBezTo>
                  <a:cubicBezTo>
                    <a:pt x="661" y="222"/>
                    <a:pt x="663" y="222"/>
                    <a:pt x="661" y="224"/>
                  </a:cubicBezTo>
                  <a:cubicBezTo>
                    <a:pt x="659" y="226"/>
                    <a:pt x="662" y="225"/>
                    <a:pt x="667" y="228"/>
                  </a:cubicBezTo>
                  <a:cubicBezTo>
                    <a:pt x="672" y="230"/>
                    <a:pt x="663" y="233"/>
                    <a:pt x="658" y="229"/>
                  </a:cubicBezTo>
                  <a:cubicBezTo>
                    <a:pt x="653" y="226"/>
                    <a:pt x="647" y="229"/>
                    <a:pt x="646" y="232"/>
                  </a:cubicBezTo>
                  <a:cubicBezTo>
                    <a:pt x="644" y="234"/>
                    <a:pt x="652" y="242"/>
                    <a:pt x="661" y="243"/>
                  </a:cubicBezTo>
                  <a:cubicBezTo>
                    <a:pt x="670" y="245"/>
                    <a:pt x="667" y="248"/>
                    <a:pt x="671" y="249"/>
                  </a:cubicBezTo>
                  <a:cubicBezTo>
                    <a:pt x="675" y="251"/>
                    <a:pt x="672" y="252"/>
                    <a:pt x="669" y="252"/>
                  </a:cubicBezTo>
                  <a:cubicBezTo>
                    <a:pt x="666" y="253"/>
                    <a:pt x="661" y="248"/>
                    <a:pt x="656" y="246"/>
                  </a:cubicBezTo>
                  <a:cubicBezTo>
                    <a:pt x="652" y="243"/>
                    <a:pt x="640" y="247"/>
                    <a:pt x="637" y="244"/>
                  </a:cubicBezTo>
                  <a:cubicBezTo>
                    <a:pt x="635" y="241"/>
                    <a:pt x="639" y="239"/>
                    <a:pt x="636" y="237"/>
                  </a:cubicBezTo>
                  <a:cubicBezTo>
                    <a:pt x="634" y="235"/>
                    <a:pt x="636" y="230"/>
                    <a:pt x="639" y="226"/>
                  </a:cubicBezTo>
                  <a:cubicBezTo>
                    <a:pt x="642" y="221"/>
                    <a:pt x="639" y="213"/>
                    <a:pt x="634" y="212"/>
                  </a:cubicBezTo>
                  <a:cubicBezTo>
                    <a:pt x="630" y="210"/>
                    <a:pt x="630" y="215"/>
                    <a:pt x="631" y="216"/>
                  </a:cubicBezTo>
                  <a:cubicBezTo>
                    <a:pt x="632" y="217"/>
                    <a:pt x="632" y="224"/>
                    <a:pt x="628" y="228"/>
                  </a:cubicBezTo>
                  <a:cubicBezTo>
                    <a:pt x="625" y="232"/>
                    <a:pt x="615" y="232"/>
                    <a:pt x="615" y="235"/>
                  </a:cubicBezTo>
                  <a:cubicBezTo>
                    <a:pt x="615" y="238"/>
                    <a:pt x="608" y="240"/>
                    <a:pt x="610" y="242"/>
                  </a:cubicBezTo>
                  <a:cubicBezTo>
                    <a:pt x="613" y="244"/>
                    <a:pt x="622" y="254"/>
                    <a:pt x="623" y="257"/>
                  </a:cubicBezTo>
                  <a:cubicBezTo>
                    <a:pt x="625" y="261"/>
                    <a:pt x="615" y="271"/>
                    <a:pt x="617" y="276"/>
                  </a:cubicBezTo>
                  <a:cubicBezTo>
                    <a:pt x="618" y="282"/>
                    <a:pt x="615" y="285"/>
                    <a:pt x="617" y="288"/>
                  </a:cubicBezTo>
                  <a:cubicBezTo>
                    <a:pt x="619" y="291"/>
                    <a:pt x="623" y="288"/>
                    <a:pt x="626" y="289"/>
                  </a:cubicBezTo>
                  <a:cubicBezTo>
                    <a:pt x="628" y="290"/>
                    <a:pt x="633" y="288"/>
                    <a:pt x="639" y="286"/>
                  </a:cubicBezTo>
                  <a:cubicBezTo>
                    <a:pt x="645" y="285"/>
                    <a:pt x="656" y="292"/>
                    <a:pt x="661" y="294"/>
                  </a:cubicBezTo>
                  <a:cubicBezTo>
                    <a:pt x="665" y="296"/>
                    <a:pt x="663" y="299"/>
                    <a:pt x="665" y="302"/>
                  </a:cubicBezTo>
                  <a:cubicBezTo>
                    <a:pt x="667" y="306"/>
                    <a:pt x="660" y="306"/>
                    <a:pt x="660" y="311"/>
                  </a:cubicBezTo>
                  <a:cubicBezTo>
                    <a:pt x="659" y="316"/>
                    <a:pt x="672" y="318"/>
                    <a:pt x="673" y="319"/>
                  </a:cubicBezTo>
                  <a:cubicBezTo>
                    <a:pt x="673" y="321"/>
                    <a:pt x="664" y="320"/>
                    <a:pt x="660" y="318"/>
                  </a:cubicBezTo>
                  <a:cubicBezTo>
                    <a:pt x="656" y="317"/>
                    <a:pt x="656" y="312"/>
                    <a:pt x="655" y="311"/>
                  </a:cubicBezTo>
                  <a:cubicBezTo>
                    <a:pt x="654" y="310"/>
                    <a:pt x="657" y="306"/>
                    <a:pt x="658" y="303"/>
                  </a:cubicBezTo>
                  <a:cubicBezTo>
                    <a:pt x="658" y="300"/>
                    <a:pt x="653" y="298"/>
                    <a:pt x="652" y="296"/>
                  </a:cubicBezTo>
                  <a:cubicBezTo>
                    <a:pt x="650" y="294"/>
                    <a:pt x="648" y="291"/>
                    <a:pt x="645" y="291"/>
                  </a:cubicBezTo>
                  <a:cubicBezTo>
                    <a:pt x="642" y="292"/>
                    <a:pt x="631" y="293"/>
                    <a:pt x="627" y="296"/>
                  </a:cubicBezTo>
                  <a:cubicBezTo>
                    <a:pt x="624" y="299"/>
                    <a:pt x="628" y="307"/>
                    <a:pt x="630" y="312"/>
                  </a:cubicBezTo>
                  <a:cubicBezTo>
                    <a:pt x="632" y="316"/>
                    <a:pt x="620" y="322"/>
                    <a:pt x="620" y="325"/>
                  </a:cubicBezTo>
                  <a:cubicBezTo>
                    <a:pt x="621" y="328"/>
                    <a:pt x="617" y="330"/>
                    <a:pt x="612" y="332"/>
                  </a:cubicBezTo>
                  <a:cubicBezTo>
                    <a:pt x="607" y="335"/>
                    <a:pt x="601" y="337"/>
                    <a:pt x="602" y="341"/>
                  </a:cubicBezTo>
                  <a:cubicBezTo>
                    <a:pt x="602" y="346"/>
                    <a:pt x="595" y="343"/>
                    <a:pt x="591" y="341"/>
                  </a:cubicBezTo>
                  <a:cubicBezTo>
                    <a:pt x="588" y="339"/>
                    <a:pt x="583" y="343"/>
                    <a:pt x="578" y="342"/>
                  </a:cubicBezTo>
                  <a:cubicBezTo>
                    <a:pt x="573" y="342"/>
                    <a:pt x="573" y="338"/>
                    <a:pt x="569" y="340"/>
                  </a:cubicBezTo>
                  <a:cubicBezTo>
                    <a:pt x="565" y="341"/>
                    <a:pt x="563" y="338"/>
                    <a:pt x="564" y="335"/>
                  </a:cubicBezTo>
                  <a:cubicBezTo>
                    <a:pt x="565" y="332"/>
                    <a:pt x="570" y="334"/>
                    <a:pt x="570" y="336"/>
                  </a:cubicBezTo>
                  <a:cubicBezTo>
                    <a:pt x="570" y="338"/>
                    <a:pt x="573" y="337"/>
                    <a:pt x="576" y="336"/>
                  </a:cubicBezTo>
                  <a:cubicBezTo>
                    <a:pt x="580" y="334"/>
                    <a:pt x="578" y="338"/>
                    <a:pt x="583" y="338"/>
                  </a:cubicBezTo>
                  <a:cubicBezTo>
                    <a:pt x="588" y="339"/>
                    <a:pt x="585" y="336"/>
                    <a:pt x="589" y="336"/>
                  </a:cubicBezTo>
                  <a:cubicBezTo>
                    <a:pt x="592" y="336"/>
                    <a:pt x="593" y="335"/>
                    <a:pt x="591" y="333"/>
                  </a:cubicBezTo>
                  <a:cubicBezTo>
                    <a:pt x="590" y="332"/>
                    <a:pt x="594" y="330"/>
                    <a:pt x="596" y="329"/>
                  </a:cubicBezTo>
                  <a:cubicBezTo>
                    <a:pt x="599" y="328"/>
                    <a:pt x="598" y="324"/>
                    <a:pt x="600" y="323"/>
                  </a:cubicBezTo>
                  <a:cubicBezTo>
                    <a:pt x="602" y="322"/>
                    <a:pt x="601" y="320"/>
                    <a:pt x="603" y="320"/>
                  </a:cubicBezTo>
                  <a:cubicBezTo>
                    <a:pt x="605" y="319"/>
                    <a:pt x="606" y="316"/>
                    <a:pt x="608" y="316"/>
                  </a:cubicBezTo>
                  <a:cubicBezTo>
                    <a:pt x="611" y="316"/>
                    <a:pt x="612" y="312"/>
                    <a:pt x="610" y="311"/>
                  </a:cubicBezTo>
                  <a:cubicBezTo>
                    <a:pt x="609" y="309"/>
                    <a:pt x="611" y="304"/>
                    <a:pt x="613" y="303"/>
                  </a:cubicBezTo>
                  <a:cubicBezTo>
                    <a:pt x="616" y="302"/>
                    <a:pt x="616" y="300"/>
                    <a:pt x="614" y="299"/>
                  </a:cubicBezTo>
                  <a:cubicBezTo>
                    <a:pt x="612" y="297"/>
                    <a:pt x="604" y="292"/>
                    <a:pt x="605" y="289"/>
                  </a:cubicBezTo>
                  <a:cubicBezTo>
                    <a:pt x="605" y="286"/>
                    <a:pt x="604" y="280"/>
                    <a:pt x="605" y="278"/>
                  </a:cubicBezTo>
                  <a:cubicBezTo>
                    <a:pt x="606" y="275"/>
                    <a:pt x="605" y="270"/>
                    <a:pt x="604" y="267"/>
                  </a:cubicBezTo>
                  <a:cubicBezTo>
                    <a:pt x="604" y="264"/>
                    <a:pt x="606" y="261"/>
                    <a:pt x="607" y="255"/>
                  </a:cubicBezTo>
                  <a:cubicBezTo>
                    <a:pt x="608" y="250"/>
                    <a:pt x="601" y="244"/>
                    <a:pt x="598" y="242"/>
                  </a:cubicBezTo>
                  <a:cubicBezTo>
                    <a:pt x="595" y="241"/>
                    <a:pt x="597" y="238"/>
                    <a:pt x="602" y="234"/>
                  </a:cubicBezTo>
                  <a:cubicBezTo>
                    <a:pt x="607" y="230"/>
                    <a:pt x="607" y="217"/>
                    <a:pt x="607" y="215"/>
                  </a:cubicBezTo>
                  <a:cubicBezTo>
                    <a:pt x="606" y="212"/>
                    <a:pt x="596" y="210"/>
                    <a:pt x="593" y="210"/>
                  </a:cubicBezTo>
                  <a:cubicBezTo>
                    <a:pt x="589" y="210"/>
                    <a:pt x="575" y="210"/>
                    <a:pt x="571" y="209"/>
                  </a:cubicBezTo>
                  <a:cubicBezTo>
                    <a:pt x="568" y="208"/>
                    <a:pt x="566" y="212"/>
                    <a:pt x="565" y="215"/>
                  </a:cubicBezTo>
                  <a:cubicBezTo>
                    <a:pt x="563" y="219"/>
                    <a:pt x="559" y="224"/>
                    <a:pt x="557" y="231"/>
                  </a:cubicBezTo>
                  <a:cubicBezTo>
                    <a:pt x="555" y="239"/>
                    <a:pt x="546" y="241"/>
                    <a:pt x="542" y="243"/>
                  </a:cubicBezTo>
                  <a:cubicBezTo>
                    <a:pt x="538" y="245"/>
                    <a:pt x="536" y="250"/>
                    <a:pt x="538" y="253"/>
                  </a:cubicBezTo>
                  <a:cubicBezTo>
                    <a:pt x="539" y="255"/>
                    <a:pt x="542" y="253"/>
                    <a:pt x="544" y="254"/>
                  </a:cubicBezTo>
                  <a:cubicBezTo>
                    <a:pt x="546" y="255"/>
                    <a:pt x="544" y="262"/>
                    <a:pt x="543" y="263"/>
                  </a:cubicBezTo>
                  <a:cubicBezTo>
                    <a:pt x="541" y="264"/>
                    <a:pt x="545" y="267"/>
                    <a:pt x="542" y="269"/>
                  </a:cubicBezTo>
                  <a:cubicBezTo>
                    <a:pt x="539" y="270"/>
                    <a:pt x="536" y="274"/>
                    <a:pt x="538" y="276"/>
                  </a:cubicBezTo>
                  <a:cubicBezTo>
                    <a:pt x="540" y="278"/>
                    <a:pt x="548" y="279"/>
                    <a:pt x="551" y="281"/>
                  </a:cubicBezTo>
                  <a:cubicBezTo>
                    <a:pt x="555" y="283"/>
                    <a:pt x="554" y="287"/>
                    <a:pt x="556" y="290"/>
                  </a:cubicBezTo>
                  <a:cubicBezTo>
                    <a:pt x="559" y="294"/>
                    <a:pt x="562" y="292"/>
                    <a:pt x="563" y="294"/>
                  </a:cubicBezTo>
                  <a:cubicBezTo>
                    <a:pt x="564" y="296"/>
                    <a:pt x="558" y="305"/>
                    <a:pt x="556" y="305"/>
                  </a:cubicBezTo>
                  <a:cubicBezTo>
                    <a:pt x="554" y="305"/>
                    <a:pt x="545" y="296"/>
                    <a:pt x="542" y="294"/>
                  </a:cubicBezTo>
                  <a:cubicBezTo>
                    <a:pt x="540" y="292"/>
                    <a:pt x="529" y="289"/>
                    <a:pt x="524" y="286"/>
                  </a:cubicBezTo>
                  <a:cubicBezTo>
                    <a:pt x="519" y="284"/>
                    <a:pt x="515" y="284"/>
                    <a:pt x="509" y="280"/>
                  </a:cubicBezTo>
                  <a:cubicBezTo>
                    <a:pt x="504" y="276"/>
                    <a:pt x="499" y="275"/>
                    <a:pt x="488" y="275"/>
                  </a:cubicBezTo>
                  <a:cubicBezTo>
                    <a:pt x="478" y="275"/>
                    <a:pt x="471" y="272"/>
                    <a:pt x="468" y="273"/>
                  </a:cubicBezTo>
                  <a:cubicBezTo>
                    <a:pt x="464" y="273"/>
                    <a:pt x="466" y="269"/>
                    <a:pt x="460" y="267"/>
                  </a:cubicBezTo>
                  <a:cubicBezTo>
                    <a:pt x="453" y="264"/>
                    <a:pt x="449" y="260"/>
                    <a:pt x="446" y="262"/>
                  </a:cubicBezTo>
                  <a:cubicBezTo>
                    <a:pt x="442" y="264"/>
                    <a:pt x="444" y="271"/>
                    <a:pt x="449" y="272"/>
                  </a:cubicBezTo>
                  <a:cubicBezTo>
                    <a:pt x="454" y="272"/>
                    <a:pt x="452" y="275"/>
                    <a:pt x="457" y="275"/>
                  </a:cubicBezTo>
                  <a:cubicBezTo>
                    <a:pt x="463" y="275"/>
                    <a:pt x="465" y="277"/>
                    <a:pt x="465" y="280"/>
                  </a:cubicBezTo>
                  <a:cubicBezTo>
                    <a:pt x="464" y="284"/>
                    <a:pt x="467" y="287"/>
                    <a:pt x="470" y="289"/>
                  </a:cubicBezTo>
                  <a:cubicBezTo>
                    <a:pt x="472" y="292"/>
                    <a:pt x="471" y="296"/>
                    <a:pt x="466" y="296"/>
                  </a:cubicBezTo>
                  <a:cubicBezTo>
                    <a:pt x="462" y="296"/>
                    <a:pt x="457" y="296"/>
                    <a:pt x="459" y="299"/>
                  </a:cubicBezTo>
                  <a:cubicBezTo>
                    <a:pt x="461" y="303"/>
                    <a:pt x="457" y="303"/>
                    <a:pt x="453" y="302"/>
                  </a:cubicBezTo>
                  <a:cubicBezTo>
                    <a:pt x="448" y="300"/>
                    <a:pt x="451" y="297"/>
                    <a:pt x="453" y="295"/>
                  </a:cubicBezTo>
                  <a:cubicBezTo>
                    <a:pt x="455" y="293"/>
                    <a:pt x="449" y="291"/>
                    <a:pt x="446" y="290"/>
                  </a:cubicBezTo>
                  <a:cubicBezTo>
                    <a:pt x="443" y="289"/>
                    <a:pt x="432" y="297"/>
                    <a:pt x="429" y="299"/>
                  </a:cubicBezTo>
                  <a:cubicBezTo>
                    <a:pt x="425" y="300"/>
                    <a:pt x="418" y="297"/>
                    <a:pt x="410" y="299"/>
                  </a:cubicBezTo>
                  <a:cubicBezTo>
                    <a:pt x="402" y="301"/>
                    <a:pt x="402" y="307"/>
                    <a:pt x="399" y="306"/>
                  </a:cubicBezTo>
                  <a:cubicBezTo>
                    <a:pt x="396" y="306"/>
                    <a:pt x="387" y="307"/>
                    <a:pt x="384" y="305"/>
                  </a:cubicBezTo>
                  <a:cubicBezTo>
                    <a:pt x="381" y="303"/>
                    <a:pt x="383" y="302"/>
                    <a:pt x="387" y="302"/>
                  </a:cubicBezTo>
                  <a:cubicBezTo>
                    <a:pt x="390" y="302"/>
                    <a:pt x="391" y="301"/>
                    <a:pt x="389" y="299"/>
                  </a:cubicBezTo>
                  <a:cubicBezTo>
                    <a:pt x="387" y="296"/>
                    <a:pt x="392" y="293"/>
                    <a:pt x="392" y="291"/>
                  </a:cubicBezTo>
                  <a:cubicBezTo>
                    <a:pt x="392" y="289"/>
                    <a:pt x="379" y="294"/>
                    <a:pt x="377" y="296"/>
                  </a:cubicBezTo>
                  <a:cubicBezTo>
                    <a:pt x="374" y="297"/>
                    <a:pt x="377" y="301"/>
                    <a:pt x="374" y="302"/>
                  </a:cubicBezTo>
                  <a:cubicBezTo>
                    <a:pt x="372" y="303"/>
                    <a:pt x="372" y="300"/>
                    <a:pt x="369" y="299"/>
                  </a:cubicBezTo>
                  <a:cubicBezTo>
                    <a:pt x="367" y="298"/>
                    <a:pt x="347" y="302"/>
                    <a:pt x="344" y="307"/>
                  </a:cubicBezTo>
                  <a:cubicBezTo>
                    <a:pt x="340" y="311"/>
                    <a:pt x="333" y="311"/>
                    <a:pt x="333" y="313"/>
                  </a:cubicBezTo>
                  <a:cubicBezTo>
                    <a:pt x="333" y="316"/>
                    <a:pt x="324" y="315"/>
                    <a:pt x="320" y="317"/>
                  </a:cubicBezTo>
                  <a:cubicBezTo>
                    <a:pt x="317" y="319"/>
                    <a:pt x="319" y="326"/>
                    <a:pt x="318" y="329"/>
                  </a:cubicBezTo>
                  <a:cubicBezTo>
                    <a:pt x="317" y="332"/>
                    <a:pt x="303" y="331"/>
                    <a:pt x="299" y="331"/>
                  </a:cubicBezTo>
                  <a:cubicBezTo>
                    <a:pt x="295" y="332"/>
                    <a:pt x="293" y="323"/>
                    <a:pt x="290" y="323"/>
                  </a:cubicBezTo>
                  <a:cubicBezTo>
                    <a:pt x="286" y="322"/>
                    <a:pt x="288" y="318"/>
                    <a:pt x="289" y="316"/>
                  </a:cubicBezTo>
                  <a:cubicBezTo>
                    <a:pt x="290" y="314"/>
                    <a:pt x="293" y="315"/>
                    <a:pt x="297" y="313"/>
                  </a:cubicBezTo>
                  <a:cubicBezTo>
                    <a:pt x="301" y="310"/>
                    <a:pt x="306" y="314"/>
                    <a:pt x="307" y="312"/>
                  </a:cubicBezTo>
                  <a:cubicBezTo>
                    <a:pt x="309" y="310"/>
                    <a:pt x="301" y="306"/>
                    <a:pt x="300" y="301"/>
                  </a:cubicBezTo>
                  <a:cubicBezTo>
                    <a:pt x="300" y="297"/>
                    <a:pt x="291" y="296"/>
                    <a:pt x="286" y="297"/>
                  </a:cubicBezTo>
                  <a:cubicBezTo>
                    <a:pt x="281" y="299"/>
                    <a:pt x="276" y="298"/>
                    <a:pt x="272" y="296"/>
                  </a:cubicBezTo>
                  <a:cubicBezTo>
                    <a:pt x="269" y="294"/>
                    <a:pt x="269" y="299"/>
                    <a:pt x="274" y="300"/>
                  </a:cubicBezTo>
                  <a:cubicBezTo>
                    <a:pt x="279" y="302"/>
                    <a:pt x="277" y="306"/>
                    <a:pt x="277" y="308"/>
                  </a:cubicBezTo>
                  <a:cubicBezTo>
                    <a:pt x="278" y="311"/>
                    <a:pt x="276" y="316"/>
                    <a:pt x="273" y="321"/>
                  </a:cubicBezTo>
                  <a:cubicBezTo>
                    <a:pt x="270" y="325"/>
                    <a:pt x="272" y="325"/>
                    <a:pt x="277" y="325"/>
                  </a:cubicBezTo>
                  <a:cubicBezTo>
                    <a:pt x="281" y="324"/>
                    <a:pt x="281" y="330"/>
                    <a:pt x="281" y="335"/>
                  </a:cubicBezTo>
                  <a:cubicBezTo>
                    <a:pt x="281" y="339"/>
                    <a:pt x="277" y="340"/>
                    <a:pt x="277" y="343"/>
                  </a:cubicBezTo>
                  <a:cubicBezTo>
                    <a:pt x="277" y="346"/>
                    <a:pt x="274" y="342"/>
                    <a:pt x="273" y="343"/>
                  </a:cubicBezTo>
                  <a:cubicBezTo>
                    <a:pt x="271" y="344"/>
                    <a:pt x="270" y="342"/>
                    <a:pt x="269" y="340"/>
                  </a:cubicBezTo>
                  <a:cubicBezTo>
                    <a:pt x="269" y="337"/>
                    <a:pt x="262" y="339"/>
                    <a:pt x="258" y="338"/>
                  </a:cubicBezTo>
                  <a:cubicBezTo>
                    <a:pt x="254" y="337"/>
                    <a:pt x="253" y="338"/>
                    <a:pt x="251" y="341"/>
                  </a:cubicBezTo>
                  <a:cubicBezTo>
                    <a:pt x="249" y="344"/>
                    <a:pt x="244" y="345"/>
                    <a:pt x="241" y="345"/>
                  </a:cubicBezTo>
                  <a:cubicBezTo>
                    <a:pt x="238" y="346"/>
                    <a:pt x="233" y="351"/>
                    <a:pt x="230" y="353"/>
                  </a:cubicBezTo>
                  <a:cubicBezTo>
                    <a:pt x="227" y="355"/>
                    <a:pt x="226" y="359"/>
                    <a:pt x="231" y="363"/>
                  </a:cubicBezTo>
                  <a:cubicBezTo>
                    <a:pt x="235" y="367"/>
                    <a:pt x="236" y="370"/>
                    <a:pt x="235" y="372"/>
                  </a:cubicBezTo>
                  <a:cubicBezTo>
                    <a:pt x="235" y="374"/>
                    <a:pt x="224" y="373"/>
                    <a:pt x="222" y="371"/>
                  </a:cubicBezTo>
                  <a:cubicBezTo>
                    <a:pt x="220" y="369"/>
                    <a:pt x="213" y="368"/>
                    <a:pt x="210" y="368"/>
                  </a:cubicBezTo>
                  <a:cubicBezTo>
                    <a:pt x="208" y="369"/>
                    <a:pt x="201" y="361"/>
                    <a:pt x="197" y="361"/>
                  </a:cubicBezTo>
                  <a:cubicBezTo>
                    <a:pt x="194" y="361"/>
                    <a:pt x="192" y="365"/>
                    <a:pt x="190" y="367"/>
                  </a:cubicBezTo>
                  <a:cubicBezTo>
                    <a:pt x="189" y="369"/>
                    <a:pt x="192" y="370"/>
                    <a:pt x="194" y="374"/>
                  </a:cubicBezTo>
                  <a:cubicBezTo>
                    <a:pt x="195" y="377"/>
                    <a:pt x="202" y="377"/>
                    <a:pt x="205" y="377"/>
                  </a:cubicBezTo>
                  <a:cubicBezTo>
                    <a:pt x="208" y="377"/>
                    <a:pt x="207" y="382"/>
                    <a:pt x="206" y="384"/>
                  </a:cubicBezTo>
                  <a:cubicBezTo>
                    <a:pt x="205" y="386"/>
                    <a:pt x="199" y="388"/>
                    <a:pt x="197" y="386"/>
                  </a:cubicBezTo>
                  <a:cubicBezTo>
                    <a:pt x="196" y="383"/>
                    <a:pt x="189" y="386"/>
                    <a:pt x="188" y="383"/>
                  </a:cubicBezTo>
                  <a:cubicBezTo>
                    <a:pt x="188" y="380"/>
                    <a:pt x="183" y="376"/>
                    <a:pt x="178" y="377"/>
                  </a:cubicBezTo>
                  <a:cubicBezTo>
                    <a:pt x="173" y="378"/>
                    <a:pt x="172" y="375"/>
                    <a:pt x="172" y="371"/>
                  </a:cubicBezTo>
                  <a:cubicBezTo>
                    <a:pt x="173" y="367"/>
                    <a:pt x="169" y="364"/>
                    <a:pt x="170" y="362"/>
                  </a:cubicBezTo>
                  <a:cubicBezTo>
                    <a:pt x="170" y="361"/>
                    <a:pt x="167" y="357"/>
                    <a:pt x="170" y="355"/>
                  </a:cubicBezTo>
                  <a:cubicBezTo>
                    <a:pt x="173" y="353"/>
                    <a:pt x="171" y="350"/>
                    <a:pt x="171" y="348"/>
                  </a:cubicBezTo>
                  <a:cubicBezTo>
                    <a:pt x="171" y="345"/>
                    <a:pt x="166" y="342"/>
                    <a:pt x="162" y="342"/>
                  </a:cubicBezTo>
                  <a:cubicBezTo>
                    <a:pt x="158" y="342"/>
                    <a:pt x="159" y="337"/>
                    <a:pt x="155" y="337"/>
                  </a:cubicBezTo>
                  <a:cubicBezTo>
                    <a:pt x="152" y="336"/>
                    <a:pt x="145" y="330"/>
                    <a:pt x="144" y="327"/>
                  </a:cubicBezTo>
                  <a:cubicBezTo>
                    <a:pt x="144" y="325"/>
                    <a:pt x="138" y="325"/>
                    <a:pt x="140" y="324"/>
                  </a:cubicBezTo>
                  <a:cubicBezTo>
                    <a:pt x="142" y="323"/>
                    <a:pt x="146" y="324"/>
                    <a:pt x="149" y="327"/>
                  </a:cubicBezTo>
                  <a:cubicBezTo>
                    <a:pt x="152" y="330"/>
                    <a:pt x="157" y="333"/>
                    <a:pt x="165" y="334"/>
                  </a:cubicBezTo>
                  <a:cubicBezTo>
                    <a:pt x="173" y="335"/>
                    <a:pt x="176" y="338"/>
                    <a:pt x="185" y="340"/>
                  </a:cubicBezTo>
                  <a:cubicBezTo>
                    <a:pt x="193" y="341"/>
                    <a:pt x="198" y="342"/>
                    <a:pt x="211" y="344"/>
                  </a:cubicBezTo>
                  <a:cubicBezTo>
                    <a:pt x="223" y="346"/>
                    <a:pt x="240" y="333"/>
                    <a:pt x="244" y="330"/>
                  </a:cubicBezTo>
                  <a:cubicBezTo>
                    <a:pt x="247" y="326"/>
                    <a:pt x="243" y="319"/>
                    <a:pt x="243" y="317"/>
                  </a:cubicBezTo>
                  <a:cubicBezTo>
                    <a:pt x="243" y="314"/>
                    <a:pt x="237" y="314"/>
                    <a:pt x="236" y="312"/>
                  </a:cubicBezTo>
                  <a:cubicBezTo>
                    <a:pt x="235" y="310"/>
                    <a:pt x="232" y="306"/>
                    <a:pt x="227" y="306"/>
                  </a:cubicBezTo>
                  <a:cubicBezTo>
                    <a:pt x="222" y="306"/>
                    <a:pt x="221" y="300"/>
                    <a:pt x="217" y="301"/>
                  </a:cubicBezTo>
                  <a:cubicBezTo>
                    <a:pt x="214" y="301"/>
                    <a:pt x="211" y="299"/>
                    <a:pt x="201" y="292"/>
                  </a:cubicBezTo>
                  <a:cubicBezTo>
                    <a:pt x="191" y="286"/>
                    <a:pt x="177" y="281"/>
                    <a:pt x="175" y="282"/>
                  </a:cubicBezTo>
                  <a:cubicBezTo>
                    <a:pt x="172" y="283"/>
                    <a:pt x="170" y="284"/>
                    <a:pt x="169" y="281"/>
                  </a:cubicBezTo>
                  <a:cubicBezTo>
                    <a:pt x="167" y="279"/>
                    <a:pt x="163" y="279"/>
                    <a:pt x="161" y="281"/>
                  </a:cubicBezTo>
                  <a:cubicBezTo>
                    <a:pt x="158" y="283"/>
                    <a:pt x="155" y="279"/>
                    <a:pt x="150" y="281"/>
                  </a:cubicBezTo>
                  <a:cubicBezTo>
                    <a:pt x="145" y="282"/>
                    <a:pt x="143" y="278"/>
                    <a:pt x="144" y="277"/>
                  </a:cubicBezTo>
                  <a:cubicBezTo>
                    <a:pt x="145" y="275"/>
                    <a:pt x="153" y="277"/>
                    <a:pt x="152" y="274"/>
                  </a:cubicBezTo>
                  <a:cubicBezTo>
                    <a:pt x="152" y="272"/>
                    <a:pt x="149" y="274"/>
                    <a:pt x="145" y="271"/>
                  </a:cubicBezTo>
                  <a:cubicBezTo>
                    <a:pt x="140" y="268"/>
                    <a:pt x="138" y="270"/>
                    <a:pt x="137" y="273"/>
                  </a:cubicBezTo>
                  <a:cubicBezTo>
                    <a:pt x="136" y="275"/>
                    <a:pt x="132" y="275"/>
                    <a:pt x="130" y="272"/>
                  </a:cubicBezTo>
                  <a:cubicBezTo>
                    <a:pt x="130" y="272"/>
                    <a:pt x="129" y="272"/>
                    <a:pt x="129" y="272"/>
                  </a:cubicBezTo>
                  <a:cubicBezTo>
                    <a:pt x="128" y="276"/>
                    <a:pt x="126" y="276"/>
                    <a:pt x="123" y="276"/>
                  </a:cubicBezTo>
                  <a:cubicBezTo>
                    <a:pt x="120" y="275"/>
                    <a:pt x="117" y="280"/>
                    <a:pt x="114" y="280"/>
                  </a:cubicBezTo>
                  <a:cubicBezTo>
                    <a:pt x="111" y="280"/>
                    <a:pt x="107" y="284"/>
                    <a:pt x="106" y="287"/>
                  </a:cubicBezTo>
                  <a:cubicBezTo>
                    <a:pt x="106" y="290"/>
                    <a:pt x="102" y="288"/>
                    <a:pt x="102" y="290"/>
                  </a:cubicBezTo>
                  <a:cubicBezTo>
                    <a:pt x="102" y="292"/>
                    <a:pt x="102" y="294"/>
                    <a:pt x="100" y="296"/>
                  </a:cubicBezTo>
                  <a:cubicBezTo>
                    <a:pt x="99" y="298"/>
                    <a:pt x="100" y="299"/>
                    <a:pt x="102" y="303"/>
                  </a:cubicBezTo>
                  <a:cubicBezTo>
                    <a:pt x="104" y="306"/>
                    <a:pt x="107" y="306"/>
                    <a:pt x="109" y="307"/>
                  </a:cubicBezTo>
                  <a:cubicBezTo>
                    <a:pt x="111" y="308"/>
                    <a:pt x="117" y="313"/>
                    <a:pt x="117" y="315"/>
                  </a:cubicBezTo>
                  <a:cubicBezTo>
                    <a:pt x="117" y="317"/>
                    <a:pt x="112" y="322"/>
                    <a:pt x="110" y="323"/>
                  </a:cubicBezTo>
                  <a:cubicBezTo>
                    <a:pt x="108" y="325"/>
                    <a:pt x="105" y="328"/>
                    <a:pt x="107" y="330"/>
                  </a:cubicBezTo>
                  <a:cubicBezTo>
                    <a:pt x="108" y="332"/>
                    <a:pt x="114" y="340"/>
                    <a:pt x="117" y="347"/>
                  </a:cubicBezTo>
                  <a:cubicBezTo>
                    <a:pt x="121" y="354"/>
                    <a:pt x="116" y="351"/>
                    <a:pt x="114" y="354"/>
                  </a:cubicBezTo>
                  <a:cubicBezTo>
                    <a:pt x="111" y="357"/>
                    <a:pt x="115" y="360"/>
                    <a:pt x="115" y="362"/>
                  </a:cubicBezTo>
                  <a:cubicBezTo>
                    <a:pt x="116" y="364"/>
                    <a:pt x="112" y="364"/>
                    <a:pt x="113" y="366"/>
                  </a:cubicBezTo>
                  <a:cubicBezTo>
                    <a:pt x="113" y="367"/>
                    <a:pt x="118" y="368"/>
                    <a:pt x="118" y="369"/>
                  </a:cubicBezTo>
                  <a:cubicBezTo>
                    <a:pt x="119" y="371"/>
                    <a:pt x="115" y="372"/>
                    <a:pt x="117" y="375"/>
                  </a:cubicBezTo>
                  <a:cubicBezTo>
                    <a:pt x="118" y="378"/>
                    <a:pt x="122" y="378"/>
                    <a:pt x="123" y="381"/>
                  </a:cubicBezTo>
                  <a:cubicBezTo>
                    <a:pt x="123" y="384"/>
                    <a:pt x="115" y="385"/>
                    <a:pt x="116" y="387"/>
                  </a:cubicBezTo>
                  <a:cubicBezTo>
                    <a:pt x="116" y="390"/>
                    <a:pt x="126" y="393"/>
                    <a:pt x="130" y="398"/>
                  </a:cubicBezTo>
                  <a:cubicBezTo>
                    <a:pt x="134" y="403"/>
                    <a:pt x="134" y="405"/>
                    <a:pt x="133" y="407"/>
                  </a:cubicBezTo>
                  <a:cubicBezTo>
                    <a:pt x="131" y="413"/>
                    <a:pt x="119" y="417"/>
                    <a:pt x="116" y="423"/>
                  </a:cubicBezTo>
                  <a:cubicBezTo>
                    <a:pt x="114" y="429"/>
                    <a:pt x="104" y="433"/>
                    <a:pt x="99" y="437"/>
                  </a:cubicBezTo>
                  <a:cubicBezTo>
                    <a:pt x="97" y="439"/>
                    <a:pt x="95" y="442"/>
                    <a:pt x="94" y="444"/>
                  </a:cubicBezTo>
                  <a:cubicBezTo>
                    <a:pt x="96" y="444"/>
                    <a:pt x="97" y="443"/>
                    <a:pt x="98" y="442"/>
                  </a:cubicBezTo>
                  <a:cubicBezTo>
                    <a:pt x="101" y="441"/>
                    <a:pt x="103" y="448"/>
                    <a:pt x="106" y="450"/>
                  </a:cubicBezTo>
                  <a:cubicBezTo>
                    <a:pt x="108" y="452"/>
                    <a:pt x="114" y="450"/>
                    <a:pt x="115" y="452"/>
                  </a:cubicBezTo>
                  <a:cubicBezTo>
                    <a:pt x="117" y="454"/>
                    <a:pt x="114" y="454"/>
                    <a:pt x="110" y="453"/>
                  </a:cubicBezTo>
                  <a:cubicBezTo>
                    <a:pt x="106" y="453"/>
                    <a:pt x="105" y="455"/>
                    <a:pt x="99" y="457"/>
                  </a:cubicBezTo>
                  <a:cubicBezTo>
                    <a:pt x="95" y="459"/>
                    <a:pt x="95" y="460"/>
                    <a:pt x="94" y="461"/>
                  </a:cubicBezTo>
                  <a:cubicBezTo>
                    <a:pt x="96" y="465"/>
                    <a:pt x="93" y="466"/>
                    <a:pt x="91" y="469"/>
                  </a:cubicBezTo>
                  <a:cubicBezTo>
                    <a:pt x="90" y="472"/>
                    <a:pt x="88" y="473"/>
                    <a:pt x="88" y="475"/>
                  </a:cubicBezTo>
                  <a:cubicBezTo>
                    <a:pt x="87" y="477"/>
                    <a:pt x="88" y="478"/>
                    <a:pt x="88" y="481"/>
                  </a:cubicBezTo>
                  <a:cubicBezTo>
                    <a:pt x="89" y="484"/>
                    <a:pt x="89" y="485"/>
                    <a:pt x="91" y="487"/>
                  </a:cubicBezTo>
                  <a:cubicBezTo>
                    <a:pt x="93" y="490"/>
                    <a:pt x="89" y="490"/>
                    <a:pt x="88" y="491"/>
                  </a:cubicBezTo>
                  <a:cubicBezTo>
                    <a:pt x="86" y="492"/>
                    <a:pt x="87" y="495"/>
                    <a:pt x="89" y="497"/>
                  </a:cubicBezTo>
                  <a:cubicBezTo>
                    <a:pt x="91" y="499"/>
                    <a:pt x="91" y="501"/>
                    <a:pt x="91" y="503"/>
                  </a:cubicBezTo>
                  <a:cubicBezTo>
                    <a:pt x="90" y="505"/>
                    <a:pt x="92" y="508"/>
                    <a:pt x="94" y="510"/>
                  </a:cubicBezTo>
                  <a:cubicBezTo>
                    <a:pt x="96" y="511"/>
                    <a:pt x="96" y="516"/>
                    <a:pt x="97" y="517"/>
                  </a:cubicBezTo>
                  <a:cubicBezTo>
                    <a:pt x="99" y="519"/>
                    <a:pt x="100" y="520"/>
                    <a:pt x="103" y="519"/>
                  </a:cubicBezTo>
                  <a:cubicBezTo>
                    <a:pt x="106" y="518"/>
                    <a:pt x="108" y="520"/>
                    <a:pt x="109" y="522"/>
                  </a:cubicBezTo>
                  <a:cubicBezTo>
                    <a:pt x="110" y="524"/>
                    <a:pt x="112" y="523"/>
                    <a:pt x="115" y="522"/>
                  </a:cubicBezTo>
                  <a:cubicBezTo>
                    <a:pt x="118" y="521"/>
                    <a:pt x="124" y="524"/>
                    <a:pt x="125" y="525"/>
                  </a:cubicBezTo>
                  <a:cubicBezTo>
                    <a:pt x="127" y="526"/>
                    <a:pt x="126" y="530"/>
                    <a:pt x="126" y="533"/>
                  </a:cubicBezTo>
                  <a:cubicBezTo>
                    <a:pt x="127" y="535"/>
                    <a:pt x="125" y="539"/>
                    <a:pt x="128" y="541"/>
                  </a:cubicBezTo>
                  <a:cubicBezTo>
                    <a:pt x="130" y="542"/>
                    <a:pt x="130" y="546"/>
                    <a:pt x="133" y="548"/>
                  </a:cubicBezTo>
                  <a:cubicBezTo>
                    <a:pt x="136" y="549"/>
                    <a:pt x="137" y="553"/>
                    <a:pt x="139" y="554"/>
                  </a:cubicBezTo>
                  <a:cubicBezTo>
                    <a:pt x="141" y="554"/>
                    <a:pt x="145" y="557"/>
                    <a:pt x="146" y="560"/>
                  </a:cubicBezTo>
                  <a:cubicBezTo>
                    <a:pt x="146" y="562"/>
                    <a:pt x="142" y="564"/>
                    <a:pt x="140" y="565"/>
                  </a:cubicBezTo>
                  <a:cubicBezTo>
                    <a:pt x="138" y="566"/>
                    <a:pt x="133" y="562"/>
                    <a:pt x="132" y="564"/>
                  </a:cubicBezTo>
                  <a:cubicBezTo>
                    <a:pt x="130" y="565"/>
                    <a:pt x="132" y="569"/>
                    <a:pt x="134" y="574"/>
                  </a:cubicBezTo>
                  <a:cubicBezTo>
                    <a:pt x="135" y="580"/>
                    <a:pt x="136" y="580"/>
                    <a:pt x="138" y="580"/>
                  </a:cubicBezTo>
                  <a:cubicBezTo>
                    <a:pt x="141" y="580"/>
                    <a:pt x="142" y="578"/>
                    <a:pt x="144" y="577"/>
                  </a:cubicBezTo>
                  <a:cubicBezTo>
                    <a:pt x="145" y="576"/>
                    <a:pt x="149" y="578"/>
                    <a:pt x="151" y="577"/>
                  </a:cubicBezTo>
                  <a:cubicBezTo>
                    <a:pt x="153" y="576"/>
                    <a:pt x="159" y="576"/>
                    <a:pt x="160" y="578"/>
                  </a:cubicBezTo>
                  <a:cubicBezTo>
                    <a:pt x="162" y="580"/>
                    <a:pt x="163" y="585"/>
                    <a:pt x="162" y="587"/>
                  </a:cubicBezTo>
                  <a:cubicBezTo>
                    <a:pt x="161" y="588"/>
                    <a:pt x="163" y="590"/>
                    <a:pt x="164" y="593"/>
                  </a:cubicBezTo>
                  <a:cubicBezTo>
                    <a:pt x="166" y="595"/>
                    <a:pt x="171" y="594"/>
                    <a:pt x="173" y="595"/>
                  </a:cubicBezTo>
                  <a:cubicBezTo>
                    <a:pt x="174" y="596"/>
                    <a:pt x="178" y="601"/>
                    <a:pt x="178" y="604"/>
                  </a:cubicBezTo>
                  <a:cubicBezTo>
                    <a:pt x="177" y="606"/>
                    <a:pt x="180" y="607"/>
                    <a:pt x="182" y="606"/>
                  </a:cubicBezTo>
                  <a:cubicBezTo>
                    <a:pt x="184" y="605"/>
                    <a:pt x="185" y="607"/>
                    <a:pt x="187" y="608"/>
                  </a:cubicBezTo>
                  <a:cubicBezTo>
                    <a:pt x="189" y="610"/>
                    <a:pt x="191" y="609"/>
                    <a:pt x="193" y="608"/>
                  </a:cubicBezTo>
                  <a:cubicBezTo>
                    <a:pt x="195" y="607"/>
                    <a:pt x="198" y="606"/>
                    <a:pt x="199" y="607"/>
                  </a:cubicBezTo>
                  <a:cubicBezTo>
                    <a:pt x="200" y="609"/>
                    <a:pt x="204" y="612"/>
                    <a:pt x="204" y="613"/>
                  </a:cubicBezTo>
                  <a:cubicBezTo>
                    <a:pt x="204" y="614"/>
                    <a:pt x="211" y="613"/>
                    <a:pt x="214" y="615"/>
                  </a:cubicBezTo>
                  <a:cubicBezTo>
                    <a:pt x="217" y="616"/>
                    <a:pt x="220" y="616"/>
                    <a:pt x="223" y="617"/>
                  </a:cubicBezTo>
                  <a:cubicBezTo>
                    <a:pt x="226" y="619"/>
                    <a:pt x="229" y="619"/>
                    <a:pt x="230" y="621"/>
                  </a:cubicBezTo>
                  <a:cubicBezTo>
                    <a:pt x="230" y="623"/>
                    <a:pt x="226" y="625"/>
                    <a:pt x="226" y="626"/>
                  </a:cubicBezTo>
                  <a:cubicBezTo>
                    <a:pt x="226" y="627"/>
                    <a:pt x="229" y="628"/>
                    <a:pt x="229" y="629"/>
                  </a:cubicBezTo>
                  <a:cubicBezTo>
                    <a:pt x="229" y="631"/>
                    <a:pt x="226" y="631"/>
                    <a:pt x="225" y="632"/>
                  </a:cubicBezTo>
                  <a:cubicBezTo>
                    <a:pt x="225" y="633"/>
                    <a:pt x="227" y="635"/>
                    <a:pt x="228" y="636"/>
                  </a:cubicBezTo>
                  <a:cubicBezTo>
                    <a:pt x="228" y="638"/>
                    <a:pt x="226" y="642"/>
                    <a:pt x="226" y="643"/>
                  </a:cubicBezTo>
                  <a:cubicBezTo>
                    <a:pt x="226" y="644"/>
                    <a:pt x="218" y="643"/>
                    <a:pt x="216" y="643"/>
                  </a:cubicBezTo>
                  <a:cubicBezTo>
                    <a:pt x="215" y="643"/>
                    <a:pt x="209" y="649"/>
                    <a:pt x="208" y="649"/>
                  </a:cubicBezTo>
                  <a:cubicBezTo>
                    <a:pt x="206" y="649"/>
                    <a:pt x="207" y="652"/>
                    <a:pt x="207" y="654"/>
                  </a:cubicBezTo>
                  <a:cubicBezTo>
                    <a:pt x="213" y="653"/>
                    <a:pt x="218" y="653"/>
                    <a:pt x="219" y="654"/>
                  </a:cubicBezTo>
                  <a:cubicBezTo>
                    <a:pt x="220" y="656"/>
                    <a:pt x="207" y="661"/>
                    <a:pt x="205" y="662"/>
                  </a:cubicBezTo>
                  <a:cubicBezTo>
                    <a:pt x="203" y="663"/>
                    <a:pt x="209" y="666"/>
                    <a:pt x="209" y="668"/>
                  </a:cubicBezTo>
                  <a:cubicBezTo>
                    <a:pt x="209" y="670"/>
                    <a:pt x="202" y="671"/>
                    <a:pt x="203" y="675"/>
                  </a:cubicBezTo>
                  <a:cubicBezTo>
                    <a:pt x="203" y="679"/>
                    <a:pt x="200" y="680"/>
                    <a:pt x="196" y="680"/>
                  </a:cubicBezTo>
                  <a:cubicBezTo>
                    <a:pt x="193" y="680"/>
                    <a:pt x="192" y="682"/>
                    <a:pt x="193" y="682"/>
                  </a:cubicBezTo>
                  <a:cubicBezTo>
                    <a:pt x="195" y="683"/>
                    <a:pt x="195" y="688"/>
                    <a:pt x="202" y="690"/>
                  </a:cubicBezTo>
                  <a:cubicBezTo>
                    <a:pt x="209" y="691"/>
                    <a:pt x="217" y="698"/>
                    <a:pt x="223" y="705"/>
                  </a:cubicBezTo>
                  <a:cubicBezTo>
                    <a:pt x="224" y="706"/>
                    <a:pt x="225" y="706"/>
                    <a:pt x="226" y="707"/>
                  </a:cubicBezTo>
                  <a:cubicBezTo>
                    <a:pt x="228" y="706"/>
                    <a:pt x="229" y="705"/>
                    <a:pt x="230" y="705"/>
                  </a:cubicBezTo>
                  <a:cubicBezTo>
                    <a:pt x="234" y="705"/>
                    <a:pt x="240" y="707"/>
                    <a:pt x="244" y="709"/>
                  </a:cubicBezTo>
                  <a:cubicBezTo>
                    <a:pt x="247" y="712"/>
                    <a:pt x="260" y="709"/>
                    <a:pt x="261" y="711"/>
                  </a:cubicBezTo>
                  <a:cubicBezTo>
                    <a:pt x="263" y="713"/>
                    <a:pt x="266" y="715"/>
                    <a:pt x="268" y="715"/>
                  </a:cubicBezTo>
                  <a:cubicBezTo>
                    <a:pt x="271" y="715"/>
                    <a:pt x="273" y="720"/>
                    <a:pt x="275" y="719"/>
                  </a:cubicBezTo>
                  <a:cubicBezTo>
                    <a:pt x="277" y="717"/>
                    <a:pt x="285" y="717"/>
                    <a:pt x="287" y="717"/>
                  </a:cubicBezTo>
                  <a:cubicBezTo>
                    <a:pt x="289" y="717"/>
                    <a:pt x="289" y="719"/>
                    <a:pt x="291" y="719"/>
                  </a:cubicBezTo>
                  <a:cubicBezTo>
                    <a:pt x="293" y="719"/>
                    <a:pt x="293" y="726"/>
                    <a:pt x="294" y="726"/>
                  </a:cubicBezTo>
                  <a:cubicBezTo>
                    <a:pt x="296" y="725"/>
                    <a:pt x="301" y="730"/>
                    <a:pt x="305" y="731"/>
                  </a:cubicBezTo>
                  <a:cubicBezTo>
                    <a:pt x="308" y="731"/>
                    <a:pt x="312" y="737"/>
                    <a:pt x="313" y="737"/>
                  </a:cubicBezTo>
                  <a:cubicBezTo>
                    <a:pt x="315" y="736"/>
                    <a:pt x="317" y="739"/>
                    <a:pt x="318" y="737"/>
                  </a:cubicBezTo>
                  <a:cubicBezTo>
                    <a:pt x="319" y="734"/>
                    <a:pt x="324" y="735"/>
                    <a:pt x="326" y="731"/>
                  </a:cubicBezTo>
                  <a:cubicBezTo>
                    <a:pt x="319" y="723"/>
                    <a:pt x="312" y="715"/>
                    <a:pt x="313" y="712"/>
                  </a:cubicBezTo>
                  <a:cubicBezTo>
                    <a:pt x="313" y="706"/>
                    <a:pt x="315" y="702"/>
                    <a:pt x="308" y="696"/>
                  </a:cubicBezTo>
                  <a:cubicBezTo>
                    <a:pt x="301" y="690"/>
                    <a:pt x="309" y="686"/>
                    <a:pt x="314" y="680"/>
                  </a:cubicBezTo>
                  <a:cubicBezTo>
                    <a:pt x="318" y="674"/>
                    <a:pt x="328" y="672"/>
                    <a:pt x="334" y="668"/>
                  </a:cubicBezTo>
                  <a:cubicBezTo>
                    <a:pt x="333" y="667"/>
                    <a:pt x="332" y="666"/>
                    <a:pt x="330" y="666"/>
                  </a:cubicBezTo>
                  <a:cubicBezTo>
                    <a:pt x="326" y="664"/>
                    <a:pt x="324" y="662"/>
                    <a:pt x="328" y="661"/>
                  </a:cubicBezTo>
                  <a:cubicBezTo>
                    <a:pt x="331" y="660"/>
                    <a:pt x="330" y="658"/>
                    <a:pt x="326" y="654"/>
                  </a:cubicBezTo>
                  <a:cubicBezTo>
                    <a:pt x="323" y="650"/>
                    <a:pt x="321" y="646"/>
                    <a:pt x="319" y="646"/>
                  </a:cubicBezTo>
                  <a:cubicBezTo>
                    <a:pt x="317" y="646"/>
                    <a:pt x="314" y="645"/>
                    <a:pt x="311" y="646"/>
                  </a:cubicBezTo>
                  <a:cubicBezTo>
                    <a:pt x="308" y="647"/>
                    <a:pt x="309" y="644"/>
                    <a:pt x="309" y="640"/>
                  </a:cubicBezTo>
                  <a:cubicBezTo>
                    <a:pt x="310" y="637"/>
                    <a:pt x="304" y="637"/>
                    <a:pt x="303" y="636"/>
                  </a:cubicBezTo>
                  <a:cubicBezTo>
                    <a:pt x="302" y="634"/>
                    <a:pt x="304" y="629"/>
                    <a:pt x="305" y="629"/>
                  </a:cubicBezTo>
                  <a:cubicBezTo>
                    <a:pt x="306" y="628"/>
                    <a:pt x="309" y="627"/>
                    <a:pt x="309" y="625"/>
                  </a:cubicBezTo>
                  <a:cubicBezTo>
                    <a:pt x="309" y="624"/>
                    <a:pt x="304" y="623"/>
                    <a:pt x="306" y="620"/>
                  </a:cubicBezTo>
                  <a:cubicBezTo>
                    <a:pt x="308" y="616"/>
                    <a:pt x="312" y="616"/>
                    <a:pt x="312" y="613"/>
                  </a:cubicBezTo>
                  <a:cubicBezTo>
                    <a:pt x="312" y="609"/>
                    <a:pt x="315" y="606"/>
                    <a:pt x="318" y="609"/>
                  </a:cubicBezTo>
                  <a:cubicBezTo>
                    <a:pt x="322" y="611"/>
                    <a:pt x="323" y="618"/>
                    <a:pt x="327" y="616"/>
                  </a:cubicBezTo>
                  <a:cubicBezTo>
                    <a:pt x="331" y="615"/>
                    <a:pt x="329" y="611"/>
                    <a:pt x="328" y="609"/>
                  </a:cubicBezTo>
                  <a:cubicBezTo>
                    <a:pt x="328" y="607"/>
                    <a:pt x="327" y="604"/>
                    <a:pt x="331" y="603"/>
                  </a:cubicBezTo>
                  <a:cubicBezTo>
                    <a:pt x="336" y="602"/>
                    <a:pt x="334" y="598"/>
                    <a:pt x="337" y="598"/>
                  </a:cubicBezTo>
                  <a:cubicBezTo>
                    <a:pt x="341" y="598"/>
                    <a:pt x="347" y="593"/>
                    <a:pt x="349" y="592"/>
                  </a:cubicBezTo>
                  <a:cubicBezTo>
                    <a:pt x="351" y="591"/>
                    <a:pt x="356" y="589"/>
                    <a:pt x="358" y="590"/>
                  </a:cubicBezTo>
                  <a:cubicBezTo>
                    <a:pt x="360" y="591"/>
                    <a:pt x="362" y="593"/>
                    <a:pt x="364" y="590"/>
                  </a:cubicBezTo>
                  <a:cubicBezTo>
                    <a:pt x="365" y="586"/>
                    <a:pt x="371" y="588"/>
                    <a:pt x="372" y="590"/>
                  </a:cubicBezTo>
                  <a:cubicBezTo>
                    <a:pt x="372" y="592"/>
                    <a:pt x="382" y="592"/>
                    <a:pt x="385" y="594"/>
                  </a:cubicBezTo>
                  <a:cubicBezTo>
                    <a:pt x="388" y="596"/>
                    <a:pt x="394" y="600"/>
                    <a:pt x="394" y="602"/>
                  </a:cubicBezTo>
                  <a:cubicBezTo>
                    <a:pt x="394" y="604"/>
                    <a:pt x="397" y="607"/>
                    <a:pt x="397" y="603"/>
                  </a:cubicBezTo>
                  <a:cubicBezTo>
                    <a:pt x="397" y="600"/>
                    <a:pt x="400" y="601"/>
                    <a:pt x="404" y="603"/>
                  </a:cubicBezTo>
                  <a:cubicBezTo>
                    <a:pt x="408" y="606"/>
                    <a:pt x="413" y="605"/>
                    <a:pt x="414" y="602"/>
                  </a:cubicBezTo>
                  <a:cubicBezTo>
                    <a:pt x="415" y="600"/>
                    <a:pt x="423" y="597"/>
                    <a:pt x="425" y="599"/>
                  </a:cubicBezTo>
                  <a:cubicBezTo>
                    <a:pt x="428" y="601"/>
                    <a:pt x="429" y="602"/>
                    <a:pt x="432" y="599"/>
                  </a:cubicBezTo>
                  <a:cubicBezTo>
                    <a:pt x="435" y="596"/>
                    <a:pt x="442" y="597"/>
                    <a:pt x="443" y="600"/>
                  </a:cubicBezTo>
                  <a:cubicBezTo>
                    <a:pt x="444" y="603"/>
                    <a:pt x="447" y="603"/>
                    <a:pt x="450" y="603"/>
                  </a:cubicBezTo>
                  <a:cubicBezTo>
                    <a:pt x="453" y="603"/>
                    <a:pt x="454" y="608"/>
                    <a:pt x="456" y="607"/>
                  </a:cubicBezTo>
                  <a:cubicBezTo>
                    <a:pt x="458" y="606"/>
                    <a:pt x="457" y="601"/>
                    <a:pt x="460" y="601"/>
                  </a:cubicBezTo>
                  <a:cubicBezTo>
                    <a:pt x="462" y="602"/>
                    <a:pt x="464" y="605"/>
                    <a:pt x="468" y="605"/>
                  </a:cubicBezTo>
                  <a:cubicBezTo>
                    <a:pt x="472" y="605"/>
                    <a:pt x="475" y="604"/>
                    <a:pt x="475" y="601"/>
                  </a:cubicBezTo>
                  <a:cubicBezTo>
                    <a:pt x="475" y="598"/>
                    <a:pt x="475" y="593"/>
                    <a:pt x="472" y="593"/>
                  </a:cubicBezTo>
                  <a:cubicBezTo>
                    <a:pt x="470" y="593"/>
                    <a:pt x="467" y="590"/>
                    <a:pt x="464" y="590"/>
                  </a:cubicBezTo>
                  <a:cubicBezTo>
                    <a:pt x="461" y="590"/>
                    <a:pt x="458" y="585"/>
                    <a:pt x="461" y="584"/>
                  </a:cubicBezTo>
                  <a:cubicBezTo>
                    <a:pt x="464" y="583"/>
                    <a:pt x="469" y="581"/>
                    <a:pt x="468" y="578"/>
                  </a:cubicBezTo>
                  <a:cubicBezTo>
                    <a:pt x="467" y="576"/>
                    <a:pt x="466" y="571"/>
                    <a:pt x="470" y="570"/>
                  </a:cubicBezTo>
                  <a:cubicBezTo>
                    <a:pt x="474" y="570"/>
                    <a:pt x="483" y="570"/>
                    <a:pt x="482" y="568"/>
                  </a:cubicBezTo>
                  <a:cubicBezTo>
                    <a:pt x="482" y="567"/>
                    <a:pt x="474" y="566"/>
                    <a:pt x="472" y="563"/>
                  </a:cubicBezTo>
                  <a:cubicBezTo>
                    <a:pt x="471" y="561"/>
                    <a:pt x="470" y="555"/>
                    <a:pt x="472" y="554"/>
                  </a:cubicBezTo>
                  <a:cubicBezTo>
                    <a:pt x="473" y="553"/>
                    <a:pt x="478" y="554"/>
                    <a:pt x="481" y="553"/>
                  </a:cubicBezTo>
                  <a:cubicBezTo>
                    <a:pt x="484" y="552"/>
                    <a:pt x="491" y="555"/>
                    <a:pt x="495" y="552"/>
                  </a:cubicBezTo>
                  <a:cubicBezTo>
                    <a:pt x="499" y="549"/>
                    <a:pt x="507" y="548"/>
                    <a:pt x="512" y="548"/>
                  </a:cubicBezTo>
                  <a:cubicBezTo>
                    <a:pt x="516" y="548"/>
                    <a:pt x="520" y="545"/>
                    <a:pt x="523" y="545"/>
                  </a:cubicBezTo>
                  <a:cubicBezTo>
                    <a:pt x="527" y="544"/>
                    <a:pt x="537" y="543"/>
                    <a:pt x="539" y="542"/>
                  </a:cubicBezTo>
                  <a:cubicBezTo>
                    <a:pt x="542" y="541"/>
                    <a:pt x="555" y="539"/>
                    <a:pt x="556" y="536"/>
                  </a:cubicBezTo>
                  <a:cubicBezTo>
                    <a:pt x="556" y="534"/>
                    <a:pt x="567" y="532"/>
                    <a:pt x="570" y="533"/>
                  </a:cubicBezTo>
                  <a:cubicBezTo>
                    <a:pt x="573" y="534"/>
                    <a:pt x="576" y="535"/>
                    <a:pt x="579" y="534"/>
                  </a:cubicBezTo>
                  <a:cubicBezTo>
                    <a:pt x="581" y="533"/>
                    <a:pt x="586" y="536"/>
                    <a:pt x="586" y="539"/>
                  </a:cubicBezTo>
                  <a:cubicBezTo>
                    <a:pt x="585" y="541"/>
                    <a:pt x="588" y="544"/>
                    <a:pt x="588" y="547"/>
                  </a:cubicBezTo>
                  <a:cubicBezTo>
                    <a:pt x="588" y="549"/>
                    <a:pt x="585" y="550"/>
                    <a:pt x="587" y="551"/>
                  </a:cubicBezTo>
                  <a:cubicBezTo>
                    <a:pt x="588" y="553"/>
                    <a:pt x="595" y="552"/>
                    <a:pt x="597" y="550"/>
                  </a:cubicBezTo>
                  <a:cubicBezTo>
                    <a:pt x="599" y="547"/>
                    <a:pt x="601" y="551"/>
                    <a:pt x="601" y="552"/>
                  </a:cubicBezTo>
                  <a:cubicBezTo>
                    <a:pt x="601" y="554"/>
                    <a:pt x="604" y="555"/>
                    <a:pt x="604" y="553"/>
                  </a:cubicBezTo>
                  <a:cubicBezTo>
                    <a:pt x="604" y="551"/>
                    <a:pt x="608" y="552"/>
                    <a:pt x="610" y="554"/>
                  </a:cubicBezTo>
                  <a:cubicBezTo>
                    <a:pt x="611" y="555"/>
                    <a:pt x="616" y="552"/>
                    <a:pt x="616" y="555"/>
                  </a:cubicBezTo>
                  <a:cubicBezTo>
                    <a:pt x="616" y="557"/>
                    <a:pt x="609" y="559"/>
                    <a:pt x="612" y="562"/>
                  </a:cubicBezTo>
                  <a:cubicBezTo>
                    <a:pt x="615" y="565"/>
                    <a:pt x="616" y="559"/>
                    <a:pt x="620" y="560"/>
                  </a:cubicBezTo>
                  <a:cubicBezTo>
                    <a:pt x="624" y="561"/>
                    <a:pt x="629" y="556"/>
                    <a:pt x="632" y="555"/>
                  </a:cubicBezTo>
                  <a:cubicBezTo>
                    <a:pt x="636" y="554"/>
                    <a:pt x="640" y="551"/>
                    <a:pt x="643" y="549"/>
                  </a:cubicBezTo>
                  <a:cubicBezTo>
                    <a:pt x="646" y="547"/>
                    <a:pt x="652" y="548"/>
                    <a:pt x="650" y="550"/>
                  </a:cubicBezTo>
                  <a:cubicBezTo>
                    <a:pt x="648" y="552"/>
                    <a:pt x="646" y="556"/>
                    <a:pt x="653" y="558"/>
                  </a:cubicBezTo>
                  <a:cubicBezTo>
                    <a:pt x="661" y="561"/>
                    <a:pt x="669" y="576"/>
                    <a:pt x="674" y="583"/>
                  </a:cubicBezTo>
                  <a:cubicBezTo>
                    <a:pt x="679" y="590"/>
                    <a:pt x="683" y="603"/>
                    <a:pt x="686" y="603"/>
                  </a:cubicBezTo>
                  <a:cubicBezTo>
                    <a:pt x="688" y="603"/>
                    <a:pt x="689" y="597"/>
                    <a:pt x="692" y="596"/>
                  </a:cubicBezTo>
                  <a:cubicBezTo>
                    <a:pt x="696" y="595"/>
                    <a:pt x="698" y="601"/>
                    <a:pt x="701" y="602"/>
                  </a:cubicBezTo>
                  <a:cubicBezTo>
                    <a:pt x="705" y="603"/>
                    <a:pt x="709" y="605"/>
                    <a:pt x="712" y="604"/>
                  </a:cubicBezTo>
                  <a:cubicBezTo>
                    <a:pt x="715" y="603"/>
                    <a:pt x="721" y="599"/>
                    <a:pt x="723" y="601"/>
                  </a:cubicBezTo>
                  <a:cubicBezTo>
                    <a:pt x="726" y="602"/>
                    <a:pt x="729" y="602"/>
                    <a:pt x="731" y="607"/>
                  </a:cubicBezTo>
                  <a:cubicBezTo>
                    <a:pt x="733" y="611"/>
                    <a:pt x="736" y="612"/>
                    <a:pt x="738" y="612"/>
                  </a:cubicBezTo>
                  <a:cubicBezTo>
                    <a:pt x="740" y="612"/>
                    <a:pt x="740" y="615"/>
                    <a:pt x="740" y="617"/>
                  </a:cubicBezTo>
                  <a:cubicBezTo>
                    <a:pt x="740" y="619"/>
                    <a:pt x="744" y="621"/>
                    <a:pt x="746" y="621"/>
                  </a:cubicBezTo>
                  <a:cubicBezTo>
                    <a:pt x="748" y="621"/>
                    <a:pt x="753" y="621"/>
                    <a:pt x="755" y="620"/>
                  </a:cubicBezTo>
                  <a:cubicBezTo>
                    <a:pt x="756" y="619"/>
                    <a:pt x="758" y="618"/>
                    <a:pt x="759" y="620"/>
                  </a:cubicBezTo>
                  <a:cubicBezTo>
                    <a:pt x="759" y="622"/>
                    <a:pt x="762" y="626"/>
                    <a:pt x="764" y="626"/>
                  </a:cubicBezTo>
                  <a:cubicBezTo>
                    <a:pt x="766" y="626"/>
                    <a:pt x="770" y="628"/>
                    <a:pt x="770" y="626"/>
                  </a:cubicBezTo>
                  <a:cubicBezTo>
                    <a:pt x="771" y="624"/>
                    <a:pt x="776" y="623"/>
                    <a:pt x="778" y="623"/>
                  </a:cubicBezTo>
                  <a:cubicBezTo>
                    <a:pt x="780" y="623"/>
                    <a:pt x="787" y="621"/>
                    <a:pt x="788" y="618"/>
                  </a:cubicBezTo>
                  <a:cubicBezTo>
                    <a:pt x="790" y="615"/>
                    <a:pt x="795" y="615"/>
                    <a:pt x="797" y="613"/>
                  </a:cubicBezTo>
                  <a:cubicBezTo>
                    <a:pt x="799" y="611"/>
                    <a:pt x="803" y="610"/>
                    <a:pt x="804" y="608"/>
                  </a:cubicBezTo>
                  <a:cubicBezTo>
                    <a:pt x="805" y="606"/>
                    <a:pt x="811" y="607"/>
                    <a:pt x="812" y="605"/>
                  </a:cubicBezTo>
                  <a:cubicBezTo>
                    <a:pt x="813" y="603"/>
                    <a:pt x="818" y="603"/>
                    <a:pt x="820" y="604"/>
                  </a:cubicBezTo>
                  <a:cubicBezTo>
                    <a:pt x="822" y="604"/>
                    <a:pt x="834" y="607"/>
                    <a:pt x="836" y="606"/>
                  </a:cubicBezTo>
                  <a:cubicBezTo>
                    <a:pt x="837" y="606"/>
                    <a:pt x="838" y="612"/>
                    <a:pt x="839" y="613"/>
                  </a:cubicBezTo>
                  <a:cubicBezTo>
                    <a:pt x="841" y="613"/>
                    <a:pt x="847" y="618"/>
                    <a:pt x="849" y="616"/>
                  </a:cubicBezTo>
                  <a:cubicBezTo>
                    <a:pt x="850" y="615"/>
                    <a:pt x="854" y="614"/>
                    <a:pt x="858" y="616"/>
                  </a:cubicBezTo>
                  <a:cubicBezTo>
                    <a:pt x="861" y="618"/>
                    <a:pt x="864" y="620"/>
                    <a:pt x="866" y="618"/>
                  </a:cubicBezTo>
                  <a:cubicBezTo>
                    <a:pt x="867" y="616"/>
                    <a:pt x="874" y="615"/>
                    <a:pt x="875" y="613"/>
                  </a:cubicBezTo>
                  <a:cubicBezTo>
                    <a:pt x="876" y="612"/>
                    <a:pt x="877" y="608"/>
                    <a:pt x="875" y="607"/>
                  </a:cubicBezTo>
                  <a:cubicBezTo>
                    <a:pt x="874" y="605"/>
                    <a:pt x="872" y="600"/>
                    <a:pt x="871" y="597"/>
                  </a:cubicBezTo>
                  <a:cubicBezTo>
                    <a:pt x="871" y="595"/>
                    <a:pt x="875" y="594"/>
                    <a:pt x="876" y="592"/>
                  </a:cubicBezTo>
                  <a:cubicBezTo>
                    <a:pt x="877" y="589"/>
                    <a:pt x="881" y="589"/>
                    <a:pt x="882" y="588"/>
                  </a:cubicBezTo>
                  <a:cubicBezTo>
                    <a:pt x="883" y="586"/>
                    <a:pt x="884" y="583"/>
                    <a:pt x="886" y="584"/>
                  </a:cubicBezTo>
                  <a:cubicBezTo>
                    <a:pt x="888" y="585"/>
                    <a:pt x="893" y="586"/>
                    <a:pt x="894" y="587"/>
                  </a:cubicBezTo>
                  <a:cubicBezTo>
                    <a:pt x="895" y="588"/>
                    <a:pt x="899" y="589"/>
                    <a:pt x="901" y="589"/>
                  </a:cubicBezTo>
                  <a:cubicBezTo>
                    <a:pt x="904" y="589"/>
                    <a:pt x="907" y="591"/>
                    <a:pt x="910" y="592"/>
                  </a:cubicBezTo>
                  <a:cubicBezTo>
                    <a:pt x="912" y="594"/>
                    <a:pt x="919" y="594"/>
                    <a:pt x="921" y="596"/>
                  </a:cubicBezTo>
                  <a:cubicBezTo>
                    <a:pt x="922" y="598"/>
                    <a:pt x="920" y="603"/>
                    <a:pt x="922" y="605"/>
                  </a:cubicBezTo>
                  <a:cubicBezTo>
                    <a:pt x="924" y="607"/>
                    <a:pt x="928" y="612"/>
                    <a:pt x="929" y="611"/>
                  </a:cubicBezTo>
                  <a:cubicBezTo>
                    <a:pt x="930" y="610"/>
                    <a:pt x="937" y="614"/>
                    <a:pt x="939" y="614"/>
                  </a:cubicBezTo>
                  <a:cubicBezTo>
                    <a:pt x="941" y="613"/>
                    <a:pt x="945" y="610"/>
                    <a:pt x="947" y="610"/>
                  </a:cubicBezTo>
                  <a:cubicBezTo>
                    <a:pt x="949" y="610"/>
                    <a:pt x="955" y="608"/>
                    <a:pt x="957" y="608"/>
                  </a:cubicBezTo>
                  <a:cubicBezTo>
                    <a:pt x="959" y="609"/>
                    <a:pt x="967" y="611"/>
                    <a:pt x="968" y="611"/>
                  </a:cubicBezTo>
                  <a:cubicBezTo>
                    <a:pt x="969" y="610"/>
                    <a:pt x="975" y="611"/>
                    <a:pt x="976" y="613"/>
                  </a:cubicBezTo>
                  <a:cubicBezTo>
                    <a:pt x="977" y="615"/>
                    <a:pt x="986" y="615"/>
                    <a:pt x="986" y="617"/>
                  </a:cubicBezTo>
                  <a:cubicBezTo>
                    <a:pt x="986" y="620"/>
                    <a:pt x="990" y="621"/>
                    <a:pt x="992" y="624"/>
                  </a:cubicBezTo>
                  <a:cubicBezTo>
                    <a:pt x="993" y="626"/>
                    <a:pt x="1004" y="625"/>
                    <a:pt x="1006" y="626"/>
                  </a:cubicBezTo>
                  <a:cubicBezTo>
                    <a:pt x="1008" y="628"/>
                    <a:pt x="1021" y="628"/>
                    <a:pt x="1021" y="626"/>
                  </a:cubicBezTo>
                  <a:cubicBezTo>
                    <a:pt x="1021" y="625"/>
                    <a:pt x="1033" y="624"/>
                    <a:pt x="1036" y="623"/>
                  </a:cubicBezTo>
                  <a:cubicBezTo>
                    <a:pt x="1038" y="621"/>
                    <a:pt x="1044" y="622"/>
                    <a:pt x="1045" y="619"/>
                  </a:cubicBezTo>
                  <a:cubicBezTo>
                    <a:pt x="1045" y="617"/>
                    <a:pt x="1051" y="615"/>
                    <a:pt x="1054" y="613"/>
                  </a:cubicBezTo>
                  <a:cubicBezTo>
                    <a:pt x="1056" y="611"/>
                    <a:pt x="1067" y="612"/>
                    <a:pt x="1068" y="614"/>
                  </a:cubicBezTo>
                  <a:cubicBezTo>
                    <a:pt x="1068" y="616"/>
                    <a:pt x="1075" y="617"/>
                    <a:pt x="1077" y="616"/>
                  </a:cubicBezTo>
                  <a:cubicBezTo>
                    <a:pt x="1080" y="615"/>
                    <a:pt x="1087" y="616"/>
                    <a:pt x="1088" y="619"/>
                  </a:cubicBezTo>
                  <a:cubicBezTo>
                    <a:pt x="1089" y="621"/>
                    <a:pt x="1097" y="622"/>
                    <a:pt x="1099" y="622"/>
                  </a:cubicBezTo>
                  <a:cubicBezTo>
                    <a:pt x="1101" y="621"/>
                    <a:pt x="1107" y="616"/>
                    <a:pt x="1110" y="616"/>
                  </a:cubicBezTo>
                  <a:cubicBezTo>
                    <a:pt x="1112" y="616"/>
                    <a:pt x="1115" y="613"/>
                    <a:pt x="1115" y="611"/>
                  </a:cubicBezTo>
                  <a:cubicBezTo>
                    <a:pt x="1114" y="609"/>
                    <a:pt x="1119" y="602"/>
                    <a:pt x="1120" y="599"/>
                  </a:cubicBezTo>
                  <a:cubicBezTo>
                    <a:pt x="1121" y="597"/>
                    <a:pt x="1125" y="589"/>
                    <a:pt x="1127" y="589"/>
                  </a:cubicBezTo>
                  <a:cubicBezTo>
                    <a:pt x="1129" y="588"/>
                    <a:pt x="1132" y="585"/>
                    <a:pt x="1132" y="583"/>
                  </a:cubicBezTo>
                  <a:cubicBezTo>
                    <a:pt x="1132" y="581"/>
                    <a:pt x="1131" y="575"/>
                    <a:pt x="1129" y="575"/>
                  </a:cubicBezTo>
                  <a:cubicBezTo>
                    <a:pt x="1127" y="575"/>
                    <a:pt x="1123" y="575"/>
                    <a:pt x="1128" y="569"/>
                  </a:cubicBezTo>
                  <a:cubicBezTo>
                    <a:pt x="1132" y="563"/>
                    <a:pt x="1141" y="564"/>
                    <a:pt x="1142" y="564"/>
                  </a:cubicBezTo>
                  <a:cubicBezTo>
                    <a:pt x="1143" y="564"/>
                    <a:pt x="1154" y="562"/>
                    <a:pt x="1159" y="563"/>
                  </a:cubicBezTo>
                  <a:cubicBezTo>
                    <a:pt x="1163" y="564"/>
                    <a:pt x="1166" y="562"/>
                    <a:pt x="1171" y="565"/>
                  </a:cubicBezTo>
                  <a:cubicBezTo>
                    <a:pt x="1176" y="568"/>
                    <a:pt x="1183" y="567"/>
                    <a:pt x="1185" y="569"/>
                  </a:cubicBezTo>
                  <a:cubicBezTo>
                    <a:pt x="1187" y="571"/>
                    <a:pt x="1193" y="573"/>
                    <a:pt x="1192" y="577"/>
                  </a:cubicBezTo>
                  <a:cubicBezTo>
                    <a:pt x="1191" y="581"/>
                    <a:pt x="1196" y="579"/>
                    <a:pt x="1198" y="588"/>
                  </a:cubicBezTo>
                  <a:cubicBezTo>
                    <a:pt x="1199" y="596"/>
                    <a:pt x="1203" y="597"/>
                    <a:pt x="1204" y="601"/>
                  </a:cubicBezTo>
                  <a:cubicBezTo>
                    <a:pt x="1205" y="605"/>
                    <a:pt x="1211" y="612"/>
                    <a:pt x="1210" y="615"/>
                  </a:cubicBezTo>
                  <a:cubicBezTo>
                    <a:pt x="1209" y="617"/>
                    <a:pt x="1209" y="621"/>
                    <a:pt x="1214" y="621"/>
                  </a:cubicBezTo>
                  <a:cubicBezTo>
                    <a:pt x="1220" y="621"/>
                    <a:pt x="1224" y="626"/>
                    <a:pt x="1225" y="625"/>
                  </a:cubicBezTo>
                  <a:cubicBezTo>
                    <a:pt x="1227" y="624"/>
                    <a:pt x="1233" y="627"/>
                    <a:pt x="1237" y="630"/>
                  </a:cubicBezTo>
                  <a:cubicBezTo>
                    <a:pt x="1240" y="633"/>
                    <a:pt x="1245" y="632"/>
                    <a:pt x="1245" y="635"/>
                  </a:cubicBezTo>
                  <a:cubicBezTo>
                    <a:pt x="1244" y="639"/>
                    <a:pt x="1247" y="642"/>
                    <a:pt x="1247" y="645"/>
                  </a:cubicBezTo>
                  <a:cubicBezTo>
                    <a:pt x="1247" y="648"/>
                    <a:pt x="1253" y="650"/>
                    <a:pt x="1258" y="649"/>
                  </a:cubicBezTo>
                  <a:cubicBezTo>
                    <a:pt x="1263" y="649"/>
                    <a:pt x="1266" y="651"/>
                    <a:pt x="1268" y="647"/>
                  </a:cubicBezTo>
                  <a:cubicBezTo>
                    <a:pt x="1270" y="643"/>
                    <a:pt x="1277" y="645"/>
                    <a:pt x="1279" y="643"/>
                  </a:cubicBezTo>
                  <a:cubicBezTo>
                    <a:pt x="1281" y="641"/>
                    <a:pt x="1288" y="639"/>
                    <a:pt x="1288" y="645"/>
                  </a:cubicBezTo>
                  <a:cubicBezTo>
                    <a:pt x="1288" y="651"/>
                    <a:pt x="1292" y="653"/>
                    <a:pt x="1288" y="655"/>
                  </a:cubicBezTo>
                  <a:cubicBezTo>
                    <a:pt x="1285" y="657"/>
                    <a:pt x="1283" y="665"/>
                    <a:pt x="1282" y="669"/>
                  </a:cubicBezTo>
                  <a:cubicBezTo>
                    <a:pt x="1281" y="673"/>
                    <a:pt x="1276" y="674"/>
                    <a:pt x="1276" y="678"/>
                  </a:cubicBezTo>
                  <a:cubicBezTo>
                    <a:pt x="1275" y="682"/>
                    <a:pt x="1270" y="682"/>
                    <a:pt x="1270" y="685"/>
                  </a:cubicBezTo>
                  <a:cubicBezTo>
                    <a:pt x="1270" y="688"/>
                    <a:pt x="1264" y="687"/>
                    <a:pt x="1260" y="685"/>
                  </a:cubicBezTo>
                  <a:cubicBezTo>
                    <a:pt x="1257" y="683"/>
                    <a:pt x="1254" y="689"/>
                    <a:pt x="1251" y="689"/>
                  </a:cubicBezTo>
                  <a:cubicBezTo>
                    <a:pt x="1248" y="689"/>
                    <a:pt x="1249" y="695"/>
                    <a:pt x="1249" y="697"/>
                  </a:cubicBezTo>
                  <a:cubicBezTo>
                    <a:pt x="1250" y="700"/>
                    <a:pt x="1248" y="703"/>
                    <a:pt x="1250" y="707"/>
                  </a:cubicBezTo>
                  <a:cubicBezTo>
                    <a:pt x="1251" y="709"/>
                    <a:pt x="1250" y="713"/>
                    <a:pt x="1251" y="717"/>
                  </a:cubicBezTo>
                  <a:cubicBezTo>
                    <a:pt x="1255" y="714"/>
                    <a:pt x="1259" y="712"/>
                    <a:pt x="1260" y="712"/>
                  </a:cubicBezTo>
                  <a:cubicBezTo>
                    <a:pt x="1264" y="712"/>
                    <a:pt x="1269" y="719"/>
                    <a:pt x="1273" y="720"/>
                  </a:cubicBezTo>
                  <a:cubicBezTo>
                    <a:pt x="1278" y="720"/>
                    <a:pt x="1299" y="706"/>
                    <a:pt x="1299" y="703"/>
                  </a:cubicBezTo>
                  <a:cubicBezTo>
                    <a:pt x="1299" y="701"/>
                    <a:pt x="1312" y="689"/>
                    <a:pt x="1318" y="683"/>
                  </a:cubicBezTo>
                  <a:cubicBezTo>
                    <a:pt x="1323" y="677"/>
                    <a:pt x="1331" y="668"/>
                    <a:pt x="1334" y="661"/>
                  </a:cubicBezTo>
                  <a:cubicBezTo>
                    <a:pt x="1336" y="656"/>
                    <a:pt x="1344" y="648"/>
                    <a:pt x="1346" y="645"/>
                  </a:cubicBezTo>
                  <a:cubicBezTo>
                    <a:pt x="1348" y="641"/>
                    <a:pt x="1349" y="641"/>
                    <a:pt x="1353" y="633"/>
                  </a:cubicBezTo>
                  <a:cubicBezTo>
                    <a:pt x="1357" y="625"/>
                    <a:pt x="1357" y="605"/>
                    <a:pt x="1358" y="604"/>
                  </a:cubicBezTo>
                  <a:cubicBezTo>
                    <a:pt x="1359" y="602"/>
                    <a:pt x="1358" y="599"/>
                    <a:pt x="1360" y="597"/>
                  </a:cubicBezTo>
                  <a:cubicBezTo>
                    <a:pt x="1362" y="594"/>
                    <a:pt x="1361" y="591"/>
                    <a:pt x="1364" y="589"/>
                  </a:cubicBezTo>
                  <a:cubicBezTo>
                    <a:pt x="1368" y="586"/>
                    <a:pt x="1367" y="583"/>
                    <a:pt x="1366" y="581"/>
                  </a:cubicBezTo>
                  <a:cubicBezTo>
                    <a:pt x="1365" y="579"/>
                    <a:pt x="1366" y="574"/>
                    <a:pt x="1365" y="573"/>
                  </a:cubicBezTo>
                  <a:cubicBezTo>
                    <a:pt x="1365" y="571"/>
                    <a:pt x="1365" y="570"/>
                    <a:pt x="1367" y="569"/>
                  </a:cubicBezTo>
                  <a:cubicBezTo>
                    <a:pt x="1369" y="568"/>
                    <a:pt x="1365" y="565"/>
                    <a:pt x="1363" y="564"/>
                  </a:cubicBezTo>
                  <a:cubicBezTo>
                    <a:pt x="1360" y="562"/>
                    <a:pt x="1356" y="561"/>
                    <a:pt x="1356" y="558"/>
                  </a:cubicBezTo>
                  <a:cubicBezTo>
                    <a:pt x="1355" y="555"/>
                    <a:pt x="1351" y="551"/>
                    <a:pt x="1347" y="551"/>
                  </a:cubicBezTo>
                  <a:cubicBezTo>
                    <a:pt x="1343" y="552"/>
                    <a:pt x="1336" y="549"/>
                    <a:pt x="1337" y="552"/>
                  </a:cubicBezTo>
                  <a:cubicBezTo>
                    <a:pt x="1338" y="554"/>
                    <a:pt x="1337" y="556"/>
                    <a:pt x="1335" y="556"/>
                  </a:cubicBezTo>
                  <a:cubicBezTo>
                    <a:pt x="1333" y="555"/>
                    <a:pt x="1332" y="557"/>
                    <a:pt x="1330" y="560"/>
                  </a:cubicBezTo>
                  <a:cubicBezTo>
                    <a:pt x="1328" y="563"/>
                    <a:pt x="1320" y="564"/>
                    <a:pt x="1324" y="560"/>
                  </a:cubicBezTo>
                  <a:cubicBezTo>
                    <a:pt x="1327" y="557"/>
                    <a:pt x="1323" y="557"/>
                    <a:pt x="1323" y="554"/>
                  </a:cubicBezTo>
                  <a:cubicBezTo>
                    <a:pt x="1324" y="550"/>
                    <a:pt x="1327" y="547"/>
                    <a:pt x="1323" y="549"/>
                  </a:cubicBezTo>
                  <a:cubicBezTo>
                    <a:pt x="1319" y="551"/>
                    <a:pt x="1319" y="557"/>
                    <a:pt x="1316" y="557"/>
                  </a:cubicBezTo>
                  <a:cubicBezTo>
                    <a:pt x="1313" y="558"/>
                    <a:pt x="1314" y="548"/>
                    <a:pt x="1315" y="546"/>
                  </a:cubicBezTo>
                  <a:cubicBezTo>
                    <a:pt x="1316" y="543"/>
                    <a:pt x="1309" y="546"/>
                    <a:pt x="1302" y="545"/>
                  </a:cubicBezTo>
                  <a:cubicBezTo>
                    <a:pt x="1295" y="545"/>
                    <a:pt x="1297" y="540"/>
                    <a:pt x="1302" y="537"/>
                  </a:cubicBezTo>
                  <a:cubicBezTo>
                    <a:pt x="1308" y="534"/>
                    <a:pt x="1307" y="531"/>
                    <a:pt x="1310" y="530"/>
                  </a:cubicBezTo>
                  <a:cubicBezTo>
                    <a:pt x="1313" y="529"/>
                    <a:pt x="1320" y="524"/>
                    <a:pt x="1324" y="522"/>
                  </a:cubicBezTo>
                  <a:cubicBezTo>
                    <a:pt x="1329" y="519"/>
                    <a:pt x="1330" y="516"/>
                    <a:pt x="1331" y="513"/>
                  </a:cubicBezTo>
                  <a:cubicBezTo>
                    <a:pt x="1332" y="511"/>
                    <a:pt x="1340" y="507"/>
                    <a:pt x="1347" y="501"/>
                  </a:cubicBezTo>
                  <a:cubicBezTo>
                    <a:pt x="1354" y="495"/>
                    <a:pt x="1357" y="492"/>
                    <a:pt x="1359" y="489"/>
                  </a:cubicBezTo>
                  <a:cubicBezTo>
                    <a:pt x="1361" y="485"/>
                    <a:pt x="1371" y="481"/>
                    <a:pt x="1372" y="478"/>
                  </a:cubicBezTo>
                  <a:cubicBezTo>
                    <a:pt x="1372" y="475"/>
                    <a:pt x="1384" y="469"/>
                    <a:pt x="1393" y="467"/>
                  </a:cubicBezTo>
                  <a:cubicBezTo>
                    <a:pt x="1401" y="465"/>
                    <a:pt x="1415" y="468"/>
                    <a:pt x="1417" y="470"/>
                  </a:cubicBezTo>
                  <a:cubicBezTo>
                    <a:pt x="1420" y="473"/>
                    <a:pt x="1422" y="472"/>
                    <a:pt x="1423" y="470"/>
                  </a:cubicBezTo>
                  <a:cubicBezTo>
                    <a:pt x="1425" y="468"/>
                    <a:pt x="1428" y="469"/>
                    <a:pt x="1434" y="470"/>
                  </a:cubicBezTo>
                  <a:cubicBezTo>
                    <a:pt x="1439" y="470"/>
                    <a:pt x="1441" y="467"/>
                    <a:pt x="1444" y="468"/>
                  </a:cubicBezTo>
                  <a:cubicBezTo>
                    <a:pt x="1448" y="469"/>
                    <a:pt x="1451" y="470"/>
                    <a:pt x="1454" y="466"/>
                  </a:cubicBezTo>
                  <a:cubicBezTo>
                    <a:pt x="1456" y="461"/>
                    <a:pt x="1467" y="462"/>
                    <a:pt x="1470" y="464"/>
                  </a:cubicBezTo>
                  <a:cubicBezTo>
                    <a:pt x="1472" y="466"/>
                    <a:pt x="1474" y="468"/>
                    <a:pt x="1478" y="465"/>
                  </a:cubicBezTo>
                  <a:cubicBezTo>
                    <a:pt x="1482" y="463"/>
                    <a:pt x="1482" y="469"/>
                    <a:pt x="1486" y="469"/>
                  </a:cubicBezTo>
                  <a:cubicBezTo>
                    <a:pt x="1490" y="470"/>
                    <a:pt x="1487" y="473"/>
                    <a:pt x="1484" y="473"/>
                  </a:cubicBezTo>
                  <a:cubicBezTo>
                    <a:pt x="1481" y="473"/>
                    <a:pt x="1476" y="475"/>
                    <a:pt x="1480" y="477"/>
                  </a:cubicBezTo>
                  <a:cubicBezTo>
                    <a:pt x="1484" y="479"/>
                    <a:pt x="1489" y="475"/>
                    <a:pt x="1492" y="475"/>
                  </a:cubicBezTo>
                  <a:cubicBezTo>
                    <a:pt x="1495" y="475"/>
                    <a:pt x="1499" y="476"/>
                    <a:pt x="1503" y="473"/>
                  </a:cubicBezTo>
                  <a:cubicBezTo>
                    <a:pt x="1508" y="470"/>
                    <a:pt x="1509" y="475"/>
                    <a:pt x="1511" y="473"/>
                  </a:cubicBezTo>
                  <a:cubicBezTo>
                    <a:pt x="1514" y="471"/>
                    <a:pt x="1520" y="470"/>
                    <a:pt x="1523" y="470"/>
                  </a:cubicBezTo>
                  <a:cubicBezTo>
                    <a:pt x="1526" y="470"/>
                    <a:pt x="1524" y="467"/>
                    <a:pt x="1519" y="467"/>
                  </a:cubicBezTo>
                  <a:cubicBezTo>
                    <a:pt x="1514" y="467"/>
                    <a:pt x="1514" y="464"/>
                    <a:pt x="1518" y="457"/>
                  </a:cubicBezTo>
                  <a:cubicBezTo>
                    <a:pt x="1522" y="450"/>
                    <a:pt x="1529" y="447"/>
                    <a:pt x="1534" y="442"/>
                  </a:cubicBezTo>
                  <a:cubicBezTo>
                    <a:pt x="1539" y="438"/>
                    <a:pt x="1543" y="440"/>
                    <a:pt x="1543" y="438"/>
                  </a:cubicBezTo>
                  <a:cubicBezTo>
                    <a:pt x="1543" y="435"/>
                    <a:pt x="1545" y="427"/>
                    <a:pt x="1549" y="427"/>
                  </a:cubicBezTo>
                  <a:cubicBezTo>
                    <a:pt x="1552" y="427"/>
                    <a:pt x="1561" y="429"/>
                    <a:pt x="1567" y="426"/>
                  </a:cubicBezTo>
                  <a:cubicBezTo>
                    <a:pt x="1573" y="422"/>
                    <a:pt x="1572" y="428"/>
                    <a:pt x="1575" y="429"/>
                  </a:cubicBezTo>
                  <a:cubicBezTo>
                    <a:pt x="1577" y="430"/>
                    <a:pt x="1580" y="424"/>
                    <a:pt x="1583" y="426"/>
                  </a:cubicBezTo>
                  <a:cubicBezTo>
                    <a:pt x="1585" y="427"/>
                    <a:pt x="1579" y="431"/>
                    <a:pt x="1577" y="436"/>
                  </a:cubicBezTo>
                  <a:cubicBezTo>
                    <a:pt x="1576" y="441"/>
                    <a:pt x="1581" y="439"/>
                    <a:pt x="1584" y="440"/>
                  </a:cubicBezTo>
                  <a:cubicBezTo>
                    <a:pt x="1586" y="442"/>
                    <a:pt x="1580" y="444"/>
                    <a:pt x="1581" y="445"/>
                  </a:cubicBezTo>
                  <a:cubicBezTo>
                    <a:pt x="1581" y="446"/>
                    <a:pt x="1587" y="446"/>
                    <a:pt x="1594" y="439"/>
                  </a:cubicBezTo>
                  <a:cubicBezTo>
                    <a:pt x="1602" y="432"/>
                    <a:pt x="1608" y="430"/>
                    <a:pt x="1613" y="430"/>
                  </a:cubicBezTo>
                  <a:cubicBezTo>
                    <a:pt x="1618" y="431"/>
                    <a:pt x="1615" y="426"/>
                    <a:pt x="1615" y="419"/>
                  </a:cubicBezTo>
                  <a:cubicBezTo>
                    <a:pt x="1616" y="412"/>
                    <a:pt x="1630" y="410"/>
                    <a:pt x="1635" y="412"/>
                  </a:cubicBezTo>
                  <a:cubicBezTo>
                    <a:pt x="1639" y="414"/>
                    <a:pt x="1639" y="416"/>
                    <a:pt x="1634" y="415"/>
                  </a:cubicBezTo>
                  <a:cubicBezTo>
                    <a:pt x="1630" y="414"/>
                    <a:pt x="1626" y="418"/>
                    <a:pt x="1626" y="424"/>
                  </a:cubicBezTo>
                  <a:cubicBezTo>
                    <a:pt x="1626" y="429"/>
                    <a:pt x="1622" y="431"/>
                    <a:pt x="1624" y="433"/>
                  </a:cubicBezTo>
                  <a:cubicBezTo>
                    <a:pt x="1626" y="435"/>
                    <a:pt x="1621" y="436"/>
                    <a:pt x="1621" y="438"/>
                  </a:cubicBezTo>
                  <a:cubicBezTo>
                    <a:pt x="1621" y="441"/>
                    <a:pt x="1621" y="442"/>
                    <a:pt x="1617" y="443"/>
                  </a:cubicBezTo>
                  <a:cubicBezTo>
                    <a:pt x="1614" y="444"/>
                    <a:pt x="1603" y="446"/>
                    <a:pt x="1603" y="450"/>
                  </a:cubicBezTo>
                  <a:cubicBezTo>
                    <a:pt x="1602" y="454"/>
                    <a:pt x="1596" y="455"/>
                    <a:pt x="1593" y="460"/>
                  </a:cubicBezTo>
                  <a:cubicBezTo>
                    <a:pt x="1591" y="465"/>
                    <a:pt x="1580" y="469"/>
                    <a:pt x="1573" y="479"/>
                  </a:cubicBezTo>
                  <a:cubicBezTo>
                    <a:pt x="1565" y="490"/>
                    <a:pt x="1554" y="490"/>
                    <a:pt x="1554" y="492"/>
                  </a:cubicBezTo>
                  <a:cubicBezTo>
                    <a:pt x="1554" y="494"/>
                    <a:pt x="1546" y="494"/>
                    <a:pt x="1544" y="494"/>
                  </a:cubicBezTo>
                  <a:cubicBezTo>
                    <a:pt x="1541" y="494"/>
                    <a:pt x="1546" y="501"/>
                    <a:pt x="1540" y="508"/>
                  </a:cubicBezTo>
                  <a:cubicBezTo>
                    <a:pt x="1533" y="515"/>
                    <a:pt x="1529" y="524"/>
                    <a:pt x="1529" y="534"/>
                  </a:cubicBezTo>
                  <a:cubicBezTo>
                    <a:pt x="1530" y="543"/>
                    <a:pt x="1533" y="570"/>
                    <a:pt x="1536" y="575"/>
                  </a:cubicBezTo>
                  <a:cubicBezTo>
                    <a:pt x="1538" y="580"/>
                    <a:pt x="1537" y="592"/>
                    <a:pt x="1539" y="594"/>
                  </a:cubicBezTo>
                  <a:cubicBezTo>
                    <a:pt x="1541" y="597"/>
                    <a:pt x="1541" y="601"/>
                    <a:pt x="1542" y="603"/>
                  </a:cubicBezTo>
                  <a:cubicBezTo>
                    <a:pt x="1544" y="604"/>
                    <a:pt x="1550" y="596"/>
                    <a:pt x="1554" y="592"/>
                  </a:cubicBezTo>
                  <a:cubicBezTo>
                    <a:pt x="1558" y="589"/>
                    <a:pt x="1557" y="588"/>
                    <a:pt x="1560" y="586"/>
                  </a:cubicBezTo>
                  <a:cubicBezTo>
                    <a:pt x="1562" y="584"/>
                    <a:pt x="1561" y="576"/>
                    <a:pt x="1562" y="574"/>
                  </a:cubicBezTo>
                  <a:cubicBezTo>
                    <a:pt x="1563" y="572"/>
                    <a:pt x="1568" y="571"/>
                    <a:pt x="1570" y="569"/>
                  </a:cubicBezTo>
                  <a:cubicBezTo>
                    <a:pt x="1571" y="567"/>
                    <a:pt x="1576" y="568"/>
                    <a:pt x="1578" y="568"/>
                  </a:cubicBezTo>
                  <a:cubicBezTo>
                    <a:pt x="1580" y="567"/>
                    <a:pt x="1578" y="561"/>
                    <a:pt x="1577" y="558"/>
                  </a:cubicBezTo>
                  <a:cubicBezTo>
                    <a:pt x="1576" y="555"/>
                    <a:pt x="1584" y="551"/>
                    <a:pt x="1588" y="548"/>
                  </a:cubicBezTo>
                  <a:cubicBezTo>
                    <a:pt x="1592" y="545"/>
                    <a:pt x="1597" y="550"/>
                    <a:pt x="1601" y="545"/>
                  </a:cubicBezTo>
                  <a:cubicBezTo>
                    <a:pt x="1606" y="541"/>
                    <a:pt x="1601" y="536"/>
                    <a:pt x="1599" y="534"/>
                  </a:cubicBezTo>
                  <a:cubicBezTo>
                    <a:pt x="1598" y="532"/>
                    <a:pt x="1604" y="522"/>
                    <a:pt x="1607" y="521"/>
                  </a:cubicBezTo>
                  <a:cubicBezTo>
                    <a:pt x="1611" y="520"/>
                    <a:pt x="1613" y="523"/>
                    <a:pt x="1616" y="520"/>
                  </a:cubicBezTo>
                  <a:cubicBezTo>
                    <a:pt x="1619" y="517"/>
                    <a:pt x="1613" y="512"/>
                    <a:pt x="1611" y="513"/>
                  </a:cubicBezTo>
                  <a:cubicBezTo>
                    <a:pt x="1608" y="513"/>
                    <a:pt x="1608" y="504"/>
                    <a:pt x="1613" y="500"/>
                  </a:cubicBezTo>
                  <a:cubicBezTo>
                    <a:pt x="1619" y="496"/>
                    <a:pt x="1616" y="495"/>
                    <a:pt x="1613" y="494"/>
                  </a:cubicBezTo>
                  <a:cubicBezTo>
                    <a:pt x="1609" y="493"/>
                    <a:pt x="1608" y="494"/>
                    <a:pt x="1606" y="494"/>
                  </a:cubicBezTo>
                  <a:cubicBezTo>
                    <a:pt x="1603" y="495"/>
                    <a:pt x="1600" y="489"/>
                    <a:pt x="1604" y="483"/>
                  </a:cubicBezTo>
                  <a:cubicBezTo>
                    <a:pt x="1609" y="477"/>
                    <a:pt x="1613" y="478"/>
                    <a:pt x="1614" y="473"/>
                  </a:cubicBezTo>
                  <a:cubicBezTo>
                    <a:pt x="1615" y="468"/>
                    <a:pt x="1621" y="461"/>
                    <a:pt x="1622" y="459"/>
                  </a:cubicBezTo>
                  <a:cubicBezTo>
                    <a:pt x="1624" y="456"/>
                    <a:pt x="1630" y="459"/>
                    <a:pt x="1632" y="458"/>
                  </a:cubicBezTo>
                  <a:cubicBezTo>
                    <a:pt x="1634" y="458"/>
                    <a:pt x="1634" y="463"/>
                    <a:pt x="1636" y="460"/>
                  </a:cubicBezTo>
                  <a:cubicBezTo>
                    <a:pt x="1639" y="458"/>
                    <a:pt x="1644" y="449"/>
                    <a:pt x="1648" y="449"/>
                  </a:cubicBezTo>
                  <a:cubicBezTo>
                    <a:pt x="1652" y="449"/>
                    <a:pt x="1649" y="455"/>
                    <a:pt x="1650" y="459"/>
                  </a:cubicBezTo>
                  <a:cubicBezTo>
                    <a:pt x="1651" y="463"/>
                    <a:pt x="1653" y="458"/>
                    <a:pt x="1661" y="453"/>
                  </a:cubicBezTo>
                  <a:cubicBezTo>
                    <a:pt x="1668" y="448"/>
                    <a:pt x="1684" y="449"/>
                    <a:pt x="1689" y="451"/>
                  </a:cubicBezTo>
                  <a:cubicBezTo>
                    <a:pt x="1694" y="453"/>
                    <a:pt x="1694" y="459"/>
                    <a:pt x="1697" y="458"/>
                  </a:cubicBezTo>
                  <a:cubicBezTo>
                    <a:pt x="1701" y="457"/>
                    <a:pt x="1698" y="453"/>
                    <a:pt x="1702" y="451"/>
                  </a:cubicBezTo>
                  <a:cubicBezTo>
                    <a:pt x="1706" y="450"/>
                    <a:pt x="1713" y="446"/>
                    <a:pt x="1718" y="442"/>
                  </a:cubicBezTo>
                  <a:cubicBezTo>
                    <a:pt x="1723" y="438"/>
                    <a:pt x="1722" y="441"/>
                    <a:pt x="1725" y="438"/>
                  </a:cubicBezTo>
                  <a:cubicBezTo>
                    <a:pt x="1728" y="434"/>
                    <a:pt x="1730" y="436"/>
                    <a:pt x="1731" y="433"/>
                  </a:cubicBezTo>
                  <a:cubicBezTo>
                    <a:pt x="1732" y="431"/>
                    <a:pt x="1740" y="427"/>
                    <a:pt x="1750" y="425"/>
                  </a:cubicBezTo>
                  <a:cubicBezTo>
                    <a:pt x="1761" y="423"/>
                    <a:pt x="1774" y="416"/>
                    <a:pt x="1774" y="413"/>
                  </a:cubicBezTo>
                  <a:cubicBezTo>
                    <a:pt x="1773" y="411"/>
                    <a:pt x="1778" y="410"/>
                    <a:pt x="1778" y="412"/>
                  </a:cubicBezTo>
                  <a:cubicBezTo>
                    <a:pt x="1779" y="415"/>
                    <a:pt x="1783" y="414"/>
                    <a:pt x="1788" y="415"/>
                  </a:cubicBezTo>
                  <a:cubicBezTo>
                    <a:pt x="1794" y="416"/>
                    <a:pt x="1796" y="418"/>
                    <a:pt x="1801" y="414"/>
                  </a:cubicBezTo>
                  <a:cubicBezTo>
                    <a:pt x="1805" y="410"/>
                    <a:pt x="1800" y="408"/>
                    <a:pt x="1800" y="405"/>
                  </a:cubicBezTo>
                  <a:cubicBezTo>
                    <a:pt x="1800" y="401"/>
                    <a:pt x="1793" y="398"/>
                    <a:pt x="1794" y="394"/>
                  </a:cubicBezTo>
                  <a:cubicBezTo>
                    <a:pt x="1795" y="391"/>
                    <a:pt x="1788" y="382"/>
                    <a:pt x="1786" y="383"/>
                  </a:cubicBezTo>
                  <a:cubicBezTo>
                    <a:pt x="1784" y="385"/>
                    <a:pt x="1779" y="382"/>
                    <a:pt x="1779" y="379"/>
                  </a:cubicBezTo>
                  <a:cubicBezTo>
                    <a:pt x="1779" y="377"/>
                    <a:pt x="1779" y="373"/>
                    <a:pt x="1776" y="375"/>
                  </a:cubicBezTo>
                  <a:cubicBezTo>
                    <a:pt x="1773" y="377"/>
                    <a:pt x="1767" y="376"/>
                    <a:pt x="1766" y="373"/>
                  </a:cubicBezTo>
                  <a:cubicBezTo>
                    <a:pt x="1765" y="370"/>
                    <a:pt x="1773" y="368"/>
                    <a:pt x="1778" y="370"/>
                  </a:cubicBezTo>
                  <a:cubicBezTo>
                    <a:pt x="1783" y="372"/>
                    <a:pt x="1781" y="374"/>
                    <a:pt x="1784" y="376"/>
                  </a:cubicBezTo>
                  <a:cubicBezTo>
                    <a:pt x="1786" y="377"/>
                    <a:pt x="1793" y="377"/>
                    <a:pt x="1796" y="375"/>
                  </a:cubicBezTo>
                  <a:cubicBezTo>
                    <a:pt x="1800" y="373"/>
                    <a:pt x="1810" y="370"/>
                    <a:pt x="1811" y="367"/>
                  </a:cubicBezTo>
                  <a:cubicBezTo>
                    <a:pt x="1813" y="364"/>
                    <a:pt x="1811" y="363"/>
                    <a:pt x="1815" y="361"/>
                  </a:cubicBezTo>
                  <a:cubicBezTo>
                    <a:pt x="1818" y="360"/>
                    <a:pt x="1815" y="356"/>
                    <a:pt x="1813" y="355"/>
                  </a:cubicBezTo>
                  <a:cubicBezTo>
                    <a:pt x="1810" y="353"/>
                    <a:pt x="1810" y="349"/>
                    <a:pt x="1813" y="349"/>
                  </a:cubicBezTo>
                  <a:cubicBezTo>
                    <a:pt x="1816" y="349"/>
                    <a:pt x="1816" y="346"/>
                    <a:pt x="1818" y="346"/>
                  </a:cubicBezTo>
                  <a:cubicBezTo>
                    <a:pt x="1820" y="345"/>
                    <a:pt x="1820" y="347"/>
                    <a:pt x="1824" y="345"/>
                  </a:cubicBezTo>
                  <a:cubicBezTo>
                    <a:pt x="1827" y="343"/>
                    <a:pt x="1824" y="348"/>
                    <a:pt x="1822" y="351"/>
                  </a:cubicBezTo>
                  <a:cubicBezTo>
                    <a:pt x="1820" y="354"/>
                    <a:pt x="1826" y="357"/>
                    <a:pt x="1826" y="359"/>
                  </a:cubicBezTo>
                  <a:cubicBezTo>
                    <a:pt x="1827" y="361"/>
                    <a:pt x="1834" y="361"/>
                    <a:pt x="1838" y="359"/>
                  </a:cubicBezTo>
                  <a:cubicBezTo>
                    <a:pt x="1842" y="357"/>
                    <a:pt x="1855" y="362"/>
                    <a:pt x="1855" y="365"/>
                  </a:cubicBezTo>
                  <a:cubicBezTo>
                    <a:pt x="1856" y="368"/>
                    <a:pt x="1858" y="372"/>
                    <a:pt x="1863" y="375"/>
                  </a:cubicBezTo>
                  <a:cubicBezTo>
                    <a:pt x="1869" y="377"/>
                    <a:pt x="1874" y="376"/>
                    <a:pt x="1875" y="379"/>
                  </a:cubicBezTo>
                  <a:cubicBezTo>
                    <a:pt x="1876" y="381"/>
                    <a:pt x="1878" y="383"/>
                    <a:pt x="1881" y="382"/>
                  </a:cubicBezTo>
                  <a:cubicBezTo>
                    <a:pt x="1884" y="381"/>
                    <a:pt x="1885" y="385"/>
                    <a:pt x="1887" y="383"/>
                  </a:cubicBezTo>
                  <a:cubicBezTo>
                    <a:pt x="1890" y="381"/>
                    <a:pt x="1891" y="384"/>
                    <a:pt x="1894" y="381"/>
                  </a:cubicBezTo>
                  <a:cubicBezTo>
                    <a:pt x="1896" y="379"/>
                    <a:pt x="1887" y="377"/>
                    <a:pt x="1889" y="375"/>
                  </a:cubicBezTo>
                  <a:cubicBezTo>
                    <a:pt x="1890" y="373"/>
                    <a:pt x="1892" y="377"/>
                    <a:pt x="1894" y="376"/>
                  </a:cubicBezTo>
                  <a:cubicBezTo>
                    <a:pt x="1897" y="376"/>
                    <a:pt x="1893" y="371"/>
                    <a:pt x="1895" y="371"/>
                  </a:cubicBezTo>
                  <a:cubicBezTo>
                    <a:pt x="1897" y="370"/>
                    <a:pt x="1896" y="360"/>
                    <a:pt x="1894" y="360"/>
                  </a:cubicBezTo>
                  <a:cubicBezTo>
                    <a:pt x="1892" y="359"/>
                    <a:pt x="1893" y="356"/>
                    <a:pt x="1897" y="358"/>
                  </a:cubicBezTo>
                  <a:cubicBezTo>
                    <a:pt x="1901" y="361"/>
                    <a:pt x="1907" y="361"/>
                    <a:pt x="1910" y="361"/>
                  </a:cubicBezTo>
                  <a:cubicBezTo>
                    <a:pt x="1913" y="361"/>
                    <a:pt x="1910" y="358"/>
                    <a:pt x="1907" y="358"/>
                  </a:cubicBezTo>
                  <a:cubicBezTo>
                    <a:pt x="1904" y="357"/>
                    <a:pt x="1908" y="355"/>
                    <a:pt x="1910" y="357"/>
                  </a:cubicBezTo>
                  <a:cubicBezTo>
                    <a:pt x="1912" y="359"/>
                    <a:pt x="1915" y="360"/>
                    <a:pt x="1916" y="358"/>
                  </a:cubicBezTo>
                  <a:cubicBezTo>
                    <a:pt x="1916" y="356"/>
                    <a:pt x="1918" y="351"/>
                    <a:pt x="1922" y="351"/>
                  </a:cubicBezTo>
                  <a:cubicBezTo>
                    <a:pt x="1925" y="352"/>
                    <a:pt x="1926" y="350"/>
                    <a:pt x="1923" y="348"/>
                  </a:cubicBezTo>
                  <a:close/>
                  <a:moveTo>
                    <a:pt x="993" y="567"/>
                  </a:moveTo>
                  <a:cubicBezTo>
                    <a:pt x="984" y="576"/>
                    <a:pt x="965" y="578"/>
                    <a:pt x="965" y="585"/>
                  </a:cubicBezTo>
                  <a:cubicBezTo>
                    <a:pt x="965" y="592"/>
                    <a:pt x="942" y="595"/>
                    <a:pt x="940" y="592"/>
                  </a:cubicBezTo>
                  <a:cubicBezTo>
                    <a:pt x="938" y="589"/>
                    <a:pt x="957" y="589"/>
                    <a:pt x="961" y="579"/>
                  </a:cubicBezTo>
                  <a:cubicBezTo>
                    <a:pt x="966" y="569"/>
                    <a:pt x="983" y="563"/>
                    <a:pt x="991" y="550"/>
                  </a:cubicBezTo>
                  <a:cubicBezTo>
                    <a:pt x="997" y="541"/>
                    <a:pt x="1002" y="526"/>
                    <a:pt x="1006" y="527"/>
                  </a:cubicBezTo>
                  <a:cubicBezTo>
                    <a:pt x="1009" y="528"/>
                    <a:pt x="1003" y="559"/>
                    <a:pt x="993" y="567"/>
                  </a:cubicBezTo>
                  <a:close/>
                  <a:moveTo>
                    <a:pt x="385" y="202"/>
                  </a:moveTo>
                  <a:cubicBezTo>
                    <a:pt x="385" y="206"/>
                    <a:pt x="383" y="208"/>
                    <a:pt x="377" y="208"/>
                  </a:cubicBezTo>
                  <a:cubicBezTo>
                    <a:pt x="370" y="208"/>
                    <a:pt x="380" y="212"/>
                    <a:pt x="380" y="216"/>
                  </a:cubicBezTo>
                  <a:cubicBezTo>
                    <a:pt x="381" y="219"/>
                    <a:pt x="374" y="217"/>
                    <a:pt x="374" y="222"/>
                  </a:cubicBezTo>
                  <a:cubicBezTo>
                    <a:pt x="373" y="228"/>
                    <a:pt x="361" y="222"/>
                    <a:pt x="360" y="230"/>
                  </a:cubicBezTo>
                  <a:cubicBezTo>
                    <a:pt x="358" y="237"/>
                    <a:pt x="366" y="236"/>
                    <a:pt x="371" y="236"/>
                  </a:cubicBezTo>
                  <a:cubicBezTo>
                    <a:pt x="376" y="237"/>
                    <a:pt x="369" y="242"/>
                    <a:pt x="373" y="245"/>
                  </a:cubicBezTo>
                  <a:cubicBezTo>
                    <a:pt x="377" y="248"/>
                    <a:pt x="380" y="247"/>
                    <a:pt x="377" y="241"/>
                  </a:cubicBezTo>
                  <a:cubicBezTo>
                    <a:pt x="375" y="235"/>
                    <a:pt x="391" y="243"/>
                    <a:pt x="386" y="247"/>
                  </a:cubicBezTo>
                  <a:cubicBezTo>
                    <a:pt x="381" y="252"/>
                    <a:pt x="394" y="255"/>
                    <a:pt x="401" y="255"/>
                  </a:cubicBezTo>
                  <a:cubicBezTo>
                    <a:pt x="407" y="256"/>
                    <a:pt x="429" y="260"/>
                    <a:pt x="430" y="255"/>
                  </a:cubicBezTo>
                  <a:cubicBezTo>
                    <a:pt x="430" y="252"/>
                    <a:pt x="422" y="249"/>
                    <a:pt x="415" y="242"/>
                  </a:cubicBezTo>
                  <a:cubicBezTo>
                    <a:pt x="408" y="234"/>
                    <a:pt x="403" y="222"/>
                    <a:pt x="411" y="217"/>
                  </a:cubicBezTo>
                  <a:cubicBezTo>
                    <a:pt x="419" y="212"/>
                    <a:pt x="412" y="210"/>
                    <a:pt x="420" y="204"/>
                  </a:cubicBezTo>
                  <a:cubicBezTo>
                    <a:pt x="428" y="199"/>
                    <a:pt x="423" y="193"/>
                    <a:pt x="430" y="193"/>
                  </a:cubicBezTo>
                  <a:cubicBezTo>
                    <a:pt x="436" y="192"/>
                    <a:pt x="429" y="186"/>
                    <a:pt x="436" y="185"/>
                  </a:cubicBezTo>
                  <a:cubicBezTo>
                    <a:pt x="442" y="184"/>
                    <a:pt x="444" y="177"/>
                    <a:pt x="443" y="174"/>
                  </a:cubicBezTo>
                  <a:cubicBezTo>
                    <a:pt x="442" y="171"/>
                    <a:pt x="450" y="174"/>
                    <a:pt x="453" y="170"/>
                  </a:cubicBezTo>
                  <a:cubicBezTo>
                    <a:pt x="457" y="166"/>
                    <a:pt x="466" y="169"/>
                    <a:pt x="468" y="163"/>
                  </a:cubicBezTo>
                  <a:cubicBezTo>
                    <a:pt x="471" y="158"/>
                    <a:pt x="509" y="145"/>
                    <a:pt x="531" y="140"/>
                  </a:cubicBezTo>
                  <a:cubicBezTo>
                    <a:pt x="553" y="135"/>
                    <a:pt x="568" y="126"/>
                    <a:pt x="560" y="120"/>
                  </a:cubicBezTo>
                  <a:cubicBezTo>
                    <a:pt x="552" y="114"/>
                    <a:pt x="531" y="122"/>
                    <a:pt x="525" y="126"/>
                  </a:cubicBezTo>
                  <a:cubicBezTo>
                    <a:pt x="520" y="131"/>
                    <a:pt x="512" y="128"/>
                    <a:pt x="507" y="131"/>
                  </a:cubicBezTo>
                  <a:cubicBezTo>
                    <a:pt x="502" y="134"/>
                    <a:pt x="490" y="136"/>
                    <a:pt x="485" y="133"/>
                  </a:cubicBezTo>
                  <a:cubicBezTo>
                    <a:pt x="479" y="129"/>
                    <a:pt x="472" y="137"/>
                    <a:pt x="468" y="137"/>
                  </a:cubicBezTo>
                  <a:cubicBezTo>
                    <a:pt x="464" y="136"/>
                    <a:pt x="459" y="141"/>
                    <a:pt x="454" y="141"/>
                  </a:cubicBezTo>
                  <a:cubicBezTo>
                    <a:pt x="449" y="140"/>
                    <a:pt x="440" y="144"/>
                    <a:pt x="439" y="147"/>
                  </a:cubicBezTo>
                  <a:cubicBezTo>
                    <a:pt x="439" y="150"/>
                    <a:pt x="431" y="149"/>
                    <a:pt x="431" y="152"/>
                  </a:cubicBezTo>
                  <a:cubicBezTo>
                    <a:pt x="431" y="156"/>
                    <a:pt x="424" y="159"/>
                    <a:pt x="421" y="156"/>
                  </a:cubicBezTo>
                  <a:cubicBezTo>
                    <a:pt x="418" y="153"/>
                    <a:pt x="414" y="159"/>
                    <a:pt x="418" y="163"/>
                  </a:cubicBezTo>
                  <a:cubicBezTo>
                    <a:pt x="423" y="168"/>
                    <a:pt x="410" y="168"/>
                    <a:pt x="412" y="171"/>
                  </a:cubicBezTo>
                  <a:cubicBezTo>
                    <a:pt x="414" y="173"/>
                    <a:pt x="407" y="175"/>
                    <a:pt x="409" y="178"/>
                  </a:cubicBezTo>
                  <a:cubicBezTo>
                    <a:pt x="410" y="181"/>
                    <a:pt x="404" y="182"/>
                    <a:pt x="399" y="183"/>
                  </a:cubicBezTo>
                  <a:cubicBezTo>
                    <a:pt x="394" y="184"/>
                    <a:pt x="391" y="191"/>
                    <a:pt x="398" y="191"/>
                  </a:cubicBezTo>
                  <a:cubicBezTo>
                    <a:pt x="404" y="191"/>
                    <a:pt x="394" y="192"/>
                    <a:pt x="395" y="197"/>
                  </a:cubicBezTo>
                  <a:cubicBezTo>
                    <a:pt x="395" y="202"/>
                    <a:pt x="384" y="199"/>
                    <a:pt x="385" y="202"/>
                  </a:cubicBezTo>
                  <a:close/>
                  <a:moveTo>
                    <a:pt x="430" y="29"/>
                  </a:moveTo>
                  <a:cubicBezTo>
                    <a:pt x="431" y="32"/>
                    <a:pt x="429" y="32"/>
                    <a:pt x="422" y="32"/>
                  </a:cubicBezTo>
                  <a:cubicBezTo>
                    <a:pt x="415" y="32"/>
                    <a:pt x="412" y="36"/>
                    <a:pt x="415" y="39"/>
                  </a:cubicBezTo>
                  <a:cubicBezTo>
                    <a:pt x="419" y="42"/>
                    <a:pt x="437" y="41"/>
                    <a:pt x="440" y="37"/>
                  </a:cubicBezTo>
                  <a:cubicBezTo>
                    <a:pt x="443" y="33"/>
                    <a:pt x="451" y="36"/>
                    <a:pt x="452" y="32"/>
                  </a:cubicBezTo>
                  <a:cubicBezTo>
                    <a:pt x="453" y="28"/>
                    <a:pt x="429" y="26"/>
                    <a:pt x="430" y="29"/>
                  </a:cubicBezTo>
                  <a:close/>
                  <a:moveTo>
                    <a:pt x="387" y="33"/>
                  </a:moveTo>
                  <a:cubicBezTo>
                    <a:pt x="387" y="28"/>
                    <a:pt x="370" y="34"/>
                    <a:pt x="373" y="35"/>
                  </a:cubicBezTo>
                  <a:cubicBezTo>
                    <a:pt x="376" y="36"/>
                    <a:pt x="387" y="39"/>
                    <a:pt x="387" y="33"/>
                  </a:cubicBezTo>
                  <a:close/>
                  <a:moveTo>
                    <a:pt x="429" y="11"/>
                  </a:moveTo>
                  <a:cubicBezTo>
                    <a:pt x="437" y="11"/>
                    <a:pt x="434" y="6"/>
                    <a:pt x="440" y="7"/>
                  </a:cubicBezTo>
                  <a:cubicBezTo>
                    <a:pt x="445" y="7"/>
                    <a:pt x="452" y="7"/>
                    <a:pt x="449" y="4"/>
                  </a:cubicBezTo>
                  <a:cubicBezTo>
                    <a:pt x="447" y="0"/>
                    <a:pt x="427" y="2"/>
                    <a:pt x="429" y="4"/>
                  </a:cubicBezTo>
                  <a:cubicBezTo>
                    <a:pt x="431" y="7"/>
                    <a:pt x="414" y="6"/>
                    <a:pt x="414" y="7"/>
                  </a:cubicBezTo>
                  <a:cubicBezTo>
                    <a:pt x="415" y="9"/>
                    <a:pt x="421" y="11"/>
                    <a:pt x="429" y="11"/>
                  </a:cubicBezTo>
                  <a:close/>
                  <a:moveTo>
                    <a:pt x="487" y="23"/>
                  </a:moveTo>
                  <a:cubicBezTo>
                    <a:pt x="490" y="20"/>
                    <a:pt x="483" y="20"/>
                    <a:pt x="482" y="17"/>
                  </a:cubicBezTo>
                  <a:cubicBezTo>
                    <a:pt x="482" y="14"/>
                    <a:pt x="463" y="13"/>
                    <a:pt x="464" y="16"/>
                  </a:cubicBezTo>
                  <a:cubicBezTo>
                    <a:pt x="465" y="20"/>
                    <a:pt x="451" y="23"/>
                    <a:pt x="455" y="27"/>
                  </a:cubicBezTo>
                  <a:cubicBezTo>
                    <a:pt x="463" y="33"/>
                    <a:pt x="485" y="26"/>
                    <a:pt x="487" y="23"/>
                  </a:cubicBezTo>
                  <a:close/>
                  <a:moveTo>
                    <a:pt x="434" y="17"/>
                  </a:moveTo>
                  <a:cubicBezTo>
                    <a:pt x="435" y="10"/>
                    <a:pt x="424" y="16"/>
                    <a:pt x="415" y="12"/>
                  </a:cubicBezTo>
                  <a:cubicBezTo>
                    <a:pt x="406" y="9"/>
                    <a:pt x="401" y="9"/>
                    <a:pt x="407" y="14"/>
                  </a:cubicBezTo>
                  <a:cubicBezTo>
                    <a:pt x="410" y="16"/>
                    <a:pt x="392" y="18"/>
                    <a:pt x="395" y="21"/>
                  </a:cubicBezTo>
                  <a:cubicBezTo>
                    <a:pt x="401" y="27"/>
                    <a:pt x="433" y="24"/>
                    <a:pt x="434" y="17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57" name="Freeform 158"/>
            <p:cNvSpPr>
              <a:spLocks noChangeArrowheads="1"/>
            </p:cNvSpPr>
            <p:nvPr/>
          </p:nvSpPr>
          <p:spPr bwMode="auto">
            <a:xfrm>
              <a:off x="3908438" y="2347914"/>
              <a:ext cx="395289" cy="415926"/>
            </a:xfrm>
            <a:custGeom>
              <a:avLst/>
              <a:gdLst>
                <a:gd name="T0" fmla="*/ 184 w 206"/>
                <a:gd name="T1" fmla="*/ 102 h 218"/>
                <a:gd name="T2" fmla="*/ 184 w 206"/>
                <a:gd name="T3" fmla="*/ 95 h 218"/>
                <a:gd name="T4" fmla="*/ 181 w 206"/>
                <a:gd name="T5" fmla="*/ 91 h 218"/>
                <a:gd name="T6" fmla="*/ 186 w 206"/>
                <a:gd name="T7" fmla="*/ 81 h 218"/>
                <a:gd name="T8" fmla="*/ 189 w 206"/>
                <a:gd name="T9" fmla="*/ 71 h 218"/>
                <a:gd name="T10" fmla="*/ 194 w 206"/>
                <a:gd name="T11" fmla="*/ 54 h 218"/>
                <a:gd name="T12" fmla="*/ 203 w 206"/>
                <a:gd name="T13" fmla="*/ 44 h 218"/>
                <a:gd name="T14" fmla="*/ 203 w 206"/>
                <a:gd name="T15" fmla="*/ 33 h 218"/>
                <a:gd name="T16" fmla="*/ 204 w 206"/>
                <a:gd name="T17" fmla="*/ 23 h 218"/>
                <a:gd name="T18" fmla="*/ 185 w 206"/>
                <a:gd name="T19" fmla="*/ 13 h 218"/>
                <a:gd name="T20" fmla="*/ 172 w 206"/>
                <a:gd name="T21" fmla="*/ 13 h 218"/>
                <a:gd name="T22" fmla="*/ 164 w 206"/>
                <a:gd name="T23" fmla="*/ 4 h 218"/>
                <a:gd name="T24" fmla="*/ 156 w 206"/>
                <a:gd name="T25" fmla="*/ 6 h 218"/>
                <a:gd name="T26" fmla="*/ 134 w 206"/>
                <a:gd name="T27" fmla="*/ 6 h 218"/>
                <a:gd name="T28" fmla="*/ 114 w 206"/>
                <a:gd name="T29" fmla="*/ 9 h 218"/>
                <a:gd name="T30" fmla="*/ 89 w 206"/>
                <a:gd name="T31" fmla="*/ 13 h 218"/>
                <a:gd name="T32" fmla="*/ 68 w 206"/>
                <a:gd name="T33" fmla="*/ 16 h 218"/>
                <a:gd name="T34" fmla="*/ 66 w 206"/>
                <a:gd name="T35" fmla="*/ 35 h 218"/>
                <a:gd name="T36" fmla="*/ 53 w 206"/>
                <a:gd name="T37" fmla="*/ 71 h 218"/>
                <a:gd name="T38" fmla="*/ 43 w 206"/>
                <a:gd name="T39" fmla="*/ 102 h 218"/>
                <a:gd name="T40" fmla="*/ 32 w 206"/>
                <a:gd name="T41" fmla="*/ 117 h 218"/>
                <a:gd name="T42" fmla="*/ 18 w 206"/>
                <a:gd name="T43" fmla="*/ 117 h 218"/>
                <a:gd name="T44" fmla="*/ 0 w 206"/>
                <a:gd name="T45" fmla="*/ 121 h 218"/>
                <a:gd name="T46" fmla="*/ 4 w 206"/>
                <a:gd name="T47" fmla="*/ 135 h 218"/>
                <a:gd name="T48" fmla="*/ 47 w 206"/>
                <a:gd name="T49" fmla="*/ 132 h 218"/>
                <a:gd name="T50" fmla="*/ 53 w 206"/>
                <a:gd name="T51" fmla="*/ 150 h 218"/>
                <a:gd name="T52" fmla="*/ 76 w 206"/>
                <a:gd name="T53" fmla="*/ 155 h 218"/>
                <a:gd name="T54" fmla="*/ 89 w 206"/>
                <a:gd name="T55" fmla="*/ 145 h 218"/>
                <a:gd name="T56" fmla="*/ 102 w 206"/>
                <a:gd name="T57" fmla="*/ 149 h 218"/>
                <a:gd name="T58" fmla="*/ 103 w 206"/>
                <a:gd name="T59" fmla="*/ 174 h 218"/>
                <a:gd name="T60" fmla="*/ 108 w 206"/>
                <a:gd name="T61" fmla="*/ 192 h 218"/>
                <a:gd name="T62" fmla="*/ 124 w 206"/>
                <a:gd name="T63" fmla="*/ 188 h 218"/>
                <a:gd name="T64" fmla="*/ 130 w 206"/>
                <a:gd name="T65" fmla="*/ 191 h 218"/>
                <a:gd name="T66" fmla="*/ 140 w 206"/>
                <a:gd name="T67" fmla="*/ 193 h 218"/>
                <a:gd name="T68" fmla="*/ 153 w 206"/>
                <a:gd name="T69" fmla="*/ 201 h 218"/>
                <a:gd name="T70" fmla="*/ 162 w 206"/>
                <a:gd name="T71" fmla="*/ 198 h 218"/>
                <a:gd name="T72" fmla="*/ 177 w 206"/>
                <a:gd name="T73" fmla="*/ 206 h 218"/>
                <a:gd name="T74" fmla="*/ 189 w 206"/>
                <a:gd name="T75" fmla="*/ 216 h 218"/>
                <a:gd name="T76" fmla="*/ 190 w 206"/>
                <a:gd name="T77" fmla="*/ 203 h 218"/>
                <a:gd name="T78" fmla="*/ 175 w 206"/>
                <a:gd name="T79" fmla="*/ 196 h 218"/>
                <a:gd name="T80" fmla="*/ 178 w 206"/>
                <a:gd name="T81" fmla="*/ 173 h 218"/>
                <a:gd name="T82" fmla="*/ 182 w 206"/>
                <a:gd name="T83" fmla="*/ 160 h 218"/>
                <a:gd name="T84" fmla="*/ 196 w 206"/>
                <a:gd name="T85" fmla="*/ 157 h 218"/>
                <a:gd name="T86" fmla="*/ 189 w 206"/>
                <a:gd name="T87" fmla="*/ 144 h 21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6"/>
                <a:gd name="T133" fmla="*/ 0 h 218"/>
                <a:gd name="T134" fmla="*/ 206 w 206"/>
                <a:gd name="T135" fmla="*/ 218 h 21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6" h="218">
                  <a:moveTo>
                    <a:pt x="189" y="144"/>
                  </a:moveTo>
                  <a:cubicBezTo>
                    <a:pt x="183" y="141"/>
                    <a:pt x="181" y="103"/>
                    <a:pt x="184" y="102"/>
                  </a:cubicBezTo>
                  <a:cubicBezTo>
                    <a:pt x="184" y="102"/>
                    <a:pt x="185" y="102"/>
                    <a:pt x="185" y="103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4" y="95"/>
                    <a:pt x="184" y="94"/>
                    <a:pt x="184" y="94"/>
                  </a:cubicBezTo>
                  <a:cubicBezTo>
                    <a:pt x="183" y="94"/>
                    <a:pt x="181" y="93"/>
                    <a:pt x="181" y="91"/>
                  </a:cubicBezTo>
                  <a:cubicBezTo>
                    <a:pt x="181" y="88"/>
                    <a:pt x="184" y="88"/>
                    <a:pt x="184" y="88"/>
                  </a:cubicBezTo>
                  <a:cubicBezTo>
                    <a:pt x="184" y="88"/>
                    <a:pt x="183" y="82"/>
                    <a:pt x="186" y="81"/>
                  </a:cubicBezTo>
                  <a:cubicBezTo>
                    <a:pt x="187" y="80"/>
                    <a:pt x="187" y="80"/>
                    <a:pt x="187" y="79"/>
                  </a:cubicBezTo>
                  <a:cubicBezTo>
                    <a:pt x="189" y="78"/>
                    <a:pt x="189" y="74"/>
                    <a:pt x="189" y="71"/>
                  </a:cubicBezTo>
                  <a:cubicBezTo>
                    <a:pt x="189" y="68"/>
                    <a:pt x="190" y="64"/>
                    <a:pt x="191" y="62"/>
                  </a:cubicBezTo>
                  <a:cubicBezTo>
                    <a:pt x="193" y="59"/>
                    <a:pt x="192" y="55"/>
                    <a:pt x="194" y="54"/>
                  </a:cubicBezTo>
                  <a:cubicBezTo>
                    <a:pt x="196" y="52"/>
                    <a:pt x="196" y="48"/>
                    <a:pt x="198" y="47"/>
                  </a:cubicBezTo>
                  <a:cubicBezTo>
                    <a:pt x="201" y="47"/>
                    <a:pt x="203" y="46"/>
                    <a:pt x="203" y="44"/>
                  </a:cubicBezTo>
                  <a:cubicBezTo>
                    <a:pt x="203" y="43"/>
                    <a:pt x="206" y="41"/>
                    <a:pt x="206" y="38"/>
                  </a:cubicBezTo>
                  <a:cubicBezTo>
                    <a:pt x="206" y="36"/>
                    <a:pt x="203" y="36"/>
                    <a:pt x="203" y="33"/>
                  </a:cubicBezTo>
                  <a:cubicBezTo>
                    <a:pt x="203" y="30"/>
                    <a:pt x="204" y="23"/>
                    <a:pt x="204" y="23"/>
                  </a:cubicBezTo>
                  <a:cubicBezTo>
                    <a:pt x="204" y="23"/>
                    <a:pt x="204" y="23"/>
                    <a:pt x="204" y="23"/>
                  </a:cubicBezTo>
                  <a:cubicBezTo>
                    <a:pt x="198" y="18"/>
                    <a:pt x="192" y="13"/>
                    <a:pt x="191" y="12"/>
                  </a:cubicBezTo>
                  <a:cubicBezTo>
                    <a:pt x="189" y="11"/>
                    <a:pt x="185" y="13"/>
                    <a:pt x="185" y="13"/>
                  </a:cubicBezTo>
                  <a:cubicBezTo>
                    <a:pt x="185" y="13"/>
                    <a:pt x="182" y="10"/>
                    <a:pt x="179" y="13"/>
                  </a:cubicBezTo>
                  <a:cubicBezTo>
                    <a:pt x="176" y="15"/>
                    <a:pt x="172" y="13"/>
                    <a:pt x="172" y="13"/>
                  </a:cubicBezTo>
                  <a:cubicBezTo>
                    <a:pt x="172" y="13"/>
                    <a:pt x="168" y="11"/>
                    <a:pt x="167" y="7"/>
                  </a:cubicBezTo>
                  <a:cubicBezTo>
                    <a:pt x="166" y="6"/>
                    <a:pt x="165" y="5"/>
                    <a:pt x="164" y="4"/>
                  </a:cubicBezTo>
                  <a:cubicBezTo>
                    <a:pt x="164" y="5"/>
                    <a:pt x="164" y="5"/>
                    <a:pt x="164" y="5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46" y="0"/>
                    <a:pt x="143" y="5"/>
                  </a:cubicBezTo>
                  <a:cubicBezTo>
                    <a:pt x="141" y="9"/>
                    <a:pt x="139" y="6"/>
                    <a:pt x="134" y="6"/>
                  </a:cubicBezTo>
                  <a:cubicBezTo>
                    <a:pt x="130" y="6"/>
                    <a:pt x="125" y="8"/>
                    <a:pt x="123" y="9"/>
                  </a:cubicBezTo>
                  <a:cubicBezTo>
                    <a:pt x="120" y="11"/>
                    <a:pt x="116" y="8"/>
                    <a:pt x="114" y="9"/>
                  </a:cubicBezTo>
                  <a:cubicBezTo>
                    <a:pt x="111" y="11"/>
                    <a:pt x="110" y="17"/>
                    <a:pt x="110" y="17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3"/>
                    <a:pt x="84" y="7"/>
                    <a:pt x="79" y="7"/>
                  </a:cubicBezTo>
                  <a:cubicBezTo>
                    <a:pt x="75" y="7"/>
                    <a:pt x="68" y="16"/>
                    <a:pt x="68" y="16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9" y="28"/>
                    <a:pt x="67" y="33"/>
                    <a:pt x="66" y="35"/>
                  </a:cubicBezTo>
                  <a:cubicBezTo>
                    <a:pt x="64" y="38"/>
                    <a:pt x="62" y="40"/>
                    <a:pt x="62" y="47"/>
                  </a:cubicBezTo>
                  <a:cubicBezTo>
                    <a:pt x="62" y="54"/>
                    <a:pt x="53" y="65"/>
                    <a:pt x="53" y="71"/>
                  </a:cubicBezTo>
                  <a:cubicBezTo>
                    <a:pt x="53" y="76"/>
                    <a:pt x="44" y="80"/>
                    <a:pt x="44" y="83"/>
                  </a:cubicBezTo>
                  <a:cubicBezTo>
                    <a:pt x="44" y="87"/>
                    <a:pt x="43" y="94"/>
                    <a:pt x="43" y="102"/>
                  </a:cubicBezTo>
                  <a:cubicBezTo>
                    <a:pt x="43" y="110"/>
                    <a:pt x="39" y="103"/>
                    <a:pt x="39" y="110"/>
                  </a:cubicBezTo>
                  <a:cubicBezTo>
                    <a:pt x="39" y="117"/>
                    <a:pt x="35" y="113"/>
                    <a:pt x="32" y="117"/>
                  </a:cubicBezTo>
                  <a:cubicBezTo>
                    <a:pt x="28" y="120"/>
                    <a:pt x="27" y="121"/>
                    <a:pt x="27" y="117"/>
                  </a:cubicBezTo>
                  <a:cubicBezTo>
                    <a:pt x="27" y="114"/>
                    <a:pt x="22" y="113"/>
                    <a:pt x="18" y="117"/>
                  </a:cubicBezTo>
                  <a:cubicBezTo>
                    <a:pt x="14" y="120"/>
                    <a:pt x="12" y="117"/>
                    <a:pt x="10" y="116"/>
                  </a:cubicBezTo>
                  <a:cubicBezTo>
                    <a:pt x="9" y="115"/>
                    <a:pt x="4" y="118"/>
                    <a:pt x="0" y="121"/>
                  </a:cubicBezTo>
                  <a:cubicBezTo>
                    <a:pt x="2" y="126"/>
                    <a:pt x="3" y="130"/>
                    <a:pt x="4" y="134"/>
                  </a:cubicBezTo>
                  <a:cubicBezTo>
                    <a:pt x="4" y="134"/>
                    <a:pt x="4" y="135"/>
                    <a:pt x="4" y="135"/>
                  </a:cubicBezTo>
                  <a:cubicBezTo>
                    <a:pt x="6" y="133"/>
                    <a:pt x="9" y="132"/>
                    <a:pt x="10" y="132"/>
                  </a:cubicBezTo>
                  <a:cubicBezTo>
                    <a:pt x="14" y="131"/>
                    <a:pt x="47" y="132"/>
                    <a:pt x="47" y="132"/>
                  </a:cubicBezTo>
                  <a:cubicBezTo>
                    <a:pt x="47" y="132"/>
                    <a:pt x="50" y="137"/>
                    <a:pt x="49" y="141"/>
                  </a:cubicBezTo>
                  <a:cubicBezTo>
                    <a:pt x="48" y="146"/>
                    <a:pt x="51" y="144"/>
                    <a:pt x="53" y="150"/>
                  </a:cubicBezTo>
                  <a:cubicBezTo>
                    <a:pt x="56" y="156"/>
                    <a:pt x="58" y="158"/>
                    <a:pt x="63" y="157"/>
                  </a:cubicBezTo>
                  <a:cubicBezTo>
                    <a:pt x="68" y="155"/>
                    <a:pt x="74" y="154"/>
                    <a:pt x="76" y="155"/>
                  </a:cubicBezTo>
                  <a:cubicBezTo>
                    <a:pt x="78" y="155"/>
                    <a:pt x="77" y="146"/>
                    <a:pt x="80" y="145"/>
                  </a:cubicBezTo>
                  <a:cubicBezTo>
                    <a:pt x="83" y="143"/>
                    <a:pt x="89" y="145"/>
                    <a:pt x="89" y="145"/>
                  </a:cubicBezTo>
                  <a:cubicBezTo>
                    <a:pt x="89" y="145"/>
                    <a:pt x="90" y="147"/>
                    <a:pt x="95" y="147"/>
                  </a:cubicBezTo>
                  <a:cubicBezTo>
                    <a:pt x="100" y="147"/>
                    <a:pt x="102" y="145"/>
                    <a:pt x="102" y="149"/>
                  </a:cubicBezTo>
                  <a:cubicBezTo>
                    <a:pt x="102" y="152"/>
                    <a:pt x="103" y="156"/>
                    <a:pt x="104" y="158"/>
                  </a:cubicBezTo>
                  <a:cubicBezTo>
                    <a:pt x="106" y="159"/>
                    <a:pt x="100" y="172"/>
                    <a:pt x="103" y="174"/>
                  </a:cubicBezTo>
                  <a:cubicBezTo>
                    <a:pt x="105" y="176"/>
                    <a:pt x="109" y="180"/>
                    <a:pt x="108" y="183"/>
                  </a:cubicBezTo>
                  <a:cubicBezTo>
                    <a:pt x="108" y="185"/>
                    <a:pt x="106" y="191"/>
                    <a:pt x="108" y="192"/>
                  </a:cubicBezTo>
                  <a:cubicBezTo>
                    <a:pt x="110" y="192"/>
                    <a:pt x="111" y="189"/>
                    <a:pt x="114" y="189"/>
                  </a:cubicBezTo>
                  <a:cubicBezTo>
                    <a:pt x="118" y="189"/>
                    <a:pt x="121" y="189"/>
                    <a:pt x="124" y="188"/>
                  </a:cubicBezTo>
                  <a:cubicBezTo>
                    <a:pt x="126" y="187"/>
                    <a:pt x="127" y="187"/>
                    <a:pt x="127" y="188"/>
                  </a:cubicBezTo>
                  <a:cubicBezTo>
                    <a:pt x="129" y="189"/>
                    <a:pt x="130" y="191"/>
                    <a:pt x="130" y="191"/>
                  </a:cubicBezTo>
                  <a:cubicBezTo>
                    <a:pt x="130" y="191"/>
                    <a:pt x="131" y="194"/>
                    <a:pt x="133" y="193"/>
                  </a:cubicBezTo>
                  <a:cubicBezTo>
                    <a:pt x="135" y="192"/>
                    <a:pt x="141" y="191"/>
                    <a:pt x="140" y="193"/>
                  </a:cubicBezTo>
                  <a:cubicBezTo>
                    <a:pt x="140" y="195"/>
                    <a:pt x="142" y="199"/>
                    <a:pt x="144" y="198"/>
                  </a:cubicBezTo>
                  <a:cubicBezTo>
                    <a:pt x="146" y="197"/>
                    <a:pt x="151" y="201"/>
                    <a:pt x="153" y="201"/>
                  </a:cubicBezTo>
                  <a:cubicBezTo>
                    <a:pt x="156" y="201"/>
                    <a:pt x="158" y="201"/>
                    <a:pt x="158" y="200"/>
                  </a:cubicBezTo>
                  <a:cubicBezTo>
                    <a:pt x="158" y="198"/>
                    <a:pt x="161" y="196"/>
                    <a:pt x="162" y="198"/>
                  </a:cubicBezTo>
                  <a:cubicBezTo>
                    <a:pt x="163" y="200"/>
                    <a:pt x="166" y="204"/>
                    <a:pt x="168" y="204"/>
                  </a:cubicBezTo>
                  <a:cubicBezTo>
                    <a:pt x="171" y="204"/>
                    <a:pt x="177" y="204"/>
                    <a:pt x="177" y="206"/>
                  </a:cubicBezTo>
                  <a:cubicBezTo>
                    <a:pt x="177" y="208"/>
                    <a:pt x="179" y="214"/>
                    <a:pt x="181" y="216"/>
                  </a:cubicBezTo>
                  <a:cubicBezTo>
                    <a:pt x="184" y="218"/>
                    <a:pt x="189" y="216"/>
                    <a:pt x="189" y="216"/>
                  </a:cubicBezTo>
                  <a:cubicBezTo>
                    <a:pt x="189" y="216"/>
                    <a:pt x="191" y="214"/>
                    <a:pt x="191" y="211"/>
                  </a:cubicBezTo>
                  <a:cubicBezTo>
                    <a:pt x="191" y="207"/>
                    <a:pt x="191" y="203"/>
                    <a:pt x="190" y="203"/>
                  </a:cubicBezTo>
                  <a:cubicBezTo>
                    <a:pt x="188" y="203"/>
                    <a:pt x="186" y="206"/>
                    <a:pt x="182" y="205"/>
                  </a:cubicBezTo>
                  <a:cubicBezTo>
                    <a:pt x="179" y="204"/>
                    <a:pt x="176" y="197"/>
                    <a:pt x="175" y="196"/>
                  </a:cubicBezTo>
                  <a:cubicBezTo>
                    <a:pt x="173" y="195"/>
                    <a:pt x="177" y="189"/>
                    <a:pt x="177" y="186"/>
                  </a:cubicBezTo>
                  <a:cubicBezTo>
                    <a:pt x="177" y="183"/>
                    <a:pt x="180" y="174"/>
                    <a:pt x="178" y="173"/>
                  </a:cubicBezTo>
                  <a:cubicBezTo>
                    <a:pt x="176" y="172"/>
                    <a:pt x="177" y="169"/>
                    <a:pt x="179" y="167"/>
                  </a:cubicBezTo>
                  <a:cubicBezTo>
                    <a:pt x="182" y="165"/>
                    <a:pt x="178" y="160"/>
                    <a:pt x="182" y="160"/>
                  </a:cubicBezTo>
                  <a:cubicBezTo>
                    <a:pt x="186" y="160"/>
                    <a:pt x="194" y="160"/>
                    <a:pt x="196" y="157"/>
                  </a:cubicBezTo>
                  <a:cubicBezTo>
                    <a:pt x="196" y="157"/>
                    <a:pt x="196" y="157"/>
                    <a:pt x="196" y="157"/>
                  </a:cubicBezTo>
                  <a:cubicBezTo>
                    <a:pt x="197" y="156"/>
                    <a:pt x="197" y="156"/>
                    <a:pt x="197" y="155"/>
                  </a:cubicBezTo>
                  <a:cubicBezTo>
                    <a:pt x="195" y="151"/>
                    <a:pt x="192" y="145"/>
                    <a:pt x="189" y="144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58" name="Freeform 159"/>
            <p:cNvSpPr>
              <a:spLocks noChangeArrowheads="1"/>
            </p:cNvSpPr>
            <p:nvPr/>
          </p:nvSpPr>
          <p:spPr bwMode="auto">
            <a:xfrm>
              <a:off x="4260864" y="2520953"/>
              <a:ext cx="34925" cy="46038"/>
            </a:xfrm>
            <a:custGeom>
              <a:avLst/>
              <a:gdLst>
                <a:gd name="T0" fmla="*/ 1 w 18"/>
                <a:gd name="T1" fmla="*/ 12 h 24"/>
                <a:gd name="T2" fmla="*/ 4 w 18"/>
                <a:gd name="T3" fmla="*/ 24 h 24"/>
                <a:gd name="T4" fmla="*/ 9 w 18"/>
                <a:gd name="T5" fmla="*/ 21 h 24"/>
                <a:gd name="T6" fmla="*/ 18 w 18"/>
                <a:gd name="T7" fmla="*/ 8 h 24"/>
                <a:gd name="T8" fmla="*/ 15 w 18"/>
                <a:gd name="T9" fmla="*/ 6 h 24"/>
                <a:gd name="T10" fmla="*/ 14 w 18"/>
                <a:gd name="T11" fmla="*/ 0 h 24"/>
                <a:gd name="T12" fmla="*/ 9 w 18"/>
                <a:gd name="T13" fmla="*/ 0 h 24"/>
                <a:gd name="T14" fmla="*/ 3 w 18"/>
                <a:gd name="T15" fmla="*/ 4 h 24"/>
                <a:gd name="T16" fmla="*/ 0 w 18"/>
                <a:gd name="T17" fmla="*/ 3 h 24"/>
                <a:gd name="T18" fmla="*/ 0 w 18"/>
                <a:gd name="T19" fmla="*/ 4 h 24"/>
                <a:gd name="T20" fmla="*/ 1 w 18"/>
                <a:gd name="T21" fmla="*/ 12 h 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24"/>
                <a:gd name="T35" fmla="*/ 18 w 18"/>
                <a:gd name="T36" fmla="*/ 24 h 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24">
                  <a:moveTo>
                    <a:pt x="1" y="12"/>
                  </a:moveTo>
                  <a:cubicBezTo>
                    <a:pt x="2" y="14"/>
                    <a:pt x="3" y="19"/>
                    <a:pt x="4" y="24"/>
                  </a:cubicBezTo>
                  <a:cubicBezTo>
                    <a:pt x="6" y="22"/>
                    <a:pt x="8" y="21"/>
                    <a:pt x="9" y="21"/>
                  </a:cubicBezTo>
                  <a:cubicBezTo>
                    <a:pt x="11" y="20"/>
                    <a:pt x="18" y="8"/>
                    <a:pt x="18" y="8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3"/>
                    <a:pt x="14" y="0"/>
                  </a:cubicBezTo>
                  <a:cubicBezTo>
                    <a:pt x="12" y="0"/>
                    <a:pt x="9" y="0"/>
                    <a:pt x="9" y="0"/>
                  </a:cubicBezTo>
                  <a:cubicBezTo>
                    <a:pt x="9" y="0"/>
                    <a:pt x="10" y="5"/>
                    <a:pt x="3" y="4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lnTo>
                    <a:pt x="1" y="12"/>
                  </a:ln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59" name="Freeform 160"/>
            <p:cNvSpPr>
              <a:spLocks noChangeArrowheads="1"/>
            </p:cNvSpPr>
            <p:nvPr/>
          </p:nvSpPr>
          <p:spPr bwMode="auto">
            <a:xfrm>
              <a:off x="4281502" y="2698754"/>
              <a:ext cx="230189" cy="368300"/>
            </a:xfrm>
            <a:custGeom>
              <a:avLst/>
              <a:gdLst>
                <a:gd name="T0" fmla="*/ 119 w 120"/>
                <a:gd name="T1" fmla="*/ 50 h 193"/>
                <a:gd name="T2" fmla="*/ 116 w 120"/>
                <a:gd name="T3" fmla="*/ 28 h 193"/>
                <a:gd name="T4" fmla="*/ 115 w 120"/>
                <a:gd name="T5" fmla="*/ 1 h 193"/>
                <a:gd name="T6" fmla="*/ 115 w 120"/>
                <a:gd name="T7" fmla="*/ 0 h 193"/>
                <a:gd name="T8" fmla="*/ 103 w 120"/>
                <a:gd name="T9" fmla="*/ 7 h 193"/>
                <a:gd name="T10" fmla="*/ 95 w 120"/>
                <a:gd name="T11" fmla="*/ 9 h 193"/>
                <a:gd name="T12" fmla="*/ 89 w 120"/>
                <a:gd name="T13" fmla="*/ 8 h 193"/>
                <a:gd name="T14" fmla="*/ 85 w 120"/>
                <a:gd name="T15" fmla="*/ 13 h 193"/>
                <a:gd name="T16" fmla="*/ 78 w 120"/>
                <a:gd name="T17" fmla="*/ 13 h 193"/>
                <a:gd name="T18" fmla="*/ 69 w 120"/>
                <a:gd name="T19" fmla="*/ 15 h 193"/>
                <a:gd name="T20" fmla="*/ 65 w 120"/>
                <a:gd name="T21" fmla="*/ 11 h 193"/>
                <a:gd name="T22" fmla="*/ 58 w 120"/>
                <a:gd name="T23" fmla="*/ 13 h 193"/>
                <a:gd name="T24" fmla="*/ 52 w 120"/>
                <a:gd name="T25" fmla="*/ 12 h 193"/>
                <a:gd name="T26" fmla="*/ 51 w 120"/>
                <a:gd name="T27" fmla="*/ 16 h 193"/>
                <a:gd name="T28" fmla="*/ 56 w 120"/>
                <a:gd name="T29" fmla="*/ 40 h 193"/>
                <a:gd name="T30" fmla="*/ 63 w 120"/>
                <a:gd name="T31" fmla="*/ 46 h 193"/>
                <a:gd name="T32" fmla="*/ 63 w 120"/>
                <a:gd name="T33" fmla="*/ 58 h 193"/>
                <a:gd name="T34" fmla="*/ 57 w 120"/>
                <a:gd name="T35" fmla="*/ 65 h 193"/>
                <a:gd name="T36" fmla="*/ 56 w 120"/>
                <a:gd name="T37" fmla="*/ 75 h 193"/>
                <a:gd name="T38" fmla="*/ 46 w 120"/>
                <a:gd name="T39" fmla="*/ 62 h 193"/>
                <a:gd name="T40" fmla="*/ 48 w 120"/>
                <a:gd name="T41" fmla="*/ 47 h 193"/>
                <a:gd name="T42" fmla="*/ 39 w 120"/>
                <a:gd name="T43" fmla="*/ 46 h 193"/>
                <a:gd name="T44" fmla="*/ 31 w 120"/>
                <a:gd name="T45" fmla="*/ 40 h 193"/>
                <a:gd name="T46" fmla="*/ 0 w 120"/>
                <a:gd name="T47" fmla="*/ 52 h 193"/>
                <a:gd name="T48" fmla="*/ 2 w 120"/>
                <a:gd name="T49" fmla="*/ 60 h 193"/>
                <a:gd name="T50" fmla="*/ 2 w 120"/>
                <a:gd name="T51" fmla="*/ 60 h 193"/>
                <a:gd name="T52" fmla="*/ 3 w 120"/>
                <a:gd name="T53" fmla="*/ 64 h 193"/>
                <a:gd name="T54" fmla="*/ 18 w 120"/>
                <a:gd name="T55" fmla="*/ 67 h 193"/>
                <a:gd name="T56" fmla="*/ 31 w 120"/>
                <a:gd name="T57" fmla="*/ 72 h 193"/>
                <a:gd name="T58" fmla="*/ 31 w 120"/>
                <a:gd name="T59" fmla="*/ 89 h 193"/>
                <a:gd name="T60" fmla="*/ 28 w 120"/>
                <a:gd name="T61" fmla="*/ 99 h 193"/>
                <a:gd name="T62" fmla="*/ 32 w 120"/>
                <a:gd name="T63" fmla="*/ 108 h 193"/>
                <a:gd name="T64" fmla="*/ 26 w 120"/>
                <a:gd name="T65" fmla="*/ 116 h 193"/>
                <a:gd name="T66" fmla="*/ 23 w 120"/>
                <a:gd name="T67" fmla="*/ 127 h 193"/>
                <a:gd name="T68" fmla="*/ 11 w 120"/>
                <a:gd name="T69" fmla="*/ 138 h 193"/>
                <a:gd name="T70" fmla="*/ 12 w 120"/>
                <a:gd name="T71" fmla="*/ 139 h 193"/>
                <a:gd name="T72" fmla="*/ 19 w 120"/>
                <a:gd name="T73" fmla="*/ 160 h 193"/>
                <a:gd name="T74" fmla="*/ 20 w 120"/>
                <a:gd name="T75" fmla="*/ 180 h 193"/>
                <a:gd name="T76" fmla="*/ 21 w 120"/>
                <a:gd name="T77" fmla="*/ 193 h 193"/>
                <a:gd name="T78" fmla="*/ 30 w 120"/>
                <a:gd name="T79" fmla="*/ 193 h 193"/>
                <a:gd name="T80" fmla="*/ 30 w 120"/>
                <a:gd name="T81" fmla="*/ 187 h 193"/>
                <a:gd name="T82" fmla="*/ 26 w 120"/>
                <a:gd name="T83" fmla="*/ 183 h 193"/>
                <a:gd name="T84" fmla="*/ 43 w 120"/>
                <a:gd name="T85" fmla="*/ 170 h 193"/>
                <a:gd name="T86" fmla="*/ 57 w 120"/>
                <a:gd name="T87" fmla="*/ 161 h 193"/>
                <a:gd name="T88" fmla="*/ 59 w 120"/>
                <a:gd name="T89" fmla="*/ 145 h 193"/>
                <a:gd name="T90" fmla="*/ 57 w 120"/>
                <a:gd name="T91" fmla="*/ 130 h 193"/>
                <a:gd name="T92" fmla="*/ 51 w 120"/>
                <a:gd name="T93" fmla="*/ 116 h 193"/>
                <a:gd name="T94" fmla="*/ 53 w 120"/>
                <a:gd name="T95" fmla="*/ 108 h 193"/>
                <a:gd name="T96" fmla="*/ 58 w 120"/>
                <a:gd name="T97" fmla="*/ 102 h 193"/>
                <a:gd name="T98" fmla="*/ 68 w 120"/>
                <a:gd name="T99" fmla="*/ 96 h 193"/>
                <a:gd name="T100" fmla="*/ 79 w 120"/>
                <a:gd name="T101" fmla="*/ 83 h 193"/>
                <a:gd name="T102" fmla="*/ 101 w 120"/>
                <a:gd name="T103" fmla="*/ 73 h 193"/>
                <a:gd name="T104" fmla="*/ 119 w 120"/>
                <a:gd name="T105" fmla="*/ 50 h 19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0"/>
                <a:gd name="T160" fmla="*/ 0 h 193"/>
                <a:gd name="T161" fmla="*/ 120 w 120"/>
                <a:gd name="T162" fmla="*/ 193 h 19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0" h="193">
                  <a:moveTo>
                    <a:pt x="119" y="50"/>
                  </a:moveTo>
                  <a:cubicBezTo>
                    <a:pt x="118" y="47"/>
                    <a:pt x="116" y="33"/>
                    <a:pt x="116" y="28"/>
                  </a:cubicBezTo>
                  <a:cubicBezTo>
                    <a:pt x="117" y="22"/>
                    <a:pt x="115" y="8"/>
                    <a:pt x="115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0" y="3"/>
                    <a:pt x="104" y="5"/>
                    <a:pt x="103" y="7"/>
                  </a:cubicBezTo>
                  <a:cubicBezTo>
                    <a:pt x="102" y="9"/>
                    <a:pt x="98" y="6"/>
                    <a:pt x="95" y="9"/>
                  </a:cubicBezTo>
                  <a:cubicBezTo>
                    <a:pt x="93" y="11"/>
                    <a:pt x="91" y="9"/>
                    <a:pt x="89" y="8"/>
                  </a:cubicBezTo>
                  <a:cubicBezTo>
                    <a:pt x="86" y="8"/>
                    <a:pt x="85" y="11"/>
                    <a:pt x="85" y="13"/>
                  </a:cubicBezTo>
                  <a:cubicBezTo>
                    <a:pt x="85" y="15"/>
                    <a:pt x="80" y="14"/>
                    <a:pt x="78" y="13"/>
                  </a:cubicBezTo>
                  <a:cubicBezTo>
                    <a:pt x="77" y="13"/>
                    <a:pt x="71" y="15"/>
                    <a:pt x="69" y="15"/>
                  </a:cubicBezTo>
                  <a:cubicBezTo>
                    <a:pt x="66" y="15"/>
                    <a:pt x="68" y="12"/>
                    <a:pt x="65" y="11"/>
                  </a:cubicBezTo>
                  <a:cubicBezTo>
                    <a:pt x="62" y="10"/>
                    <a:pt x="60" y="13"/>
                    <a:pt x="58" y="13"/>
                  </a:cubicBezTo>
                  <a:cubicBezTo>
                    <a:pt x="57" y="13"/>
                    <a:pt x="54" y="12"/>
                    <a:pt x="52" y="12"/>
                  </a:cubicBezTo>
                  <a:cubicBezTo>
                    <a:pt x="52" y="13"/>
                    <a:pt x="52" y="15"/>
                    <a:pt x="51" y="16"/>
                  </a:cubicBezTo>
                  <a:cubicBezTo>
                    <a:pt x="49" y="21"/>
                    <a:pt x="56" y="34"/>
                    <a:pt x="56" y="40"/>
                  </a:cubicBezTo>
                  <a:cubicBezTo>
                    <a:pt x="59" y="42"/>
                    <a:pt x="62" y="44"/>
                    <a:pt x="63" y="46"/>
                  </a:cubicBezTo>
                  <a:cubicBezTo>
                    <a:pt x="66" y="50"/>
                    <a:pt x="63" y="50"/>
                    <a:pt x="63" y="58"/>
                  </a:cubicBezTo>
                  <a:cubicBezTo>
                    <a:pt x="64" y="66"/>
                    <a:pt x="60" y="62"/>
                    <a:pt x="57" y="65"/>
                  </a:cubicBezTo>
                  <a:cubicBezTo>
                    <a:pt x="54" y="68"/>
                    <a:pt x="57" y="74"/>
                    <a:pt x="56" y="75"/>
                  </a:cubicBezTo>
                  <a:cubicBezTo>
                    <a:pt x="55" y="77"/>
                    <a:pt x="46" y="64"/>
                    <a:pt x="46" y="62"/>
                  </a:cubicBezTo>
                  <a:cubicBezTo>
                    <a:pt x="45" y="60"/>
                    <a:pt x="49" y="52"/>
                    <a:pt x="48" y="47"/>
                  </a:cubicBezTo>
                  <a:cubicBezTo>
                    <a:pt x="47" y="42"/>
                    <a:pt x="41" y="45"/>
                    <a:pt x="39" y="46"/>
                  </a:cubicBezTo>
                  <a:cubicBezTo>
                    <a:pt x="37" y="46"/>
                    <a:pt x="32" y="40"/>
                    <a:pt x="31" y="40"/>
                  </a:cubicBezTo>
                  <a:cubicBezTo>
                    <a:pt x="30" y="40"/>
                    <a:pt x="0" y="52"/>
                    <a:pt x="0" y="52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13" y="64"/>
                    <a:pt x="18" y="67"/>
                  </a:cubicBezTo>
                  <a:cubicBezTo>
                    <a:pt x="22" y="70"/>
                    <a:pt x="29" y="71"/>
                    <a:pt x="31" y="72"/>
                  </a:cubicBezTo>
                  <a:cubicBezTo>
                    <a:pt x="32" y="73"/>
                    <a:pt x="31" y="84"/>
                    <a:pt x="31" y="89"/>
                  </a:cubicBezTo>
                  <a:cubicBezTo>
                    <a:pt x="32" y="95"/>
                    <a:pt x="25" y="96"/>
                    <a:pt x="28" y="99"/>
                  </a:cubicBezTo>
                  <a:cubicBezTo>
                    <a:pt x="31" y="102"/>
                    <a:pt x="30" y="107"/>
                    <a:pt x="32" y="108"/>
                  </a:cubicBezTo>
                  <a:cubicBezTo>
                    <a:pt x="34" y="108"/>
                    <a:pt x="28" y="115"/>
                    <a:pt x="26" y="116"/>
                  </a:cubicBezTo>
                  <a:cubicBezTo>
                    <a:pt x="23" y="118"/>
                    <a:pt x="26" y="123"/>
                    <a:pt x="23" y="127"/>
                  </a:cubicBezTo>
                  <a:cubicBezTo>
                    <a:pt x="21" y="130"/>
                    <a:pt x="15" y="135"/>
                    <a:pt x="11" y="138"/>
                  </a:cubicBezTo>
                  <a:cubicBezTo>
                    <a:pt x="12" y="139"/>
                    <a:pt x="12" y="139"/>
                    <a:pt x="12" y="139"/>
                  </a:cubicBezTo>
                  <a:cubicBezTo>
                    <a:pt x="13" y="141"/>
                    <a:pt x="16" y="158"/>
                    <a:pt x="19" y="160"/>
                  </a:cubicBezTo>
                  <a:cubicBezTo>
                    <a:pt x="22" y="162"/>
                    <a:pt x="20" y="179"/>
                    <a:pt x="20" y="180"/>
                  </a:cubicBezTo>
                  <a:cubicBezTo>
                    <a:pt x="20" y="182"/>
                    <a:pt x="21" y="193"/>
                    <a:pt x="21" y="193"/>
                  </a:cubicBezTo>
                  <a:cubicBezTo>
                    <a:pt x="21" y="193"/>
                    <a:pt x="26" y="193"/>
                    <a:pt x="30" y="193"/>
                  </a:cubicBezTo>
                  <a:cubicBezTo>
                    <a:pt x="30" y="190"/>
                    <a:pt x="30" y="188"/>
                    <a:pt x="30" y="187"/>
                  </a:cubicBezTo>
                  <a:cubicBezTo>
                    <a:pt x="30" y="182"/>
                    <a:pt x="27" y="186"/>
                    <a:pt x="26" y="183"/>
                  </a:cubicBezTo>
                  <a:cubicBezTo>
                    <a:pt x="24" y="179"/>
                    <a:pt x="34" y="173"/>
                    <a:pt x="43" y="170"/>
                  </a:cubicBezTo>
                  <a:cubicBezTo>
                    <a:pt x="53" y="166"/>
                    <a:pt x="56" y="164"/>
                    <a:pt x="57" y="161"/>
                  </a:cubicBezTo>
                  <a:cubicBezTo>
                    <a:pt x="58" y="158"/>
                    <a:pt x="57" y="148"/>
                    <a:pt x="59" y="145"/>
                  </a:cubicBezTo>
                  <a:cubicBezTo>
                    <a:pt x="60" y="141"/>
                    <a:pt x="58" y="139"/>
                    <a:pt x="57" y="130"/>
                  </a:cubicBezTo>
                  <a:cubicBezTo>
                    <a:pt x="55" y="122"/>
                    <a:pt x="52" y="121"/>
                    <a:pt x="51" y="116"/>
                  </a:cubicBezTo>
                  <a:cubicBezTo>
                    <a:pt x="50" y="111"/>
                    <a:pt x="50" y="108"/>
                    <a:pt x="53" y="108"/>
                  </a:cubicBezTo>
                  <a:cubicBezTo>
                    <a:pt x="56" y="107"/>
                    <a:pt x="56" y="106"/>
                    <a:pt x="58" y="102"/>
                  </a:cubicBezTo>
                  <a:cubicBezTo>
                    <a:pt x="60" y="97"/>
                    <a:pt x="63" y="99"/>
                    <a:pt x="68" y="96"/>
                  </a:cubicBezTo>
                  <a:cubicBezTo>
                    <a:pt x="72" y="92"/>
                    <a:pt x="72" y="88"/>
                    <a:pt x="79" y="83"/>
                  </a:cubicBezTo>
                  <a:cubicBezTo>
                    <a:pt x="87" y="77"/>
                    <a:pt x="94" y="77"/>
                    <a:pt x="101" y="73"/>
                  </a:cubicBezTo>
                  <a:cubicBezTo>
                    <a:pt x="108" y="69"/>
                    <a:pt x="120" y="53"/>
                    <a:pt x="119" y="5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60" name="Freeform 161"/>
            <p:cNvSpPr>
              <a:spLocks noChangeArrowheads="1"/>
            </p:cNvSpPr>
            <p:nvPr/>
          </p:nvSpPr>
          <p:spPr bwMode="auto">
            <a:xfrm>
              <a:off x="4268802" y="2489204"/>
              <a:ext cx="233364" cy="238125"/>
            </a:xfrm>
            <a:custGeom>
              <a:avLst/>
              <a:gdLst>
                <a:gd name="T0" fmla="*/ 114 w 122"/>
                <a:gd name="T1" fmla="*/ 100 h 125"/>
                <a:gd name="T2" fmla="*/ 110 w 122"/>
                <a:gd name="T3" fmla="*/ 88 h 125"/>
                <a:gd name="T4" fmla="*/ 109 w 122"/>
                <a:gd name="T5" fmla="*/ 79 h 125"/>
                <a:gd name="T6" fmla="*/ 111 w 122"/>
                <a:gd name="T7" fmla="*/ 71 h 125"/>
                <a:gd name="T8" fmla="*/ 105 w 122"/>
                <a:gd name="T9" fmla="*/ 61 h 125"/>
                <a:gd name="T10" fmla="*/ 110 w 122"/>
                <a:gd name="T11" fmla="*/ 44 h 125"/>
                <a:gd name="T12" fmla="*/ 91 w 122"/>
                <a:gd name="T13" fmla="*/ 30 h 125"/>
                <a:gd name="T14" fmla="*/ 92 w 122"/>
                <a:gd name="T15" fmla="*/ 24 h 125"/>
                <a:gd name="T16" fmla="*/ 49 w 122"/>
                <a:gd name="T17" fmla="*/ 1 h 125"/>
                <a:gd name="T18" fmla="*/ 44 w 122"/>
                <a:gd name="T19" fmla="*/ 12 h 125"/>
                <a:gd name="T20" fmla="*/ 44 w 122"/>
                <a:gd name="T21" fmla="*/ 19 h 125"/>
                <a:gd name="T22" fmla="*/ 26 w 122"/>
                <a:gd name="T23" fmla="*/ 18 h 125"/>
                <a:gd name="T24" fmla="*/ 26 w 122"/>
                <a:gd name="T25" fmla="*/ 0 h 125"/>
                <a:gd name="T26" fmla="*/ 17 w 122"/>
                <a:gd name="T27" fmla="*/ 1 h 125"/>
                <a:gd name="T28" fmla="*/ 11 w 122"/>
                <a:gd name="T29" fmla="*/ 2 h 125"/>
                <a:gd name="T30" fmla="*/ 13 w 122"/>
                <a:gd name="T31" fmla="*/ 7 h 125"/>
                <a:gd name="T32" fmla="*/ 15 w 122"/>
                <a:gd name="T33" fmla="*/ 15 h 125"/>
                <a:gd name="T34" fmla="*/ 10 w 122"/>
                <a:gd name="T35" fmla="*/ 17 h 125"/>
                <a:gd name="T36" fmla="*/ 11 w 122"/>
                <a:gd name="T37" fmla="*/ 23 h 125"/>
                <a:gd name="T38" fmla="*/ 14 w 122"/>
                <a:gd name="T39" fmla="*/ 25 h 125"/>
                <a:gd name="T40" fmla="*/ 5 w 122"/>
                <a:gd name="T41" fmla="*/ 38 h 125"/>
                <a:gd name="T42" fmla="*/ 0 w 122"/>
                <a:gd name="T43" fmla="*/ 41 h 125"/>
                <a:gd name="T44" fmla="*/ 7 w 122"/>
                <a:gd name="T45" fmla="*/ 62 h 125"/>
                <a:gd name="T46" fmla="*/ 13 w 122"/>
                <a:gd name="T47" fmla="*/ 77 h 125"/>
                <a:gd name="T48" fmla="*/ 15 w 122"/>
                <a:gd name="T49" fmla="*/ 86 h 125"/>
                <a:gd name="T50" fmla="*/ 9 w 122"/>
                <a:gd name="T51" fmla="*/ 81 h 125"/>
                <a:gd name="T52" fmla="*/ 8 w 122"/>
                <a:gd name="T53" fmla="*/ 83 h 125"/>
                <a:gd name="T54" fmla="*/ 8 w 122"/>
                <a:gd name="T55" fmla="*/ 83 h 125"/>
                <a:gd name="T56" fmla="*/ 16 w 122"/>
                <a:gd name="T57" fmla="*/ 88 h 125"/>
                <a:gd name="T58" fmla="*/ 26 w 122"/>
                <a:gd name="T59" fmla="*/ 92 h 125"/>
                <a:gd name="T60" fmla="*/ 41 w 122"/>
                <a:gd name="T61" fmla="*/ 99 h 125"/>
                <a:gd name="T62" fmla="*/ 42 w 122"/>
                <a:gd name="T63" fmla="*/ 100 h 125"/>
                <a:gd name="T64" fmla="*/ 49 w 122"/>
                <a:gd name="T65" fmla="*/ 100 h 125"/>
                <a:gd name="T66" fmla="*/ 51 w 122"/>
                <a:gd name="T67" fmla="*/ 99 h 125"/>
                <a:gd name="T68" fmla="*/ 59 w 122"/>
                <a:gd name="T69" fmla="*/ 122 h 125"/>
                <a:gd name="T70" fmla="*/ 65 w 122"/>
                <a:gd name="T71" fmla="*/ 123 h 125"/>
                <a:gd name="T72" fmla="*/ 72 w 122"/>
                <a:gd name="T73" fmla="*/ 121 h 125"/>
                <a:gd name="T74" fmla="*/ 76 w 122"/>
                <a:gd name="T75" fmla="*/ 125 h 125"/>
                <a:gd name="T76" fmla="*/ 85 w 122"/>
                <a:gd name="T77" fmla="*/ 123 h 125"/>
                <a:gd name="T78" fmla="*/ 92 w 122"/>
                <a:gd name="T79" fmla="*/ 123 h 125"/>
                <a:gd name="T80" fmla="*/ 96 w 122"/>
                <a:gd name="T81" fmla="*/ 118 h 125"/>
                <a:gd name="T82" fmla="*/ 102 w 122"/>
                <a:gd name="T83" fmla="*/ 119 h 125"/>
                <a:gd name="T84" fmla="*/ 110 w 122"/>
                <a:gd name="T85" fmla="*/ 117 h 125"/>
                <a:gd name="T86" fmla="*/ 122 w 122"/>
                <a:gd name="T87" fmla="*/ 110 h 125"/>
                <a:gd name="T88" fmla="*/ 114 w 122"/>
                <a:gd name="T89" fmla="*/ 100 h 12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2"/>
                <a:gd name="T136" fmla="*/ 0 h 125"/>
                <a:gd name="T137" fmla="*/ 122 w 122"/>
                <a:gd name="T138" fmla="*/ 125 h 12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2" h="125">
                  <a:moveTo>
                    <a:pt x="114" y="100"/>
                  </a:moveTo>
                  <a:cubicBezTo>
                    <a:pt x="114" y="93"/>
                    <a:pt x="110" y="93"/>
                    <a:pt x="110" y="88"/>
                  </a:cubicBezTo>
                  <a:cubicBezTo>
                    <a:pt x="110" y="84"/>
                    <a:pt x="111" y="80"/>
                    <a:pt x="109" y="79"/>
                  </a:cubicBezTo>
                  <a:cubicBezTo>
                    <a:pt x="107" y="79"/>
                    <a:pt x="108" y="75"/>
                    <a:pt x="111" y="71"/>
                  </a:cubicBezTo>
                  <a:cubicBezTo>
                    <a:pt x="114" y="67"/>
                    <a:pt x="106" y="66"/>
                    <a:pt x="105" y="61"/>
                  </a:cubicBezTo>
                  <a:cubicBezTo>
                    <a:pt x="105" y="59"/>
                    <a:pt x="107" y="52"/>
                    <a:pt x="110" y="44"/>
                  </a:cubicBezTo>
                  <a:cubicBezTo>
                    <a:pt x="101" y="37"/>
                    <a:pt x="91" y="30"/>
                    <a:pt x="91" y="30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6"/>
                    <a:pt x="47" y="10"/>
                    <a:pt x="44" y="12"/>
                  </a:cubicBezTo>
                  <a:cubicBezTo>
                    <a:pt x="40" y="13"/>
                    <a:pt x="48" y="18"/>
                    <a:pt x="44" y="19"/>
                  </a:cubicBezTo>
                  <a:cubicBezTo>
                    <a:pt x="41" y="19"/>
                    <a:pt x="32" y="15"/>
                    <a:pt x="26" y="18"/>
                  </a:cubicBezTo>
                  <a:cubicBezTo>
                    <a:pt x="22" y="19"/>
                    <a:pt x="23" y="9"/>
                    <a:pt x="26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4" y="2"/>
                    <a:pt x="11" y="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5" y="12"/>
                    <a:pt x="15" y="15"/>
                  </a:cubicBezTo>
                  <a:cubicBezTo>
                    <a:pt x="15" y="16"/>
                    <a:pt x="13" y="17"/>
                    <a:pt x="10" y="17"/>
                  </a:cubicBezTo>
                  <a:cubicBezTo>
                    <a:pt x="11" y="20"/>
                    <a:pt x="11" y="23"/>
                    <a:pt x="11" y="23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7" y="37"/>
                    <a:pt x="5" y="38"/>
                  </a:cubicBezTo>
                  <a:cubicBezTo>
                    <a:pt x="4" y="38"/>
                    <a:pt x="2" y="39"/>
                    <a:pt x="0" y="41"/>
                  </a:cubicBezTo>
                  <a:cubicBezTo>
                    <a:pt x="1" y="49"/>
                    <a:pt x="3" y="59"/>
                    <a:pt x="7" y="62"/>
                  </a:cubicBezTo>
                  <a:cubicBezTo>
                    <a:pt x="12" y="68"/>
                    <a:pt x="11" y="74"/>
                    <a:pt x="13" y="77"/>
                  </a:cubicBezTo>
                  <a:cubicBezTo>
                    <a:pt x="14" y="81"/>
                    <a:pt x="19" y="85"/>
                    <a:pt x="15" y="86"/>
                  </a:cubicBezTo>
                  <a:cubicBezTo>
                    <a:pt x="13" y="87"/>
                    <a:pt x="11" y="85"/>
                    <a:pt x="9" y="81"/>
                  </a:cubicBezTo>
                  <a:cubicBezTo>
                    <a:pt x="9" y="82"/>
                    <a:pt x="9" y="82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11" y="86"/>
                    <a:pt x="15" y="88"/>
                    <a:pt x="16" y="88"/>
                  </a:cubicBezTo>
                  <a:cubicBezTo>
                    <a:pt x="19" y="88"/>
                    <a:pt x="24" y="92"/>
                    <a:pt x="26" y="92"/>
                  </a:cubicBezTo>
                  <a:cubicBezTo>
                    <a:pt x="29" y="93"/>
                    <a:pt x="40" y="97"/>
                    <a:pt x="41" y="99"/>
                  </a:cubicBezTo>
                  <a:cubicBezTo>
                    <a:pt x="41" y="99"/>
                    <a:pt x="41" y="99"/>
                    <a:pt x="42" y="100"/>
                  </a:cubicBezTo>
                  <a:cubicBezTo>
                    <a:pt x="44" y="100"/>
                    <a:pt x="47" y="99"/>
                    <a:pt x="49" y="100"/>
                  </a:cubicBezTo>
                  <a:cubicBezTo>
                    <a:pt x="50" y="99"/>
                    <a:pt x="50" y="99"/>
                    <a:pt x="51" y="99"/>
                  </a:cubicBezTo>
                  <a:cubicBezTo>
                    <a:pt x="55" y="99"/>
                    <a:pt x="59" y="113"/>
                    <a:pt x="59" y="122"/>
                  </a:cubicBezTo>
                  <a:cubicBezTo>
                    <a:pt x="61" y="122"/>
                    <a:pt x="64" y="123"/>
                    <a:pt x="65" y="123"/>
                  </a:cubicBezTo>
                  <a:cubicBezTo>
                    <a:pt x="67" y="123"/>
                    <a:pt x="69" y="120"/>
                    <a:pt x="72" y="121"/>
                  </a:cubicBezTo>
                  <a:cubicBezTo>
                    <a:pt x="75" y="122"/>
                    <a:pt x="73" y="125"/>
                    <a:pt x="76" y="125"/>
                  </a:cubicBezTo>
                  <a:cubicBezTo>
                    <a:pt x="78" y="125"/>
                    <a:pt x="84" y="123"/>
                    <a:pt x="85" y="123"/>
                  </a:cubicBezTo>
                  <a:cubicBezTo>
                    <a:pt x="87" y="124"/>
                    <a:pt x="92" y="125"/>
                    <a:pt x="92" y="123"/>
                  </a:cubicBezTo>
                  <a:cubicBezTo>
                    <a:pt x="92" y="121"/>
                    <a:pt x="93" y="118"/>
                    <a:pt x="96" y="118"/>
                  </a:cubicBezTo>
                  <a:cubicBezTo>
                    <a:pt x="98" y="119"/>
                    <a:pt x="100" y="121"/>
                    <a:pt x="102" y="119"/>
                  </a:cubicBezTo>
                  <a:cubicBezTo>
                    <a:pt x="105" y="116"/>
                    <a:pt x="109" y="119"/>
                    <a:pt x="110" y="117"/>
                  </a:cubicBezTo>
                  <a:cubicBezTo>
                    <a:pt x="111" y="115"/>
                    <a:pt x="117" y="113"/>
                    <a:pt x="122" y="110"/>
                  </a:cubicBezTo>
                  <a:cubicBezTo>
                    <a:pt x="122" y="104"/>
                    <a:pt x="115" y="107"/>
                    <a:pt x="114" y="10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61" name="Freeform 162"/>
            <p:cNvSpPr>
              <a:spLocks noChangeArrowheads="1"/>
            </p:cNvSpPr>
            <p:nvPr/>
          </p:nvSpPr>
          <p:spPr bwMode="auto">
            <a:xfrm>
              <a:off x="4337065" y="2678115"/>
              <a:ext cx="71438" cy="168276"/>
            </a:xfrm>
            <a:custGeom>
              <a:avLst/>
              <a:gdLst>
                <a:gd name="T0" fmla="*/ 34 w 37"/>
                <a:gd name="T1" fmla="*/ 57 h 88"/>
                <a:gd name="T2" fmla="*/ 27 w 37"/>
                <a:gd name="T3" fmla="*/ 51 h 88"/>
                <a:gd name="T4" fmla="*/ 27 w 37"/>
                <a:gd name="T5" fmla="*/ 53 h 88"/>
                <a:gd name="T6" fmla="*/ 15 w 37"/>
                <a:gd name="T7" fmla="*/ 35 h 88"/>
                <a:gd name="T8" fmla="*/ 16 w 37"/>
                <a:gd name="T9" fmla="*/ 15 h 88"/>
                <a:gd name="T10" fmla="*/ 13 w 37"/>
                <a:gd name="T11" fmla="*/ 1 h 88"/>
                <a:gd name="T12" fmla="*/ 6 w 37"/>
                <a:gd name="T13" fmla="*/ 1 h 88"/>
                <a:gd name="T14" fmla="*/ 10 w 37"/>
                <a:gd name="T15" fmla="*/ 12 h 88"/>
                <a:gd name="T16" fmla="*/ 6 w 37"/>
                <a:gd name="T17" fmla="*/ 14 h 88"/>
                <a:gd name="T18" fmla="*/ 7 w 37"/>
                <a:gd name="T19" fmla="*/ 32 h 88"/>
                <a:gd name="T20" fmla="*/ 2 w 37"/>
                <a:gd name="T21" fmla="*/ 35 h 88"/>
                <a:gd name="T22" fmla="*/ 0 w 37"/>
                <a:gd name="T23" fmla="*/ 46 h 88"/>
                <a:gd name="T24" fmla="*/ 2 w 37"/>
                <a:gd name="T25" fmla="*/ 51 h 88"/>
                <a:gd name="T26" fmla="*/ 2 w 37"/>
                <a:gd name="T27" fmla="*/ 51 h 88"/>
                <a:gd name="T28" fmla="*/ 10 w 37"/>
                <a:gd name="T29" fmla="*/ 57 h 88"/>
                <a:gd name="T30" fmla="*/ 19 w 37"/>
                <a:gd name="T31" fmla="*/ 58 h 88"/>
                <a:gd name="T32" fmla="*/ 17 w 37"/>
                <a:gd name="T33" fmla="*/ 73 h 88"/>
                <a:gd name="T34" fmla="*/ 27 w 37"/>
                <a:gd name="T35" fmla="*/ 86 h 88"/>
                <a:gd name="T36" fmla="*/ 28 w 37"/>
                <a:gd name="T37" fmla="*/ 76 h 88"/>
                <a:gd name="T38" fmla="*/ 34 w 37"/>
                <a:gd name="T39" fmla="*/ 69 h 88"/>
                <a:gd name="T40" fmla="*/ 34 w 37"/>
                <a:gd name="T41" fmla="*/ 57 h 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"/>
                <a:gd name="T64" fmla="*/ 0 h 88"/>
                <a:gd name="T65" fmla="*/ 37 w 37"/>
                <a:gd name="T66" fmla="*/ 88 h 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" h="88">
                  <a:moveTo>
                    <a:pt x="34" y="57"/>
                  </a:moveTo>
                  <a:cubicBezTo>
                    <a:pt x="33" y="55"/>
                    <a:pt x="30" y="53"/>
                    <a:pt x="27" y="51"/>
                  </a:cubicBezTo>
                  <a:cubicBezTo>
                    <a:pt x="27" y="51"/>
                    <a:pt x="27" y="52"/>
                    <a:pt x="27" y="53"/>
                  </a:cubicBezTo>
                  <a:cubicBezTo>
                    <a:pt x="24" y="57"/>
                    <a:pt x="16" y="44"/>
                    <a:pt x="15" y="35"/>
                  </a:cubicBezTo>
                  <a:cubicBezTo>
                    <a:pt x="14" y="27"/>
                    <a:pt x="19" y="23"/>
                    <a:pt x="16" y="15"/>
                  </a:cubicBezTo>
                  <a:cubicBezTo>
                    <a:pt x="13" y="9"/>
                    <a:pt x="11" y="3"/>
                    <a:pt x="13" y="1"/>
                  </a:cubicBezTo>
                  <a:cubicBezTo>
                    <a:pt x="11" y="0"/>
                    <a:pt x="8" y="1"/>
                    <a:pt x="6" y="1"/>
                  </a:cubicBezTo>
                  <a:cubicBezTo>
                    <a:pt x="7" y="4"/>
                    <a:pt x="10" y="10"/>
                    <a:pt x="10" y="12"/>
                  </a:cubicBezTo>
                  <a:cubicBezTo>
                    <a:pt x="10" y="14"/>
                    <a:pt x="7" y="11"/>
                    <a:pt x="6" y="14"/>
                  </a:cubicBezTo>
                  <a:cubicBezTo>
                    <a:pt x="5" y="17"/>
                    <a:pt x="4" y="30"/>
                    <a:pt x="7" y="32"/>
                  </a:cubicBezTo>
                  <a:cubicBezTo>
                    <a:pt x="9" y="35"/>
                    <a:pt x="2" y="33"/>
                    <a:pt x="2" y="35"/>
                  </a:cubicBezTo>
                  <a:cubicBezTo>
                    <a:pt x="2" y="38"/>
                    <a:pt x="1" y="46"/>
                    <a:pt x="0" y="46"/>
                  </a:cubicBezTo>
                  <a:cubicBezTo>
                    <a:pt x="0" y="47"/>
                    <a:pt x="1" y="49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3" y="51"/>
                    <a:pt x="8" y="57"/>
                    <a:pt x="10" y="57"/>
                  </a:cubicBezTo>
                  <a:cubicBezTo>
                    <a:pt x="12" y="56"/>
                    <a:pt x="18" y="53"/>
                    <a:pt x="19" y="58"/>
                  </a:cubicBezTo>
                  <a:cubicBezTo>
                    <a:pt x="20" y="63"/>
                    <a:pt x="16" y="71"/>
                    <a:pt x="17" y="73"/>
                  </a:cubicBezTo>
                  <a:cubicBezTo>
                    <a:pt x="17" y="75"/>
                    <a:pt x="26" y="88"/>
                    <a:pt x="27" y="86"/>
                  </a:cubicBezTo>
                  <a:cubicBezTo>
                    <a:pt x="28" y="85"/>
                    <a:pt x="25" y="79"/>
                    <a:pt x="28" y="76"/>
                  </a:cubicBezTo>
                  <a:cubicBezTo>
                    <a:pt x="31" y="73"/>
                    <a:pt x="35" y="77"/>
                    <a:pt x="34" y="69"/>
                  </a:cubicBezTo>
                  <a:cubicBezTo>
                    <a:pt x="34" y="61"/>
                    <a:pt x="37" y="61"/>
                    <a:pt x="34" y="5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62" name="Freeform 163"/>
            <p:cNvSpPr>
              <a:spLocks noChangeArrowheads="1"/>
            </p:cNvSpPr>
            <p:nvPr/>
          </p:nvSpPr>
          <p:spPr bwMode="auto">
            <a:xfrm>
              <a:off x="7164412" y="2919416"/>
              <a:ext cx="73025" cy="57151"/>
            </a:xfrm>
            <a:custGeom>
              <a:avLst/>
              <a:gdLst>
                <a:gd name="T0" fmla="*/ 1 w 38"/>
                <a:gd name="T1" fmla="*/ 5 h 30"/>
                <a:gd name="T2" fmla="*/ 34 w 38"/>
                <a:gd name="T3" fmla="*/ 27 h 30"/>
                <a:gd name="T4" fmla="*/ 1 w 38"/>
                <a:gd name="T5" fmla="*/ 5 h 30"/>
                <a:gd name="T6" fmla="*/ 0 60000 65536"/>
                <a:gd name="T7" fmla="*/ 0 60000 65536"/>
                <a:gd name="T8" fmla="*/ 0 60000 65536"/>
                <a:gd name="T9" fmla="*/ 0 w 38"/>
                <a:gd name="T10" fmla="*/ 0 h 30"/>
                <a:gd name="T11" fmla="*/ 38 w 38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30">
                  <a:moveTo>
                    <a:pt x="1" y="5"/>
                  </a:moveTo>
                  <a:cubicBezTo>
                    <a:pt x="0" y="0"/>
                    <a:pt x="38" y="25"/>
                    <a:pt x="34" y="27"/>
                  </a:cubicBezTo>
                  <a:cubicBezTo>
                    <a:pt x="30" y="30"/>
                    <a:pt x="2" y="9"/>
                    <a:pt x="1" y="5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63" name="Freeform 164"/>
            <p:cNvSpPr>
              <a:spLocks noChangeArrowheads="1"/>
            </p:cNvSpPr>
            <p:nvPr/>
          </p:nvSpPr>
          <p:spPr bwMode="auto">
            <a:xfrm>
              <a:off x="5102242" y="1530352"/>
              <a:ext cx="166689" cy="111125"/>
            </a:xfrm>
            <a:custGeom>
              <a:avLst/>
              <a:gdLst>
                <a:gd name="T0" fmla="*/ 71 w 87"/>
                <a:gd name="T1" fmla="*/ 47 h 58"/>
                <a:gd name="T2" fmla="*/ 75 w 87"/>
                <a:gd name="T3" fmla="*/ 51 h 58"/>
                <a:gd name="T4" fmla="*/ 83 w 87"/>
                <a:gd name="T5" fmla="*/ 53 h 58"/>
                <a:gd name="T6" fmla="*/ 87 w 87"/>
                <a:gd name="T7" fmla="*/ 52 h 58"/>
                <a:gd name="T8" fmla="*/ 84 w 87"/>
                <a:gd name="T9" fmla="*/ 37 h 58"/>
                <a:gd name="T10" fmla="*/ 73 w 87"/>
                <a:gd name="T11" fmla="*/ 30 h 58"/>
                <a:gd name="T12" fmla="*/ 72 w 87"/>
                <a:gd name="T13" fmla="*/ 20 h 58"/>
                <a:gd name="T14" fmla="*/ 57 w 87"/>
                <a:gd name="T15" fmla="*/ 21 h 58"/>
                <a:gd name="T16" fmla="*/ 47 w 87"/>
                <a:gd name="T17" fmla="*/ 19 h 58"/>
                <a:gd name="T18" fmla="*/ 37 w 87"/>
                <a:gd name="T19" fmla="*/ 19 h 58"/>
                <a:gd name="T20" fmla="*/ 21 w 87"/>
                <a:gd name="T21" fmla="*/ 18 h 58"/>
                <a:gd name="T22" fmla="*/ 29 w 87"/>
                <a:gd name="T23" fmla="*/ 11 h 58"/>
                <a:gd name="T24" fmla="*/ 33 w 87"/>
                <a:gd name="T25" fmla="*/ 11 h 58"/>
                <a:gd name="T26" fmla="*/ 37 w 87"/>
                <a:gd name="T27" fmla="*/ 2 h 58"/>
                <a:gd name="T28" fmla="*/ 29 w 87"/>
                <a:gd name="T29" fmla="*/ 4 h 58"/>
                <a:gd name="T30" fmla="*/ 20 w 87"/>
                <a:gd name="T31" fmla="*/ 6 h 58"/>
                <a:gd name="T32" fmla="*/ 15 w 87"/>
                <a:gd name="T33" fmla="*/ 12 h 58"/>
                <a:gd name="T34" fmla="*/ 11 w 87"/>
                <a:gd name="T35" fmla="*/ 18 h 58"/>
                <a:gd name="T36" fmla="*/ 1 w 87"/>
                <a:gd name="T37" fmla="*/ 22 h 58"/>
                <a:gd name="T38" fmla="*/ 8 w 87"/>
                <a:gd name="T39" fmla="*/ 31 h 58"/>
                <a:gd name="T40" fmla="*/ 9 w 87"/>
                <a:gd name="T41" fmla="*/ 41 h 58"/>
                <a:gd name="T42" fmla="*/ 4 w 87"/>
                <a:gd name="T43" fmla="*/ 52 h 58"/>
                <a:gd name="T44" fmla="*/ 10 w 87"/>
                <a:gd name="T45" fmla="*/ 53 h 58"/>
                <a:gd name="T46" fmla="*/ 21 w 87"/>
                <a:gd name="T47" fmla="*/ 50 h 58"/>
                <a:gd name="T48" fmla="*/ 32 w 87"/>
                <a:gd name="T49" fmla="*/ 44 h 58"/>
                <a:gd name="T50" fmla="*/ 42 w 87"/>
                <a:gd name="T51" fmla="*/ 35 h 58"/>
                <a:gd name="T52" fmla="*/ 47 w 87"/>
                <a:gd name="T53" fmla="*/ 44 h 58"/>
                <a:gd name="T54" fmla="*/ 47 w 87"/>
                <a:gd name="T55" fmla="*/ 57 h 58"/>
                <a:gd name="T56" fmla="*/ 52 w 87"/>
                <a:gd name="T57" fmla="*/ 58 h 58"/>
                <a:gd name="T58" fmla="*/ 58 w 87"/>
                <a:gd name="T59" fmla="*/ 56 h 58"/>
                <a:gd name="T60" fmla="*/ 71 w 87"/>
                <a:gd name="T61" fmla="*/ 47 h 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7"/>
                <a:gd name="T94" fmla="*/ 0 h 58"/>
                <a:gd name="T95" fmla="*/ 87 w 87"/>
                <a:gd name="T96" fmla="*/ 58 h 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7" h="58">
                  <a:moveTo>
                    <a:pt x="71" y="47"/>
                  </a:moveTo>
                  <a:cubicBezTo>
                    <a:pt x="73" y="49"/>
                    <a:pt x="73" y="51"/>
                    <a:pt x="75" y="51"/>
                  </a:cubicBezTo>
                  <a:cubicBezTo>
                    <a:pt x="77" y="50"/>
                    <a:pt x="81" y="51"/>
                    <a:pt x="83" y="53"/>
                  </a:cubicBezTo>
                  <a:cubicBezTo>
                    <a:pt x="85" y="53"/>
                    <a:pt x="87" y="52"/>
                    <a:pt x="87" y="52"/>
                  </a:cubicBezTo>
                  <a:cubicBezTo>
                    <a:pt x="87" y="52"/>
                    <a:pt x="85" y="41"/>
                    <a:pt x="84" y="37"/>
                  </a:cubicBezTo>
                  <a:cubicBezTo>
                    <a:pt x="84" y="34"/>
                    <a:pt x="73" y="30"/>
                    <a:pt x="73" y="3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20"/>
                    <a:pt x="59" y="22"/>
                    <a:pt x="57" y="21"/>
                  </a:cubicBezTo>
                  <a:cubicBezTo>
                    <a:pt x="55" y="20"/>
                    <a:pt x="50" y="23"/>
                    <a:pt x="47" y="19"/>
                  </a:cubicBezTo>
                  <a:cubicBezTo>
                    <a:pt x="45" y="16"/>
                    <a:pt x="41" y="22"/>
                    <a:pt x="37" y="19"/>
                  </a:cubicBezTo>
                  <a:cubicBezTo>
                    <a:pt x="33" y="16"/>
                    <a:pt x="22" y="20"/>
                    <a:pt x="21" y="18"/>
                  </a:cubicBezTo>
                  <a:cubicBezTo>
                    <a:pt x="21" y="15"/>
                    <a:pt x="26" y="11"/>
                    <a:pt x="29" y="11"/>
                  </a:cubicBezTo>
                  <a:cubicBezTo>
                    <a:pt x="30" y="11"/>
                    <a:pt x="31" y="11"/>
                    <a:pt x="33" y="11"/>
                  </a:cubicBezTo>
                  <a:cubicBezTo>
                    <a:pt x="34" y="9"/>
                    <a:pt x="37" y="3"/>
                    <a:pt x="37" y="2"/>
                  </a:cubicBezTo>
                  <a:cubicBezTo>
                    <a:pt x="36" y="0"/>
                    <a:pt x="32" y="2"/>
                    <a:pt x="29" y="4"/>
                  </a:cubicBezTo>
                  <a:cubicBezTo>
                    <a:pt x="26" y="6"/>
                    <a:pt x="21" y="3"/>
                    <a:pt x="20" y="6"/>
                  </a:cubicBezTo>
                  <a:cubicBezTo>
                    <a:pt x="19" y="9"/>
                    <a:pt x="18" y="12"/>
                    <a:pt x="15" y="12"/>
                  </a:cubicBezTo>
                  <a:cubicBezTo>
                    <a:pt x="12" y="12"/>
                    <a:pt x="14" y="17"/>
                    <a:pt x="11" y="18"/>
                  </a:cubicBezTo>
                  <a:cubicBezTo>
                    <a:pt x="8" y="19"/>
                    <a:pt x="1" y="19"/>
                    <a:pt x="1" y="22"/>
                  </a:cubicBezTo>
                  <a:cubicBezTo>
                    <a:pt x="0" y="25"/>
                    <a:pt x="8" y="27"/>
                    <a:pt x="8" y="31"/>
                  </a:cubicBezTo>
                  <a:cubicBezTo>
                    <a:pt x="7" y="34"/>
                    <a:pt x="12" y="38"/>
                    <a:pt x="9" y="41"/>
                  </a:cubicBezTo>
                  <a:cubicBezTo>
                    <a:pt x="6" y="43"/>
                    <a:pt x="4" y="46"/>
                    <a:pt x="4" y="52"/>
                  </a:cubicBezTo>
                  <a:cubicBezTo>
                    <a:pt x="7" y="54"/>
                    <a:pt x="9" y="55"/>
                    <a:pt x="10" y="53"/>
                  </a:cubicBezTo>
                  <a:cubicBezTo>
                    <a:pt x="11" y="49"/>
                    <a:pt x="21" y="53"/>
                    <a:pt x="21" y="50"/>
                  </a:cubicBezTo>
                  <a:cubicBezTo>
                    <a:pt x="21" y="47"/>
                    <a:pt x="32" y="48"/>
                    <a:pt x="32" y="44"/>
                  </a:cubicBezTo>
                  <a:cubicBezTo>
                    <a:pt x="32" y="41"/>
                    <a:pt x="38" y="34"/>
                    <a:pt x="42" y="35"/>
                  </a:cubicBezTo>
                  <a:cubicBezTo>
                    <a:pt x="46" y="35"/>
                    <a:pt x="42" y="42"/>
                    <a:pt x="47" y="44"/>
                  </a:cubicBezTo>
                  <a:cubicBezTo>
                    <a:pt x="51" y="46"/>
                    <a:pt x="44" y="54"/>
                    <a:pt x="47" y="57"/>
                  </a:cubicBezTo>
                  <a:cubicBezTo>
                    <a:pt x="48" y="58"/>
                    <a:pt x="50" y="58"/>
                    <a:pt x="52" y="58"/>
                  </a:cubicBezTo>
                  <a:cubicBezTo>
                    <a:pt x="54" y="57"/>
                    <a:pt x="56" y="56"/>
                    <a:pt x="58" y="56"/>
                  </a:cubicBezTo>
                  <a:cubicBezTo>
                    <a:pt x="63" y="52"/>
                    <a:pt x="69" y="46"/>
                    <a:pt x="71" y="4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64" name="Freeform 165"/>
            <p:cNvSpPr>
              <a:spLocks noChangeArrowheads="1"/>
            </p:cNvSpPr>
            <p:nvPr/>
          </p:nvSpPr>
          <p:spPr bwMode="auto">
            <a:xfrm>
              <a:off x="1943107" y="1908177"/>
              <a:ext cx="19050" cy="39688"/>
            </a:xfrm>
            <a:custGeom>
              <a:avLst/>
              <a:gdLst>
                <a:gd name="T0" fmla="*/ 8 w 10"/>
                <a:gd name="T1" fmla="*/ 19 h 21"/>
                <a:gd name="T2" fmla="*/ 4 w 10"/>
                <a:gd name="T3" fmla="*/ 15 h 21"/>
                <a:gd name="T4" fmla="*/ 0 w 10"/>
                <a:gd name="T5" fmla="*/ 7 h 21"/>
                <a:gd name="T6" fmla="*/ 4 w 10"/>
                <a:gd name="T7" fmla="*/ 4 h 21"/>
                <a:gd name="T8" fmla="*/ 5 w 10"/>
                <a:gd name="T9" fmla="*/ 12 h 21"/>
                <a:gd name="T10" fmla="*/ 8 w 10"/>
                <a:gd name="T11" fmla="*/ 19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21"/>
                <a:gd name="T20" fmla="*/ 10 w 10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21">
                  <a:moveTo>
                    <a:pt x="8" y="19"/>
                  </a:moveTo>
                  <a:cubicBezTo>
                    <a:pt x="8" y="21"/>
                    <a:pt x="4" y="17"/>
                    <a:pt x="4" y="15"/>
                  </a:cubicBezTo>
                  <a:cubicBezTo>
                    <a:pt x="4" y="12"/>
                    <a:pt x="0" y="12"/>
                    <a:pt x="0" y="7"/>
                  </a:cubicBezTo>
                  <a:cubicBezTo>
                    <a:pt x="0" y="3"/>
                    <a:pt x="2" y="0"/>
                    <a:pt x="4" y="4"/>
                  </a:cubicBezTo>
                  <a:cubicBezTo>
                    <a:pt x="7" y="8"/>
                    <a:pt x="5" y="10"/>
                    <a:pt x="5" y="12"/>
                  </a:cubicBezTo>
                  <a:cubicBezTo>
                    <a:pt x="6" y="14"/>
                    <a:pt x="10" y="17"/>
                    <a:pt x="8" y="1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65" name="Freeform 166"/>
            <p:cNvSpPr>
              <a:spLocks noChangeArrowheads="1"/>
            </p:cNvSpPr>
            <p:nvPr/>
          </p:nvSpPr>
          <p:spPr bwMode="auto">
            <a:xfrm>
              <a:off x="2298707" y="2235202"/>
              <a:ext cx="25400" cy="20638"/>
            </a:xfrm>
            <a:custGeom>
              <a:avLst/>
              <a:gdLst>
                <a:gd name="T0" fmla="*/ 3 w 13"/>
                <a:gd name="T1" fmla="*/ 10 h 11"/>
                <a:gd name="T2" fmla="*/ 2 w 13"/>
                <a:gd name="T3" fmla="*/ 4 h 11"/>
                <a:gd name="T4" fmla="*/ 11 w 13"/>
                <a:gd name="T5" fmla="*/ 2 h 11"/>
                <a:gd name="T6" fmla="*/ 11 w 13"/>
                <a:gd name="T7" fmla="*/ 8 h 11"/>
                <a:gd name="T8" fmla="*/ 3 w 13"/>
                <a:gd name="T9" fmla="*/ 1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11"/>
                <a:gd name="T17" fmla="*/ 13 w 13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11">
                  <a:moveTo>
                    <a:pt x="3" y="10"/>
                  </a:moveTo>
                  <a:cubicBezTo>
                    <a:pt x="1" y="8"/>
                    <a:pt x="5" y="5"/>
                    <a:pt x="2" y="4"/>
                  </a:cubicBezTo>
                  <a:cubicBezTo>
                    <a:pt x="0" y="3"/>
                    <a:pt x="8" y="0"/>
                    <a:pt x="11" y="2"/>
                  </a:cubicBezTo>
                  <a:cubicBezTo>
                    <a:pt x="13" y="4"/>
                    <a:pt x="13" y="7"/>
                    <a:pt x="11" y="8"/>
                  </a:cubicBezTo>
                  <a:cubicBezTo>
                    <a:pt x="9" y="9"/>
                    <a:pt x="4" y="11"/>
                    <a:pt x="3" y="1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66" name="Freeform 167"/>
            <p:cNvSpPr>
              <a:spLocks noChangeArrowheads="1"/>
            </p:cNvSpPr>
            <p:nvPr/>
          </p:nvSpPr>
          <p:spPr bwMode="auto">
            <a:xfrm>
              <a:off x="4572014" y="1519239"/>
              <a:ext cx="71438" cy="61913"/>
            </a:xfrm>
            <a:custGeom>
              <a:avLst/>
              <a:gdLst>
                <a:gd name="T0" fmla="*/ 35 w 37"/>
                <a:gd name="T1" fmla="*/ 26 h 33"/>
                <a:gd name="T2" fmla="*/ 28 w 37"/>
                <a:gd name="T3" fmla="*/ 17 h 33"/>
                <a:gd name="T4" fmla="*/ 24 w 37"/>
                <a:gd name="T5" fmla="*/ 8 h 33"/>
                <a:gd name="T6" fmla="*/ 21 w 37"/>
                <a:gd name="T7" fmla="*/ 2 h 33"/>
                <a:gd name="T8" fmla="*/ 11 w 37"/>
                <a:gd name="T9" fmla="*/ 1 h 33"/>
                <a:gd name="T10" fmla="*/ 0 w 37"/>
                <a:gd name="T11" fmla="*/ 3 h 33"/>
                <a:gd name="T12" fmla="*/ 2 w 37"/>
                <a:gd name="T13" fmla="*/ 12 h 33"/>
                <a:gd name="T14" fmla="*/ 11 w 37"/>
                <a:gd name="T15" fmla="*/ 16 h 33"/>
                <a:gd name="T16" fmla="*/ 13 w 37"/>
                <a:gd name="T17" fmla="*/ 20 h 33"/>
                <a:gd name="T18" fmla="*/ 14 w 37"/>
                <a:gd name="T19" fmla="*/ 20 h 33"/>
                <a:gd name="T20" fmla="*/ 17 w 37"/>
                <a:gd name="T21" fmla="*/ 22 h 33"/>
                <a:gd name="T22" fmla="*/ 22 w 37"/>
                <a:gd name="T23" fmla="*/ 25 h 33"/>
                <a:gd name="T24" fmla="*/ 28 w 37"/>
                <a:gd name="T25" fmla="*/ 27 h 33"/>
                <a:gd name="T26" fmla="*/ 30 w 37"/>
                <a:gd name="T27" fmla="*/ 33 h 33"/>
                <a:gd name="T28" fmla="*/ 37 w 37"/>
                <a:gd name="T29" fmla="*/ 31 h 33"/>
                <a:gd name="T30" fmla="*/ 35 w 37"/>
                <a:gd name="T31" fmla="*/ 26 h 3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7"/>
                <a:gd name="T49" fmla="*/ 0 h 33"/>
                <a:gd name="T50" fmla="*/ 37 w 37"/>
                <a:gd name="T51" fmla="*/ 33 h 3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7" h="33">
                  <a:moveTo>
                    <a:pt x="35" y="26"/>
                  </a:moveTo>
                  <a:cubicBezTo>
                    <a:pt x="35" y="23"/>
                    <a:pt x="28" y="21"/>
                    <a:pt x="28" y="17"/>
                  </a:cubicBezTo>
                  <a:cubicBezTo>
                    <a:pt x="28" y="14"/>
                    <a:pt x="23" y="11"/>
                    <a:pt x="24" y="8"/>
                  </a:cubicBezTo>
                  <a:cubicBezTo>
                    <a:pt x="24" y="6"/>
                    <a:pt x="22" y="4"/>
                    <a:pt x="21" y="2"/>
                  </a:cubicBezTo>
                  <a:cubicBezTo>
                    <a:pt x="18" y="1"/>
                    <a:pt x="14" y="0"/>
                    <a:pt x="11" y="1"/>
                  </a:cubicBezTo>
                  <a:cubicBezTo>
                    <a:pt x="7" y="1"/>
                    <a:pt x="4" y="2"/>
                    <a:pt x="0" y="3"/>
                  </a:cubicBezTo>
                  <a:cubicBezTo>
                    <a:pt x="2" y="6"/>
                    <a:pt x="0" y="7"/>
                    <a:pt x="2" y="12"/>
                  </a:cubicBezTo>
                  <a:cubicBezTo>
                    <a:pt x="4" y="17"/>
                    <a:pt x="9" y="14"/>
                    <a:pt x="11" y="16"/>
                  </a:cubicBezTo>
                  <a:cubicBezTo>
                    <a:pt x="11" y="16"/>
                    <a:pt x="12" y="18"/>
                    <a:pt x="13" y="20"/>
                  </a:cubicBezTo>
                  <a:cubicBezTo>
                    <a:pt x="13" y="20"/>
                    <a:pt x="13" y="20"/>
                    <a:pt x="14" y="20"/>
                  </a:cubicBezTo>
                  <a:cubicBezTo>
                    <a:pt x="16" y="20"/>
                    <a:pt x="16" y="21"/>
                    <a:pt x="17" y="22"/>
                  </a:cubicBezTo>
                  <a:cubicBezTo>
                    <a:pt x="19" y="23"/>
                    <a:pt x="21" y="24"/>
                    <a:pt x="22" y="25"/>
                  </a:cubicBezTo>
                  <a:cubicBezTo>
                    <a:pt x="24" y="25"/>
                    <a:pt x="25" y="23"/>
                    <a:pt x="28" y="27"/>
                  </a:cubicBezTo>
                  <a:cubicBezTo>
                    <a:pt x="30" y="29"/>
                    <a:pt x="30" y="30"/>
                    <a:pt x="30" y="33"/>
                  </a:cubicBezTo>
                  <a:cubicBezTo>
                    <a:pt x="33" y="33"/>
                    <a:pt x="35" y="32"/>
                    <a:pt x="37" y="31"/>
                  </a:cubicBezTo>
                  <a:cubicBezTo>
                    <a:pt x="36" y="29"/>
                    <a:pt x="35" y="27"/>
                    <a:pt x="35" y="26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67" name="Freeform 168"/>
            <p:cNvSpPr>
              <a:spLocks noEditPoints="1" noChangeArrowheads="1"/>
            </p:cNvSpPr>
            <p:nvPr/>
          </p:nvSpPr>
          <p:spPr bwMode="auto">
            <a:xfrm>
              <a:off x="4605353" y="1504952"/>
              <a:ext cx="106364" cy="87313"/>
            </a:xfrm>
            <a:custGeom>
              <a:avLst/>
              <a:gdLst>
                <a:gd name="T0" fmla="*/ 53 w 56"/>
                <a:gd name="T1" fmla="*/ 15 h 46"/>
                <a:gd name="T2" fmla="*/ 43 w 56"/>
                <a:gd name="T3" fmla="*/ 2 h 46"/>
                <a:gd name="T4" fmla="*/ 35 w 56"/>
                <a:gd name="T5" fmla="*/ 8 h 46"/>
                <a:gd name="T6" fmla="*/ 30 w 56"/>
                <a:gd name="T7" fmla="*/ 8 h 46"/>
                <a:gd name="T8" fmla="*/ 22 w 56"/>
                <a:gd name="T9" fmla="*/ 2 h 46"/>
                <a:gd name="T10" fmla="*/ 18 w 56"/>
                <a:gd name="T11" fmla="*/ 0 h 46"/>
                <a:gd name="T12" fmla="*/ 16 w 56"/>
                <a:gd name="T13" fmla="*/ 4 h 46"/>
                <a:gd name="T14" fmla="*/ 20 w 56"/>
                <a:gd name="T15" fmla="*/ 9 h 46"/>
                <a:gd name="T16" fmla="*/ 11 w 56"/>
                <a:gd name="T17" fmla="*/ 9 h 46"/>
                <a:gd name="T18" fmla="*/ 3 w 56"/>
                <a:gd name="T19" fmla="*/ 6 h 46"/>
                <a:gd name="T20" fmla="*/ 7 w 56"/>
                <a:gd name="T21" fmla="*/ 15 h 46"/>
                <a:gd name="T22" fmla="*/ 11 w 56"/>
                <a:gd name="T23" fmla="*/ 24 h 46"/>
                <a:gd name="T24" fmla="*/ 18 w 56"/>
                <a:gd name="T25" fmla="*/ 33 h 46"/>
                <a:gd name="T26" fmla="*/ 20 w 56"/>
                <a:gd name="T27" fmla="*/ 38 h 46"/>
                <a:gd name="T28" fmla="*/ 34 w 56"/>
                <a:gd name="T29" fmla="*/ 30 h 46"/>
                <a:gd name="T30" fmla="*/ 36 w 56"/>
                <a:gd name="T31" fmla="*/ 40 h 46"/>
                <a:gd name="T32" fmla="*/ 44 w 56"/>
                <a:gd name="T33" fmla="*/ 46 h 46"/>
                <a:gd name="T34" fmla="*/ 46 w 56"/>
                <a:gd name="T35" fmla="*/ 39 h 46"/>
                <a:gd name="T36" fmla="*/ 53 w 56"/>
                <a:gd name="T37" fmla="*/ 15 h 46"/>
                <a:gd name="T38" fmla="*/ 5 w 56"/>
                <a:gd name="T39" fmla="*/ 32 h 46"/>
                <a:gd name="T40" fmla="*/ 0 w 56"/>
                <a:gd name="T41" fmla="*/ 29 h 46"/>
                <a:gd name="T42" fmla="*/ 3 w 56"/>
                <a:gd name="T43" fmla="*/ 35 h 46"/>
                <a:gd name="T44" fmla="*/ 11 w 56"/>
                <a:gd name="T45" fmla="*/ 40 h 46"/>
                <a:gd name="T46" fmla="*/ 13 w 56"/>
                <a:gd name="T47" fmla="*/ 40 h 46"/>
                <a:gd name="T48" fmla="*/ 11 w 56"/>
                <a:gd name="T49" fmla="*/ 34 h 46"/>
                <a:gd name="T50" fmla="*/ 5 w 56"/>
                <a:gd name="T51" fmla="*/ 32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46"/>
                <a:gd name="T80" fmla="*/ 56 w 56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46">
                  <a:moveTo>
                    <a:pt x="53" y="15"/>
                  </a:moveTo>
                  <a:cubicBezTo>
                    <a:pt x="51" y="13"/>
                    <a:pt x="47" y="8"/>
                    <a:pt x="43" y="2"/>
                  </a:cubicBezTo>
                  <a:cubicBezTo>
                    <a:pt x="41" y="6"/>
                    <a:pt x="36" y="5"/>
                    <a:pt x="35" y="8"/>
                  </a:cubicBezTo>
                  <a:cubicBezTo>
                    <a:pt x="34" y="10"/>
                    <a:pt x="32" y="7"/>
                    <a:pt x="30" y="8"/>
                  </a:cubicBezTo>
                  <a:cubicBezTo>
                    <a:pt x="29" y="8"/>
                    <a:pt x="25" y="2"/>
                    <a:pt x="22" y="2"/>
                  </a:cubicBezTo>
                  <a:cubicBezTo>
                    <a:pt x="21" y="1"/>
                    <a:pt x="20" y="1"/>
                    <a:pt x="18" y="0"/>
                  </a:cubicBezTo>
                  <a:cubicBezTo>
                    <a:pt x="17" y="2"/>
                    <a:pt x="16" y="3"/>
                    <a:pt x="16" y="4"/>
                  </a:cubicBezTo>
                  <a:cubicBezTo>
                    <a:pt x="17" y="6"/>
                    <a:pt x="21" y="8"/>
                    <a:pt x="20" y="9"/>
                  </a:cubicBezTo>
                  <a:cubicBezTo>
                    <a:pt x="18" y="11"/>
                    <a:pt x="13" y="10"/>
                    <a:pt x="11" y="9"/>
                  </a:cubicBezTo>
                  <a:cubicBezTo>
                    <a:pt x="9" y="7"/>
                    <a:pt x="4" y="4"/>
                    <a:pt x="3" y="6"/>
                  </a:cubicBezTo>
                  <a:cubicBezTo>
                    <a:pt x="2" y="8"/>
                    <a:pt x="8" y="13"/>
                    <a:pt x="7" y="15"/>
                  </a:cubicBezTo>
                  <a:cubicBezTo>
                    <a:pt x="6" y="18"/>
                    <a:pt x="11" y="21"/>
                    <a:pt x="11" y="24"/>
                  </a:cubicBezTo>
                  <a:cubicBezTo>
                    <a:pt x="11" y="28"/>
                    <a:pt x="18" y="30"/>
                    <a:pt x="18" y="33"/>
                  </a:cubicBezTo>
                  <a:cubicBezTo>
                    <a:pt x="18" y="34"/>
                    <a:pt x="19" y="36"/>
                    <a:pt x="20" y="38"/>
                  </a:cubicBezTo>
                  <a:cubicBezTo>
                    <a:pt x="26" y="36"/>
                    <a:pt x="30" y="32"/>
                    <a:pt x="34" y="30"/>
                  </a:cubicBezTo>
                  <a:cubicBezTo>
                    <a:pt x="39" y="27"/>
                    <a:pt x="37" y="38"/>
                    <a:pt x="36" y="40"/>
                  </a:cubicBezTo>
                  <a:cubicBezTo>
                    <a:pt x="35" y="41"/>
                    <a:pt x="40" y="44"/>
                    <a:pt x="44" y="46"/>
                  </a:cubicBezTo>
                  <a:cubicBezTo>
                    <a:pt x="44" y="43"/>
                    <a:pt x="44" y="41"/>
                    <a:pt x="46" y="39"/>
                  </a:cubicBezTo>
                  <a:cubicBezTo>
                    <a:pt x="52" y="32"/>
                    <a:pt x="56" y="21"/>
                    <a:pt x="53" y="15"/>
                  </a:cubicBezTo>
                  <a:close/>
                  <a:moveTo>
                    <a:pt x="5" y="32"/>
                  </a:moveTo>
                  <a:cubicBezTo>
                    <a:pt x="4" y="31"/>
                    <a:pt x="2" y="30"/>
                    <a:pt x="0" y="29"/>
                  </a:cubicBezTo>
                  <a:cubicBezTo>
                    <a:pt x="0" y="31"/>
                    <a:pt x="0" y="34"/>
                    <a:pt x="3" y="35"/>
                  </a:cubicBezTo>
                  <a:cubicBezTo>
                    <a:pt x="8" y="37"/>
                    <a:pt x="1" y="38"/>
                    <a:pt x="11" y="40"/>
                  </a:cubicBezTo>
                  <a:cubicBezTo>
                    <a:pt x="12" y="40"/>
                    <a:pt x="12" y="40"/>
                    <a:pt x="13" y="40"/>
                  </a:cubicBezTo>
                  <a:cubicBezTo>
                    <a:pt x="13" y="37"/>
                    <a:pt x="13" y="36"/>
                    <a:pt x="11" y="34"/>
                  </a:cubicBezTo>
                  <a:cubicBezTo>
                    <a:pt x="8" y="30"/>
                    <a:pt x="7" y="32"/>
                    <a:pt x="5" y="32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68" name="Freeform 169"/>
            <p:cNvSpPr>
              <a:spLocks noChangeArrowheads="1"/>
            </p:cNvSpPr>
            <p:nvPr/>
          </p:nvSpPr>
          <p:spPr bwMode="auto">
            <a:xfrm>
              <a:off x="4946665" y="1595439"/>
              <a:ext cx="309564" cy="220663"/>
            </a:xfrm>
            <a:custGeom>
              <a:avLst/>
              <a:gdLst>
                <a:gd name="T0" fmla="*/ 156 w 162"/>
                <a:gd name="T1" fmla="*/ 17 h 116"/>
                <a:gd name="T2" fmla="*/ 152 w 162"/>
                <a:gd name="T3" fmla="*/ 13 h 116"/>
                <a:gd name="T4" fmla="*/ 139 w 162"/>
                <a:gd name="T5" fmla="*/ 22 h 116"/>
                <a:gd name="T6" fmla="*/ 134 w 162"/>
                <a:gd name="T7" fmla="*/ 24 h 116"/>
                <a:gd name="T8" fmla="*/ 128 w 162"/>
                <a:gd name="T9" fmla="*/ 23 h 116"/>
                <a:gd name="T10" fmla="*/ 128 w 162"/>
                <a:gd name="T11" fmla="*/ 10 h 116"/>
                <a:gd name="T12" fmla="*/ 123 w 162"/>
                <a:gd name="T13" fmla="*/ 1 h 116"/>
                <a:gd name="T14" fmla="*/ 113 w 162"/>
                <a:gd name="T15" fmla="*/ 10 h 116"/>
                <a:gd name="T16" fmla="*/ 102 w 162"/>
                <a:gd name="T17" fmla="*/ 16 h 116"/>
                <a:gd name="T18" fmla="*/ 91 w 162"/>
                <a:gd name="T19" fmla="*/ 19 h 116"/>
                <a:gd name="T20" fmla="*/ 81 w 162"/>
                <a:gd name="T21" fmla="*/ 16 h 116"/>
                <a:gd name="T22" fmla="*/ 72 w 162"/>
                <a:gd name="T23" fmla="*/ 13 h 116"/>
                <a:gd name="T24" fmla="*/ 62 w 162"/>
                <a:gd name="T25" fmla="*/ 11 h 116"/>
                <a:gd name="T26" fmla="*/ 53 w 162"/>
                <a:gd name="T27" fmla="*/ 17 h 116"/>
                <a:gd name="T28" fmla="*/ 47 w 162"/>
                <a:gd name="T29" fmla="*/ 28 h 116"/>
                <a:gd name="T30" fmla="*/ 31 w 162"/>
                <a:gd name="T31" fmla="*/ 37 h 116"/>
                <a:gd name="T32" fmla="*/ 21 w 162"/>
                <a:gd name="T33" fmla="*/ 41 h 116"/>
                <a:gd name="T34" fmla="*/ 13 w 162"/>
                <a:gd name="T35" fmla="*/ 38 h 116"/>
                <a:gd name="T36" fmla="*/ 8 w 162"/>
                <a:gd name="T37" fmla="*/ 44 h 116"/>
                <a:gd name="T38" fmla="*/ 3 w 162"/>
                <a:gd name="T39" fmla="*/ 53 h 116"/>
                <a:gd name="T40" fmla="*/ 2 w 162"/>
                <a:gd name="T41" fmla="*/ 62 h 116"/>
                <a:gd name="T42" fmla="*/ 2 w 162"/>
                <a:gd name="T43" fmla="*/ 74 h 116"/>
                <a:gd name="T44" fmla="*/ 4 w 162"/>
                <a:gd name="T45" fmla="*/ 87 h 116"/>
                <a:gd name="T46" fmla="*/ 15 w 162"/>
                <a:gd name="T47" fmla="*/ 93 h 116"/>
                <a:gd name="T48" fmla="*/ 3 w 162"/>
                <a:gd name="T49" fmla="*/ 109 h 116"/>
                <a:gd name="T50" fmla="*/ 6 w 162"/>
                <a:gd name="T51" fmla="*/ 113 h 116"/>
                <a:gd name="T52" fmla="*/ 23 w 162"/>
                <a:gd name="T53" fmla="*/ 115 h 116"/>
                <a:gd name="T54" fmla="*/ 68 w 162"/>
                <a:gd name="T55" fmla="*/ 109 h 116"/>
                <a:gd name="T56" fmla="*/ 67 w 162"/>
                <a:gd name="T57" fmla="*/ 98 h 116"/>
                <a:gd name="T58" fmla="*/ 76 w 162"/>
                <a:gd name="T59" fmla="*/ 93 h 116"/>
                <a:gd name="T60" fmla="*/ 84 w 162"/>
                <a:gd name="T61" fmla="*/ 91 h 116"/>
                <a:gd name="T62" fmla="*/ 96 w 162"/>
                <a:gd name="T63" fmla="*/ 87 h 116"/>
                <a:gd name="T64" fmla="*/ 101 w 162"/>
                <a:gd name="T65" fmla="*/ 82 h 116"/>
                <a:gd name="T66" fmla="*/ 105 w 162"/>
                <a:gd name="T67" fmla="*/ 70 h 116"/>
                <a:gd name="T68" fmla="*/ 113 w 162"/>
                <a:gd name="T69" fmla="*/ 65 h 116"/>
                <a:gd name="T70" fmla="*/ 109 w 162"/>
                <a:gd name="T71" fmla="*/ 58 h 116"/>
                <a:gd name="T72" fmla="*/ 122 w 162"/>
                <a:gd name="T73" fmla="*/ 58 h 116"/>
                <a:gd name="T74" fmla="*/ 123 w 162"/>
                <a:gd name="T75" fmla="*/ 49 h 116"/>
                <a:gd name="T76" fmla="*/ 128 w 162"/>
                <a:gd name="T77" fmla="*/ 41 h 116"/>
                <a:gd name="T78" fmla="*/ 126 w 162"/>
                <a:gd name="T79" fmla="*/ 34 h 116"/>
                <a:gd name="T80" fmla="*/ 128 w 162"/>
                <a:gd name="T81" fmla="*/ 29 h 116"/>
                <a:gd name="T82" fmla="*/ 129 w 162"/>
                <a:gd name="T83" fmla="*/ 28 h 116"/>
                <a:gd name="T84" fmla="*/ 135 w 162"/>
                <a:gd name="T85" fmla="*/ 26 h 116"/>
                <a:gd name="T86" fmla="*/ 150 w 162"/>
                <a:gd name="T87" fmla="*/ 21 h 116"/>
                <a:gd name="T88" fmla="*/ 162 w 162"/>
                <a:gd name="T89" fmla="*/ 18 h 116"/>
                <a:gd name="T90" fmla="*/ 156 w 162"/>
                <a:gd name="T91" fmla="*/ 17 h 11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62"/>
                <a:gd name="T139" fmla="*/ 0 h 116"/>
                <a:gd name="T140" fmla="*/ 162 w 162"/>
                <a:gd name="T141" fmla="*/ 116 h 11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62" h="116">
                  <a:moveTo>
                    <a:pt x="156" y="17"/>
                  </a:moveTo>
                  <a:cubicBezTo>
                    <a:pt x="154" y="17"/>
                    <a:pt x="154" y="15"/>
                    <a:pt x="152" y="13"/>
                  </a:cubicBezTo>
                  <a:cubicBezTo>
                    <a:pt x="150" y="12"/>
                    <a:pt x="144" y="18"/>
                    <a:pt x="139" y="22"/>
                  </a:cubicBezTo>
                  <a:cubicBezTo>
                    <a:pt x="137" y="22"/>
                    <a:pt x="135" y="23"/>
                    <a:pt x="134" y="24"/>
                  </a:cubicBezTo>
                  <a:cubicBezTo>
                    <a:pt x="131" y="24"/>
                    <a:pt x="129" y="24"/>
                    <a:pt x="128" y="23"/>
                  </a:cubicBezTo>
                  <a:cubicBezTo>
                    <a:pt x="125" y="20"/>
                    <a:pt x="132" y="12"/>
                    <a:pt x="128" y="10"/>
                  </a:cubicBezTo>
                  <a:cubicBezTo>
                    <a:pt x="123" y="8"/>
                    <a:pt x="127" y="1"/>
                    <a:pt x="123" y="1"/>
                  </a:cubicBezTo>
                  <a:cubicBezTo>
                    <a:pt x="119" y="0"/>
                    <a:pt x="113" y="7"/>
                    <a:pt x="113" y="10"/>
                  </a:cubicBezTo>
                  <a:cubicBezTo>
                    <a:pt x="113" y="14"/>
                    <a:pt x="102" y="13"/>
                    <a:pt x="102" y="16"/>
                  </a:cubicBezTo>
                  <a:cubicBezTo>
                    <a:pt x="102" y="19"/>
                    <a:pt x="92" y="15"/>
                    <a:pt x="91" y="19"/>
                  </a:cubicBezTo>
                  <a:cubicBezTo>
                    <a:pt x="89" y="22"/>
                    <a:pt x="84" y="16"/>
                    <a:pt x="81" y="16"/>
                  </a:cubicBezTo>
                  <a:cubicBezTo>
                    <a:pt x="78" y="16"/>
                    <a:pt x="76" y="12"/>
                    <a:pt x="72" y="13"/>
                  </a:cubicBezTo>
                  <a:cubicBezTo>
                    <a:pt x="68" y="14"/>
                    <a:pt x="65" y="12"/>
                    <a:pt x="62" y="11"/>
                  </a:cubicBezTo>
                  <a:cubicBezTo>
                    <a:pt x="59" y="11"/>
                    <a:pt x="57" y="18"/>
                    <a:pt x="53" y="17"/>
                  </a:cubicBezTo>
                  <a:cubicBezTo>
                    <a:pt x="50" y="15"/>
                    <a:pt x="48" y="23"/>
                    <a:pt x="47" y="28"/>
                  </a:cubicBezTo>
                  <a:cubicBezTo>
                    <a:pt x="45" y="32"/>
                    <a:pt x="30" y="32"/>
                    <a:pt x="31" y="37"/>
                  </a:cubicBezTo>
                  <a:cubicBezTo>
                    <a:pt x="31" y="42"/>
                    <a:pt x="22" y="44"/>
                    <a:pt x="21" y="41"/>
                  </a:cubicBezTo>
                  <a:cubicBezTo>
                    <a:pt x="20" y="38"/>
                    <a:pt x="14" y="39"/>
                    <a:pt x="13" y="38"/>
                  </a:cubicBezTo>
                  <a:cubicBezTo>
                    <a:pt x="11" y="38"/>
                    <a:pt x="7" y="39"/>
                    <a:pt x="8" y="44"/>
                  </a:cubicBezTo>
                  <a:cubicBezTo>
                    <a:pt x="8" y="48"/>
                    <a:pt x="4" y="51"/>
                    <a:pt x="3" y="53"/>
                  </a:cubicBezTo>
                  <a:cubicBezTo>
                    <a:pt x="3" y="54"/>
                    <a:pt x="0" y="60"/>
                    <a:pt x="2" y="62"/>
                  </a:cubicBezTo>
                  <a:cubicBezTo>
                    <a:pt x="4" y="65"/>
                    <a:pt x="0" y="70"/>
                    <a:pt x="2" y="74"/>
                  </a:cubicBezTo>
                  <a:cubicBezTo>
                    <a:pt x="4" y="79"/>
                    <a:pt x="3" y="86"/>
                    <a:pt x="4" y="87"/>
                  </a:cubicBezTo>
                  <a:cubicBezTo>
                    <a:pt x="5" y="89"/>
                    <a:pt x="13" y="88"/>
                    <a:pt x="15" y="93"/>
                  </a:cubicBezTo>
                  <a:cubicBezTo>
                    <a:pt x="17" y="98"/>
                    <a:pt x="4" y="107"/>
                    <a:pt x="3" y="109"/>
                  </a:cubicBezTo>
                  <a:cubicBezTo>
                    <a:pt x="3" y="110"/>
                    <a:pt x="4" y="112"/>
                    <a:pt x="6" y="113"/>
                  </a:cubicBezTo>
                  <a:cubicBezTo>
                    <a:pt x="11" y="113"/>
                    <a:pt x="17" y="114"/>
                    <a:pt x="23" y="115"/>
                  </a:cubicBezTo>
                  <a:cubicBezTo>
                    <a:pt x="30" y="116"/>
                    <a:pt x="68" y="111"/>
                    <a:pt x="68" y="109"/>
                  </a:cubicBezTo>
                  <a:cubicBezTo>
                    <a:pt x="69" y="108"/>
                    <a:pt x="67" y="100"/>
                    <a:pt x="67" y="98"/>
                  </a:cubicBezTo>
                  <a:cubicBezTo>
                    <a:pt x="68" y="96"/>
                    <a:pt x="72" y="92"/>
                    <a:pt x="76" y="93"/>
                  </a:cubicBezTo>
                  <a:cubicBezTo>
                    <a:pt x="80" y="93"/>
                    <a:pt x="84" y="94"/>
                    <a:pt x="84" y="91"/>
                  </a:cubicBezTo>
                  <a:cubicBezTo>
                    <a:pt x="84" y="88"/>
                    <a:pt x="95" y="84"/>
                    <a:pt x="96" y="87"/>
                  </a:cubicBezTo>
                  <a:cubicBezTo>
                    <a:pt x="97" y="89"/>
                    <a:pt x="101" y="88"/>
                    <a:pt x="101" y="82"/>
                  </a:cubicBezTo>
                  <a:cubicBezTo>
                    <a:pt x="102" y="75"/>
                    <a:pt x="101" y="70"/>
                    <a:pt x="105" y="70"/>
                  </a:cubicBezTo>
                  <a:cubicBezTo>
                    <a:pt x="109" y="69"/>
                    <a:pt x="113" y="67"/>
                    <a:pt x="113" y="65"/>
                  </a:cubicBezTo>
                  <a:cubicBezTo>
                    <a:pt x="112" y="63"/>
                    <a:pt x="108" y="59"/>
                    <a:pt x="109" y="58"/>
                  </a:cubicBezTo>
                  <a:cubicBezTo>
                    <a:pt x="110" y="56"/>
                    <a:pt x="120" y="61"/>
                    <a:pt x="122" y="58"/>
                  </a:cubicBezTo>
                  <a:cubicBezTo>
                    <a:pt x="123" y="55"/>
                    <a:pt x="121" y="52"/>
                    <a:pt x="123" y="49"/>
                  </a:cubicBezTo>
                  <a:cubicBezTo>
                    <a:pt x="124" y="46"/>
                    <a:pt x="128" y="44"/>
                    <a:pt x="128" y="41"/>
                  </a:cubicBezTo>
                  <a:cubicBezTo>
                    <a:pt x="128" y="38"/>
                    <a:pt x="128" y="37"/>
                    <a:pt x="126" y="34"/>
                  </a:cubicBezTo>
                  <a:cubicBezTo>
                    <a:pt x="124" y="32"/>
                    <a:pt x="125" y="29"/>
                    <a:pt x="128" y="29"/>
                  </a:cubicBezTo>
                  <a:cubicBezTo>
                    <a:pt x="128" y="28"/>
                    <a:pt x="129" y="28"/>
                    <a:pt x="129" y="28"/>
                  </a:cubicBezTo>
                  <a:cubicBezTo>
                    <a:pt x="132" y="27"/>
                    <a:pt x="134" y="27"/>
                    <a:pt x="135" y="26"/>
                  </a:cubicBezTo>
                  <a:cubicBezTo>
                    <a:pt x="139" y="23"/>
                    <a:pt x="147" y="20"/>
                    <a:pt x="150" y="21"/>
                  </a:cubicBezTo>
                  <a:cubicBezTo>
                    <a:pt x="153" y="22"/>
                    <a:pt x="158" y="21"/>
                    <a:pt x="162" y="18"/>
                  </a:cubicBezTo>
                  <a:cubicBezTo>
                    <a:pt x="160" y="17"/>
                    <a:pt x="157" y="16"/>
                    <a:pt x="156" y="1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69" name="Freeform 170"/>
            <p:cNvSpPr>
              <a:spLocks noChangeArrowheads="1"/>
            </p:cNvSpPr>
            <p:nvPr/>
          </p:nvSpPr>
          <p:spPr bwMode="auto">
            <a:xfrm>
              <a:off x="4959365" y="1628777"/>
              <a:ext cx="355601" cy="320676"/>
            </a:xfrm>
            <a:custGeom>
              <a:avLst/>
              <a:gdLst>
                <a:gd name="T0" fmla="*/ 172 w 186"/>
                <a:gd name="T1" fmla="*/ 9 h 168"/>
                <a:gd name="T2" fmla="*/ 158 w 186"/>
                <a:gd name="T3" fmla="*/ 1 h 168"/>
                <a:gd name="T4" fmla="*/ 144 w 186"/>
                <a:gd name="T5" fmla="*/ 3 h 168"/>
                <a:gd name="T6" fmla="*/ 123 w 186"/>
                <a:gd name="T7" fmla="*/ 10 h 168"/>
                <a:gd name="T8" fmla="*/ 120 w 186"/>
                <a:gd name="T9" fmla="*/ 16 h 168"/>
                <a:gd name="T10" fmla="*/ 117 w 186"/>
                <a:gd name="T11" fmla="*/ 31 h 168"/>
                <a:gd name="T12" fmla="*/ 103 w 186"/>
                <a:gd name="T13" fmla="*/ 40 h 168"/>
                <a:gd name="T14" fmla="*/ 99 w 186"/>
                <a:gd name="T15" fmla="*/ 52 h 168"/>
                <a:gd name="T16" fmla="*/ 90 w 186"/>
                <a:gd name="T17" fmla="*/ 69 h 168"/>
                <a:gd name="T18" fmla="*/ 70 w 186"/>
                <a:gd name="T19" fmla="*/ 75 h 168"/>
                <a:gd name="T20" fmla="*/ 62 w 186"/>
                <a:gd name="T21" fmla="*/ 91 h 168"/>
                <a:gd name="T22" fmla="*/ 0 w 186"/>
                <a:gd name="T23" fmla="*/ 95 h 168"/>
                <a:gd name="T24" fmla="*/ 17 w 186"/>
                <a:gd name="T25" fmla="*/ 111 h 168"/>
                <a:gd name="T26" fmla="*/ 25 w 186"/>
                <a:gd name="T27" fmla="*/ 132 h 168"/>
                <a:gd name="T28" fmla="*/ 7 w 186"/>
                <a:gd name="T29" fmla="*/ 146 h 168"/>
                <a:gd name="T30" fmla="*/ 29 w 186"/>
                <a:gd name="T31" fmla="*/ 148 h 168"/>
                <a:gd name="T32" fmla="*/ 55 w 186"/>
                <a:gd name="T33" fmla="*/ 146 h 168"/>
                <a:gd name="T34" fmla="*/ 70 w 186"/>
                <a:gd name="T35" fmla="*/ 155 h 168"/>
                <a:gd name="T36" fmla="*/ 82 w 186"/>
                <a:gd name="T37" fmla="*/ 167 h 168"/>
                <a:gd name="T38" fmla="*/ 84 w 186"/>
                <a:gd name="T39" fmla="*/ 167 h 168"/>
                <a:gd name="T40" fmla="*/ 105 w 186"/>
                <a:gd name="T41" fmla="*/ 160 h 168"/>
                <a:gd name="T42" fmla="*/ 110 w 186"/>
                <a:gd name="T43" fmla="*/ 147 h 168"/>
                <a:gd name="T44" fmla="*/ 98 w 186"/>
                <a:gd name="T45" fmla="*/ 128 h 168"/>
                <a:gd name="T46" fmla="*/ 114 w 186"/>
                <a:gd name="T47" fmla="*/ 118 h 168"/>
                <a:gd name="T48" fmla="*/ 128 w 186"/>
                <a:gd name="T49" fmla="*/ 109 h 168"/>
                <a:gd name="T50" fmla="*/ 142 w 186"/>
                <a:gd name="T51" fmla="*/ 91 h 168"/>
                <a:gd name="T52" fmla="*/ 154 w 186"/>
                <a:gd name="T53" fmla="*/ 80 h 168"/>
                <a:gd name="T54" fmla="*/ 162 w 186"/>
                <a:gd name="T55" fmla="*/ 63 h 168"/>
                <a:gd name="T56" fmla="*/ 150 w 186"/>
                <a:gd name="T57" fmla="*/ 47 h 168"/>
                <a:gd name="T58" fmla="*/ 154 w 186"/>
                <a:gd name="T59" fmla="*/ 30 h 168"/>
                <a:gd name="T60" fmla="*/ 182 w 186"/>
                <a:gd name="T61" fmla="*/ 29 h 168"/>
                <a:gd name="T62" fmla="*/ 177 w 186"/>
                <a:gd name="T63" fmla="*/ 17 h 1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6"/>
                <a:gd name="T97" fmla="*/ 0 h 168"/>
                <a:gd name="T98" fmla="*/ 186 w 186"/>
                <a:gd name="T99" fmla="*/ 168 h 16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6" h="168">
                  <a:moveTo>
                    <a:pt x="177" y="17"/>
                  </a:moveTo>
                  <a:cubicBezTo>
                    <a:pt x="172" y="15"/>
                    <a:pt x="172" y="10"/>
                    <a:pt x="172" y="9"/>
                  </a:cubicBezTo>
                  <a:cubicBezTo>
                    <a:pt x="172" y="7"/>
                    <a:pt x="166" y="4"/>
                    <a:pt x="161" y="0"/>
                  </a:cubicBezTo>
                  <a:cubicBezTo>
                    <a:pt x="161" y="1"/>
                    <a:pt x="159" y="1"/>
                    <a:pt x="158" y="1"/>
                  </a:cubicBezTo>
                  <a:cubicBezTo>
                    <a:pt x="157" y="1"/>
                    <a:pt x="157" y="0"/>
                    <a:pt x="156" y="0"/>
                  </a:cubicBezTo>
                  <a:cubicBezTo>
                    <a:pt x="152" y="3"/>
                    <a:pt x="147" y="4"/>
                    <a:pt x="144" y="3"/>
                  </a:cubicBezTo>
                  <a:cubicBezTo>
                    <a:pt x="141" y="2"/>
                    <a:pt x="133" y="5"/>
                    <a:pt x="129" y="8"/>
                  </a:cubicBezTo>
                  <a:cubicBezTo>
                    <a:pt x="128" y="9"/>
                    <a:pt x="126" y="9"/>
                    <a:pt x="123" y="10"/>
                  </a:cubicBezTo>
                  <a:cubicBezTo>
                    <a:pt x="123" y="10"/>
                    <a:pt x="122" y="10"/>
                    <a:pt x="122" y="11"/>
                  </a:cubicBezTo>
                  <a:cubicBezTo>
                    <a:pt x="119" y="11"/>
                    <a:pt x="118" y="14"/>
                    <a:pt x="120" y="16"/>
                  </a:cubicBezTo>
                  <a:cubicBezTo>
                    <a:pt x="122" y="19"/>
                    <a:pt x="122" y="20"/>
                    <a:pt x="122" y="23"/>
                  </a:cubicBezTo>
                  <a:cubicBezTo>
                    <a:pt x="122" y="26"/>
                    <a:pt x="118" y="28"/>
                    <a:pt x="117" y="31"/>
                  </a:cubicBezTo>
                  <a:cubicBezTo>
                    <a:pt x="115" y="34"/>
                    <a:pt x="117" y="37"/>
                    <a:pt x="116" y="40"/>
                  </a:cubicBezTo>
                  <a:cubicBezTo>
                    <a:pt x="114" y="43"/>
                    <a:pt x="104" y="38"/>
                    <a:pt x="103" y="40"/>
                  </a:cubicBezTo>
                  <a:cubicBezTo>
                    <a:pt x="102" y="41"/>
                    <a:pt x="106" y="45"/>
                    <a:pt x="107" y="47"/>
                  </a:cubicBezTo>
                  <a:cubicBezTo>
                    <a:pt x="107" y="49"/>
                    <a:pt x="103" y="51"/>
                    <a:pt x="99" y="52"/>
                  </a:cubicBezTo>
                  <a:cubicBezTo>
                    <a:pt x="95" y="52"/>
                    <a:pt x="96" y="57"/>
                    <a:pt x="95" y="64"/>
                  </a:cubicBezTo>
                  <a:cubicBezTo>
                    <a:pt x="95" y="70"/>
                    <a:pt x="91" y="71"/>
                    <a:pt x="90" y="69"/>
                  </a:cubicBezTo>
                  <a:cubicBezTo>
                    <a:pt x="89" y="66"/>
                    <a:pt x="78" y="70"/>
                    <a:pt x="78" y="73"/>
                  </a:cubicBezTo>
                  <a:cubicBezTo>
                    <a:pt x="78" y="76"/>
                    <a:pt x="74" y="75"/>
                    <a:pt x="70" y="75"/>
                  </a:cubicBezTo>
                  <a:cubicBezTo>
                    <a:pt x="66" y="74"/>
                    <a:pt x="62" y="78"/>
                    <a:pt x="61" y="80"/>
                  </a:cubicBezTo>
                  <a:cubicBezTo>
                    <a:pt x="61" y="82"/>
                    <a:pt x="63" y="90"/>
                    <a:pt x="62" y="91"/>
                  </a:cubicBezTo>
                  <a:cubicBezTo>
                    <a:pt x="62" y="93"/>
                    <a:pt x="24" y="98"/>
                    <a:pt x="17" y="97"/>
                  </a:cubicBezTo>
                  <a:cubicBezTo>
                    <a:pt x="11" y="96"/>
                    <a:pt x="5" y="95"/>
                    <a:pt x="0" y="95"/>
                  </a:cubicBezTo>
                  <a:cubicBezTo>
                    <a:pt x="2" y="97"/>
                    <a:pt x="4" y="99"/>
                    <a:pt x="5" y="101"/>
                  </a:cubicBezTo>
                  <a:cubicBezTo>
                    <a:pt x="6" y="105"/>
                    <a:pt x="11" y="109"/>
                    <a:pt x="17" y="111"/>
                  </a:cubicBezTo>
                  <a:cubicBezTo>
                    <a:pt x="22" y="113"/>
                    <a:pt x="19" y="122"/>
                    <a:pt x="22" y="123"/>
                  </a:cubicBezTo>
                  <a:cubicBezTo>
                    <a:pt x="25" y="124"/>
                    <a:pt x="28" y="131"/>
                    <a:pt x="25" y="132"/>
                  </a:cubicBezTo>
                  <a:cubicBezTo>
                    <a:pt x="21" y="132"/>
                    <a:pt x="18" y="133"/>
                    <a:pt x="14" y="135"/>
                  </a:cubicBezTo>
                  <a:cubicBezTo>
                    <a:pt x="11" y="137"/>
                    <a:pt x="7" y="141"/>
                    <a:pt x="7" y="146"/>
                  </a:cubicBezTo>
                  <a:cubicBezTo>
                    <a:pt x="7" y="147"/>
                    <a:pt x="7" y="148"/>
                    <a:pt x="7" y="149"/>
                  </a:cubicBezTo>
                  <a:cubicBezTo>
                    <a:pt x="17" y="149"/>
                    <a:pt x="27" y="149"/>
                    <a:pt x="29" y="148"/>
                  </a:cubicBezTo>
                  <a:cubicBezTo>
                    <a:pt x="30" y="146"/>
                    <a:pt x="35" y="145"/>
                    <a:pt x="37" y="146"/>
                  </a:cubicBezTo>
                  <a:cubicBezTo>
                    <a:pt x="40" y="148"/>
                    <a:pt x="51" y="149"/>
                    <a:pt x="55" y="146"/>
                  </a:cubicBezTo>
                  <a:cubicBezTo>
                    <a:pt x="61" y="143"/>
                    <a:pt x="64" y="146"/>
                    <a:pt x="64" y="149"/>
                  </a:cubicBezTo>
                  <a:cubicBezTo>
                    <a:pt x="65" y="152"/>
                    <a:pt x="67" y="153"/>
                    <a:pt x="70" y="155"/>
                  </a:cubicBezTo>
                  <a:cubicBezTo>
                    <a:pt x="72" y="157"/>
                    <a:pt x="70" y="160"/>
                    <a:pt x="72" y="163"/>
                  </a:cubicBezTo>
                  <a:cubicBezTo>
                    <a:pt x="74" y="165"/>
                    <a:pt x="77" y="165"/>
                    <a:pt x="82" y="167"/>
                  </a:cubicBezTo>
                  <a:cubicBezTo>
                    <a:pt x="82" y="167"/>
                    <a:pt x="83" y="168"/>
                    <a:pt x="83" y="168"/>
                  </a:cubicBezTo>
                  <a:cubicBezTo>
                    <a:pt x="84" y="168"/>
                    <a:pt x="84" y="168"/>
                    <a:pt x="84" y="167"/>
                  </a:cubicBezTo>
                  <a:cubicBezTo>
                    <a:pt x="87" y="164"/>
                    <a:pt x="87" y="159"/>
                    <a:pt x="94" y="160"/>
                  </a:cubicBezTo>
                  <a:cubicBezTo>
                    <a:pt x="102" y="162"/>
                    <a:pt x="101" y="159"/>
                    <a:pt x="105" y="160"/>
                  </a:cubicBezTo>
                  <a:cubicBezTo>
                    <a:pt x="109" y="161"/>
                    <a:pt x="112" y="160"/>
                    <a:pt x="114" y="158"/>
                  </a:cubicBezTo>
                  <a:cubicBezTo>
                    <a:pt x="115" y="155"/>
                    <a:pt x="112" y="150"/>
                    <a:pt x="110" y="147"/>
                  </a:cubicBezTo>
                  <a:cubicBezTo>
                    <a:pt x="107" y="145"/>
                    <a:pt x="104" y="140"/>
                    <a:pt x="105" y="136"/>
                  </a:cubicBezTo>
                  <a:cubicBezTo>
                    <a:pt x="105" y="131"/>
                    <a:pt x="98" y="131"/>
                    <a:pt x="98" y="128"/>
                  </a:cubicBezTo>
                  <a:cubicBezTo>
                    <a:pt x="98" y="124"/>
                    <a:pt x="105" y="118"/>
                    <a:pt x="106" y="117"/>
                  </a:cubicBezTo>
                  <a:cubicBezTo>
                    <a:pt x="107" y="116"/>
                    <a:pt x="113" y="121"/>
                    <a:pt x="114" y="118"/>
                  </a:cubicBezTo>
                  <a:cubicBezTo>
                    <a:pt x="116" y="115"/>
                    <a:pt x="120" y="117"/>
                    <a:pt x="122" y="117"/>
                  </a:cubicBezTo>
                  <a:cubicBezTo>
                    <a:pt x="124" y="118"/>
                    <a:pt x="128" y="113"/>
                    <a:pt x="128" y="109"/>
                  </a:cubicBezTo>
                  <a:cubicBezTo>
                    <a:pt x="129" y="105"/>
                    <a:pt x="136" y="105"/>
                    <a:pt x="138" y="103"/>
                  </a:cubicBezTo>
                  <a:cubicBezTo>
                    <a:pt x="139" y="102"/>
                    <a:pt x="141" y="93"/>
                    <a:pt x="142" y="91"/>
                  </a:cubicBezTo>
                  <a:cubicBezTo>
                    <a:pt x="143" y="89"/>
                    <a:pt x="149" y="91"/>
                    <a:pt x="149" y="86"/>
                  </a:cubicBezTo>
                  <a:cubicBezTo>
                    <a:pt x="149" y="81"/>
                    <a:pt x="151" y="80"/>
                    <a:pt x="154" y="80"/>
                  </a:cubicBezTo>
                  <a:cubicBezTo>
                    <a:pt x="157" y="79"/>
                    <a:pt x="156" y="75"/>
                    <a:pt x="156" y="71"/>
                  </a:cubicBezTo>
                  <a:cubicBezTo>
                    <a:pt x="157" y="68"/>
                    <a:pt x="159" y="64"/>
                    <a:pt x="162" y="63"/>
                  </a:cubicBezTo>
                  <a:cubicBezTo>
                    <a:pt x="166" y="62"/>
                    <a:pt x="161" y="57"/>
                    <a:pt x="157" y="58"/>
                  </a:cubicBezTo>
                  <a:cubicBezTo>
                    <a:pt x="153" y="59"/>
                    <a:pt x="150" y="47"/>
                    <a:pt x="150" y="47"/>
                  </a:cubicBezTo>
                  <a:cubicBezTo>
                    <a:pt x="150" y="47"/>
                    <a:pt x="151" y="38"/>
                    <a:pt x="148" y="36"/>
                  </a:cubicBezTo>
                  <a:cubicBezTo>
                    <a:pt x="146" y="35"/>
                    <a:pt x="149" y="30"/>
                    <a:pt x="154" y="30"/>
                  </a:cubicBezTo>
                  <a:cubicBezTo>
                    <a:pt x="159" y="30"/>
                    <a:pt x="168" y="36"/>
                    <a:pt x="171" y="33"/>
                  </a:cubicBezTo>
                  <a:cubicBezTo>
                    <a:pt x="174" y="31"/>
                    <a:pt x="180" y="30"/>
                    <a:pt x="182" y="29"/>
                  </a:cubicBezTo>
                  <a:cubicBezTo>
                    <a:pt x="183" y="28"/>
                    <a:pt x="185" y="24"/>
                    <a:pt x="186" y="22"/>
                  </a:cubicBezTo>
                  <a:cubicBezTo>
                    <a:pt x="184" y="21"/>
                    <a:pt x="181" y="19"/>
                    <a:pt x="177" y="1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70" name="Freeform 171"/>
            <p:cNvSpPr>
              <a:spLocks noEditPoints="1" noChangeArrowheads="1"/>
            </p:cNvSpPr>
            <p:nvPr/>
          </p:nvSpPr>
          <p:spPr bwMode="auto">
            <a:xfrm>
              <a:off x="5672155" y="2346328"/>
              <a:ext cx="992191" cy="360363"/>
            </a:xfrm>
            <a:custGeom>
              <a:avLst/>
              <a:gdLst>
                <a:gd name="T0" fmla="*/ 38 w 519"/>
                <a:gd name="T1" fmla="*/ 80 h 189"/>
                <a:gd name="T2" fmla="*/ 147 w 519"/>
                <a:gd name="T3" fmla="*/ 101 h 189"/>
                <a:gd name="T4" fmla="*/ 22 w 519"/>
                <a:gd name="T5" fmla="*/ 52 h 189"/>
                <a:gd name="T6" fmla="*/ 278 w 519"/>
                <a:gd name="T7" fmla="*/ 134 h 189"/>
                <a:gd name="T8" fmla="*/ 290 w 519"/>
                <a:gd name="T9" fmla="*/ 107 h 189"/>
                <a:gd name="T10" fmla="*/ 306 w 519"/>
                <a:gd name="T11" fmla="*/ 111 h 189"/>
                <a:gd name="T12" fmla="*/ 317 w 519"/>
                <a:gd name="T13" fmla="*/ 76 h 189"/>
                <a:gd name="T14" fmla="*/ 318 w 519"/>
                <a:gd name="T15" fmla="*/ 63 h 189"/>
                <a:gd name="T16" fmla="*/ 297 w 519"/>
                <a:gd name="T17" fmla="*/ 53 h 189"/>
                <a:gd name="T18" fmla="*/ 266 w 519"/>
                <a:gd name="T19" fmla="*/ 97 h 189"/>
                <a:gd name="T20" fmla="*/ 123 w 519"/>
                <a:gd name="T21" fmla="*/ 106 h 189"/>
                <a:gd name="T22" fmla="*/ 118 w 519"/>
                <a:gd name="T23" fmla="*/ 87 h 189"/>
                <a:gd name="T24" fmla="*/ 114 w 519"/>
                <a:gd name="T25" fmla="*/ 95 h 189"/>
                <a:gd name="T26" fmla="*/ 95 w 519"/>
                <a:gd name="T27" fmla="*/ 71 h 189"/>
                <a:gd name="T28" fmla="*/ 78 w 519"/>
                <a:gd name="T29" fmla="*/ 50 h 189"/>
                <a:gd name="T30" fmla="*/ 52 w 519"/>
                <a:gd name="T31" fmla="*/ 34 h 189"/>
                <a:gd name="T32" fmla="*/ 2 w 519"/>
                <a:gd name="T33" fmla="*/ 5 h 189"/>
                <a:gd name="T34" fmla="*/ 45 w 519"/>
                <a:gd name="T35" fmla="*/ 65 h 189"/>
                <a:gd name="T36" fmla="*/ 99 w 519"/>
                <a:gd name="T37" fmla="*/ 128 h 189"/>
                <a:gd name="T38" fmla="*/ 121 w 519"/>
                <a:gd name="T39" fmla="*/ 117 h 189"/>
                <a:gd name="T40" fmla="*/ 373 w 519"/>
                <a:gd name="T41" fmla="*/ 53 h 189"/>
                <a:gd name="T42" fmla="*/ 376 w 519"/>
                <a:gd name="T43" fmla="*/ 64 h 189"/>
                <a:gd name="T44" fmla="*/ 348 w 519"/>
                <a:gd name="T45" fmla="*/ 106 h 189"/>
                <a:gd name="T46" fmla="*/ 277 w 519"/>
                <a:gd name="T47" fmla="*/ 167 h 189"/>
                <a:gd name="T48" fmla="*/ 322 w 519"/>
                <a:gd name="T49" fmla="*/ 162 h 189"/>
                <a:gd name="T50" fmla="*/ 387 w 519"/>
                <a:gd name="T51" fmla="*/ 107 h 189"/>
                <a:gd name="T52" fmla="*/ 218 w 519"/>
                <a:gd name="T53" fmla="*/ 158 h 189"/>
                <a:gd name="T54" fmla="*/ 196 w 519"/>
                <a:gd name="T55" fmla="*/ 147 h 189"/>
                <a:gd name="T56" fmla="*/ 122 w 519"/>
                <a:gd name="T57" fmla="*/ 138 h 189"/>
                <a:gd name="T58" fmla="*/ 131 w 519"/>
                <a:gd name="T59" fmla="*/ 153 h 189"/>
                <a:gd name="T60" fmla="*/ 201 w 519"/>
                <a:gd name="T61" fmla="*/ 164 h 189"/>
                <a:gd name="T62" fmla="*/ 218 w 519"/>
                <a:gd name="T63" fmla="*/ 158 h 189"/>
                <a:gd name="T64" fmla="*/ 452 w 519"/>
                <a:gd name="T65" fmla="*/ 106 h 189"/>
                <a:gd name="T66" fmla="*/ 404 w 519"/>
                <a:gd name="T67" fmla="*/ 82 h 189"/>
                <a:gd name="T68" fmla="*/ 435 w 519"/>
                <a:gd name="T69" fmla="*/ 94 h 189"/>
                <a:gd name="T70" fmla="*/ 417 w 519"/>
                <a:gd name="T71" fmla="*/ 101 h 189"/>
                <a:gd name="T72" fmla="*/ 444 w 519"/>
                <a:gd name="T73" fmla="*/ 114 h 189"/>
                <a:gd name="T74" fmla="*/ 492 w 519"/>
                <a:gd name="T75" fmla="*/ 143 h 189"/>
                <a:gd name="T76" fmla="*/ 507 w 519"/>
                <a:gd name="T77" fmla="*/ 161 h 189"/>
                <a:gd name="T78" fmla="*/ 480 w 519"/>
                <a:gd name="T79" fmla="*/ 86 h 189"/>
                <a:gd name="T80" fmla="*/ 330 w 519"/>
                <a:gd name="T81" fmla="*/ 175 h 189"/>
                <a:gd name="T82" fmla="*/ 336 w 519"/>
                <a:gd name="T83" fmla="*/ 177 h 189"/>
                <a:gd name="T84" fmla="*/ 339 w 519"/>
                <a:gd name="T85" fmla="*/ 174 h 189"/>
                <a:gd name="T86" fmla="*/ 250 w 519"/>
                <a:gd name="T87" fmla="*/ 67 h 189"/>
                <a:gd name="T88" fmla="*/ 255 w 519"/>
                <a:gd name="T89" fmla="*/ 39 h 189"/>
                <a:gd name="T90" fmla="*/ 254 w 519"/>
                <a:gd name="T91" fmla="*/ 20 h 189"/>
                <a:gd name="T92" fmla="*/ 225 w 519"/>
                <a:gd name="T93" fmla="*/ 36 h 189"/>
                <a:gd name="T94" fmla="*/ 201 w 519"/>
                <a:gd name="T95" fmla="*/ 51 h 189"/>
                <a:gd name="T96" fmla="*/ 165 w 519"/>
                <a:gd name="T97" fmla="*/ 52 h 189"/>
                <a:gd name="T98" fmla="*/ 153 w 519"/>
                <a:gd name="T99" fmla="*/ 61 h 189"/>
                <a:gd name="T100" fmla="*/ 180 w 519"/>
                <a:gd name="T101" fmla="*/ 103 h 189"/>
                <a:gd name="T102" fmla="*/ 218 w 519"/>
                <a:gd name="T103" fmla="*/ 112 h 189"/>
                <a:gd name="T104" fmla="*/ 268 w 519"/>
                <a:gd name="T105" fmla="*/ 178 h 189"/>
                <a:gd name="T106" fmla="*/ 268 w 519"/>
                <a:gd name="T107" fmla="*/ 178 h 189"/>
                <a:gd name="T108" fmla="*/ 236 w 519"/>
                <a:gd name="T109" fmla="*/ 169 h 189"/>
                <a:gd name="T110" fmla="*/ 251 w 519"/>
                <a:gd name="T111" fmla="*/ 161 h 18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19"/>
                <a:gd name="T169" fmla="*/ 0 h 189"/>
                <a:gd name="T170" fmla="*/ 519 w 519"/>
                <a:gd name="T171" fmla="*/ 189 h 18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19" h="189">
                  <a:moveTo>
                    <a:pt x="38" y="80"/>
                  </a:moveTo>
                  <a:cubicBezTo>
                    <a:pt x="37" y="82"/>
                    <a:pt x="41" y="89"/>
                    <a:pt x="43" y="87"/>
                  </a:cubicBezTo>
                  <a:cubicBezTo>
                    <a:pt x="46" y="85"/>
                    <a:pt x="40" y="75"/>
                    <a:pt x="38" y="80"/>
                  </a:cubicBezTo>
                  <a:close/>
                  <a:moveTo>
                    <a:pt x="147" y="101"/>
                  </a:moveTo>
                  <a:cubicBezTo>
                    <a:pt x="147" y="98"/>
                    <a:pt x="138" y="99"/>
                    <a:pt x="141" y="103"/>
                  </a:cubicBezTo>
                  <a:cubicBezTo>
                    <a:pt x="144" y="108"/>
                    <a:pt x="147" y="104"/>
                    <a:pt x="147" y="101"/>
                  </a:cubicBezTo>
                  <a:close/>
                  <a:moveTo>
                    <a:pt x="22" y="52"/>
                  </a:moveTo>
                  <a:cubicBezTo>
                    <a:pt x="21" y="55"/>
                    <a:pt x="25" y="65"/>
                    <a:pt x="29" y="61"/>
                  </a:cubicBezTo>
                  <a:cubicBezTo>
                    <a:pt x="33" y="57"/>
                    <a:pt x="22" y="48"/>
                    <a:pt x="22" y="52"/>
                  </a:cubicBezTo>
                  <a:close/>
                  <a:moveTo>
                    <a:pt x="273" y="109"/>
                  </a:moveTo>
                  <a:cubicBezTo>
                    <a:pt x="278" y="109"/>
                    <a:pt x="278" y="116"/>
                    <a:pt x="277" y="121"/>
                  </a:cubicBezTo>
                  <a:cubicBezTo>
                    <a:pt x="276" y="125"/>
                    <a:pt x="274" y="135"/>
                    <a:pt x="278" y="134"/>
                  </a:cubicBezTo>
                  <a:cubicBezTo>
                    <a:pt x="283" y="132"/>
                    <a:pt x="287" y="125"/>
                    <a:pt x="284" y="123"/>
                  </a:cubicBezTo>
                  <a:cubicBezTo>
                    <a:pt x="281" y="120"/>
                    <a:pt x="281" y="106"/>
                    <a:pt x="282" y="102"/>
                  </a:cubicBezTo>
                  <a:cubicBezTo>
                    <a:pt x="284" y="98"/>
                    <a:pt x="293" y="101"/>
                    <a:pt x="290" y="107"/>
                  </a:cubicBezTo>
                  <a:cubicBezTo>
                    <a:pt x="287" y="112"/>
                    <a:pt x="295" y="112"/>
                    <a:pt x="295" y="118"/>
                  </a:cubicBezTo>
                  <a:cubicBezTo>
                    <a:pt x="295" y="124"/>
                    <a:pt x="300" y="121"/>
                    <a:pt x="306" y="119"/>
                  </a:cubicBezTo>
                  <a:cubicBezTo>
                    <a:pt x="311" y="118"/>
                    <a:pt x="310" y="115"/>
                    <a:pt x="306" y="111"/>
                  </a:cubicBezTo>
                  <a:cubicBezTo>
                    <a:pt x="303" y="107"/>
                    <a:pt x="309" y="101"/>
                    <a:pt x="304" y="98"/>
                  </a:cubicBezTo>
                  <a:cubicBezTo>
                    <a:pt x="299" y="94"/>
                    <a:pt x="296" y="89"/>
                    <a:pt x="300" y="88"/>
                  </a:cubicBezTo>
                  <a:cubicBezTo>
                    <a:pt x="305" y="87"/>
                    <a:pt x="319" y="79"/>
                    <a:pt x="317" y="76"/>
                  </a:cubicBezTo>
                  <a:cubicBezTo>
                    <a:pt x="316" y="73"/>
                    <a:pt x="296" y="77"/>
                    <a:pt x="294" y="83"/>
                  </a:cubicBezTo>
                  <a:cubicBezTo>
                    <a:pt x="293" y="89"/>
                    <a:pt x="279" y="82"/>
                    <a:pt x="280" y="72"/>
                  </a:cubicBezTo>
                  <a:cubicBezTo>
                    <a:pt x="282" y="61"/>
                    <a:pt x="310" y="60"/>
                    <a:pt x="318" y="63"/>
                  </a:cubicBezTo>
                  <a:cubicBezTo>
                    <a:pt x="326" y="67"/>
                    <a:pt x="334" y="57"/>
                    <a:pt x="337" y="52"/>
                  </a:cubicBezTo>
                  <a:cubicBezTo>
                    <a:pt x="340" y="46"/>
                    <a:pt x="331" y="53"/>
                    <a:pt x="325" y="56"/>
                  </a:cubicBezTo>
                  <a:cubicBezTo>
                    <a:pt x="320" y="60"/>
                    <a:pt x="305" y="56"/>
                    <a:pt x="297" y="53"/>
                  </a:cubicBezTo>
                  <a:cubicBezTo>
                    <a:pt x="289" y="51"/>
                    <a:pt x="290" y="58"/>
                    <a:pt x="283" y="59"/>
                  </a:cubicBezTo>
                  <a:cubicBezTo>
                    <a:pt x="277" y="60"/>
                    <a:pt x="278" y="74"/>
                    <a:pt x="275" y="76"/>
                  </a:cubicBezTo>
                  <a:cubicBezTo>
                    <a:pt x="272" y="77"/>
                    <a:pt x="272" y="88"/>
                    <a:pt x="266" y="97"/>
                  </a:cubicBezTo>
                  <a:cubicBezTo>
                    <a:pt x="260" y="107"/>
                    <a:pt x="268" y="108"/>
                    <a:pt x="273" y="109"/>
                  </a:cubicBezTo>
                  <a:close/>
                  <a:moveTo>
                    <a:pt x="121" y="117"/>
                  </a:moveTo>
                  <a:cubicBezTo>
                    <a:pt x="121" y="113"/>
                    <a:pt x="123" y="108"/>
                    <a:pt x="123" y="106"/>
                  </a:cubicBezTo>
                  <a:cubicBezTo>
                    <a:pt x="123" y="103"/>
                    <a:pt x="124" y="102"/>
                    <a:pt x="127" y="103"/>
                  </a:cubicBezTo>
                  <a:cubicBezTo>
                    <a:pt x="130" y="104"/>
                    <a:pt x="130" y="97"/>
                    <a:pt x="128" y="96"/>
                  </a:cubicBezTo>
                  <a:cubicBezTo>
                    <a:pt x="125" y="95"/>
                    <a:pt x="124" y="87"/>
                    <a:pt x="118" y="87"/>
                  </a:cubicBezTo>
                  <a:cubicBezTo>
                    <a:pt x="113" y="87"/>
                    <a:pt x="114" y="92"/>
                    <a:pt x="117" y="92"/>
                  </a:cubicBezTo>
                  <a:cubicBezTo>
                    <a:pt x="120" y="92"/>
                    <a:pt x="122" y="95"/>
                    <a:pt x="121" y="97"/>
                  </a:cubicBezTo>
                  <a:cubicBezTo>
                    <a:pt x="120" y="100"/>
                    <a:pt x="119" y="95"/>
                    <a:pt x="114" y="95"/>
                  </a:cubicBezTo>
                  <a:cubicBezTo>
                    <a:pt x="110" y="96"/>
                    <a:pt x="113" y="90"/>
                    <a:pt x="107" y="89"/>
                  </a:cubicBezTo>
                  <a:cubicBezTo>
                    <a:pt x="102" y="89"/>
                    <a:pt x="103" y="79"/>
                    <a:pt x="97" y="79"/>
                  </a:cubicBezTo>
                  <a:cubicBezTo>
                    <a:pt x="92" y="79"/>
                    <a:pt x="91" y="75"/>
                    <a:pt x="95" y="71"/>
                  </a:cubicBezTo>
                  <a:cubicBezTo>
                    <a:pt x="99" y="68"/>
                    <a:pt x="89" y="65"/>
                    <a:pt x="89" y="61"/>
                  </a:cubicBezTo>
                  <a:cubicBezTo>
                    <a:pt x="89" y="57"/>
                    <a:pt x="83" y="59"/>
                    <a:pt x="83" y="56"/>
                  </a:cubicBezTo>
                  <a:cubicBezTo>
                    <a:pt x="83" y="53"/>
                    <a:pt x="81" y="54"/>
                    <a:pt x="78" y="50"/>
                  </a:cubicBezTo>
                  <a:cubicBezTo>
                    <a:pt x="75" y="46"/>
                    <a:pt x="73" y="50"/>
                    <a:pt x="71" y="47"/>
                  </a:cubicBezTo>
                  <a:cubicBezTo>
                    <a:pt x="68" y="44"/>
                    <a:pt x="64" y="42"/>
                    <a:pt x="62" y="43"/>
                  </a:cubicBezTo>
                  <a:cubicBezTo>
                    <a:pt x="60" y="44"/>
                    <a:pt x="54" y="39"/>
                    <a:pt x="52" y="34"/>
                  </a:cubicBezTo>
                  <a:cubicBezTo>
                    <a:pt x="51" y="29"/>
                    <a:pt x="35" y="22"/>
                    <a:pt x="33" y="17"/>
                  </a:cubicBezTo>
                  <a:cubicBezTo>
                    <a:pt x="31" y="11"/>
                    <a:pt x="26" y="9"/>
                    <a:pt x="17" y="9"/>
                  </a:cubicBezTo>
                  <a:cubicBezTo>
                    <a:pt x="8" y="9"/>
                    <a:pt x="4" y="0"/>
                    <a:pt x="2" y="5"/>
                  </a:cubicBezTo>
                  <a:cubicBezTo>
                    <a:pt x="0" y="10"/>
                    <a:pt x="12" y="23"/>
                    <a:pt x="18" y="26"/>
                  </a:cubicBezTo>
                  <a:cubicBezTo>
                    <a:pt x="23" y="30"/>
                    <a:pt x="26" y="42"/>
                    <a:pt x="33" y="42"/>
                  </a:cubicBezTo>
                  <a:cubicBezTo>
                    <a:pt x="40" y="43"/>
                    <a:pt x="40" y="64"/>
                    <a:pt x="45" y="65"/>
                  </a:cubicBezTo>
                  <a:cubicBezTo>
                    <a:pt x="50" y="66"/>
                    <a:pt x="61" y="82"/>
                    <a:pt x="63" y="91"/>
                  </a:cubicBezTo>
                  <a:cubicBezTo>
                    <a:pt x="64" y="100"/>
                    <a:pt x="75" y="104"/>
                    <a:pt x="79" y="110"/>
                  </a:cubicBezTo>
                  <a:cubicBezTo>
                    <a:pt x="83" y="117"/>
                    <a:pt x="97" y="125"/>
                    <a:pt x="99" y="128"/>
                  </a:cubicBezTo>
                  <a:cubicBezTo>
                    <a:pt x="101" y="131"/>
                    <a:pt x="103" y="137"/>
                    <a:pt x="105" y="134"/>
                  </a:cubicBezTo>
                  <a:cubicBezTo>
                    <a:pt x="107" y="131"/>
                    <a:pt x="114" y="134"/>
                    <a:pt x="117" y="134"/>
                  </a:cubicBezTo>
                  <a:cubicBezTo>
                    <a:pt x="120" y="134"/>
                    <a:pt x="121" y="122"/>
                    <a:pt x="121" y="117"/>
                  </a:cubicBezTo>
                  <a:close/>
                  <a:moveTo>
                    <a:pt x="376" y="64"/>
                  </a:moveTo>
                  <a:cubicBezTo>
                    <a:pt x="383" y="65"/>
                    <a:pt x="380" y="60"/>
                    <a:pt x="380" y="56"/>
                  </a:cubicBezTo>
                  <a:cubicBezTo>
                    <a:pt x="380" y="51"/>
                    <a:pt x="373" y="55"/>
                    <a:pt x="373" y="53"/>
                  </a:cubicBezTo>
                  <a:cubicBezTo>
                    <a:pt x="373" y="50"/>
                    <a:pt x="371" y="41"/>
                    <a:pt x="365" y="48"/>
                  </a:cubicBezTo>
                  <a:cubicBezTo>
                    <a:pt x="360" y="56"/>
                    <a:pt x="367" y="74"/>
                    <a:pt x="371" y="73"/>
                  </a:cubicBezTo>
                  <a:cubicBezTo>
                    <a:pt x="375" y="72"/>
                    <a:pt x="368" y="63"/>
                    <a:pt x="376" y="64"/>
                  </a:cubicBezTo>
                  <a:close/>
                  <a:moveTo>
                    <a:pt x="348" y="106"/>
                  </a:moveTo>
                  <a:cubicBezTo>
                    <a:pt x="350" y="111"/>
                    <a:pt x="359" y="114"/>
                    <a:pt x="362" y="109"/>
                  </a:cubicBezTo>
                  <a:cubicBezTo>
                    <a:pt x="365" y="105"/>
                    <a:pt x="347" y="99"/>
                    <a:pt x="348" y="106"/>
                  </a:cubicBezTo>
                  <a:close/>
                  <a:moveTo>
                    <a:pt x="322" y="162"/>
                  </a:moveTo>
                  <a:cubicBezTo>
                    <a:pt x="313" y="161"/>
                    <a:pt x="307" y="167"/>
                    <a:pt x="298" y="164"/>
                  </a:cubicBezTo>
                  <a:cubicBezTo>
                    <a:pt x="289" y="161"/>
                    <a:pt x="276" y="164"/>
                    <a:pt x="277" y="167"/>
                  </a:cubicBezTo>
                  <a:cubicBezTo>
                    <a:pt x="278" y="170"/>
                    <a:pt x="286" y="170"/>
                    <a:pt x="295" y="170"/>
                  </a:cubicBezTo>
                  <a:cubicBezTo>
                    <a:pt x="304" y="171"/>
                    <a:pt x="312" y="166"/>
                    <a:pt x="318" y="165"/>
                  </a:cubicBezTo>
                  <a:cubicBezTo>
                    <a:pt x="324" y="165"/>
                    <a:pt x="331" y="163"/>
                    <a:pt x="322" y="162"/>
                  </a:cubicBezTo>
                  <a:close/>
                  <a:moveTo>
                    <a:pt x="393" y="101"/>
                  </a:moveTo>
                  <a:cubicBezTo>
                    <a:pt x="385" y="98"/>
                    <a:pt x="370" y="100"/>
                    <a:pt x="371" y="105"/>
                  </a:cubicBezTo>
                  <a:cubicBezTo>
                    <a:pt x="373" y="109"/>
                    <a:pt x="380" y="107"/>
                    <a:pt x="387" y="107"/>
                  </a:cubicBezTo>
                  <a:cubicBezTo>
                    <a:pt x="394" y="107"/>
                    <a:pt x="397" y="112"/>
                    <a:pt x="401" y="112"/>
                  </a:cubicBezTo>
                  <a:cubicBezTo>
                    <a:pt x="405" y="112"/>
                    <a:pt x="402" y="104"/>
                    <a:pt x="393" y="101"/>
                  </a:cubicBezTo>
                  <a:close/>
                  <a:moveTo>
                    <a:pt x="218" y="158"/>
                  </a:moveTo>
                  <a:cubicBezTo>
                    <a:pt x="217" y="154"/>
                    <a:pt x="204" y="158"/>
                    <a:pt x="198" y="155"/>
                  </a:cubicBezTo>
                  <a:cubicBezTo>
                    <a:pt x="192" y="153"/>
                    <a:pt x="205" y="150"/>
                    <a:pt x="209" y="148"/>
                  </a:cubicBezTo>
                  <a:cubicBezTo>
                    <a:pt x="214" y="145"/>
                    <a:pt x="207" y="144"/>
                    <a:pt x="196" y="147"/>
                  </a:cubicBezTo>
                  <a:cubicBezTo>
                    <a:pt x="185" y="151"/>
                    <a:pt x="173" y="140"/>
                    <a:pt x="173" y="145"/>
                  </a:cubicBezTo>
                  <a:cubicBezTo>
                    <a:pt x="172" y="149"/>
                    <a:pt x="153" y="143"/>
                    <a:pt x="149" y="139"/>
                  </a:cubicBezTo>
                  <a:cubicBezTo>
                    <a:pt x="144" y="136"/>
                    <a:pt x="126" y="132"/>
                    <a:pt x="122" y="138"/>
                  </a:cubicBezTo>
                  <a:cubicBezTo>
                    <a:pt x="119" y="144"/>
                    <a:pt x="116" y="139"/>
                    <a:pt x="117" y="145"/>
                  </a:cubicBezTo>
                  <a:cubicBezTo>
                    <a:pt x="118" y="149"/>
                    <a:pt x="122" y="146"/>
                    <a:pt x="125" y="146"/>
                  </a:cubicBezTo>
                  <a:cubicBezTo>
                    <a:pt x="128" y="146"/>
                    <a:pt x="127" y="152"/>
                    <a:pt x="131" y="153"/>
                  </a:cubicBezTo>
                  <a:cubicBezTo>
                    <a:pt x="136" y="153"/>
                    <a:pt x="150" y="157"/>
                    <a:pt x="151" y="154"/>
                  </a:cubicBezTo>
                  <a:cubicBezTo>
                    <a:pt x="153" y="151"/>
                    <a:pt x="166" y="154"/>
                    <a:pt x="173" y="160"/>
                  </a:cubicBezTo>
                  <a:cubicBezTo>
                    <a:pt x="179" y="165"/>
                    <a:pt x="195" y="165"/>
                    <a:pt x="201" y="164"/>
                  </a:cubicBezTo>
                  <a:cubicBezTo>
                    <a:pt x="207" y="163"/>
                    <a:pt x="213" y="168"/>
                    <a:pt x="216" y="165"/>
                  </a:cubicBezTo>
                  <a:cubicBezTo>
                    <a:pt x="218" y="162"/>
                    <a:pt x="222" y="170"/>
                    <a:pt x="229" y="165"/>
                  </a:cubicBezTo>
                  <a:cubicBezTo>
                    <a:pt x="236" y="160"/>
                    <a:pt x="218" y="162"/>
                    <a:pt x="218" y="158"/>
                  </a:cubicBezTo>
                  <a:close/>
                  <a:moveTo>
                    <a:pt x="480" y="86"/>
                  </a:moveTo>
                  <a:cubicBezTo>
                    <a:pt x="475" y="86"/>
                    <a:pt x="474" y="95"/>
                    <a:pt x="470" y="95"/>
                  </a:cubicBezTo>
                  <a:cubicBezTo>
                    <a:pt x="466" y="95"/>
                    <a:pt x="460" y="104"/>
                    <a:pt x="452" y="106"/>
                  </a:cubicBezTo>
                  <a:cubicBezTo>
                    <a:pt x="444" y="109"/>
                    <a:pt x="443" y="83"/>
                    <a:pt x="440" y="78"/>
                  </a:cubicBezTo>
                  <a:cubicBezTo>
                    <a:pt x="436" y="73"/>
                    <a:pt x="416" y="69"/>
                    <a:pt x="414" y="75"/>
                  </a:cubicBezTo>
                  <a:cubicBezTo>
                    <a:pt x="412" y="81"/>
                    <a:pt x="405" y="78"/>
                    <a:pt x="404" y="82"/>
                  </a:cubicBezTo>
                  <a:cubicBezTo>
                    <a:pt x="404" y="87"/>
                    <a:pt x="406" y="85"/>
                    <a:pt x="410" y="85"/>
                  </a:cubicBezTo>
                  <a:cubicBezTo>
                    <a:pt x="415" y="85"/>
                    <a:pt x="415" y="89"/>
                    <a:pt x="417" y="93"/>
                  </a:cubicBezTo>
                  <a:cubicBezTo>
                    <a:pt x="419" y="97"/>
                    <a:pt x="431" y="94"/>
                    <a:pt x="435" y="94"/>
                  </a:cubicBezTo>
                  <a:cubicBezTo>
                    <a:pt x="439" y="94"/>
                    <a:pt x="439" y="99"/>
                    <a:pt x="434" y="97"/>
                  </a:cubicBezTo>
                  <a:cubicBezTo>
                    <a:pt x="428" y="95"/>
                    <a:pt x="428" y="100"/>
                    <a:pt x="424" y="99"/>
                  </a:cubicBezTo>
                  <a:cubicBezTo>
                    <a:pt x="420" y="98"/>
                    <a:pt x="415" y="98"/>
                    <a:pt x="417" y="101"/>
                  </a:cubicBezTo>
                  <a:cubicBezTo>
                    <a:pt x="420" y="103"/>
                    <a:pt x="424" y="105"/>
                    <a:pt x="424" y="111"/>
                  </a:cubicBezTo>
                  <a:cubicBezTo>
                    <a:pt x="424" y="116"/>
                    <a:pt x="432" y="115"/>
                    <a:pt x="432" y="111"/>
                  </a:cubicBezTo>
                  <a:cubicBezTo>
                    <a:pt x="432" y="106"/>
                    <a:pt x="436" y="112"/>
                    <a:pt x="444" y="114"/>
                  </a:cubicBezTo>
                  <a:cubicBezTo>
                    <a:pt x="451" y="116"/>
                    <a:pt x="446" y="119"/>
                    <a:pt x="454" y="119"/>
                  </a:cubicBezTo>
                  <a:cubicBezTo>
                    <a:pt x="461" y="120"/>
                    <a:pt x="479" y="125"/>
                    <a:pt x="485" y="130"/>
                  </a:cubicBezTo>
                  <a:cubicBezTo>
                    <a:pt x="492" y="135"/>
                    <a:pt x="487" y="139"/>
                    <a:pt x="492" y="143"/>
                  </a:cubicBezTo>
                  <a:cubicBezTo>
                    <a:pt x="496" y="148"/>
                    <a:pt x="497" y="153"/>
                    <a:pt x="491" y="153"/>
                  </a:cubicBezTo>
                  <a:cubicBezTo>
                    <a:pt x="485" y="153"/>
                    <a:pt x="479" y="159"/>
                    <a:pt x="481" y="162"/>
                  </a:cubicBezTo>
                  <a:cubicBezTo>
                    <a:pt x="482" y="165"/>
                    <a:pt x="502" y="161"/>
                    <a:pt x="507" y="161"/>
                  </a:cubicBezTo>
                  <a:cubicBezTo>
                    <a:pt x="510" y="161"/>
                    <a:pt x="513" y="166"/>
                    <a:pt x="519" y="170"/>
                  </a:cubicBezTo>
                  <a:cubicBezTo>
                    <a:pt x="519" y="99"/>
                    <a:pt x="519" y="99"/>
                    <a:pt x="519" y="99"/>
                  </a:cubicBezTo>
                  <a:cubicBezTo>
                    <a:pt x="504" y="94"/>
                    <a:pt x="484" y="85"/>
                    <a:pt x="480" y="86"/>
                  </a:cubicBezTo>
                  <a:close/>
                  <a:moveTo>
                    <a:pt x="336" y="170"/>
                  </a:moveTo>
                  <a:cubicBezTo>
                    <a:pt x="335" y="171"/>
                    <a:pt x="334" y="171"/>
                    <a:pt x="332" y="172"/>
                  </a:cubicBezTo>
                  <a:cubicBezTo>
                    <a:pt x="332" y="173"/>
                    <a:pt x="331" y="174"/>
                    <a:pt x="330" y="175"/>
                  </a:cubicBezTo>
                  <a:cubicBezTo>
                    <a:pt x="329" y="176"/>
                    <a:pt x="328" y="174"/>
                    <a:pt x="327" y="173"/>
                  </a:cubicBezTo>
                  <a:cubicBezTo>
                    <a:pt x="320" y="175"/>
                    <a:pt x="317" y="183"/>
                    <a:pt x="321" y="186"/>
                  </a:cubicBezTo>
                  <a:cubicBezTo>
                    <a:pt x="326" y="188"/>
                    <a:pt x="332" y="182"/>
                    <a:pt x="336" y="177"/>
                  </a:cubicBezTo>
                  <a:cubicBezTo>
                    <a:pt x="336" y="177"/>
                    <a:pt x="337" y="176"/>
                    <a:pt x="337" y="176"/>
                  </a:cubicBezTo>
                  <a:cubicBezTo>
                    <a:pt x="337" y="175"/>
                    <a:pt x="338" y="175"/>
                    <a:pt x="338" y="174"/>
                  </a:cubicBezTo>
                  <a:cubicBezTo>
                    <a:pt x="338" y="174"/>
                    <a:pt x="339" y="174"/>
                    <a:pt x="339" y="174"/>
                  </a:cubicBezTo>
                  <a:cubicBezTo>
                    <a:pt x="338" y="172"/>
                    <a:pt x="337" y="171"/>
                    <a:pt x="336" y="170"/>
                  </a:cubicBezTo>
                  <a:close/>
                  <a:moveTo>
                    <a:pt x="243" y="84"/>
                  </a:moveTo>
                  <a:cubicBezTo>
                    <a:pt x="249" y="81"/>
                    <a:pt x="250" y="74"/>
                    <a:pt x="250" y="67"/>
                  </a:cubicBezTo>
                  <a:cubicBezTo>
                    <a:pt x="249" y="60"/>
                    <a:pt x="264" y="60"/>
                    <a:pt x="267" y="57"/>
                  </a:cubicBezTo>
                  <a:cubicBezTo>
                    <a:pt x="269" y="55"/>
                    <a:pt x="263" y="50"/>
                    <a:pt x="259" y="48"/>
                  </a:cubicBezTo>
                  <a:cubicBezTo>
                    <a:pt x="255" y="46"/>
                    <a:pt x="258" y="42"/>
                    <a:pt x="255" y="39"/>
                  </a:cubicBezTo>
                  <a:cubicBezTo>
                    <a:pt x="252" y="37"/>
                    <a:pt x="247" y="30"/>
                    <a:pt x="252" y="29"/>
                  </a:cubicBezTo>
                  <a:cubicBezTo>
                    <a:pt x="256" y="29"/>
                    <a:pt x="249" y="23"/>
                    <a:pt x="252" y="21"/>
                  </a:cubicBezTo>
                  <a:cubicBezTo>
                    <a:pt x="253" y="21"/>
                    <a:pt x="253" y="20"/>
                    <a:pt x="254" y="20"/>
                  </a:cubicBezTo>
                  <a:cubicBezTo>
                    <a:pt x="252" y="19"/>
                    <a:pt x="250" y="18"/>
                    <a:pt x="249" y="18"/>
                  </a:cubicBezTo>
                  <a:cubicBezTo>
                    <a:pt x="243" y="18"/>
                    <a:pt x="231" y="17"/>
                    <a:pt x="231" y="26"/>
                  </a:cubicBezTo>
                  <a:cubicBezTo>
                    <a:pt x="232" y="34"/>
                    <a:pt x="224" y="31"/>
                    <a:pt x="225" y="36"/>
                  </a:cubicBezTo>
                  <a:cubicBezTo>
                    <a:pt x="225" y="40"/>
                    <a:pt x="221" y="40"/>
                    <a:pt x="221" y="46"/>
                  </a:cubicBezTo>
                  <a:cubicBezTo>
                    <a:pt x="222" y="52"/>
                    <a:pt x="218" y="50"/>
                    <a:pt x="211" y="53"/>
                  </a:cubicBezTo>
                  <a:cubicBezTo>
                    <a:pt x="205" y="56"/>
                    <a:pt x="207" y="51"/>
                    <a:pt x="201" y="51"/>
                  </a:cubicBezTo>
                  <a:cubicBezTo>
                    <a:pt x="194" y="51"/>
                    <a:pt x="193" y="54"/>
                    <a:pt x="189" y="56"/>
                  </a:cubicBezTo>
                  <a:cubicBezTo>
                    <a:pt x="185" y="57"/>
                    <a:pt x="177" y="55"/>
                    <a:pt x="175" y="57"/>
                  </a:cubicBezTo>
                  <a:cubicBezTo>
                    <a:pt x="172" y="59"/>
                    <a:pt x="168" y="52"/>
                    <a:pt x="165" y="52"/>
                  </a:cubicBezTo>
                  <a:cubicBezTo>
                    <a:pt x="164" y="52"/>
                    <a:pt x="163" y="49"/>
                    <a:pt x="162" y="45"/>
                  </a:cubicBezTo>
                  <a:cubicBezTo>
                    <a:pt x="162" y="45"/>
                    <a:pt x="161" y="45"/>
                    <a:pt x="161" y="45"/>
                  </a:cubicBezTo>
                  <a:cubicBezTo>
                    <a:pt x="156" y="45"/>
                    <a:pt x="149" y="57"/>
                    <a:pt x="153" y="61"/>
                  </a:cubicBezTo>
                  <a:cubicBezTo>
                    <a:pt x="158" y="65"/>
                    <a:pt x="157" y="73"/>
                    <a:pt x="159" y="76"/>
                  </a:cubicBezTo>
                  <a:cubicBezTo>
                    <a:pt x="162" y="80"/>
                    <a:pt x="169" y="81"/>
                    <a:pt x="169" y="88"/>
                  </a:cubicBezTo>
                  <a:cubicBezTo>
                    <a:pt x="169" y="95"/>
                    <a:pt x="175" y="106"/>
                    <a:pt x="180" y="103"/>
                  </a:cubicBezTo>
                  <a:cubicBezTo>
                    <a:pt x="184" y="100"/>
                    <a:pt x="187" y="104"/>
                    <a:pt x="189" y="107"/>
                  </a:cubicBezTo>
                  <a:cubicBezTo>
                    <a:pt x="190" y="110"/>
                    <a:pt x="200" y="105"/>
                    <a:pt x="204" y="105"/>
                  </a:cubicBezTo>
                  <a:cubicBezTo>
                    <a:pt x="207" y="106"/>
                    <a:pt x="217" y="108"/>
                    <a:pt x="218" y="112"/>
                  </a:cubicBezTo>
                  <a:cubicBezTo>
                    <a:pt x="219" y="116"/>
                    <a:pt x="228" y="112"/>
                    <a:pt x="234" y="109"/>
                  </a:cubicBezTo>
                  <a:cubicBezTo>
                    <a:pt x="241" y="107"/>
                    <a:pt x="237" y="88"/>
                    <a:pt x="243" y="84"/>
                  </a:cubicBezTo>
                  <a:close/>
                  <a:moveTo>
                    <a:pt x="268" y="178"/>
                  </a:moveTo>
                  <a:cubicBezTo>
                    <a:pt x="270" y="181"/>
                    <a:pt x="276" y="181"/>
                    <a:pt x="278" y="183"/>
                  </a:cubicBezTo>
                  <a:cubicBezTo>
                    <a:pt x="280" y="185"/>
                    <a:pt x="289" y="189"/>
                    <a:pt x="289" y="183"/>
                  </a:cubicBezTo>
                  <a:cubicBezTo>
                    <a:pt x="289" y="178"/>
                    <a:pt x="266" y="174"/>
                    <a:pt x="268" y="178"/>
                  </a:cubicBezTo>
                  <a:close/>
                  <a:moveTo>
                    <a:pt x="251" y="161"/>
                  </a:moveTo>
                  <a:cubicBezTo>
                    <a:pt x="250" y="164"/>
                    <a:pt x="244" y="165"/>
                    <a:pt x="241" y="163"/>
                  </a:cubicBezTo>
                  <a:cubicBezTo>
                    <a:pt x="238" y="160"/>
                    <a:pt x="234" y="166"/>
                    <a:pt x="236" y="169"/>
                  </a:cubicBezTo>
                  <a:cubicBezTo>
                    <a:pt x="237" y="170"/>
                    <a:pt x="244" y="175"/>
                    <a:pt x="252" y="171"/>
                  </a:cubicBezTo>
                  <a:cubicBezTo>
                    <a:pt x="260" y="167"/>
                    <a:pt x="266" y="171"/>
                    <a:pt x="268" y="167"/>
                  </a:cubicBezTo>
                  <a:cubicBezTo>
                    <a:pt x="270" y="162"/>
                    <a:pt x="253" y="158"/>
                    <a:pt x="251" y="161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71" name="Freeform 172"/>
            <p:cNvSpPr>
              <a:spLocks noEditPoints="1" noChangeArrowheads="1"/>
            </p:cNvSpPr>
            <p:nvPr/>
          </p:nvSpPr>
          <p:spPr bwMode="auto">
            <a:xfrm>
              <a:off x="6297630" y="2651128"/>
              <a:ext cx="69851" cy="30163"/>
            </a:xfrm>
            <a:custGeom>
              <a:avLst/>
              <a:gdLst>
                <a:gd name="T0" fmla="*/ 3 w 37"/>
                <a:gd name="T1" fmla="*/ 12 h 16"/>
                <a:gd name="T2" fmla="*/ 0 w 37"/>
                <a:gd name="T3" fmla="*/ 13 h 16"/>
                <a:gd name="T4" fmla="*/ 3 w 37"/>
                <a:gd name="T5" fmla="*/ 15 h 16"/>
                <a:gd name="T6" fmla="*/ 5 w 37"/>
                <a:gd name="T7" fmla="*/ 12 h 16"/>
                <a:gd name="T8" fmla="*/ 4 w 37"/>
                <a:gd name="T9" fmla="*/ 12 h 16"/>
                <a:gd name="T10" fmla="*/ 3 w 37"/>
                <a:gd name="T11" fmla="*/ 12 h 16"/>
                <a:gd name="T12" fmla="*/ 19 w 37"/>
                <a:gd name="T13" fmla="*/ 3 h 16"/>
                <a:gd name="T14" fmla="*/ 10 w 37"/>
                <a:gd name="T15" fmla="*/ 9 h 16"/>
                <a:gd name="T16" fmla="*/ 9 w 37"/>
                <a:gd name="T17" fmla="*/ 10 h 16"/>
                <a:gd name="T18" fmla="*/ 12 w 37"/>
                <a:gd name="T19" fmla="*/ 14 h 16"/>
                <a:gd name="T20" fmla="*/ 36 w 37"/>
                <a:gd name="T21" fmla="*/ 3 h 16"/>
                <a:gd name="T22" fmla="*/ 19 w 37"/>
                <a:gd name="T23" fmla="*/ 3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"/>
                <a:gd name="T37" fmla="*/ 0 h 16"/>
                <a:gd name="T38" fmla="*/ 37 w 37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" h="16">
                  <a:moveTo>
                    <a:pt x="3" y="12"/>
                  </a:moveTo>
                  <a:cubicBezTo>
                    <a:pt x="2" y="12"/>
                    <a:pt x="1" y="12"/>
                    <a:pt x="0" y="13"/>
                  </a:cubicBezTo>
                  <a:cubicBezTo>
                    <a:pt x="1" y="14"/>
                    <a:pt x="2" y="16"/>
                    <a:pt x="3" y="15"/>
                  </a:cubicBezTo>
                  <a:cubicBezTo>
                    <a:pt x="4" y="14"/>
                    <a:pt x="5" y="13"/>
                    <a:pt x="5" y="12"/>
                  </a:cubicBezTo>
                  <a:cubicBezTo>
                    <a:pt x="5" y="12"/>
                    <a:pt x="4" y="12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  <a:moveTo>
                    <a:pt x="19" y="3"/>
                  </a:moveTo>
                  <a:cubicBezTo>
                    <a:pt x="15" y="3"/>
                    <a:pt x="13" y="7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11"/>
                    <a:pt x="11" y="12"/>
                    <a:pt x="12" y="14"/>
                  </a:cubicBezTo>
                  <a:cubicBezTo>
                    <a:pt x="19" y="10"/>
                    <a:pt x="35" y="5"/>
                    <a:pt x="36" y="3"/>
                  </a:cubicBezTo>
                  <a:cubicBezTo>
                    <a:pt x="37" y="0"/>
                    <a:pt x="26" y="4"/>
                    <a:pt x="19" y="3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72" name="Freeform 173"/>
            <p:cNvSpPr>
              <a:spLocks noChangeArrowheads="1"/>
            </p:cNvSpPr>
            <p:nvPr/>
          </p:nvSpPr>
          <p:spPr bwMode="auto">
            <a:xfrm>
              <a:off x="3925899" y="1370013"/>
              <a:ext cx="73025" cy="39688"/>
            </a:xfrm>
            <a:custGeom>
              <a:avLst/>
              <a:gdLst>
                <a:gd name="T0" fmla="*/ 0 w 38"/>
                <a:gd name="T1" fmla="*/ 19 h 21"/>
                <a:gd name="T2" fmla="*/ 7 w 38"/>
                <a:gd name="T3" fmla="*/ 18 h 21"/>
                <a:gd name="T4" fmla="*/ 9 w 38"/>
                <a:gd name="T5" fmla="*/ 21 h 21"/>
                <a:gd name="T6" fmla="*/ 17 w 38"/>
                <a:gd name="T7" fmla="*/ 20 h 21"/>
                <a:gd name="T8" fmla="*/ 24 w 38"/>
                <a:gd name="T9" fmla="*/ 20 h 21"/>
                <a:gd name="T10" fmla="*/ 28 w 38"/>
                <a:gd name="T11" fmla="*/ 15 h 21"/>
                <a:gd name="T12" fmla="*/ 31 w 38"/>
                <a:gd name="T13" fmla="*/ 9 h 21"/>
                <a:gd name="T14" fmla="*/ 38 w 38"/>
                <a:gd name="T15" fmla="*/ 5 h 21"/>
                <a:gd name="T16" fmla="*/ 35 w 38"/>
                <a:gd name="T17" fmla="*/ 0 h 21"/>
                <a:gd name="T18" fmla="*/ 27 w 38"/>
                <a:gd name="T19" fmla="*/ 3 h 21"/>
                <a:gd name="T20" fmla="*/ 18 w 38"/>
                <a:gd name="T21" fmla="*/ 6 h 21"/>
                <a:gd name="T22" fmla="*/ 5 w 38"/>
                <a:gd name="T23" fmla="*/ 4 h 21"/>
                <a:gd name="T24" fmla="*/ 1 w 38"/>
                <a:gd name="T25" fmla="*/ 4 h 21"/>
                <a:gd name="T26" fmla="*/ 0 w 38"/>
                <a:gd name="T27" fmla="*/ 19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21"/>
                <a:gd name="T44" fmla="*/ 38 w 38"/>
                <a:gd name="T45" fmla="*/ 21 h 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21">
                  <a:moveTo>
                    <a:pt x="0" y="19"/>
                  </a:moveTo>
                  <a:cubicBezTo>
                    <a:pt x="3" y="18"/>
                    <a:pt x="6" y="17"/>
                    <a:pt x="7" y="18"/>
                  </a:cubicBezTo>
                  <a:cubicBezTo>
                    <a:pt x="8" y="18"/>
                    <a:pt x="9" y="20"/>
                    <a:pt x="9" y="21"/>
                  </a:cubicBezTo>
                  <a:cubicBezTo>
                    <a:pt x="11" y="21"/>
                    <a:pt x="16" y="20"/>
                    <a:pt x="17" y="20"/>
                  </a:cubicBezTo>
                  <a:cubicBezTo>
                    <a:pt x="19" y="19"/>
                    <a:pt x="24" y="21"/>
                    <a:pt x="24" y="20"/>
                  </a:cubicBezTo>
                  <a:cubicBezTo>
                    <a:pt x="25" y="18"/>
                    <a:pt x="26" y="15"/>
                    <a:pt x="28" y="15"/>
                  </a:cubicBezTo>
                  <a:cubicBezTo>
                    <a:pt x="30" y="15"/>
                    <a:pt x="29" y="10"/>
                    <a:pt x="31" y="9"/>
                  </a:cubicBezTo>
                  <a:cubicBezTo>
                    <a:pt x="33" y="9"/>
                    <a:pt x="38" y="5"/>
                    <a:pt x="38" y="5"/>
                  </a:cubicBezTo>
                  <a:cubicBezTo>
                    <a:pt x="38" y="5"/>
                    <a:pt x="36" y="1"/>
                    <a:pt x="35" y="0"/>
                  </a:cubicBezTo>
                  <a:cubicBezTo>
                    <a:pt x="34" y="0"/>
                    <a:pt x="32" y="3"/>
                    <a:pt x="27" y="3"/>
                  </a:cubicBezTo>
                  <a:cubicBezTo>
                    <a:pt x="23" y="3"/>
                    <a:pt x="20" y="6"/>
                    <a:pt x="18" y="6"/>
                  </a:cubicBezTo>
                  <a:cubicBezTo>
                    <a:pt x="16" y="6"/>
                    <a:pt x="9" y="4"/>
                    <a:pt x="5" y="4"/>
                  </a:cubicBezTo>
                  <a:cubicBezTo>
                    <a:pt x="4" y="4"/>
                    <a:pt x="2" y="4"/>
                    <a:pt x="1" y="4"/>
                  </a:cubicBezTo>
                  <a:cubicBezTo>
                    <a:pt x="0" y="7"/>
                    <a:pt x="0" y="13"/>
                    <a:pt x="0" y="1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73" name="Freeform 174"/>
            <p:cNvSpPr>
              <a:spLocks noEditPoints="1" noChangeArrowheads="1"/>
            </p:cNvSpPr>
            <p:nvPr/>
          </p:nvSpPr>
          <p:spPr bwMode="auto">
            <a:xfrm>
              <a:off x="3790962" y="1365248"/>
              <a:ext cx="247651" cy="269874"/>
            </a:xfrm>
            <a:custGeom>
              <a:avLst/>
              <a:gdLst>
                <a:gd name="T0" fmla="*/ 90 w 130"/>
                <a:gd name="T1" fmla="*/ 122 h 141"/>
                <a:gd name="T2" fmla="*/ 77 w 130"/>
                <a:gd name="T3" fmla="*/ 122 h 141"/>
                <a:gd name="T4" fmla="*/ 67 w 130"/>
                <a:gd name="T5" fmla="*/ 127 h 141"/>
                <a:gd name="T6" fmla="*/ 79 w 130"/>
                <a:gd name="T7" fmla="*/ 133 h 141"/>
                <a:gd name="T8" fmla="*/ 92 w 130"/>
                <a:gd name="T9" fmla="*/ 141 h 141"/>
                <a:gd name="T10" fmla="*/ 95 w 130"/>
                <a:gd name="T11" fmla="*/ 134 h 141"/>
                <a:gd name="T12" fmla="*/ 99 w 130"/>
                <a:gd name="T13" fmla="*/ 123 h 141"/>
                <a:gd name="T14" fmla="*/ 90 w 130"/>
                <a:gd name="T15" fmla="*/ 122 h 141"/>
                <a:gd name="T16" fmla="*/ 26 w 130"/>
                <a:gd name="T17" fmla="*/ 85 h 141"/>
                <a:gd name="T18" fmla="*/ 18 w 130"/>
                <a:gd name="T19" fmla="*/ 87 h 141"/>
                <a:gd name="T20" fmla="*/ 22 w 130"/>
                <a:gd name="T21" fmla="*/ 101 h 141"/>
                <a:gd name="T22" fmla="*/ 27 w 130"/>
                <a:gd name="T23" fmla="*/ 112 h 141"/>
                <a:gd name="T24" fmla="*/ 34 w 130"/>
                <a:gd name="T25" fmla="*/ 107 h 141"/>
                <a:gd name="T26" fmla="*/ 36 w 130"/>
                <a:gd name="T27" fmla="*/ 89 h 141"/>
                <a:gd name="T28" fmla="*/ 26 w 130"/>
                <a:gd name="T29" fmla="*/ 85 h 141"/>
                <a:gd name="T30" fmla="*/ 108 w 130"/>
                <a:gd name="T31" fmla="*/ 79 h 141"/>
                <a:gd name="T32" fmla="*/ 99 w 130"/>
                <a:gd name="T33" fmla="*/ 73 h 141"/>
                <a:gd name="T34" fmla="*/ 82 w 130"/>
                <a:gd name="T35" fmla="*/ 55 h 141"/>
                <a:gd name="T36" fmla="*/ 66 w 130"/>
                <a:gd name="T37" fmla="*/ 38 h 141"/>
                <a:gd name="T38" fmla="*/ 66 w 130"/>
                <a:gd name="T39" fmla="*/ 27 h 141"/>
                <a:gd name="T40" fmla="*/ 71 w 130"/>
                <a:gd name="T41" fmla="*/ 21 h 141"/>
                <a:gd name="T42" fmla="*/ 72 w 130"/>
                <a:gd name="T43" fmla="*/ 6 h 141"/>
                <a:gd name="T44" fmla="*/ 66 w 130"/>
                <a:gd name="T45" fmla="*/ 5 h 141"/>
                <a:gd name="T46" fmla="*/ 64 w 130"/>
                <a:gd name="T47" fmla="*/ 0 h 141"/>
                <a:gd name="T48" fmla="*/ 55 w 130"/>
                <a:gd name="T49" fmla="*/ 1 h 141"/>
                <a:gd name="T50" fmla="*/ 48 w 130"/>
                <a:gd name="T51" fmla="*/ 3 h 141"/>
                <a:gd name="T52" fmla="*/ 46 w 130"/>
                <a:gd name="T53" fmla="*/ 2 h 141"/>
                <a:gd name="T54" fmla="*/ 44 w 130"/>
                <a:gd name="T55" fmla="*/ 5 h 141"/>
                <a:gd name="T56" fmla="*/ 42 w 130"/>
                <a:gd name="T57" fmla="*/ 7 h 141"/>
                <a:gd name="T58" fmla="*/ 39 w 130"/>
                <a:gd name="T59" fmla="*/ 9 h 141"/>
                <a:gd name="T60" fmla="*/ 34 w 130"/>
                <a:gd name="T61" fmla="*/ 10 h 141"/>
                <a:gd name="T62" fmla="*/ 30 w 130"/>
                <a:gd name="T63" fmla="*/ 12 h 141"/>
                <a:gd name="T64" fmla="*/ 27 w 130"/>
                <a:gd name="T65" fmla="*/ 16 h 141"/>
                <a:gd name="T66" fmla="*/ 20 w 130"/>
                <a:gd name="T67" fmla="*/ 9 h 141"/>
                <a:gd name="T68" fmla="*/ 15 w 130"/>
                <a:gd name="T69" fmla="*/ 17 h 141"/>
                <a:gd name="T70" fmla="*/ 5 w 130"/>
                <a:gd name="T71" fmla="*/ 17 h 141"/>
                <a:gd name="T72" fmla="*/ 6 w 130"/>
                <a:gd name="T73" fmla="*/ 23 h 141"/>
                <a:gd name="T74" fmla="*/ 4 w 130"/>
                <a:gd name="T75" fmla="*/ 27 h 141"/>
                <a:gd name="T76" fmla="*/ 2 w 130"/>
                <a:gd name="T77" fmla="*/ 30 h 141"/>
                <a:gd name="T78" fmla="*/ 5 w 130"/>
                <a:gd name="T79" fmla="*/ 36 h 141"/>
                <a:gd name="T80" fmla="*/ 8 w 130"/>
                <a:gd name="T81" fmla="*/ 41 h 141"/>
                <a:gd name="T82" fmla="*/ 13 w 130"/>
                <a:gd name="T83" fmla="*/ 43 h 141"/>
                <a:gd name="T84" fmla="*/ 12 w 130"/>
                <a:gd name="T85" fmla="*/ 47 h 141"/>
                <a:gd name="T86" fmla="*/ 17 w 130"/>
                <a:gd name="T87" fmla="*/ 45 h 141"/>
                <a:gd name="T88" fmla="*/ 25 w 130"/>
                <a:gd name="T89" fmla="*/ 38 h 141"/>
                <a:gd name="T90" fmla="*/ 41 w 130"/>
                <a:gd name="T91" fmla="*/ 45 h 141"/>
                <a:gd name="T92" fmla="*/ 44 w 130"/>
                <a:gd name="T93" fmla="*/ 52 h 141"/>
                <a:gd name="T94" fmla="*/ 55 w 130"/>
                <a:gd name="T95" fmla="*/ 65 h 141"/>
                <a:gd name="T96" fmla="*/ 70 w 130"/>
                <a:gd name="T97" fmla="*/ 79 h 141"/>
                <a:gd name="T98" fmla="*/ 81 w 130"/>
                <a:gd name="T99" fmla="*/ 83 h 141"/>
                <a:gd name="T100" fmla="*/ 91 w 130"/>
                <a:gd name="T101" fmla="*/ 90 h 141"/>
                <a:gd name="T102" fmla="*/ 99 w 130"/>
                <a:gd name="T103" fmla="*/ 96 h 141"/>
                <a:gd name="T104" fmla="*/ 103 w 130"/>
                <a:gd name="T105" fmla="*/ 103 h 141"/>
                <a:gd name="T106" fmla="*/ 103 w 130"/>
                <a:gd name="T107" fmla="*/ 115 h 141"/>
                <a:gd name="T108" fmla="*/ 104 w 130"/>
                <a:gd name="T109" fmla="*/ 124 h 141"/>
                <a:gd name="T110" fmla="*/ 109 w 130"/>
                <a:gd name="T111" fmla="*/ 115 h 141"/>
                <a:gd name="T112" fmla="*/ 116 w 130"/>
                <a:gd name="T113" fmla="*/ 108 h 141"/>
                <a:gd name="T114" fmla="*/ 111 w 130"/>
                <a:gd name="T115" fmla="*/ 99 h 141"/>
                <a:gd name="T116" fmla="*/ 121 w 130"/>
                <a:gd name="T117" fmla="*/ 95 h 141"/>
                <a:gd name="T118" fmla="*/ 130 w 130"/>
                <a:gd name="T119" fmla="*/ 95 h 141"/>
                <a:gd name="T120" fmla="*/ 108 w 130"/>
                <a:gd name="T121" fmla="*/ 79 h 1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0"/>
                <a:gd name="T184" fmla="*/ 0 h 141"/>
                <a:gd name="T185" fmla="*/ 130 w 130"/>
                <a:gd name="T186" fmla="*/ 141 h 1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0" h="141">
                  <a:moveTo>
                    <a:pt x="90" y="122"/>
                  </a:moveTo>
                  <a:cubicBezTo>
                    <a:pt x="84" y="124"/>
                    <a:pt x="81" y="124"/>
                    <a:pt x="77" y="122"/>
                  </a:cubicBezTo>
                  <a:cubicBezTo>
                    <a:pt x="73" y="120"/>
                    <a:pt x="66" y="124"/>
                    <a:pt x="67" y="127"/>
                  </a:cubicBezTo>
                  <a:cubicBezTo>
                    <a:pt x="68" y="129"/>
                    <a:pt x="71" y="131"/>
                    <a:pt x="79" y="133"/>
                  </a:cubicBezTo>
                  <a:cubicBezTo>
                    <a:pt x="87" y="135"/>
                    <a:pt x="88" y="141"/>
                    <a:pt x="92" y="141"/>
                  </a:cubicBezTo>
                  <a:cubicBezTo>
                    <a:pt x="95" y="141"/>
                    <a:pt x="96" y="138"/>
                    <a:pt x="95" y="134"/>
                  </a:cubicBezTo>
                  <a:cubicBezTo>
                    <a:pt x="94" y="129"/>
                    <a:pt x="99" y="124"/>
                    <a:pt x="99" y="123"/>
                  </a:cubicBezTo>
                  <a:cubicBezTo>
                    <a:pt x="100" y="122"/>
                    <a:pt x="97" y="121"/>
                    <a:pt x="90" y="122"/>
                  </a:cubicBezTo>
                  <a:close/>
                  <a:moveTo>
                    <a:pt x="26" y="85"/>
                  </a:moveTo>
                  <a:cubicBezTo>
                    <a:pt x="22" y="88"/>
                    <a:pt x="19" y="84"/>
                    <a:pt x="18" y="87"/>
                  </a:cubicBezTo>
                  <a:cubicBezTo>
                    <a:pt x="16" y="90"/>
                    <a:pt x="23" y="95"/>
                    <a:pt x="22" y="101"/>
                  </a:cubicBezTo>
                  <a:cubicBezTo>
                    <a:pt x="20" y="108"/>
                    <a:pt x="23" y="116"/>
                    <a:pt x="27" y="112"/>
                  </a:cubicBezTo>
                  <a:cubicBezTo>
                    <a:pt x="30" y="108"/>
                    <a:pt x="32" y="110"/>
                    <a:pt x="34" y="107"/>
                  </a:cubicBezTo>
                  <a:cubicBezTo>
                    <a:pt x="37" y="104"/>
                    <a:pt x="35" y="94"/>
                    <a:pt x="36" y="89"/>
                  </a:cubicBezTo>
                  <a:cubicBezTo>
                    <a:pt x="38" y="84"/>
                    <a:pt x="30" y="81"/>
                    <a:pt x="26" y="85"/>
                  </a:cubicBezTo>
                  <a:close/>
                  <a:moveTo>
                    <a:pt x="108" y="79"/>
                  </a:moveTo>
                  <a:cubicBezTo>
                    <a:pt x="103" y="77"/>
                    <a:pt x="106" y="72"/>
                    <a:pt x="99" y="73"/>
                  </a:cubicBezTo>
                  <a:cubicBezTo>
                    <a:pt x="92" y="73"/>
                    <a:pt x="84" y="64"/>
                    <a:pt x="82" y="55"/>
                  </a:cubicBezTo>
                  <a:cubicBezTo>
                    <a:pt x="79" y="45"/>
                    <a:pt x="69" y="44"/>
                    <a:pt x="66" y="38"/>
                  </a:cubicBezTo>
                  <a:cubicBezTo>
                    <a:pt x="63" y="33"/>
                    <a:pt x="68" y="32"/>
                    <a:pt x="66" y="27"/>
                  </a:cubicBezTo>
                  <a:cubicBezTo>
                    <a:pt x="65" y="24"/>
                    <a:pt x="68" y="22"/>
                    <a:pt x="71" y="21"/>
                  </a:cubicBezTo>
                  <a:cubicBezTo>
                    <a:pt x="71" y="15"/>
                    <a:pt x="71" y="9"/>
                    <a:pt x="72" y="6"/>
                  </a:cubicBezTo>
                  <a:cubicBezTo>
                    <a:pt x="69" y="5"/>
                    <a:pt x="67" y="5"/>
                    <a:pt x="66" y="5"/>
                  </a:cubicBezTo>
                  <a:cubicBezTo>
                    <a:pt x="65" y="4"/>
                    <a:pt x="64" y="0"/>
                    <a:pt x="64" y="0"/>
                  </a:cubicBezTo>
                  <a:cubicBezTo>
                    <a:pt x="63" y="0"/>
                    <a:pt x="56" y="0"/>
                    <a:pt x="55" y="1"/>
                  </a:cubicBezTo>
                  <a:cubicBezTo>
                    <a:pt x="53" y="2"/>
                    <a:pt x="50" y="5"/>
                    <a:pt x="48" y="3"/>
                  </a:cubicBezTo>
                  <a:cubicBezTo>
                    <a:pt x="47" y="3"/>
                    <a:pt x="47" y="3"/>
                    <a:pt x="46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5"/>
                    <a:pt x="44" y="7"/>
                    <a:pt x="42" y="7"/>
                  </a:cubicBezTo>
                  <a:cubicBezTo>
                    <a:pt x="41" y="7"/>
                    <a:pt x="39" y="6"/>
                    <a:pt x="39" y="9"/>
                  </a:cubicBezTo>
                  <a:cubicBezTo>
                    <a:pt x="39" y="11"/>
                    <a:pt x="35" y="10"/>
                    <a:pt x="34" y="10"/>
                  </a:cubicBezTo>
                  <a:cubicBezTo>
                    <a:pt x="32" y="10"/>
                    <a:pt x="30" y="10"/>
                    <a:pt x="30" y="12"/>
                  </a:cubicBezTo>
                  <a:cubicBezTo>
                    <a:pt x="30" y="14"/>
                    <a:pt x="29" y="19"/>
                    <a:pt x="27" y="16"/>
                  </a:cubicBezTo>
                  <a:cubicBezTo>
                    <a:pt x="24" y="14"/>
                    <a:pt x="21" y="8"/>
                    <a:pt x="20" y="9"/>
                  </a:cubicBezTo>
                  <a:cubicBezTo>
                    <a:pt x="19" y="9"/>
                    <a:pt x="17" y="17"/>
                    <a:pt x="15" y="17"/>
                  </a:cubicBezTo>
                  <a:cubicBezTo>
                    <a:pt x="13" y="17"/>
                    <a:pt x="8" y="17"/>
                    <a:pt x="5" y="17"/>
                  </a:cubicBezTo>
                  <a:cubicBezTo>
                    <a:pt x="4" y="20"/>
                    <a:pt x="5" y="22"/>
                    <a:pt x="6" y="23"/>
                  </a:cubicBezTo>
                  <a:cubicBezTo>
                    <a:pt x="8" y="23"/>
                    <a:pt x="6" y="26"/>
                    <a:pt x="4" y="27"/>
                  </a:cubicBezTo>
                  <a:cubicBezTo>
                    <a:pt x="3" y="28"/>
                    <a:pt x="0" y="27"/>
                    <a:pt x="2" y="30"/>
                  </a:cubicBezTo>
                  <a:cubicBezTo>
                    <a:pt x="4" y="33"/>
                    <a:pt x="7" y="33"/>
                    <a:pt x="5" y="36"/>
                  </a:cubicBezTo>
                  <a:cubicBezTo>
                    <a:pt x="3" y="38"/>
                    <a:pt x="5" y="41"/>
                    <a:pt x="8" y="41"/>
                  </a:cubicBezTo>
                  <a:cubicBezTo>
                    <a:pt x="10" y="41"/>
                    <a:pt x="14" y="41"/>
                    <a:pt x="13" y="43"/>
                  </a:cubicBezTo>
                  <a:cubicBezTo>
                    <a:pt x="12" y="44"/>
                    <a:pt x="12" y="45"/>
                    <a:pt x="12" y="47"/>
                  </a:cubicBezTo>
                  <a:cubicBezTo>
                    <a:pt x="14" y="46"/>
                    <a:pt x="15" y="46"/>
                    <a:pt x="17" y="45"/>
                  </a:cubicBezTo>
                  <a:cubicBezTo>
                    <a:pt x="21" y="43"/>
                    <a:pt x="19" y="40"/>
                    <a:pt x="25" y="38"/>
                  </a:cubicBezTo>
                  <a:cubicBezTo>
                    <a:pt x="31" y="37"/>
                    <a:pt x="38" y="42"/>
                    <a:pt x="41" y="45"/>
                  </a:cubicBezTo>
                  <a:cubicBezTo>
                    <a:pt x="43" y="49"/>
                    <a:pt x="44" y="49"/>
                    <a:pt x="44" y="52"/>
                  </a:cubicBezTo>
                  <a:cubicBezTo>
                    <a:pt x="45" y="55"/>
                    <a:pt x="47" y="60"/>
                    <a:pt x="55" y="65"/>
                  </a:cubicBezTo>
                  <a:cubicBezTo>
                    <a:pt x="63" y="71"/>
                    <a:pt x="66" y="76"/>
                    <a:pt x="70" y="79"/>
                  </a:cubicBezTo>
                  <a:cubicBezTo>
                    <a:pt x="74" y="81"/>
                    <a:pt x="79" y="80"/>
                    <a:pt x="81" y="83"/>
                  </a:cubicBezTo>
                  <a:cubicBezTo>
                    <a:pt x="84" y="86"/>
                    <a:pt x="87" y="88"/>
                    <a:pt x="91" y="90"/>
                  </a:cubicBezTo>
                  <a:cubicBezTo>
                    <a:pt x="95" y="92"/>
                    <a:pt x="95" y="96"/>
                    <a:pt x="99" y="96"/>
                  </a:cubicBezTo>
                  <a:cubicBezTo>
                    <a:pt x="103" y="97"/>
                    <a:pt x="100" y="100"/>
                    <a:pt x="103" y="103"/>
                  </a:cubicBezTo>
                  <a:cubicBezTo>
                    <a:pt x="105" y="106"/>
                    <a:pt x="106" y="112"/>
                    <a:pt x="103" y="115"/>
                  </a:cubicBezTo>
                  <a:cubicBezTo>
                    <a:pt x="101" y="119"/>
                    <a:pt x="102" y="124"/>
                    <a:pt x="104" y="124"/>
                  </a:cubicBezTo>
                  <a:cubicBezTo>
                    <a:pt x="105" y="124"/>
                    <a:pt x="109" y="118"/>
                    <a:pt x="109" y="115"/>
                  </a:cubicBezTo>
                  <a:cubicBezTo>
                    <a:pt x="110" y="112"/>
                    <a:pt x="113" y="112"/>
                    <a:pt x="116" y="108"/>
                  </a:cubicBezTo>
                  <a:cubicBezTo>
                    <a:pt x="118" y="105"/>
                    <a:pt x="112" y="104"/>
                    <a:pt x="111" y="99"/>
                  </a:cubicBezTo>
                  <a:cubicBezTo>
                    <a:pt x="109" y="95"/>
                    <a:pt x="116" y="91"/>
                    <a:pt x="121" y="95"/>
                  </a:cubicBezTo>
                  <a:cubicBezTo>
                    <a:pt x="127" y="98"/>
                    <a:pt x="130" y="101"/>
                    <a:pt x="130" y="95"/>
                  </a:cubicBezTo>
                  <a:cubicBezTo>
                    <a:pt x="130" y="89"/>
                    <a:pt x="112" y="82"/>
                    <a:pt x="108" y="79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74" name="Freeform 175"/>
            <p:cNvSpPr>
              <a:spLocks noChangeArrowheads="1"/>
            </p:cNvSpPr>
            <p:nvPr/>
          </p:nvSpPr>
          <p:spPr bwMode="auto">
            <a:xfrm>
              <a:off x="4038596" y="1465261"/>
              <a:ext cx="26988" cy="33338"/>
            </a:xfrm>
            <a:custGeom>
              <a:avLst/>
              <a:gdLst>
                <a:gd name="T0" fmla="*/ 5 w 14"/>
                <a:gd name="T1" fmla="*/ 0 h 18"/>
                <a:gd name="T2" fmla="*/ 1 w 14"/>
                <a:gd name="T3" fmla="*/ 8 h 18"/>
                <a:gd name="T4" fmla="*/ 0 w 14"/>
                <a:gd name="T5" fmla="*/ 12 h 18"/>
                <a:gd name="T6" fmla="*/ 8 w 14"/>
                <a:gd name="T7" fmla="*/ 18 h 18"/>
                <a:gd name="T8" fmla="*/ 9 w 14"/>
                <a:gd name="T9" fmla="*/ 18 h 18"/>
                <a:gd name="T10" fmla="*/ 14 w 14"/>
                <a:gd name="T11" fmla="*/ 10 h 18"/>
                <a:gd name="T12" fmla="*/ 5 w 14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"/>
                <a:gd name="T22" fmla="*/ 0 h 18"/>
                <a:gd name="T23" fmla="*/ 14 w 14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" h="18">
                  <a:moveTo>
                    <a:pt x="5" y="0"/>
                  </a:moveTo>
                  <a:cubicBezTo>
                    <a:pt x="3" y="3"/>
                    <a:pt x="0" y="7"/>
                    <a:pt x="1" y="8"/>
                  </a:cubicBezTo>
                  <a:cubicBezTo>
                    <a:pt x="1" y="9"/>
                    <a:pt x="0" y="10"/>
                    <a:pt x="0" y="12"/>
                  </a:cubicBezTo>
                  <a:cubicBezTo>
                    <a:pt x="3" y="14"/>
                    <a:pt x="6" y="16"/>
                    <a:pt x="8" y="18"/>
                  </a:cubicBezTo>
                  <a:cubicBezTo>
                    <a:pt x="8" y="18"/>
                    <a:pt x="8" y="18"/>
                    <a:pt x="9" y="18"/>
                  </a:cubicBezTo>
                  <a:cubicBezTo>
                    <a:pt x="9" y="14"/>
                    <a:pt x="12" y="10"/>
                    <a:pt x="14" y="10"/>
                  </a:cubicBezTo>
                  <a:cubicBezTo>
                    <a:pt x="11" y="7"/>
                    <a:pt x="7" y="2"/>
                    <a:pt x="5" y="0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75" name="Freeform 176"/>
            <p:cNvSpPr>
              <a:spLocks noChangeArrowheads="1"/>
            </p:cNvSpPr>
            <p:nvPr/>
          </p:nvSpPr>
          <p:spPr bwMode="auto">
            <a:xfrm>
              <a:off x="4044950" y="1389062"/>
              <a:ext cx="90488" cy="106363"/>
            </a:xfrm>
            <a:custGeom>
              <a:avLst/>
              <a:gdLst>
                <a:gd name="T0" fmla="*/ 41 w 47"/>
                <a:gd name="T1" fmla="*/ 37 h 56"/>
                <a:gd name="T2" fmla="*/ 41 w 47"/>
                <a:gd name="T3" fmla="*/ 29 h 56"/>
                <a:gd name="T4" fmla="*/ 42 w 47"/>
                <a:gd name="T5" fmla="*/ 23 h 56"/>
                <a:gd name="T6" fmla="*/ 29 w 47"/>
                <a:gd name="T7" fmla="*/ 20 h 56"/>
                <a:gd name="T8" fmla="*/ 28 w 47"/>
                <a:gd name="T9" fmla="*/ 13 h 56"/>
                <a:gd name="T10" fmla="*/ 24 w 47"/>
                <a:gd name="T11" fmla="*/ 9 h 56"/>
                <a:gd name="T12" fmla="*/ 20 w 47"/>
                <a:gd name="T13" fmla="*/ 2 h 56"/>
                <a:gd name="T14" fmla="*/ 20 w 47"/>
                <a:gd name="T15" fmla="*/ 2 h 56"/>
                <a:gd name="T16" fmla="*/ 17 w 47"/>
                <a:gd name="T17" fmla="*/ 1 h 56"/>
                <a:gd name="T18" fmla="*/ 12 w 47"/>
                <a:gd name="T19" fmla="*/ 0 h 56"/>
                <a:gd name="T20" fmla="*/ 0 w 47"/>
                <a:gd name="T21" fmla="*/ 3 h 56"/>
                <a:gd name="T22" fmla="*/ 3 w 47"/>
                <a:gd name="T23" fmla="*/ 10 h 56"/>
                <a:gd name="T24" fmla="*/ 7 w 47"/>
                <a:gd name="T25" fmla="*/ 18 h 56"/>
                <a:gd name="T26" fmla="*/ 6 w 47"/>
                <a:gd name="T27" fmla="*/ 36 h 56"/>
                <a:gd name="T28" fmla="*/ 2 w 47"/>
                <a:gd name="T29" fmla="*/ 40 h 56"/>
                <a:gd name="T30" fmla="*/ 11 w 47"/>
                <a:gd name="T31" fmla="*/ 50 h 56"/>
                <a:gd name="T32" fmla="*/ 11 w 47"/>
                <a:gd name="T33" fmla="*/ 50 h 56"/>
                <a:gd name="T34" fmla="*/ 21 w 47"/>
                <a:gd name="T35" fmla="*/ 56 h 56"/>
                <a:gd name="T36" fmla="*/ 41 w 47"/>
                <a:gd name="T37" fmla="*/ 52 h 56"/>
                <a:gd name="T38" fmla="*/ 41 w 47"/>
                <a:gd name="T39" fmla="*/ 49 h 56"/>
                <a:gd name="T40" fmla="*/ 45 w 47"/>
                <a:gd name="T41" fmla="*/ 44 h 56"/>
                <a:gd name="T42" fmla="*/ 41 w 47"/>
                <a:gd name="T43" fmla="*/ 37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"/>
                <a:gd name="T67" fmla="*/ 0 h 56"/>
                <a:gd name="T68" fmla="*/ 47 w 47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" h="56">
                  <a:moveTo>
                    <a:pt x="41" y="37"/>
                  </a:moveTo>
                  <a:cubicBezTo>
                    <a:pt x="39" y="35"/>
                    <a:pt x="39" y="31"/>
                    <a:pt x="41" y="29"/>
                  </a:cubicBezTo>
                  <a:cubicBezTo>
                    <a:pt x="44" y="28"/>
                    <a:pt x="42" y="26"/>
                    <a:pt x="42" y="23"/>
                  </a:cubicBezTo>
                  <a:cubicBezTo>
                    <a:pt x="42" y="21"/>
                    <a:pt x="31" y="20"/>
                    <a:pt x="29" y="20"/>
                  </a:cubicBezTo>
                  <a:cubicBezTo>
                    <a:pt x="27" y="19"/>
                    <a:pt x="30" y="13"/>
                    <a:pt x="28" y="13"/>
                  </a:cubicBezTo>
                  <a:cubicBezTo>
                    <a:pt x="25" y="13"/>
                    <a:pt x="24" y="11"/>
                    <a:pt x="24" y="9"/>
                  </a:cubicBezTo>
                  <a:cubicBezTo>
                    <a:pt x="24" y="7"/>
                    <a:pt x="20" y="3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1"/>
                    <a:pt x="17" y="1"/>
                    <a:pt x="17" y="1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0"/>
                    <a:pt x="5" y="2"/>
                    <a:pt x="0" y="3"/>
                  </a:cubicBezTo>
                  <a:cubicBezTo>
                    <a:pt x="1" y="6"/>
                    <a:pt x="2" y="9"/>
                    <a:pt x="3" y="10"/>
                  </a:cubicBezTo>
                  <a:cubicBezTo>
                    <a:pt x="7" y="11"/>
                    <a:pt x="6" y="15"/>
                    <a:pt x="7" y="18"/>
                  </a:cubicBezTo>
                  <a:cubicBezTo>
                    <a:pt x="8" y="21"/>
                    <a:pt x="8" y="36"/>
                    <a:pt x="6" y="36"/>
                  </a:cubicBezTo>
                  <a:cubicBezTo>
                    <a:pt x="5" y="36"/>
                    <a:pt x="4" y="37"/>
                    <a:pt x="2" y="40"/>
                  </a:cubicBezTo>
                  <a:cubicBezTo>
                    <a:pt x="4" y="42"/>
                    <a:pt x="8" y="47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3" y="50"/>
                    <a:pt x="21" y="56"/>
                    <a:pt x="21" y="56"/>
                  </a:cubicBezTo>
                  <a:cubicBezTo>
                    <a:pt x="21" y="56"/>
                    <a:pt x="33" y="53"/>
                    <a:pt x="41" y="52"/>
                  </a:cubicBezTo>
                  <a:cubicBezTo>
                    <a:pt x="41" y="51"/>
                    <a:pt x="41" y="50"/>
                    <a:pt x="41" y="49"/>
                  </a:cubicBezTo>
                  <a:cubicBezTo>
                    <a:pt x="41" y="47"/>
                    <a:pt x="43" y="44"/>
                    <a:pt x="45" y="44"/>
                  </a:cubicBezTo>
                  <a:cubicBezTo>
                    <a:pt x="47" y="44"/>
                    <a:pt x="44" y="39"/>
                    <a:pt x="41" y="37"/>
                  </a:cubicBezTo>
                  <a:close/>
                </a:path>
              </a:pathLst>
            </a:custGeom>
            <a:grpFill/>
            <a:ln w="1" cap="flat" cmpd="sng">
              <a:noFill/>
              <a:miter lim="800000"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ea typeface="造字工房悦黑体验版常规体" pitchFamily="50" charset="-122"/>
              </a:endParaRPr>
            </a:p>
          </p:txBody>
        </p:sp>
      </p:grpSp>
      <p:sp>
        <p:nvSpPr>
          <p:cNvPr id="176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bg1">
                  <a:lumMod val="75000"/>
                  <a:alpha val="25000"/>
                </a:schemeClr>
              </a:gs>
              <a:gs pos="100000">
                <a:schemeClr val="bg1">
                  <a:lumMod val="65000"/>
                  <a:alpha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矩形 4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摘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 userDrawn="1"/>
        </p:nvSpPr>
        <p:spPr>
          <a:xfrm>
            <a:off x="0" y="4881176"/>
            <a:ext cx="9144000" cy="262325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8049126" y="4881176"/>
            <a:ext cx="1094874" cy="262325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/>
          </a:p>
        </p:txBody>
      </p:sp>
      <p:sp>
        <p:nvSpPr>
          <p:cNvPr id="9" name="等腰三角形 8"/>
          <p:cNvSpPr/>
          <p:nvPr userDrawn="1"/>
        </p:nvSpPr>
        <p:spPr>
          <a:xfrm rot="5400000">
            <a:off x="8825670" y="4967945"/>
            <a:ext cx="120015" cy="103461"/>
          </a:xfrm>
          <a:prstGeom prst="triangl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 userDrawn="1"/>
        </p:nvSpPr>
        <p:spPr>
          <a:xfrm rot="16200000">
            <a:off x="8276520" y="4967946"/>
            <a:ext cx="120015" cy="103461"/>
          </a:xfrm>
          <a:prstGeom prst="triangl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 userDrawn="1"/>
        </p:nvSpPr>
        <p:spPr>
          <a:xfrm>
            <a:off x="421106" y="4881175"/>
            <a:ext cx="1594026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     论文导读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0" y="1"/>
            <a:ext cx="9144000" cy="673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" y="108285"/>
            <a:ext cx="96253" cy="415090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8456093" y="4893076"/>
            <a:ext cx="310021" cy="238527"/>
          </a:xfrm>
          <a:prstGeom prst="rect">
            <a:avLst/>
          </a:prstGeom>
        </p:spPr>
        <p:txBody>
          <a:bodyPr wrap="none" lIns="68580" tIns="34290" rIns="68580" bIns="34290" anchor="ctr">
            <a:spAutoFit/>
          </a:bodyPr>
          <a:lstStyle/>
          <a:p>
            <a:pPr algn="ctr" fontAlgn="ctr"/>
            <a:fld id="{170C0C04-E408-48A9-82A4-3716296300DE}" type="slidenum">
              <a:rPr lang="zh-CN" altLang="en-US" sz="1100" smtClean="0">
                <a:solidFill>
                  <a:srgbClr val="202A36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sz="1400" kern="0" dirty="0">
              <a:solidFill>
                <a:srgbClr val="202A36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 userDrawn="1"/>
        </p:nvSpPr>
        <p:spPr>
          <a:xfrm>
            <a:off x="0" y="4881176"/>
            <a:ext cx="9144000" cy="262325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/>
          </a:p>
        </p:txBody>
      </p:sp>
      <p:sp>
        <p:nvSpPr>
          <p:cNvPr id="25" name="文本框 24"/>
          <p:cNvSpPr txBox="1"/>
          <p:nvPr userDrawn="1"/>
        </p:nvSpPr>
        <p:spPr>
          <a:xfrm>
            <a:off x="421106" y="4881175"/>
            <a:ext cx="1594026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     命题假说</a:t>
            </a:r>
          </a:p>
        </p:txBody>
      </p:sp>
      <p:sp>
        <p:nvSpPr>
          <p:cNvPr id="26" name="矩形 25"/>
          <p:cNvSpPr/>
          <p:nvPr userDrawn="1"/>
        </p:nvSpPr>
        <p:spPr>
          <a:xfrm>
            <a:off x="0" y="1"/>
            <a:ext cx="9144000" cy="673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8049126" y="4881176"/>
            <a:ext cx="1094874" cy="262325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/>
          </a:p>
        </p:txBody>
      </p:sp>
      <p:sp>
        <p:nvSpPr>
          <p:cNvPr id="12" name="等腰三角形 11"/>
          <p:cNvSpPr/>
          <p:nvPr userDrawn="1"/>
        </p:nvSpPr>
        <p:spPr>
          <a:xfrm rot="5400000">
            <a:off x="8825670" y="4967945"/>
            <a:ext cx="120015" cy="103461"/>
          </a:xfrm>
          <a:prstGeom prst="triangl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 userDrawn="1"/>
        </p:nvSpPr>
        <p:spPr>
          <a:xfrm rot="16200000">
            <a:off x="8276520" y="4967946"/>
            <a:ext cx="120015" cy="103461"/>
          </a:xfrm>
          <a:prstGeom prst="triangl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2" y="108285"/>
            <a:ext cx="96253" cy="415090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8456093" y="4893076"/>
            <a:ext cx="310021" cy="238527"/>
          </a:xfrm>
          <a:prstGeom prst="rect">
            <a:avLst/>
          </a:prstGeom>
        </p:spPr>
        <p:txBody>
          <a:bodyPr wrap="none" lIns="68580" tIns="34290" rIns="68580" bIns="34290" anchor="ctr">
            <a:spAutoFit/>
          </a:bodyPr>
          <a:lstStyle/>
          <a:p>
            <a:pPr algn="ctr" fontAlgn="ctr"/>
            <a:fld id="{170C0C04-E408-48A9-82A4-3716296300DE}" type="slidenum">
              <a:rPr lang="zh-CN" altLang="en-US" sz="1100" smtClean="0">
                <a:solidFill>
                  <a:srgbClr val="202A36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sz="1400" kern="0" dirty="0">
              <a:solidFill>
                <a:srgbClr val="202A36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综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 userDrawn="1"/>
        </p:nvSpPr>
        <p:spPr>
          <a:xfrm>
            <a:off x="0" y="4881176"/>
            <a:ext cx="9144000" cy="262325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/>
          </a:p>
        </p:txBody>
      </p:sp>
      <p:sp>
        <p:nvSpPr>
          <p:cNvPr id="25" name="文本框 24"/>
          <p:cNvSpPr txBox="1"/>
          <p:nvPr userDrawn="1"/>
        </p:nvSpPr>
        <p:spPr>
          <a:xfrm>
            <a:off x="421106" y="4881175"/>
            <a:ext cx="1594026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     材料方法</a:t>
            </a:r>
          </a:p>
        </p:txBody>
      </p:sp>
      <p:sp>
        <p:nvSpPr>
          <p:cNvPr id="26" name="矩形 25"/>
          <p:cNvSpPr/>
          <p:nvPr userDrawn="1"/>
        </p:nvSpPr>
        <p:spPr>
          <a:xfrm>
            <a:off x="0" y="1"/>
            <a:ext cx="9144000" cy="673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8049126" y="4881176"/>
            <a:ext cx="1094874" cy="262325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/>
          </a:p>
        </p:txBody>
      </p:sp>
      <p:sp>
        <p:nvSpPr>
          <p:cNvPr id="12" name="等腰三角形 11"/>
          <p:cNvSpPr/>
          <p:nvPr userDrawn="1"/>
        </p:nvSpPr>
        <p:spPr>
          <a:xfrm rot="5400000">
            <a:off x="8825670" y="4967945"/>
            <a:ext cx="120015" cy="103461"/>
          </a:xfrm>
          <a:prstGeom prst="triangl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 userDrawn="1"/>
        </p:nvSpPr>
        <p:spPr>
          <a:xfrm rot="16200000">
            <a:off x="8276520" y="4967946"/>
            <a:ext cx="120015" cy="103461"/>
          </a:xfrm>
          <a:prstGeom prst="triangl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2" y="108285"/>
            <a:ext cx="96253" cy="415090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8456093" y="4893076"/>
            <a:ext cx="310021" cy="238527"/>
          </a:xfrm>
          <a:prstGeom prst="rect">
            <a:avLst/>
          </a:prstGeom>
        </p:spPr>
        <p:txBody>
          <a:bodyPr wrap="none" lIns="68580" tIns="34290" rIns="68580" bIns="34290" anchor="ctr">
            <a:spAutoFit/>
          </a:bodyPr>
          <a:lstStyle/>
          <a:p>
            <a:pPr algn="ctr" fontAlgn="ctr"/>
            <a:fld id="{170C0C04-E408-48A9-82A4-3716296300DE}" type="slidenum">
              <a:rPr lang="zh-CN" altLang="en-US" sz="1100" smtClean="0">
                <a:solidFill>
                  <a:srgbClr val="202A36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sz="1400" kern="0" dirty="0">
              <a:solidFill>
                <a:srgbClr val="202A36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成果应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 userDrawn="1"/>
        </p:nvSpPr>
        <p:spPr>
          <a:xfrm>
            <a:off x="0" y="4881176"/>
            <a:ext cx="9144000" cy="262325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/>
          </a:p>
        </p:txBody>
      </p:sp>
      <p:sp>
        <p:nvSpPr>
          <p:cNvPr id="25" name="文本框 24"/>
          <p:cNvSpPr txBox="1"/>
          <p:nvPr userDrawn="1"/>
        </p:nvSpPr>
        <p:spPr>
          <a:xfrm>
            <a:off x="421106" y="4881175"/>
            <a:ext cx="1594026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     实验结论</a:t>
            </a:r>
          </a:p>
        </p:txBody>
      </p:sp>
      <p:sp>
        <p:nvSpPr>
          <p:cNvPr id="26" name="矩形 25"/>
          <p:cNvSpPr/>
          <p:nvPr userDrawn="1"/>
        </p:nvSpPr>
        <p:spPr>
          <a:xfrm>
            <a:off x="0" y="1"/>
            <a:ext cx="9144000" cy="673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8049126" y="4881176"/>
            <a:ext cx="1094874" cy="262325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/>
          </a:p>
        </p:txBody>
      </p:sp>
      <p:sp>
        <p:nvSpPr>
          <p:cNvPr id="12" name="等腰三角形 11"/>
          <p:cNvSpPr/>
          <p:nvPr userDrawn="1"/>
        </p:nvSpPr>
        <p:spPr>
          <a:xfrm rot="5400000">
            <a:off x="8825670" y="4967945"/>
            <a:ext cx="120015" cy="103461"/>
          </a:xfrm>
          <a:prstGeom prst="triangl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 userDrawn="1"/>
        </p:nvSpPr>
        <p:spPr>
          <a:xfrm rot="16200000">
            <a:off x="8276520" y="4967946"/>
            <a:ext cx="120015" cy="103461"/>
          </a:xfrm>
          <a:prstGeom prst="triangl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2" y="108285"/>
            <a:ext cx="96253" cy="415090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8456093" y="4893076"/>
            <a:ext cx="310021" cy="238527"/>
          </a:xfrm>
          <a:prstGeom prst="rect">
            <a:avLst/>
          </a:prstGeom>
        </p:spPr>
        <p:txBody>
          <a:bodyPr wrap="none" lIns="68580" tIns="34290" rIns="68580" bIns="34290" anchor="ctr">
            <a:spAutoFit/>
          </a:bodyPr>
          <a:lstStyle/>
          <a:p>
            <a:pPr algn="ctr" fontAlgn="ctr"/>
            <a:fld id="{170C0C04-E408-48A9-82A4-3716296300DE}" type="slidenum">
              <a:rPr lang="zh-CN" altLang="en-US" sz="1100" smtClean="0">
                <a:solidFill>
                  <a:srgbClr val="202A36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sz="1400" kern="0" dirty="0">
              <a:solidFill>
                <a:srgbClr val="202A36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总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 userDrawn="1"/>
        </p:nvSpPr>
        <p:spPr>
          <a:xfrm>
            <a:off x="0" y="4881176"/>
            <a:ext cx="9144000" cy="262325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/>
          </a:p>
        </p:txBody>
      </p:sp>
      <p:sp>
        <p:nvSpPr>
          <p:cNvPr id="25" name="文本框 24"/>
          <p:cNvSpPr txBox="1"/>
          <p:nvPr userDrawn="1"/>
        </p:nvSpPr>
        <p:spPr>
          <a:xfrm>
            <a:off x="421106" y="4881175"/>
            <a:ext cx="1594026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第五部分     思考探讨</a:t>
            </a:r>
          </a:p>
        </p:txBody>
      </p:sp>
      <p:sp>
        <p:nvSpPr>
          <p:cNvPr id="26" name="矩形 25"/>
          <p:cNvSpPr/>
          <p:nvPr userDrawn="1"/>
        </p:nvSpPr>
        <p:spPr>
          <a:xfrm>
            <a:off x="0" y="1"/>
            <a:ext cx="9144000" cy="673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8049126" y="4881176"/>
            <a:ext cx="1094874" cy="262325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/>
          </a:p>
        </p:txBody>
      </p:sp>
      <p:sp>
        <p:nvSpPr>
          <p:cNvPr id="12" name="等腰三角形 11"/>
          <p:cNvSpPr/>
          <p:nvPr userDrawn="1"/>
        </p:nvSpPr>
        <p:spPr>
          <a:xfrm rot="5400000">
            <a:off x="8825670" y="4967945"/>
            <a:ext cx="120015" cy="103461"/>
          </a:xfrm>
          <a:prstGeom prst="triangl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 userDrawn="1"/>
        </p:nvSpPr>
        <p:spPr>
          <a:xfrm rot="16200000">
            <a:off x="8276520" y="4967946"/>
            <a:ext cx="120015" cy="103461"/>
          </a:xfrm>
          <a:prstGeom prst="triangl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2" y="108285"/>
            <a:ext cx="96253" cy="415090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8456093" y="4893076"/>
            <a:ext cx="310021" cy="238527"/>
          </a:xfrm>
          <a:prstGeom prst="rect">
            <a:avLst/>
          </a:prstGeom>
        </p:spPr>
        <p:txBody>
          <a:bodyPr wrap="none" lIns="68580" tIns="34290" rIns="68580" bIns="34290" anchor="ctr">
            <a:spAutoFit/>
          </a:bodyPr>
          <a:lstStyle/>
          <a:p>
            <a:pPr algn="ctr" fontAlgn="ctr"/>
            <a:fld id="{170C0C04-E408-48A9-82A4-3716296300DE}" type="slidenum">
              <a:rPr lang="zh-CN" altLang="en-US" sz="1100" smtClean="0">
                <a:solidFill>
                  <a:srgbClr val="202A36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sz="1400" kern="0" dirty="0">
              <a:solidFill>
                <a:srgbClr val="202A36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96E64-783D-463C-BA44-F5AF67B4648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76CA-DACA-4216-AE75-62203F8377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-85725" y="4371973"/>
            <a:ext cx="9311879" cy="792956"/>
          </a:xfrm>
          <a:prstGeom prst="rect">
            <a:avLst/>
          </a:prstGeom>
          <a:solidFill>
            <a:srgbClr val="202A36"/>
          </a:solidFill>
          <a:ln w="76200">
            <a:solidFill>
              <a:srgbClr val="32A7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 flipV="1">
            <a:off x="4261269" y="-5981"/>
            <a:ext cx="621464" cy="304970"/>
          </a:xfrm>
          <a:prstGeom prst="triangl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38"/>
          <p:cNvSpPr>
            <a:spLocks noChangeArrowheads="1"/>
          </p:cNvSpPr>
          <p:nvPr/>
        </p:nvSpPr>
        <p:spPr bwMode="auto">
          <a:xfrm>
            <a:off x="2233040" y="4542208"/>
            <a:ext cx="4677925" cy="25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7" tIns="34289" rIns="68577" bIns="3428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200" spc="2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适用生物科学</a:t>
            </a:r>
            <a:r>
              <a:rPr lang="en-US" altLang="zh-CN" sz="1200" spc="2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spc="2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临床医学</a:t>
            </a:r>
            <a:r>
              <a:rPr lang="en-US" altLang="zh-CN" sz="1200" spc="2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spc="2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化工化学等相关专业</a:t>
            </a:r>
            <a:endParaRPr lang="en-US" altLang="zh-CN" sz="1200" spc="2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5"/>
          <p:cNvSpPr txBox="1"/>
          <p:nvPr/>
        </p:nvSpPr>
        <p:spPr>
          <a:xfrm>
            <a:off x="3360493" y="4764448"/>
            <a:ext cx="1277198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100" dirty="0"/>
              <a:t>导师：</a:t>
            </a:r>
            <a:r>
              <a:rPr lang="en-US" altLang="zh-CN" sz="1100" dirty="0"/>
              <a:t>XXX</a:t>
            </a:r>
            <a:endParaRPr lang="zh-CN" altLang="en-US" sz="1100" dirty="0"/>
          </a:p>
        </p:txBody>
      </p:sp>
      <p:sp>
        <p:nvSpPr>
          <p:cNvPr id="25" name="TextBox 37"/>
          <p:cNvSpPr>
            <a:spLocks noChangeArrowheads="1"/>
          </p:cNvSpPr>
          <p:nvPr/>
        </p:nvSpPr>
        <p:spPr bwMode="auto">
          <a:xfrm>
            <a:off x="1285254" y="2265421"/>
            <a:ext cx="6573494" cy="90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7" tIns="34289" rIns="68577" bIns="3428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zh-CN" altLang="en-US" sz="5400" b="1" spc="225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生物医学</a:t>
            </a:r>
            <a:r>
              <a:rPr lang="en-US" altLang="zh-CN" sz="5400" b="1" spc="225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·</a:t>
            </a:r>
            <a:r>
              <a:rPr lang="zh-CN" altLang="en-US" sz="5400" b="1" spc="225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答辩论文</a:t>
            </a:r>
          </a:p>
        </p:txBody>
      </p:sp>
      <p:sp>
        <p:nvSpPr>
          <p:cNvPr id="26" name="矩形 25"/>
          <p:cNvSpPr/>
          <p:nvPr/>
        </p:nvSpPr>
        <p:spPr>
          <a:xfrm>
            <a:off x="1054654" y="3125969"/>
            <a:ext cx="7010702" cy="25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7" tIns="34289" rIns="68577" bIns="34289">
            <a:sp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200" dirty="0">
                <a:solidFill>
                  <a:srgbClr val="202A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 XX  UNIVERSITY  ACADEMIC  REPORT  &amp;  THESIS  DEFENSE </a:t>
            </a:r>
            <a:endParaRPr lang="zh-CN" altLang="en-US" sz="1200" dirty="0">
              <a:solidFill>
                <a:srgbClr val="202A3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555407" y="4764448"/>
            <a:ext cx="1497051" cy="237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71159" y="1176490"/>
            <a:ext cx="2113399" cy="5616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1800" b="1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中国某家大学</a:t>
            </a:r>
            <a:endParaRPr lang="en-US" altLang="zh-CN" sz="1800" b="1" dirty="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b="1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生物医学系临床医学专业</a:t>
            </a:r>
            <a:endParaRPr lang="en-US" altLang="zh-CN" b="1" dirty="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156520" y="347484"/>
            <a:ext cx="830960" cy="830960"/>
            <a:chOff x="5444050" y="508274"/>
            <a:chExt cx="1303901" cy="1303901"/>
          </a:xfrm>
        </p:grpSpPr>
        <p:sp>
          <p:nvSpPr>
            <p:cNvPr id="7" name="椭圆 6"/>
            <p:cNvSpPr/>
            <p:nvPr/>
          </p:nvSpPr>
          <p:spPr>
            <a:xfrm>
              <a:off x="5444050" y="508274"/>
              <a:ext cx="1303901" cy="1303901"/>
            </a:xfrm>
            <a:prstGeom prst="ellipse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608415" y="683179"/>
              <a:ext cx="975171" cy="954090"/>
            </a:xfrm>
            <a:prstGeom prst="rect">
              <a:avLst/>
            </a:prstGeom>
            <a:noFill/>
          </p:spPr>
          <p:txBody>
            <a:bodyPr wrap="none" rtlCol="0">
              <a:prstTxWarp prst="textCircle">
                <a:avLst/>
              </a:prstTxWarp>
              <a:spAutoFit/>
            </a:bodyPr>
            <a:lstStyle/>
            <a:p>
              <a:r>
                <a:rPr lang="en-US" altLang="zh-CN" sz="1200" spc="225" dirty="0">
                  <a:solidFill>
                    <a:schemeClr val="bg1"/>
                  </a:solidFill>
                </a:rPr>
                <a:t>Your  University  Name</a:t>
              </a:r>
              <a:endParaRPr lang="zh-CN" altLang="en-US" sz="1200" spc="225" dirty="0">
                <a:solidFill>
                  <a:schemeClr val="bg1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713942" y="960169"/>
              <a:ext cx="856528" cy="482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LOGO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1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75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75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4" grpId="0"/>
      <p:bldP spid="25" grpId="0"/>
      <p:bldP spid="26" grpId="0"/>
      <p:bldP spid="27" grpId="0"/>
      <p:bldP spid="29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"/>
          <p:cNvGrpSpPr/>
          <p:nvPr/>
        </p:nvGrpSpPr>
        <p:grpSpPr bwMode="auto">
          <a:xfrm>
            <a:off x="1114691" y="1256432"/>
            <a:ext cx="3647438" cy="2763736"/>
            <a:chOff x="702" y="1230"/>
            <a:chExt cx="2947" cy="2233"/>
          </a:xfrm>
        </p:grpSpPr>
        <p:sp>
          <p:nvSpPr>
            <p:cNvPr id="61" name="Rectangle 6"/>
            <p:cNvSpPr>
              <a:spLocks noChangeArrowheads="1"/>
            </p:cNvSpPr>
            <p:nvPr/>
          </p:nvSpPr>
          <p:spPr bwMode="auto">
            <a:xfrm rot="-3600000">
              <a:off x="785" y="1556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2" name="Rectangle 7"/>
            <p:cNvSpPr>
              <a:spLocks noChangeArrowheads="1"/>
            </p:cNvSpPr>
            <p:nvPr/>
          </p:nvSpPr>
          <p:spPr bwMode="auto">
            <a:xfrm rot="-3600000">
              <a:off x="1556" y="2055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 rot="-3600000">
              <a:off x="2350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4" name="Rectangle 9"/>
            <p:cNvSpPr>
              <a:spLocks noChangeArrowheads="1"/>
            </p:cNvSpPr>
            <p:nvPr/>
          </p:nvSpPr>
          <p:spPr bwMode="auto">
            <a:xfrm rot="-3600000">
              <a:off x="1578" y="2940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5" name="Rectangle 10"/>
            <p:cNvSpPr>
              <a:spLocks noChangeArrowheads="1"/>
            </p:cNvSpPr>
            <p:nvPr/>
          </p:nvSpPr>
          <p:spPr bwMode="auto">
            <a:xfrm rot="-3600000">
              <a:off x="762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 rot="3600000">
              <a:off x="1556" y="157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 rot="3600000">
              <a:off x="2327" y="2010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 rot="3600000">
              <a:off x="1556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 rot="3600000">
              <a:off x="762" y="2962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 rot="3600000">
              <a:off x="762" y="2032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1" name="Rectangle 16"/>
            <p:cNvSpPr>
              <a:spLocks noChangeArrowheads="1"/>
            </p:cNvSpPr>
            <p:nvPr/>
          </p:nvSpPr>
          <p:spPr bwMode="auto">
            <a:xfrm>
              <a:off x="1162" y="2274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1162" y="3193"/>
              <a:ext cx="525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3" name="Rectangle 18"/>
            <p:cNvSpPr>
              <a:spLocks noChangeArrowheads="1"/>
            </p:cNvSpPr>
            <p:nvPr/>
          </p:nvSpPr>
          <p:spPr bwMode="auto">
            <a:xfrm>
              <a:off x="1950" y="1814"/>
              <a:ext cx="526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4" name="Rectangle 19"/>
            <p:cNvSpPr>
              <a:spLocks noChangeArrowheads="1"/>
            </p:cNvSpPr>
            <p:nvPr/>
          </p:nvSpPr>
          <p:spPr bwMode="auto">
            <a:xfrm>
              <a:off x="1950" y="2733"/>
              <a:ext cx="526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5" name="Rectangle 20"/>
            <p:cNvSpPr>
              <a:spLocks noChangeArrowheads="1"/>
            </p:cNvSpPr>
            <p:nvPr/>
          </p:nvSpPr>
          <p:spPr bwMode="auto">
            <a:xfrm>
              <a:off x="1162" y="1354"/>
              <a:ext cx="525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6" name="Freeform 21"/>
            <p:cNvSpPr/>
            <p:nvPr/>
          </p:nvSpPr>
          <p:spPr bwMode="auto">
            <a:xfrm>
              <a:off x="965" y="123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6 h 394"/>
                <a:gd name="T8" fmla="*/ 336 w 394"/>
                <a:gd name="T9" fmla="*/ 336 h 394"/>
                <a:gd name="T10" fmla="*/ 306 w 394"/>
                <a:gd name="T11" fmla="*/ 361 h 394"/>
                <a:gd name="T12" fmla="*/ 273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0 h 394"/>
                <a:gd name="T40" fmla="*/ 33 w 394"/>
                <a:gd name="T41" fmla="*/ 88 h 394"/>
                <a:gd name="T42" fmla="*/ 58 w 394"/>
                <a:gd name="T43" fmla="*/ 58 h 394"/>
                <a:gd name="T44" fmla="*/ 87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6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7" name="Freeform 22"/>
            <p:cNvSpPr/>
            <p:nvPr/>
          </p:nvSpPr>
          <p:spPr bwMode="auto">
            <a:xfrm>
              <a:off x="1490" y="123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2 w 394"/>
                <a:gd name="T7" fmla="*/ 306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79 h 394"/>
                <a:gd name="T14" fmla="*/ 238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8 h 394"/>
                <a:gd name="T42" fmla="*/ 59 w 394"/>
                <a:gd name="T43" fmla="*/ 58 h 394"/>
                <a:gd name="T44" fmla="*/ 88 w 394"/>
                <a:gd name="T45" fmla="*/ 33 h 394"/>
                <a:gd name="T46" fmla="*/ 121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1 w 394"/>
                <a:gd name="T63" fmla="*/ 104 h 394"/>
                <a:gd name="T64" fmla="*/ 385 w 394"/>
                <a:gd name="T65" fmla="*/ 139 h 394"/>
                <a:gd name="T66" fmla="*/ 393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3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4"/>
                  </a:lnTo>
                  <a:lnTo>
                    <a:pt x="371" y="290"/>
                  </a:lnTo>
                  <a:lnTo>
                    <a:pt x="362" y="306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8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1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9" y="336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9" y="58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1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8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2" y="88"/>
                  </a:lnTo>
                  <a:lnTo>
                    <a:pt x="371" y="104"/>
                  </a:lnTo>
                  <a:lnTo>
                    <a:pt x="380" y="120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3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8" name="Freeform 23"/>
            <p:cNvSpPr/>
            <p:nvPr/>
          </p:nvSpPr>
          <p:spPr bwMode="auto">
            <a:xfrm>
              <a:off x="1753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3 h 394"/>
                <a:gd name="T6" fmla="*/ 361 w 394"/>
                <a:gd name="T7" fmla="*/ 306 h 394"/>
                <a:gd name="T8" fmla="*/ 336 w 394"/>
                <a:gd name="T9" fmla="*/ 335 h 394"/>
                <a:gd name="T10" fmla="*/ 307 w 394"/>
                <a:gd name="T11" fmla="*/ 361 h 394"/>
                <a:gd name="T12" fmla="*/ 274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7 h 394"/>
                <a:gd name="T42" fmla="*/ 58 w 394"/>
                <a:gd name="T43" fmla="*/ 58 h 394"/>
                <a:gd name="T44" fmla="*/ 88 w 394"/>
                <a:gd name="T45" fmla="*/ 33 h 394"/>
                <a:gd name="T46" fmla="*/ 120 w 394"/>
                <a:gd name="T47" fmla="*/ 14 h 394"/>
                <a:gd name="T48" fmla="*/ 157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6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9" name="Freeform 24"/>
            <p:cNvSpPr/>
            <p:nvPr/>
          </p:nvSpPr>
          <p:spPr bwMode="auto">
            <a:xfrm>
              <a:off x="702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80 w 394"/>
                <a:gd name="T5" fmla="*/ 273 h 394"/>
                <a:gd name="T6" fmla="*/ 361 w 394"/>
                <a:gd name="T7" fmla="*/ 306 h 394"/>
                <a:gd name="T8" fmla="*/ 336 w 394"/>
                <a:gd name="T9" fmla="*/ 335 h 394"/>
                <a:gd name="T10" fmla="*/ 307 w 394"/>
                <a:gd name="T11" fmla="*/ 361 h 394"/>
                <a:gd name="T12" fmla="*/ 274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7 h 394"/>
                <a:gd name="T42" fmla="*/ 58 w 394"/>
                <a:gd name="T43" fmla="*/ 58 h 394"/>
                <a:gd name="T44" fmla="*/ 88 w 394"/>
                <a:gd name="T45" fmla="*/ 33 h 394"/>
                <a:gd name="T46" fmla="*/ 120 w 394"/>
                <a:gd name="T47" fmla="*/ 14 h 394"/>
                <a:gd name="T48" fmla="*/ 157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5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0" name="Freeform 25"/>
            <p:cNvSpPr/>
            <p:nvPr/>
          </p:nvSpPr>
          <p:spPr bwMode="auto">
            <a:xfrm>
              <a:off x="965" y="306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6 h 394"/>
                <a:gd name="T8" fmla="*/ 336 w 394"/>
                <a:gd name="T9" fmla="*/ 336 h 394"/>
                <a:gd name="T10" fmla="*/ 306 w 394"/>
                <a:gd name="T11" fmla="*/ 361 h 394"/>
                <a:gd name="T12" fmla="*/ 273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0 h 394"/>
                <a:gd name="T40" fmla="*/ 33 w 394"/>
                <a:gd name="T41" fmla="*/ 88 h 394"/>
                <a:gd name="T42" fmla="*/ 58 w 394"/>
                <a:gd name="T43" fmla="*/ 58 h 394"/>
                <a:gd name="T44" fmla="*/ 87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6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1" name="Freeform 26"/>
            <p:cNvSpPr/>
            <p:nvPr/>
          </p:nvSpPr>
          <p:spPr bwMode="auto">
            <a:xfrm>
              <a:off x="1490" y="306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2 w 394"/>
                <a:gd name="T7" fmla="*/ 306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79 h 394"/>
                <a:gd name="T14" fmla="*/ 238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8 h 394"/>
                <a:gd name="T42" fmla="*/ 59 w 394"/>
                <a:gd name="T43" fmla="*/ 58 h 394"/>
                <a:gd name="T44" fmla="*/ 88 w 394"/>
                <a:gd name="T45" fmla="*/ 33 h 394"/>
                <a:gd name="T46" fmla="*/ 121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1 w 394"/>
                <a:gd name="T63" fmla="*/ 104 h 394"/>
                <a:gd name="T64" fmla="*/ 385 w 394"/>
                <a:gd name="T65" fmla="*/ 139 h 394"/>
                <a:gd name="T66" fmla="*/ 393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3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4"/>
                  </a:lnTo>
                  <a:lnTo>
                    <a:pt x="371" y="290"/>
                  </a:lnTo>
                  <a:lnTo>
                    <a:pt x="362" y="306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8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1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9" y="336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9" y="58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1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8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2" y="88"/>
                  </a:lnTo>
                  <a:lnTo>
                    <a:pt x="371" y="104"/>
                  </a:lnTo>
                  <a:lnTo>
                    <a:pt x="380" y="120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3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2" name="Freeform 27"/>
            <p:cNvSpPr/>
            <p:nvPr/>
          </p:nvSpPr>
          <p:spPr bwMode="auto">
            <a:xfrm>
              <a:off x="1753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1 w 394"/>
                <a:gd name="T7" fmla="*/ 307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6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1 h 394"/>
                <a:gd name="T40" fmla="*/ 33 w 394"/>
                <a:gd name="T41" fmla="*/ 88 h 394"/>
                <a:gd name="T42" fmla="*/ 58 w 394"/>
                <a:gd name="T43" fmla="*/ 59 h 394"/>
                <a:gd name="T44" fmla="*/ 88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6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3" name="Freeform 28"/>
            <p:cNvSpPr/>
            <p:nvPr/>
          </p:nvSpPr>
          <p:spPr bwMode="auto">
            <a:xfrm>
              <a:off x="702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80 w 394"/>
                <a:gd name="T5" fmla="*/ 274 h 394"/>
                <a:gd name="T6" fmla="*/ 361 w 394"/>
                <a:gd name="T7" fmla="*/ 307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6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1 h 394"/>
                <a:gd name="T40" fmla="*/ 33 w 394"/>
                <a:gd name="T41" fmla="*/ 88 h 394"/>
                <a:gd name="T42" fmla="*/ 58 w 394"/>
                <a:gd name="T43" fmla="*/ 59 h 394"/>
                <a:gd name="T44" fmla="*/ 88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4" name="Freeform 29"/>
            <p:cNvSpPr/>
            <p:nvPr/>
          </p:nvSpPr>
          <p:spPr bwMode="auto">
            <a:xfrm>
              <a:off x="965" y="2149"/>
              <a:ext cx="394" cy="395"/>
            </a:xfrm>
            <a:custGeom>
              <a:avLst/>
              <a:gdLst>
                <a:gd name="T0" fmla="*/ 394 w 394"/>
                <a:gd name="T1" fmla="*/ 198 h 395"/>
                <a:gd name="T2" fmla="*/ 390 w 394"/>
                <a:gd name="T3" fmla="*/ 238 h 395"/>
                <a:gd name="T4" fmla="*/ 379 w 394"/>
                <a:gd name="T5" fmla="*/ 274 h 395"/>
                <a:gd name="T6" fmla="*/ 361 w 394"/>
                <a:gd name="T7" fmla="*/ 307 h 395"/>
                <a:gd name="T8" fmla="*/ 336 w 394"/>
                <a:gd name="T9" fmla="*/ 336 h 395"/>
                <a:gd name="T10" fmla="*/ 306 w 394"/>
                <a:gd name="T11" fmla="*/ 362 h 395"/>
                <a:gd name="T12" fmla="*/ 273 w 394"/>
                <a:gd name="T13" fmla="*/ 380 h 395"/>
                <a:gd name="T14" fmla="*/ 237 w 394"/>
                <a:gd name="T15" fmla="*/ 391 h 395"/>
                <a:gd name="T16" fmla="*/ 197 w 394"/>
                <a:gd name="T17" fmla="*/ 395 h 395"/>
                <a:gd name="T18" fmla="*/ 177 w 394"/>
                <a:gd name="T19" fmla="*/ 393 h 395"/>
                <a:gd name="T20" fmla="*/ 138 w 394"/>
                <a:gd name="T21" fmla="*/ 385 h 395"/>
                <a:gd name="T22" fmla="*/ 104 w 394"/>
                <a:gd name="T23" fmla="*/ 371 h 395"/>
                <a:gd name="T24" fmla="*/ 71 w 394"/>
                <a:gd name="T25" fmla="*/ 349 h 395"/>
                <a:gd name="T26" fmla="*/ 45 w 394"/>
                <a:gd name="T27" fmla="*/ 323 h 395"/>
                <a:gd name="T28" fmla="*/ 23 w 394"/>
                <a:gd name="T29" fmla="*/ 291 h 395"/>
                <a:gd name="T30" fmla="*/ 9 w 394"/>
                <a:gd name="T31" fmla="*/ 256 h 395"/>
                <a:gd name="T32" fmla="*/ 2 w 394"/>
                <a:gd name="T33" fmla="*/ 218 h 395"/>
                <a:gd name="T34" fmla="*/ 0 w 394"/>
                <a:gd name="T35" fmla="*/ 198 h 395"/>
                <a:gd name="T36" fmla="*/ 3 w 394"/>
                <a:gd name="T37" fmla="*/ 157 h 395"/>
                <a:gd name="T38" fmla="*/ 14 w 394"/>
                <a:gd name="T39" fmla="*/ 121 h 395"/>
                <a:gd name="T40" fmla="*/ 33 w 394"/>
                <a:gd name="T41" fmla="*/ 88 h 395"/>
                <a:gd name="T42" fmla="*/ 58 w 394"/>
                <a:gd name="T43" fmla="*/ 59 h 395"/>
                <a:gd name="T44" fmla="*/ 87 w 394"/>
                <a:gd name="T45" fmla="*/ 33 h 395"/>
                <a:gd name="T46" fmla="*/ 120 w 394"/>
                <a:gd name="T47" fmla="*/ 15 h 395"/>
                <a:gd name="T48" fmla="*/ 157 w 394"/>
                <a:gd name="T49" fmla="*/ 4 h 395"/>
                <a:gd name="T50" fmla="*/ 197 w 394"/>
                <a:gd name="T51" fmla="*/ 0 h 395"/>
                <a:gd name="T52" fmla="*/ 217 w 394"/>
                <a:gd name="T53" fmla="*/ 2 h 395"/>
                <a:gd name="T54" fmla="*/ 255 w 394"/>
                <a:gd name="T55" fmla="*/ 10 h 395"/>
                <a:gd name="T56" fmla="*/ 290 w 394"/>
                <a:gd name="T57" fmla="*/ 24 h 395"/>
                <a:gd name="T58" fmla="*/ 323 w 394"/>
                <a:gd name="T59" fmla="*/ 46 h 395"/>
                <a:gd name="T60" fmla="*/ 348 w 394"/>
                <a:gd name="T61" fmla="*/ 72 h 395"/>
                <a:gd name="T62" fmla="*/ 370 w 394"/>
                <a:gd name="T63" fmla="*/ 104 h 395"/>
                <a:gd name="T64" fmla="*/ 385 w 394"/>
                <a:gd name="T65" fmla="*/ 139 h 395"/>
                <a:gd name="T66" fmla="*/ 392 w 394"/>
                <a:gd name="T67" fmla="*/ 177 h 395"/>
                <a:gd name="T68" fmla="*/ 394 w 394"/>
                <a:gd name="T69" fmla="*/ 198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5">
                  <a:moveTo>
                    <a:pt x="394" y="198"/>
                  </a:moveTo>
                  <a:lnTo>
                    <a:pt x="394" y="198"/>
                  </a:lnTo>
                  <a:lnTo>
                    <a:pt x="392" y="218"/>
                  </a:lnTo>
                  <a:lnTo>
                    <a:pt x="390" y="238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1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6" y="362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3"/>
                  </a:lnTo>
                  <a:lnTo>
                    <a:pt x="197" y="395"/>
                  </a:lnTo>
                  <a:lnTo>
                    <a:pt x="197" y="395"/>
                  </a:lnTo>
                  <a:lnTo>
                    <a:pt x="177" y="393"/>
                  </a:lnTo>
                  <a:lnTo>
                    <a:pt x="157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2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7"/>
                  </a:lnTo>
                  <a:lnTo>
                    <a:pt x="23" y="291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2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10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10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8" y="72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8"/>
                  </a:lnTo>
                  <a:lnTo>
                    <a:pt x="394" y="198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5" name="Freeform 30"/>
            <p:cNvSpPr/>
            <p:nvPr/>
          </p:nvSpPr>
          <p:spPr bwMode="auto">
            <a:xfrm>
              <a:off x="2279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3 h 394"/>
                <a:gd name="T6" fmla="*/ 361 w 394"/>
                <a:gd name="T7" fmla="*/ 306 h 394"/>
                <a:gd name="T8" fmla="*/ 335 w 394"/>
                <a:gd name="T9" fmla="*/ 335 h 394"/>
                <a:gd name="T10" fmla="*/ 306 w 394"/>
                <a:gd name="T11" fmla="*/ 361 h 394"/>
                <a:gd name="T12" fmla="*/ 273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5 h 394"/>
                <a:gd name="T32" fmla="*/ 1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0 h 394"/>
                <a:gd name="T40" fmla="*/ 32 w 394"/>
                <a:gd name="T41" fmla="*/ 87 h 394"/>
                <a:gd name="T42" fmla="*/ 58 w 394"/>
                <a:gd name="T43" fmla="*/ 58 h 394"/>
                <a:gd name="T44" fmla="*/ 87 w 394"/>
                <a:gd name="T45" fmla="*/ 33 h 394"/>
                <a:gd name="T46" fmla="*/ 120 w 394"/>
                <a:gd name="T47" fmla="*/ 14 h 394"/>
                <a:gd name="T48" fmla="*/ 156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5" y="335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5" y="323"/>
                  </a:lnTo>
                  <a:lnTo>
                    <a:pt x="32" y="306"/>
                  </a:lnTo>
                  <a:lnTo>
                    <a:pt x="23" y="290"/>
                  </a:lnTo>
                  <a:lnTo>
                    <a:pt x="14" y="273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8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2" y="87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7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8" y="9"/>
                  </a:lnTo>
                  <a:lnTo>
                    <a:pt x="156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5" y="9"/>
                  </a:lnTo>
                  <a:lnTo>
                    <a:pt x="273" y="14"/>
                  </a:lnTo>
                  <a:lnTo>
                    <a:pt x="290" y="23"/>
                  </a:lnTo>
                  <a:lnTo>
                    <a:pt x="306" y="33"/>
                  </a:lnTo>
                  <a:lnTo>
                    <a:pt x="323" y="45"/>
                  </a:lnTo>
                  <a:lnTo>
                    <a:pt x="335" y="58"/>
                  </a:lnTo>
                  <a:lnTo>
                    <a:pt x="348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8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6" name="Freeform 31"/>
            <p:cNvSpPr/>
            <p:nvPr/>
          </p:nvSpPr>
          <p:spPr bwMode="auto">
            <a:xfrm>
              <a:off x="2279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7 h 394"/>
                <a:gd name="T8" fmla="*/ 335 w 394"/>
                <a:gd name="T9" fmla="*/ 336 h 394"/>
                <a:gd name="T10" fmla="*/ 306 w 394"/>
                <a:gd name="T11" fmla="*/ 361 h 394"/>
                <a:gd name="T12" fmla="*/ 273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6 h 394"/>
                <a:gd name="T32" fmla="*/ 1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1 h 394"/>
                <a:gd name="T40" fmla="*/ 32 w 394"/>
                <a:gd name="T41" fmla="*/ 88 h 394"/>
                <a:gd name="T42" fmla="*/ 58 w 394"/>
                <a:gd name="T43" fmla="*/ 59 h 394"/>
                <a:gd name="T44" fmla="*/ 87 w 394"/>
                <a:gd name="T45" fmla="*/ 33 h 394"/>
                <a:gd name="T46" fmla="*/ 120 w 394"/>
                <a:gd name="T47" fmla="*/ 15 h 394"/>
                <a:gd name="T48" fmla="*/ 156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5" y="336"/>
                  </a:lnTo>
                  <a:lnTo>
                    <a:pt x="323" y="349"/>
                  </a:lnTo>
                  <a:lnTo>
                    <a:pt x="306" y="361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2" y="307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2" y="88"/>
                  </a:lnTo>
                  <a:lnTo>
                    <a:pt x="45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6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5" y="59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grpSp>
          <p:nvGrpSpPr>
            <p:cNvPr id="87" name="Group 32"/>
            <p:cNvGrpSpPr/>
            <p:nvPr/>
          </p:nvGrpSpPr>
          <p:grpSpPr bwMode="auto">
            <a:xfrm>
              <a:off x="2541" y="2052"/>
              <a:ext cx="1108" cy="588"/>
              <a:chOff x="2541" y="2052"/>
              <a:chExt cx="1108" cy="588"/>
            </a:xfrm>
          </p:grpSpPr>
          <p:sp>
            <p:nvSpPr>
              <p:cNvPr id="93" name="Rectangle 33"/>
              <p:cNvSpPr>
                <a:spLocks noChangeArrowheads="1"/>
              </p:cNvSpPr>
              <p:nvPr/>
            </p:nvSpPr>
            <p:spPr bwMode="auto">
              <a:xfrm>
                <a:off x="2738" y="2274"/>
                <a:ext cx="526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9E9E9E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94" name="Freeform 34"/>
              <p:cNvSpPr/>
              <p:nvPr/>
            </p:nvSpPr>
            <p:spPr bwMode="auto">
              <a:xfrm>
                <a:off x="2541" y="2149"/>
                <a:ext cx="394" cy="395"/>
              </a:xfrm>
              <a:custGeom>
                <a:avLst/>
                <a:gdLst>
                  <a:gd name="T0" fmla="*/ 394 w 394"/>
                  <a:gd name="T1" fmla="*/ 198 h 395"/>
                  <a:gd name="T2" fmla="*/ 391 w 394"/>
                  <a:gd name="T3" fmla="*/ 238 h 395"/>
                  <a:gd name="T4" fmla="*/ 380 w 394"/>
                  <a:gd name="T5" fmla="*/ 274 h 395"/>
                  <a:gd name="T6" fmla="*/ 362 w 394"/>
                  <a:gd name="T7" fmla="*/ 307 h 395"/>
                  <a:gd name="T8" fmla="*/ 336 w 394"/>
                  <a:gd name="T9" fmla="*/ 336 h 395"/>
                  <a:gd name="T10" fmla="*/ 307 w 394"/>
                  <a:gd name="T11" fmla="*/ 362 h 395"/>
                  <a:gd name="T12" fmla="*/ 274 w 394"/>
                  <a:gd name="T13" fmla="*/ 380 h 395"/>
                  <a:gd name="T14" fmla="*/ 238 w 394"/>
                  <a:gd name="T15" fmla="*/ 391 h 395"/>
                  <a:gd name="T16" fmla="*/ 197 w 394"/>
                  <a:gd name="T17" fmla="*/ 395 h 395"/>
                  <a:gd name="T18" fmla="*/ 177 w 394"/>
                  <a:gd name="T19" fmla="*/ 393 h 395"/>
                  <a:gd name="T20" fmla="*/ 139 w 394"/>
                  <a:gd name="T21" fmla="*/ 385 h 395"/>
                  <a:gd name="T22" fmla="*/ 104 w 394"/>
                  <a:gd name="T23" fmla="*/ 371 h 395"/>
                  <a:gd name="T24" fmla="*/ 71 w 394"/>
                  <a:gd name="T25" fmla="*/ 349 h 395"/>
                  <a:gd name="T26" fmla="*/ 46 w 394"/>
                  <a:gd name="T27" fmla="*/ 323 h 395"/>
                  <a:gd name="T28" fmla="*/ 24 w 394"/>
                  <a:gd name="T29" fmla="*/ 291 h 395"/>
                  <a:gd name="T30" fmla="*/ 9 w 394"/>
                  <a:gd name="T31" fmla="*/ 256 h 395"/>
                  <a:gd name="T32" fmla="*/ 2 w 394"/>
                  <a:gd name="T33" fmla="*/ 218 h 395"/>
                  <a:gd name="T34" fmla="*/ 0 w 394"/>
                  <a:gd name="T35" fmla="*/ 198 h 395"/>
                  <a:gd name="T36" fmla="*/ 4 w 394"/>
                  <a:gd name="T37" fmla="*/ 157 h 395"/>
                  <a:gd name="T38" fmla="*/ 15 w 394"/>
                  <a:gd name="T39" fmla="*/ 121 h 395"/>
                  <a:gd name="T40" fmla="*/ 33 w 394"/>
                  <a:gd name="T41" fmla="*/ 88 h 395"/>
                  <a:gd name="T42" fmla="*/ 59 w 394"/>
                  <a:gd name="T43" fmla="*/ 59 h 395"/>
                  <a:gd name="T44" fmla="*/ 88 w 394"/>
                  <a:gd name="T45" fmla="*/ 33 h 395"/>
                  <a:gd name="T46" fmla="*/ 121 w 394"/>
                  <a:gd name="T47" fmla="*/ 15 h 395"/>
                  <a:gd name="T48" fmla="*/ 157 w 394"/>
                  <a:gd name="T49" fmla="*/ 4 h 395"/>
                  <a:gd name="T50" fmla="*/ 197 w 394"/>
                  <a:gd name="T51" fmla="*/ 0 h 395"/>
                  <a:gd name="T52" fmla="*/ 217 w 394"/>
                  <a:gd name="T53" fmla="*/ 2 h 395"/>
                  <a:gd name="T54" fmla="*/ 256 w 394"/>
                  <a:gd name="T55" fmla="*/ 10 h 395"/>
                  <a:gd name="T56" fmla="*/ 290 w 394"/>
                  <a:gd name="T57" fmla="*/ 24 h 395"/>
                  <a:gd name="T58" fmla="*/ 323 w 394"/>
                  <a:gd name="T59" fmla="*/ 46 h 395"/>
                  <a:gd name="T60" fmla="*/ 349 w 394"/>
                  <a:gd name="T61" fmla="*/ 72 h 395"/>
                  <a:gd name="T62" fmla="*/ 371 w 394"/>
                  <a:gd name="T63" fmla="*/ 104 h 395"/>
                  <a:gd name="T64" fmla="*/ 385 w 394"/>
                  <a:gd name="T65" fmla="*/ 139 h 395"/>
                  <a:gd name="T66" fmla="*/ 393 w 394"/>
                  <a:gd name="T67" fmla="*/ 177 h 395"/>
                  <a:gd name="T68" fmla="*/ 394 w 394"/>
                  <a:gd name="T69" fmla="*/ 198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4" h="395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E9E9E">
                      <a:gamma/>
                      <a:tint val="30196"/>
                      <a:invGamma/>
                    </a:srgbClr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grpSp>
            <p:nvGrpSpPr>
              <p:cNvPr id="95" name="Group 35"/>
              <p:cNvGrpSpPr/>
              <p:nvPr/>
            </p:nvGrpSpPr>
            <p:grpSpPr bwMode="auto">
              <a:xfrm>
                <a:off x="3061" y="2052"/>
                <a:ext cx="588" cy="588"/>
                <a:chOff x="3158" y="2149"/>
                <a:chExt cx="394" cy="395"/>
              </a:xfrm>
            </p:grpSpPr>
            <p:sp>
              <p:nvSpPr>
                <p:cNvPr id="96" name="Freeform 36"/>
                <p:cNvSpPr/>
                <p:nvPr/>
              </p:nvSpPr>
              <p:spPr bwMode="auto">
                <a:xfrm>
                  <a:off x="3158" y="2149"/>
                  <a:ext cx="394" cy="395"/>
                </a:xfrm>
                <a:custGeom>
                  <a:avLst/>
                  <a:gdLst>
                    <a:gd name="T0" fmla="*/ 394 w 394"/>
                    <a:gd name="T1" fmla="*/ 198 h 395"/>
                    <a:gd name="T2" fmla="*/ 390 w 394"/>
                    <a:gd name="T3" fmla="*/ 238 h 395"/>
                    <a:gd name="T4" fmla="*/ 379 w 394"/>
                    <a:gd name="T5" fmla="*/ 274 h 395"/>
                    <a:gd name="T6" fmla="*/ 361 w 394"/>
                    <a:gd name="T7" fmla="*/ 307 h 395"/>
                    <a:gd name="T8" fmla="*/ 336 w 394"/>
                    <a:gd name="T9" fmla="*/ 336 h 395"/>
                    <a:gd name="T10" fmla="*/ 306 w 394"/>
                    <a:gd name="T11" fmla="*/ 362 h 395"/>
                    <a:gd name="T12" fmla="*/ 274 w 394"/>
                    <a:gd name="T13" fmla="*/ 380 h 395"/>
                    <a:gd name="T14" fmla="*/ 237 w 394"/>
                    <a:gd name="T15" fmla="*/ 391 h 395"/>
                    <a:gd name="T16" fmla="*/ 197 w 394"/>
                    <a:gd name="T17" fmla="*/ 395 h 395"/>
                    <a:gd name="T18" fmla="*/ 177 w 394"/>
                    <a:gd name="T19" fmla="*/ 393 h 395"/>
                    <a:gd name="T20" fmla="*/ 139 w 394"/>
                    <a:gd name="T21" fmla="*/ 385 h 395"/>
                    <a:gd name="T22" fmla="*/ 104 w 394"/>
                    <a:gd name="T23" fmla="*/ 371 h 395"/>
                    <a:gd name="T24" fmla="*/ 71 w 394"/>
                    <a:gd name="T25" fmla="*/ 349 h 395"/>
                    <a:gd name="T26" fmla="*/ 45 w 394"/>
                    <a:gd name="T27" fmla="*/ 323 h 395"/>
                    <a:gd name="T28" fmla="*/ 24 w 394"/>
                    <a:gd name="T29" fmla="*/ 291 h 395"/>
                    <a:gd name="T30" fmla="*/ 9 w 394"/>
                    <a:gd name="T31" fmla="*/ 256 h 395"/>
                    <a:gd name="T32" fmla="*/ 2 w 394"/>
                    <a:gd name="T33" fmla="*/ 218 h 395"/>
                    <a:gd name="T34" fmla="*/ 0 w 394"/>
                    <a:gd name="T35" fmla="*/ 198 h 395"/>
                    <a:gd name="T36" fmla="*/ 4 w 394"/>
                    <a:gd name="T37" fmla="*/ 157 h 395"/>
                    <a:gd name="T38" fmla="*/ 14 w 394"/>
                    <a:gd name="T39" fmla="*/ 121 h 395"/>
                    <a:gd name="T40" fmla="*/ 33 w 394"/>
                    <a:gd name="T41" fmla="*/ 88 h 395"/>
                    <a:gd name="T42" fmla="*/ 58 w 394"/>
                    <a:gd name="T43" fmla="*/ 59 h 395"/>
                    <a:gd name="T44" fmla="*/ 87 w 394"/>
                    <a:gd name="T45" fmla="*/ 33 h 395"/>
                    <a:gd name="T46" fmla="*/ 120 w 394"/>
                    <a:gd name="T47" fmla="*/ 15 h 395"/>
                    <a:gd name="T48" fmla="*/ 157 w 394"/>
                    <a:gd name="T49" fmla="*/ 4 h 395"/>
                    <a:gd name="T50" fmla="*/ 197 w 394"/>
                    <a:gd name="T51" fmla="*/ 0 h 395"/>
                    <a:gd name="T52" fmla="*/ 217 w 394"/>
                    <a:gd name="T53" fmla="*/ 2 h 395"/>
                    <a:gd name="T54" fmla="*/ 255 w 394"/>
                    <a:gd name="T55" fmla="*/ 10 h 395"/>
                    <a:gd name="T56" fmla="*/ 290 w 394"/>
                    <a:gd name="T57" fmla="*/ 24 h 395"/>
                    <a:gd name="T58" fmla="*/ 323 w 394"/>
                    <a:gd name="T59" fmla="*/ 46 h 395"/>
                    <a:gd name="T60" fmla="*/ 348 w 394"/>
                    <a:gd name="T61" fmla="*/ 72 h 395"/>
                    <a:gd name="T62" fmla="*/ 370 w 394"/>
                    <a:gd name="T63" fmla="*/ 104 h 395"/>
                    <a:gd name="T64" fmla="*/ 385 w 394"/>
                    <a:gd name="T65" fmla="*/ 139 h 395"/>
                    <a:gd name="T66" fmla="*/ 392 w 394"/>
                    <a:gd name="T67" fmla="*/ 177 h 395"/>
                    <a:gd name="T68" fmla="*/ 394 w 394"/>
                    <a:gd name="T69" fmla="*/ 198 h 3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4" h="395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2" y="218"/>
                      </a:lnTo>
                      <a:lnTo>
                        <a:pt x="390" y="238"/>
                      </a:lnTo>
                      <a:lnTo>
                        <a:pt x="385" y="256"/>
                      </a:lnTo>
                      <a:lnTo>
                        <a:pt x="379" y="274"/>
                      </a:lnTo>
                      <a:lnTo>
                        <a:pt x="370" y="291"/>
                      </a:lnTo>
                      <a:lnTo>
                        <a:pt x="361" y="307"/>
                      </a:lnTo>
                      <a:lnTo>
                        <a:pt x="348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6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5" y="385"/>
                      </a:lnTo>
                      <a:lnTo>
                        <a:pt x="237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0" y="380"/>
                      </a:lnTo>
                      <a:lnTo>
                        <a:pt x="104" y="371"/>
                      </a:lnTo>
                      <a:lnTo>
                        <a:pt x="87" y="362"/>
                      </a:lnTo>
                      <a:lnTo>
                        <a:pt x="71" y="349"/>
                      </a:lnTo>
                      <a:lnTo>
                        <a:pt x="58" y="336"/>
                      </a:lnTo>
                      <a:lnTo>
                        <a:pt x="45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4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4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5" y="72"/>
                      </a:lnTo>
                      <a:lnTo>
                        <a:pt x="58" y="59"/>
                      </a:lnTo>
                      <a:lnTo>
                        <a:pt x="71" y="46"/>
                      </a:lnTo>
                      <a:lnTo>
                        <a:pt x="87" y="33"/>
                      </a:lnTo>
                      <a:lnTo>
                        <a:pt x="104" y="24"/>
                      </a:lnTo>
                      <a:lnTo>
                        <a:pt x="120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7" y="4"/>
                      </a:lnTo>
                      <a:lnTo>
                        <a:pt x="255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6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8" y="72"/>
                      </a:lnTo>
                      <a:lnTo>
                        <a:pt x="361" y="88"/>
                      </a:lnTo>
                      <a:lnTo>
                        <a:pt x="370" y="104"/>
                      </a:lnTo>
                      <a:lnTo>
                        <a:pt x="379" y="121"/>
                      </a:lnTo>
                      <a:lnTo>
                        <a:pt x="385" y="139"/>
                      </a:lnTo>
                      <a:lnTo>
                        <a:pt x="390" y="157"/>
                      </a:lnTo>
                      <a:lnTo>
                        <a:pt x="392" y="177"/>
                      </a:lnTo>
                      <a:lnTo>
                        <a:pt x="394" y="198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7C6CF">
                        <a:shade val="30000"/>
                        <a:satMod val="115000"/>
                      </a:srgbClr>
                    </a:gs>
                    <a:gs pos="50000">
                      <a:srgbClr val="57C6CF">
                        <a:shade val="67500"/>
                        <a:satMod val="115000"/>
                      </a:srgbClr>
                    </a:gs>
                    <a:gs pos="100000">
                      <a:srgbClr val="57C6C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  <p:grpSp>
              <p:nvGrpSpPr>
                <p:cNvPr id="97" name="Group 37"/>
                <p:cNvGrpSpPr/>
                <p:nvPr/>
              </p:nvGrpSpPr>
              <p:grpSpPr bwMode="auto">
                <a:xfrm>
                  <a:off x="3198" y="2169"/>
                  <a:ext cx="317" cy="104"/>
                  <a:chOff x="1431" y="1843"/>
                  <a:chExt cx="907" cy="295"/>
                </a:xfrm>
              </p:grpSpPr>
              <p:sp>
                <p:nvSpPr>
                  <p:cNvPr id="98" name="Freeform 38"/>
                  <p:cNvSpPr/>
                  <p:nvPr/>
                </p:nvSpPr>
                <p:spPr bwMode="auto">
                  <a:xfrm>
                    <a:off x="1431" y="1843"/>
                    <a:ext cx="907" cy="295"/>
                  </a:xfrm>
                  <a:custGeom>
                    <a:avLst/>
                    <a:gdLst>
                      <a:gd name="T0" fmla="*/ 0 w 4756"/>
                      <a:gd name="T1" fmla="*/ 1576 h 1576"/>
                      <a:gd name="T2" fmla="*/ 50 w 4756"/>
                      <a:gd name="T3" fmla="*/ 1462 h 1576"/>
                      <a:gd name="T4" fmla="*/ 108 w 4756"/>
                      <a:gd name="T5" fmla="*/ 1350 h 1576"/>
                      <a:gd name="T6" fmla="*/ 170 w 4756"/>
                      <a:gd name="T7" fmla="*/ 1242 h 1576"/>
                      <a:gd name="T8" fmla="*/ 238 w 4756"/>
                      <a:gd name="T9" fmla="*/ 1138 h 1576"/>
                      <a:gd name="T10" fmla="*/ 310 w 4756"/>
                      <a:gd name="T11" fmla="*/ 1036 h 1576"/>
                      <a:gd name="T12" fmla="*/ 386 w 4756"/>
                      <a:gd name="T13" fmla="*/ 940 h 1576"/>
                      <a:gd name="T14" fmla="*/ 468 w 4756"/>
                      <a:gd name="T15" fmla="*/ 846 h 1576"/>
                      <a:gd name="T16" fmla="*/ 552 w 4756"/>
                      <a:gd name="T17" fmla="*/ 756 h 1576"/>
                      <a:gd name="T18" fmla="*/ 596 w 4756"/>
                      <a:gd name="T19" fmla="*/ 712 h 1576"/>
                      <a:gd name="T20" fmla="*/ 688 w 4756"/>
                      <a:gd name="T21" fmla="*/ 630 h 1576"/>
                      <a:gd name="T22" fmla="*/ 784 w 4756"/>
                      <a:gd name="T23" fmla="*/ 550 h 1576"/>
                      <a:gd name="T24" fmla="*/ 884 w 4756"/>
                      <a:gd name="T25" fmla="*/ 476 h 1576"/>
                      <a:gd name="T26" fmla="*/ 986 w 4756"/>
                      <a:gd name="T27" fmla="*/ 406 h 1576"/>
                      <a:gd name="T28" fmla="*/ 1092 w 4756"/>
                      <a:gd name="T29" fmla="*/ 342 h 1576"/>
                      <a:gd name="T30" fmla="*/ 1202 w 4756"/>
                      <a:gd name="T31" fmla="*/ 282 h 1576"/>
                      <a:gd name="T32" fmla="*/ 1316 w 4756"/>
                      <a:gd name="T33" fmla="*/ 228 h 1576"/>
                      <a:gd name="T34" fmla="*/ 1374 w 4756"/>
                      <a:gd name="T35" fmla="*/ 202 h 1576"/>
                      <a:gd name="T36" fmla="*/ 1490 w 4756"/>
                      <a:gd name="T37" fmla="*/ 156 h 1576"/>
                      <a:gd name="T38" fmla="*/ 1610 w 4756"/>
                      <a:gd name="T39" fmla="*/ 116 h 1576"/>
                      <a:gd name="T40" fmla="*/ 1732 w 4756"/>
                      <a:gd name="T41" fmla="*/ 80 h 1576"/>
                      <a:gd name="T42" fmla="*/ 1858 w 4756"/>
                      <a:gd name="T43" fmla="*/ 52 h 1576"/>
                      <a:gd name="T44" fmla="*/ 1984 w 4756"/>
                      <a:gd name="T45" fmla="*/ 30 h 1576"/>
                      <a:gd name="T46" fmla="*/ 2114 w 4756"/>
                      <a:gd name="T47" fmla="*/ 12 h 1576"/>
                      <a:gd name="T48" fmla="*/ 2246 w 4756"/>
                      <a:gd name="T49" fmla="*/ 2 h 1576"/>
                      <a:gd name="T50" fmla="*/ 2378 w 4756"/>
                      <a:gd name="T51" fmla="*/ 0 h 1576"/>
                      <a:gd name="T52" fmla="*/ 2444 w 4756"/>
                      <a:gd name="T53" fmla="*/ 0 h 1576"/>
                      <a:gd name="T54" fmla="*/ 2576 w 4756"/>
                      <a:gd name="T55" fmla="*/ 8 h 1576"/>
                      <a:gd name="T56" fmla="*/ 2706 w 4756"/>
                      <a:gd name="T57" fmla="*/ 20 h 1576"/>
                      <a:gd name="T58" fmla="*/ 2834 w 4756"/>
                      <a:gd name="T59" fmla="*/ 40 h 1576"/>
                      <a:gd name="T60" fmla="*/ 2962 w 4756"/>
                      <a:gd name="T61" fmla="*/ 66 h 1576"/>
                      <a:gd name="T62" fmla="*/ 3084 w 4756"/>
                      <a:gd name="T63" fmla="*/ 98 h 1576"/>
                      <a:gd name="T64" fmla="*/ 3206 w 4756"/>
                      <a:gd name="T65" fmla="*/ 136 h 1576"/>
                      <a:gd name="T66" fmla="*/ 3324 w 4756"/>
                      <a:gd name="T67" fmla="*/ 178 h 1576"/>
                      <a:gd name="T68" fmla="*/ 3382 w 4756"/>
                      <a:gd name="T69" fmla="*/ 202 h 1576"/>
                      <a:gd name="T70" fmla="*/ 3498 w 4756"/>
                      <a:gd name="T71" fmla="*/ 254 h 1576"/>
                      <a:gd name="T72" fmla="*/ 3608 w 4756"/>
                      <a:gd name="T73" fmla="*/ 312 h 1576"/>
                      <a:gd name="T74" fmla="*/ 3716 w 4756"/>
                      <a:gd name="T75" fmla="*/ 374 h 1576"/>
                      <a:gd name="T76" fmla="*/ 3822 w 4756"/>
                      <a:gd name="T77" fmla="*/ 440 h 1576"/>
                      <a:gd name="T78" fmla="*/ 3922 w 4756"/>
                      <a:gd name="T79" fmla="*/ 512 h 1576"/>
                      <a:gd name="T80" fmla="*/ 4020 w 4756"/>
                      <a:gd name="T81" fmla="*/ 590 h 1576"/>
                      <a:gd name="T82" fmla="*/ 4114 w 4756"/>
                      <a:gd name="T83" fmla="*/ 670 h 1576"/>
                      <a:gd name="T84" fmla="*/ 4204 w 4756"/>
                      <a:gd name="T85" fmla="*/ 756 h 1576"/>
                      <a:gd name="T86" fmla="*/ 4246 w 4756"/>
                      <a:gd name="T87" fmla="*/ 800 h 1576"/>
                      <a:gd name="T88" fmla="*/ 4330 w 4756"/>
                      <a:gd name="T89" fmla="*/ 892 h 1576"/>
                      <a:gd name="T90" fmla="*/ 4410 w 4756"/>
                      <a:gd name="T91" fmla="*/ 988 h 1576"/>
                      <a:gd name="T92" fmla="*/ 4484 w 4756"/>
                      <a:gd name="T93" fmla="*/ 1086 h 1576"/>
                      <a:gd name="T94" fmla="*/ 4552 w 4756"/>
                      <a:gd name="T95" fmla="*/ 1190 h 1576"/>
                      <a:gd name="T96" fmla="*/ 4618 w 4756"/>
                      <a:gd name="T97" fmla="*/ 1296 h 1576"/>
                      <a:gd name="T98" fmla="*/ 4678 w 4756"/>
                      <a:gd name="T99" fmla="*/ 1406 h 1576"/>
                      <a:gd name="T100" fmla="*/ 4732 w 4756"/>
                      <a:gd name="T101" fmla="*/ 1518 h 1576"/>
                      <a:gd name="T102" fmla="*/ 0 w 4756"/>
                      <a:gd name="T103" fmla="*/ 1576 h 15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sp>
                <p:nvSpPr>
                  <p:cNvPr id="9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</p:grpSp>
          </p:grpSp>
        </p:grpSp>
        <p:grpSp>
          <p:nvGrpSpPr>
            <p:cNvPr id="88" name="Group 40"/>
            <p:cNvGrpSpPr/>
            <p:nvPr/>
          </p:nvGrpSpPr>
          <p:grpSpPr bwMode="auto">
            <a:xfrm>
              <a:off x="1447" y="2106"/>
              <a:ext cx="480" cy="480"/>
              <a:chOff x="1581" y="2149"/>
              <a:chExt cx="394" cy="395"/>
            </a:xfrm>
          </p:grpSpPr>
          <p:sp>
            <p:nvSpPr>
              <p:cNvPr id="89" name="Freeform 41"/>
              <p:cNvSpPr/>
              <p:nvPr/>
            </p:nvSpPr>
            <p:spPr bwMode="auto">
              <a:xfrm>
                <a:off x="1581" y="2149"/>
                <a:ext cx="394" cy="3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grpSp>
            <p:nvGrpSpPr>
              <p:cNvPr id="90" name="Group 42"/>
              <p:cNvGrpSpPr/>
              <p:nvPr/>
            </p:nvGrpSpPr>
            <p:grpSpPr bwMode="auto">
              <a:xfrm>
                <a:off x="1619" y="2169"/>
                <a:ext cx="317" cy="104"/>
                <a:chOff x="1431" y="1843"/>
                <a:chExt cx="907" cy="295"/>
              </a:xfrm>
            </p:grpSpPr>
            <p:sp>
              <p:nvSpPr>
                <p:cNvPr id="91" name="Freeform 43"/>
                <p:cNvSpPr/>
                <p:nvPr/>
              </p:nvSpPr>
              <p:spPr bwMode="auto">
                <a:xfrm>
                  <a:off x="1431" y="1843"/>
                  <a:ext cx="907" cy="295"/>
                </a:xfrm>
                <a:custGeom>
                  <a:avLst/>
                  <a:gdLst>
                    <a:gd name="T0" fmla="*/ 0 w 4756"/>
                    <a:gd name="T1" fmla="*/ 1576 h 1576"/>
                    <a:gd name="T2" fmla="*/ 50 w 4756"/>
                    <a:gd name="T3" fmla="*/ 1462 h 1576"/>
                    <a:gd name="T4" fmla="*/ 108 w 4756"/>
                    <a:gd name="T5" fmla="*/ 1350 h 1576"/>
                    <a:gd name="T6" fmla="*/ 170 w 4756"/>
                    <a:gd name="T7" fmla="*/ 1242 h 1576"/>
                    <a:gd name="T8" fmla="*/ 238 w 4756"/>
                    <a:gd name="T9" fmla="*/ 1138 h 1576"/>
                    <a:gd name="T10" fmla="*/ 310 w 4756"/>
                    <a:gd name="T11" fmla="*/ 1036 h 1576"/>
                    <a:gd name="T12" fmla="*/ 386 w 4756"/>
                    <a:gd name="T13" fmla="*/ 940 h 1576"/>
                    <a:gd name="T14" fmla="*/ 468 w 4756"/>
                    <a:gd name="T15" fmla="*/ 846 h 1576"/>
                    <a:gd name="T16" fmla="*/ 552 w 4756"/>
                    <a:gd name="T17" fmla="*/ 756 h 1576"/>
                    <a:gd name="T18" fmla="*/ 596 w 4756"/>
                    <a:gd name="T19" fmla="*/ 712 h 1576"/>
                    <a:gd name="T20" fmla="*/ 688 w 4756"/>
                    <a:gd name="T21" fmla="*/ 630 h 1576"/>
                    <a:gd name="T22" fmla="*/ 784 w 4756"/>
                    <a:gd name="T23" fmla="*/ 550 h 1576"/>
                    <a:gd name="T24" fmla="*/ 884 w 4756"/>
                    <a:gd name="T25" fmla="*/ 476 h 1576"/>
                    <a:gd name="T26" fmla="*/ 986 w 4756"/>
                    <a:gd name="T27" fmla="*/ 406 h 1576"/>
                    <a:gd name="T28" fmla="*/ 1092 w 4756"/>
                    <a:gd name="T29" fmla="*/ 342 h 1576"/>
                    <a:gd name="T30" fmla="*/ 1202 w 4756"/>
                    <a:gd name="T31" fmla="*/ 282 h 1576"/>
                    <a:gd name="T32" fmla="*/ 1316 w 4756"/>
                    <a:gd name="T33" fmla="*/ 228 h 1576"/>
                    <a:gd name="T34" fmla="*/ 1374 w 4756"/>
                    <a:gd name="T35" fmla="*/ 202 h 1576"/>
                    <a:gd name="T36" fmla="*/ 1490 w 4756"/>
                    <a:gd name="T37" fmla="*/ 156 h 1576"/>
                    <a:gd name="T38" fmla="*/ 1610 w 4756"/>
                    <a:gd name="T39" fmla="*/ 116 h 1576"/>
                    <a:gd name="T40" fmla="*/ 1732 w 4756"/>
                    <a:gd name="T41" fmla="*/ 80 h 1576"/>
                    <a:gd name="T42" fmla="*/ 1858 w 4756"/>
                    <a:gd name="T43" fmla="*/ 52 h 1576"/>
                    <a:gd name="T44" fmla="*/ 1984 w 4756"/>
                    <a:gd name="T45" fmla="*/ 30 h 1576"/>
                    <a:gd name="T46" fmla="*/ 2114 w 4756"/>
                    <a:gd name="T47" fmla="*/ 12 h 1576"/>
                    <a:gd name="T48" fmla="*/ 2246 w 4756"/>
                    <a:gd name="T49" fmla="*/ 2 h 1576"/>
                    <a:gd name="T50" fmla="*/ 2378 w 4756"/>
                    <a:gd name="T51" fmla="*/ 0 h 1576"/>
                    <a:gd name="T52" fmla="*/ 2444 w 4756"/>
                    <a:gd name="T53" fmla="*/ 0 h 1576"/>
                    <a:gd name="T54" fmla="*/ 2576 w 4756"/>
                    <a:gd name="T55" fmla="*/ 8 h 1576"/>
                    <a:gd name="T56" fmla="*/ 2706 w 4756"/>
                    <a:gd name="T57" fmla="*/ 20 h 1576"/>
                    <a:gd name="T58" fmla="*/ 2834 w 4756"/>
                    <a:gd name="T59" fmla="*/ 40 h 1576"/>
                    <a:gd name="T60" fmla="*/ 2962 w 4756"/>
                    <a:gd name="T61" fmla="*/ 66 h 1576"/>
                    <a:gd name="T62" fmla="*/ 3084 w 4756"/>
                    <a:gd name="T63" fmla="*/ 98 h 1576"/>
                    <a:gd name="T64" fmla="*/ 3206 w 4756"/>
                    <a:gd name="T65" fmla="*/ 136 h 1576"/>
                    <a:gd name="T66" fmla="*/ 3324 w 4756"/>
                    <a:gd name="T67" fmla="*/ 178 h 1576"/>
                    <a:gd name="T68" fmla="*/ 3382 w 4756"/>
                    <a:gd name="T69" fmla="*/ 202 h 1576"/>
                    <a:gd name="T70" fmla="*/ 3498 w 4756"/>
                    <a:gd name="T71" fmla="*/ 254 h 1576"/>
                    <a:gd name="T72" fmla="*/ 3608 w 4756"/>
                    <a:gd name="T73" fmla="*/ 312 h 1576"/>
                    <a:gd name="T74" fmla="*/ 3716 w 4756"/>
                    <a:gd name="T75" fmla="*/ 374 h 1576"/>
                    <a:gd name="T76" fmla="*/ 3822 w 4756"/>
                    <a:gd name="T77" fmla="*/ 440 h 1576"/>
                    <a:gd name="T78" fmla="*/ 3922 w 4756"/>
                    <a:gd name="T79" fmla="*/ 512 h 1576"/>
                    <a:gd name="T80" fmla="*/ 4020 w 4756"/>
                    <a:gd name="T81" fmla="*/ 590 h 1576"/>
                    <a:gd name="T82" fmla="*/ 4114 w 4756"/>
                    <a:gd name="T83" fmla="*/ 670 h 1576"/>
                    <a:gd name="T84" fmla="*/ 4204 w 4756"/>
                    <a:gd name="T85" fmla="*/ 756 h 1576"/>
                    <a:gd name="T86" fmla="*/ 4246 w 4756"/>
                    <a:gd name="T87" fmla="*/ 800 h 1576"/>
                    <a:gd name="T88" fmla="*/ 4330 w 4756"/>
                    <a:gd name="T89" fmla="*/ 892 h 1576"/>
                    <a:gd name="T90" fmla="*/ 4410 w 4756"/>
                    <a:gd name="T91" fmla="*/ 988 h 1576"/>
                    <a:gd name="T92" fmla="*/ 4484 w 4756"/>
                    <a:gd name="T93" fmla="*/ 1086 h 1576"/>
                    <a:gd name="T94" fmla="*/ 4552 w 4756"/>
                    <a:gd name="T95" fmla="*/ 1190 h 1576"/>
                    <a:gd name="T96" fmla="*/ 4618 w 4756"/>
                    <a:gd name="T97" fmla="*/ 1296 h 1576"/>
                    <a:gd name="T98" fmla="*/ 4678 w 4756"/>
                    <a:gd name="T99" fmla="*/ 1406 h 1576"/>
                    <a:gd name="T100" fmla="*/ 4732 w 4756"/>
                    <a:gd name="T101" fmla="*/ 1518 h 1576"/>
                    <a:gd name="T102" fmla="*/ 0 w 4756"/>
                    <a:gd name="T103" fmla="*/ 1576 h 1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75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  <p:sp>
              <p:nvSpPr>
                <p:cNvPr id="92" name="Oval 44"/>
                <p:cNvSpPr>
                  <a:spLocks noChangeArrowheads="1"/>
                </p:cNvSpPr>
                <p:nvPr/>
              </p:nvSpPr>
              <p:spPr bwMode="auto">
                <a:xfrm>
                  <a:off x="1771" y="1843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</p:grpSp>
        </p:grpSp>
      </p:grpSp>
      <p:grpSp>
        <p:nvGrpSpPr>
          <p:cNvPr id="100" name="Group 45"/>
          <p:cNvGrpSpPr/>
          <p:nvPr/>
        </p:nvGrpSpPr>
        <p:grpSpPr bwMode="auto">
          <a:xfrm>
            <a:off x="5140791" y="1327355"/>
            <a:ext cx="751271" cy="834195"/>
            <a:chOff x="3963" y="1690"/>
            <a:chExt cx="1182" cy="1313"/>
          </a:xfrm>
        </p:grpSpPr>
        <p:sp>
          <p:nvSpPr>
            <p:cNvPr id="101" name="Rectangle 46"/>
            <p:cNvSpPr>
              <a:spLocks noChangeArrowheads="1"/>
            </p:cNvSpPr>
            <p:nvPr/>
          </p:nvSpPr>
          <p:spPr bwMode="auto">
            <a:xfrm rot="-3600000">
              <a:off x="4554" y="2055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02" name="Rectangle 47"/>
            <p:cNvSpPr>
              <a:spLocks noChangeArrowheads="1"/>
            </p:cNvSpPr>
            <p:nvPr/>
          </p:nvSpPr>
          <p:spPr bwMode="auto">
            <a:xfrm rot="3600000">
              <a:off x="4554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03" name="Rectangle 48"/>
            <p:cNvSpPr>
              <a:spLocks noChangeArrowheads="1"/>
            </p:cNvSpPr>
            <p:nvPr/>
          </p:nvSpPr>
          <p:spPr bwMode="auto">
            <a:xfrm>
              <a:off x="4160" y="2274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04" name="Freeform 49"/>
            <p:cNvSpPr/>
            <p:nvPr/>
          </p:nvSpPr>
          <p:spPr bwMode="auto">
            <a:xfrm>
              <a:off x="4751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3 h 394"/>
                <a:gd name="T6" fmla="*/ 361 w 394"/>
                <a:gd name="T7" fmla="*/ 306 h 394"/>
                <a:gd name="T8" fmla="*/ 336 w 394"/>
                <a:gd name="T9" fmla="*/ 335 h 394"/>
                <a:gd name="T10" fmla="*/ 307 w 394"/>
                <a:gd name="T11" fmla="*/ 361 h 394"/>
                <a:gd name="T12" fmla="*/ 274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7 h 394"/>
                <a:gd name="T42" fmla="*/ 58 w 394"/>
                <a:gd name="T43" fmla="*/ 58 h 394"/>
                <a:gd name="T44" fmla="*/ 88 w 394"/>
                <a:gd name="T45" fmla="*/ 33 h 394"/>
                <a:gd name="T46" fmla="*/ 120 w 394"/>
                <a:gd name="T47" fmla="*/ 14 h 394"/>
                <a:gd name="T48" fmla="*/ 157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6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05" name="Freeform 50"/>
            <p:cNvSpPr/>
            <p:nvPr/>
          </p:nvSpPr>
          <p:spPr bwMode="auto">
            <a:xfrm>
              <a:off x="4751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1 w 394"/>
                <a:gd name="T7" fmla="*/ 307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6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1 h 394"/>
                <a:gd name="T40" fmla="*/ 33 w 394"/>
                <a:gd name="T41" fmla="*/ 88 h 394"/>
                <a:gd name="T42" fmla="*/ 58 w 394"/>
                <a:gd name="T43" fmla="*/ 59 h 394"/>
                <a:gd name="T44" fmla="*/ 88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6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06" name="Freeform 51"/>
            <p:cNvSpPr/>
            <p:nvPr/>
          </p:nvSpPr>
          <p:spPr bwMode="auto">
            <a:xfrm>
              <a:off x="3963" y="2149"/>
              <a:ext cx="394" cy="395"/>
            </a:xfrm>
            <a:custGeom>
              <a:avLst/>
              <a:gdLst>
                <a:gd name="T0" fmla="*/ 394 w 394"/>
                <a:gd name="T1" fmla="*/ 198 h 395"/>
                <a:gd name="T2" fmla="*/ 390 w 394"/>
                <a:gd name="T3" fmla="*/ 238 h 395"/>
                <a:gd name="T4" fmla="*/ 379 w 394"/>
                <a:gd name="T5" fmla="*/ 274 h 395"/>
                <a:gd name="T6" fmla="*/ 361 w 394"/>
                <a:gd name="T7" fmla="*/ 307 h 395"/>
                <a:gd name="T8" fmla="*/ 336 w 394"/>
                <a:gd name="T9" fmla="*/ 336 h 395"/>
                <a:gd name="T10" fmla="*/ 306 w 394"/>
                <a:gd name="T11" fmla="*/ 362 h 395"/>
                <a:gd name="T12" fmla="*/ 273 w 394"/>
                <a:gd name="T13" fmla="*/ 380 h 395"/>
                <a:gd name="T14" fmla="*/ 237 w 394"/>
                <a:gd name="T15" fmla="*/ 391 h 395"/>
                <a:gd name="T16" fmla="*/ 197 w 394"/>
                <a:gd name="T17" fmla="*/ 395 h 395"/>
                <a:gd name="T18" fmla="*/ 177 w 394"/>
                <a:gd name="T19" fmla="*/ 393 h 395"/>
                <a:gd name="T20" fmla="*/ 138 w 394"/>
                <a:gd name="T21" fmla="*/ 385 h 395"/>
                <a:gd name="T22" fmla="*/ 104 w 394"/>
                <a:gd name="T23" fmla="*/ 371 h 395"/>
                <a:gd name="T24" fmla="*/ 71 w 394"/>
                <a:gd name="T25" fmla="*/ 349 h 395"/>
                <a:gd name="T26" fmla="*/ 45 w 394"/>
                <a:gd name="T27" fmla="*/ 323 h 395"/>
                <a:gd name="T28" fmla="*/ 23 w 394"/>
                <a:gd name="T29" fmla="*/ 291 h 395"/>
                <a:gd name="T30" fmla="*/ 9 w 394"/>
                <a:gd name="T31" fmla="*/ 256 h 395"/>
                <a:gd name="T32" fmla="*/ 2 w 394"/>
                <a:gd name="T33" fmla="*/ 218 h 395"/>
                <a:gd name="T34" fmla="*/ 0 w 394"/>
                <a:gd name="T35" fmla="*/ 198 h 395"/>
                <a:gd name="T36" fmla="*/ 3 w 394"/>
                <a:gd name="T37" fmla="*/ 157 h 395"/>
                <a:gd name="T38" fmla="*/ 14 w 394"/>
                <a:gd name="T39" fmla="*/ 121 h 395"/>
                <a:gd name="T40" fmla="*/ 33 w 394"/>
                <a:gd name="T41" fmla="*/ 88 h 395"/>
                <a:gd name="T42" fmla="*/ 58 w 394"/>
                <a:gd name="T43" fmla="*/ 59 h 395"/>
                <a:gd name="T44" fmla="*/ 87 w 394"/>
                <a:gd name="T45" fmla="*/ 33 h 395"/>
                <a:gd name="T46" fmla="*/ 120 w 394"/>
                <a:gd name="T47" fmla="*/ 15 h 395"/>
                <a:gd name="T48" fmla="*/ 157 w 394"/>
                <a:gd name="T49" fmla="*/ 4 h 395"/>
                <a:gd name="T50" fmla="*/ 197 w 394"/>
                <a:gd name="T51" fmla="*/ 0 h 395"/>
                <a:gd name="T52" fmla="*/ 217 w 394"/>
                <a:gd name="T53" fmla="*/ 2 h 395"/>
                <a:gd name="T54" fmla="*/ 255 w 394"/>
                <a:gd name="T55" fmla="*/ 10 h 395"/>
                <a:gd name="T56" fmla="*/ 290 w 394"/>
                <a:gd name="T57" fmla="*/ 24 h 395"/>
                <a:gd name="T58" fmla="*/ 323 w 394"/>
                <a:gd name="T59" fmla="*/ 46 h 395"/>
                <a:gd name="T60" fmla="*/ 348 w 394"/>
                <a:gd name="T61" fmla="*/ 72 h 395"/>
                <a:gd name="T62" fmla="*/ 370 w 394"/>
                <a:gd name="T63" fmla="*/ 104 h 395"/>
                <a:gd name="T64" fmla="*/ 385 w 394"/>
                <a:gd name="T65" fmla="*/ 139 h 395"/>
                <a:gd name="T66" fmla="*/ 392 w 394"/>
                <a:gd name="T67" fmla="*/ 177 h 395"/>
                <a:gd name="T68" fmla="*/ 394 w 394"/>
                <a:gd name="T69" fmla="*/ 198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5">
                  <a:moveTo>
                    <a:pt x="394" y="198"/>
                  </a:moveTo>
                  <a:lnTo>
                    <a:pt x="394" y="198"/>
                  </a:lnTo>
                  <a:lnTo>
                    <a:pt x="392" y="218"/>
                  </a:lnTo>
                  <a:lnTo>
                    <a:pt x="390" y="238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1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6" y="362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3"/>
                  </a:lnTo>
                  <a:lnTo>
                    <a:pt x="197" y="395"/>
                  </a:lnTo>
                  <a:lnTo>
                    <a:pt x="197" y="395"/>
                  </a:lnTo>
                  <a:lnTo>
                    <a:pt x="177" y="393"/>
                  </a:lnTo>
                  <a:lnTo>
                    <a:pt x="157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2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7"/>
                  </a:lnTo>
                  <a:lnTo>
                    <a:pt x="23" y="291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2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10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10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8" y="72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8"/>
                  </a:lnTo>
                  <a:lnTo>
                    <a:pt x="394" y="198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grpSp>
          <p:nvGrpSpPr>
            <p:cNvPr id="107" name="Group 52"/>
            <p:cNvGrpSpPr/>
            <p:nvPr/>
          </p:nvGrpSpPr>
          <p:grpSpPr bwMode="auto">
            <a:xfrm>
              <a:off x="4445" y="2106"/>
              <a:ext cx="480" cy="480"/>
              <a:chOff x="1581" y="2149"/>
              <a:chExt cx="394" cy="395"/>
            </a:xfrm>
          </p:grpSpPr>
          <p:sp>
            <p:nvSpPr>
              <p:cNvPr id="108" name="Freeform 53"/>
              <p:cNvSpPr/>
              <p:nvPr/>
            </p:nvSpPr>
            <p:spPr bwMode="auto">
              <a:xfrm>
                <a:off x="1581" y="2149"/>
                <a:ext cx="394" cy="395"/>
              </a:xfrm>
              <a:custGeom>
                <a:avLst/>
                <a:gdLst>
                  <a:gd name="T0" fmla="*/ 394 w 394"/>
                  <a:gd name="T1" fmla="*/ 198 h 395"/>
                  <a:gd name="T2" fmla="*/ 391 w 394"/>
                  <a:gd name="T3" fmla="*/ 238 h 395"/>
                  <a:gd name="T4" fmla="*/ 380 w 394"/>
                  <a:gd name="T5" fmla="*/ 274 h 395"/>
                  <a:gd name="T6" fmla="*/ 362 w 394"/>
                  <a:gd name="T7" fmla="*/ 307 h 395"/>
                  <a:gd name="T8" fmla="*/ 336 w 394"/>
                  <a:gd name="T9" fmla="*/ 336 h 395"/>
                  <a:gd name="T10" fmla="*/ 307 w 394"/>
                  <a:gd name="T11" fmla="*/ 362 h 395"/>
                  <a:gd name="T12" fmla="*/ 274 w 394"/>
                  <a:gd name="T13" fmla="*/ 380 h 395"/>
                  <a:gd name="T14" fmla="*/ 238 w 394"/>
                  <a:gd name="T15" fmla="*/ 391 h 395"/>
                  <a:gd name="T16" fmla="*/ 197 w 394"/>
                  <a:gd name="T17" fmla="*/ 395 h 395"/>
                  <a:gd name="T18" fmla="*/ 177 w 394"/>
                  <a:gd name="T19" fmla="*/ 393 h 395"/>
                  <a:gd name="T20" fmla="*/ 139 w 394"/>
                  <a:gd name="T21" fmla="*/ 385 h 395"/>
                  <a:gd name="T22" fmla="*/ 104 w 394"/>
                  <a:gd name="T23" fmla="*/ 371 h 395"/>
                  <a:gd name="T24" fmla="*/ 71 w 394"/>
                  <a:gd name="T25" fmla="*/ 349 h 395"/>
                  <a:gd name="T26" fmla="*/ 46 w 394"/>
                  <a:gd name="T27" fmla="*/ 323 h 395"/>
                  <a:gd name="T28" fmla="*/ 24 w 394"/>
                  <a:gd name="T29" fmla="*/ 291 h 395"/>
                  <a:gd name="T30" fmla="*/ 9 w 394"/>
                  <a:gd name="T31" fmla="*/ 256 h 395"/>
                  <a:gd name="T32" fmla="*/ 2 w 394"/>
                  <a:gd name="T33" fmla="*/ 218 h 395"/>
                  <a:gd name="T34" fmla="*/ 0 w 394"/>
                  <a:gd name="T35" fmla="*/ 198 h 395"/>
                  <a:gd name="T36" fmla="*/ 4 w 394"/>
                  <a:gd name="T37" fmla="*/ 157 h 395"/>
                  <a:gd name="T38" fmla="*/ 15 w 394"/>
                  <a:gd name="T39" fmla="*/ 121 h 395"/>
                  <a:gd name="T40" fmla="*/ 33 w 394"/>
                  <a:gd name="T41" fmla="*/ 88 h 395"/>
                  <a:gd name="T42" fmla="*/ 59 w 394"/>
                  <a:gd name="T43" fmla="*/ 59 h 395"/>
                  <a:gd name="T44" fmla="*/ 88 w 394"/>
                  <a:gd name="T45" fmla="*/ 33 h 395"/>
                  <a:gd name="T46" fmla="*/ 121 w 394"/>
                  <a:gd name="T47" fmla="*/ 15 h 395"/>
                  <a:gd name="T48" fmla="*/ 157 w 394"/>
                  <a:gd name="T49" fmla="*/ 4 h 395"/>
                  <a:gd name="T50" fmla="*/ 197 w 394"/>
                  <a:gd name="T51" fmla="*/ 0 h 395"/>
                  <a:gd name="T52" fmla="*/ 217 w 394"/>
                  <a:gd name="T53" fmla="*/ 2 h 395"/>
                  <a:gd name="T54" fmla="*/ 256 w 394"/>
                  <a:gd name="T55" fmla="*/ 10 h 395"/>
                  <a:gd name="T56" fmla="*/ 290 w 394"/>
                  <a:gd name="T57" fmla="*/ 24 h 395"/>
                  <a:gd name="T58" fmla="*/ 323 w 394"/>
                  <a:gd name="T59" fmla="*/ 46 h 395"/>
                  <a:gd name="T60" fmla="*/ 349 w 394"/>
                  <a:gd name="T61" fmla="*/ 72 h 395"/>
                  <a:gd name="T62" fmla="*/ 371 w 394"/>
                  <a:gd name="T63" fmla="*/ 104 h 395"/>
                  <a:gd name="T64" fmla="*/ 385 w 394"/>
                  <a:gd name="T65" fmla="*/ 139 h 395"/>
                  <a:gd name="T66" fmla="*/ 393 w 394"/>
                  <a:gd name="T67" fmla="*/ 177 h 395"/>
                  <a:gd name="T68" fmla="*/ 394 w 394"/>
                  <a:gd name="T69" fmla="*/ 198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4" h="395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grpSp>
            <p:nvGrpSpPr>
              <p:cNvPr id="109" name="Group 54"/>
              <p:cNvGrpSpPr/>
              <p:nvPr/>
            </p:nvGrpSpPr>
            <p:grpSpPr bwMode="auto">
              <a:xfrm>
                <a:off x="1600" y="2167"/>
                <a:ext cx="356" cy="154"/>
                <a:chOff x="1377" y="1843"/>
                <a:chExt cx="1019" cy="438"/>
              </a:xfrm>
            </p:grpSpPr>
            <p:sp>
              <p:nvSpPr>
                <p:cNvPr id="110" name="Freeform 55"/>
                <p:cNvSpPr/>
                <p:nvPr/>
              </p:nvSpPr>
              <p:spPr bwMode="auto">
                <a:xfrm>
                  <a:off x="1377" y="1843"/>
                  <a:ext cx="1019" cy="438"/>
                </a:xfrm>
                <a:custGeom>
                  <a:avLst/>
                  <a:gdLst>
                    <a:gd name="T0" fmla="*/ 0 w 4756"/>
                    <a:gd name="T1" fmla="*/ 1576 h 1576"/>
                    <a:gd name="T2" fmla="*/ 50 w 4756"/>
                    <a:gd name="T3" fmla="*/ 1462 h 1576"/>
                    <a:gd name="T4" fmla="*/ 108 w 4756"/>
                    <a:gd name="T5" fmla="*/ 1350 h 1576"/>
                    <a:gd name="T6" fmla="*/ 170 w 4756"/>
                    <a:gd name="T7" fmla="*/ 1242 h 1576"/>
                    <a:gd name="T8" fmla="*/ 238 w 4756"/>
                    <a:gd name="T9" fmla="*/ 1138 h 1576"/>
                    <a:gd name="T10" fmla="*/ 310 w 4756"/>
                    <a:gd name="T11" fmla="*/ 1036 h 1576"/>
                    <a:gd name="T12" fmla="*/ 386 w 4756"/>
                    <a:gd name="T13" fmla="*/ 940 h 1576"/>
                    <a:gd name="T14" fmla="*/ 468 w 4756"/>
                    <a:gd name="T15" fmla="*/ 846 h 1576"/>
                    <a:gd name="T16" fmla="*/ 552 w 4756"/>
                    <a:gd name="T17" fmla="*/ 756 h 1576"/>
                    <a:gd name="T18" fmla="*/ 596 w 4756"/>
                    <a:gd name="T19" fmla="*/ 712 h 1576"/>
                    <a:gd name="T20" fmla="*/ 688 w 4756"/>
                    <a:gd name="T21" fmla="*/ 630 h 1576"/>
                    <a:gd name="T22" fmla="*/ 784 w 4756"/>
                    <a:gd name="T23" fmla="*/ 550 h 1576"/>
                    <a:gd name="T24" fmla="*/ 884 w 4756"/>
                    <a:gd name="T25" fmla="*/ 476 h 1576"/>
                    <a:gd name="T26" fmla="*/ 986 w 4756"/>
                    <a:gd name="T27" fmla="*/ 406 h 1576"/>
                    <a:gd name="T28" fmla="*/ 1092 w 4756"/>
                    <a:gd name="T29" fmla="*/ 342 h 1576"/>
                    <a:gd name="T30" fmla="*/ 1202 w 4756"/>
                    <a:gd name="T31" fmla="*/ 282 h 1576"/>
                    <a:gd name="T32" fmla="*/ 1316 w 4756"/>
                    <a:gd name="T33" fmla="*/ 228 h 1576"/>
                    <a:gd name="T34" fmla="*/ 1374 w 4756"/>
                    <a:gd name="T35" fmla="*/ 202 h 1576"/>
                    <a:gd name="T36" fmla="*/ 1490 w 4756"/>
                    <a:gd name="T37" fmla="*/ 156 h 1576"/>
                    <a:gd name="T38" fmla="*/ 1610 w 4756"/>
                    <a:gd name="T39" fmla="*/ 116 h 1576"/>
                    <a:gd name="T40" fmla="*/ 1732 w 4756"/>
                    <a:gd name="T41" fmla="*/ 80 h 1576"/>
                    <a:gd name="T42" fmla="*/ 1858 w 4756"/>
                    <a:gd name="T43" fmla="*/ 52 h 1576"/>
                    <a:gd name="T44" fmla="*/ 1984 w 4756"/>
                    <a:gd name="T45" fmla="*/ 30 h 1576"/>
                    <a:gd name="T46" fmla="*/ 2114 w 4756"/>
                    <a:gd name="T47" fmla="*/ 12 h 1576"/>
                    <a:gd name="T48" fmla="*/ 2246 w 4756"/>
                    <a:gd name="T49" fmla="*/ 2 h 1576"/>
                    <a:gd name="T50" fmla="*/ 2378 w 4756"/>
                    <a:gd name="T51" fmla="*/ 0 h 1576"/>
                    <a:gd name="T52" fmla="*/ 2444 w 4756"/>
                    <a:gd name="T53" fmla="*/ 0 h 1576"/>
                    <a:gd name="T54" fmla="*/ 2576 w 4756"/>
                    <a:gd name="T55" fmla="*/ 8 h 1576"/>
                    <a:gd name="T56" fmla="*/ 2706 w 4756"/>
                    <a:gd name="T57" fmla="*/ 20 h 1576"/>
                    <a:gd name="T58" fmla="*/ 2834 w 4756"/>
                    <a:gd name="T59" fmla="*/ 40 h 1576"/>
                    <a:gd name="T60" fmla="*/ 2962 w 4756"/>
                    <a:gd name="T61" fmla="*/ 66 h 1576"/>
                    <a:gd name="T62" fmla="*/ 3084 w 4756"/>
                    <a:gd name="T63" fmla="*/ 98 h 1576"/>
                    <a:gd name="T64" fmla="*/ 3206 w 4756"/>
                    <a:gd name="T65" fmla="*/ 136 h 1576"/>
                    <a:gd name="T66" fmla="*/ 3324 w 4756"/>
                    <a:gd name="T67" fmla="*/ 178 h 1576"/>
                    <a:gd name="T68" fmla="*/ 3382 w 4756"/>
                    <a:gd name="T69" fmla="*/ 202 h 1576"/>
                    <a:gd name="T70" fmla="*/ 3498 w 4756"/>
                    <a:gd name="T71" fmla="*/ 254 h 1576"/>
                    <a:gd name="T72" fmla="*/ 3608 w 4756"/>
                    <a:gd name="T73" fmla="*/ 312 h 1576"/>
                    <a:gd name="T74" fmla="*/ 3716 w 4756"/>
                    <a:gd name="T75" fmla="*/ 374 h 1576"/>
                    <a:gd name="T76" fmla="*/ 3822 w 4756"/>
                    <a:gd name="T77" fmla="*/ 440 h 1576"/>
                    <a:gd name="T78" fmla="*/ 3922 w 4756"/>
                    <a:gd name="T79" fmla="*/ 512 h 1576"/>
                    <a:gd name="T80" fmla="*/ 4020 w 4756"/>
                    <a:gd name="T81" fmla="*/ 590 h 1576"/>
                    <a:gd name="T82" fmla="*/ 4114 w 4756"/>
                    <a:gd name="T83" fmla="*/ 670 h 1576"/>
                    <a:gd name="T84" fmla="*/ 4204 w 4756"/>
                    <a:gd name="T85" fmla="*/ 756 h 1576"/>
                    <a:gd name="T86" fmla="*/ 4246 w 4756"/>
                    <a:gd name="T87" fmla="*/ 800 h 1576"/>
                    <a:gd name="T88" fmla="*/ 4330 w 4756"/>
                    <a:gd name="T89" fmla="*/ 892 h 1576"/>
                    <a:gd name="T90" fmla="*/ 4410 w 4756"/>
                    <a:gd name="T91" fmla="*/ 988 h 1576"/>
                    <a:gd name="T92" fmla="*/ 4484 w 4756"/>
                    <a:gd name="T93" fmla="*/ 1086 h 1576"/>
                    <a:gd name="T94" fmla="*/ 4552 w 4756"/>
                    <a:gd name="T95" fmla="*/ 1190 h 1576"/>
                    <a:gd name="T96" fmla="*/ 4618 w 4756"/>
                    <a:gd name="T97" fmla="*/ 1296 h 1576"/>
                    <a:gd name="T98" fmla="*/ 4678 w 4756"/>
                    <a:gd name="T99" fmla="*/ 1406 h 1576"/>
                    <a:gd name="T100" fmla="*/ 4732 w 4756"/>
                    <a:gd name="T101" fmla="*/ 1518 h 1576"/>
                    <a:gd name="T102" fmla="*/ 0 w 4756"/>
                    <a:gd name="T103" fmla="*/ 1576 h 1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75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  <p:sp>
              <p:nvSpPr>
                <p:cNvPr id="111" name="Oval 56"/>
                <p:cNvSpPr>
                  <a:spLocks noChangeArrowheads="1"/>
                </p:cNvSpPr>
                <p:nvPr/>
              </p:nvSpPr>
              <p:spPr bwMode="auto">
                <a:xfrm>
                  <a:off x="1771" y="1843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</p:grpSp>
        </p:grpSp>
      </p:grpSp>
      <p:grpSp>
        <p:nvGrpSpPr>
          <p:cNvPr id="112" name="Group 57"/>
          <p:cNvGrpSpPr/>
          <p:nvPr/>
        </p:nvGrpSpPr>
        <p:grpSpPr bwMode="auto">
          <a:xfrm>
            <a:off x="5075979" y="3320173"/>
            <a:ext cx="870089" cy="603987"/>
            <a:chOff x="3593" y="2636"/>
            <a:chExt cx="1370" cy="951"/>
          </a:xfrm>
        </p:grpSpPr>
        <p:sp>
          <p:nvSpPr>
            <p:cNvPr id="113" name="Rectangle 58"/>
            <p:cNvSpPr>
              <a:spLocks noChangeArrowheads="1"/>
            </p:cNvSpPr>
            <p:nvPr/>
          </p:nvSpPr>
          <p:spPr bwMode="auto">
            <a:xfrm rot="-3600000">
              <a:off x="3664" y="3093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14" name="Freeform 59"/>
            <p:cNvSpPr/>
            <p:nvPr/>
          </p:nvSpPr>
          <p:spPr bwMode="auto">
            <a:xfrm>
              <a:off x="3593" y="3193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7 h 394"/>
                <a:gd name="T8" fmla="*/ 335 w 394"/>
                <a:gd name="T9" fmla="*/ 336 h 394"/>
                <a:gd name="T10" fmla="*/ 306 w 394"/>
                <a:gd name="T11" fmla="*/ 361 h 394"/>
                <a:gd name="T12" fmla="*/ 273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6 h 394"/>
                <a:gd name="T32" fmla="*/ 1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1 h 394"/>
                <a:gd name="T40" fmla="*/ 32 w 394"/>
                <a:gd name="T41" fmla="*/ 88 h 394"/>
                <a:gd name="T42" fmla="*/ 58 w 394"/>
                <a:gd name="T43" fmla="*/ 59 h 394"/>
                <a:gd name="T44" fmla="*/ 87 w 394"/>
                <a:gd name="T45" fmla="*/ 33 h 394"/>
                <a:gd name="T46" fmla="*/ 120 w 394"/>
                <a:gd name="T47" fmla="*/ 15 h 394"/>
                <a:gd name="T48" fmla="*/ 156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5" y="336"/>
                  </a:lnTo>
                  <a:lnTo>
                    <a:pt x="323" y="349"/>
                  </a:lnTo>
                  <a:lnTo>
                    <a:pt x="306" y="361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2" y="307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2" y="88"/>
                  </a:lnTo>
                  <a:lnTo>
                    <a:pt x="45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6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5" y="59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grpSp>
          <p:nvGrpSpPr>
            <p:cNvPr id="115" name="Group 60"/>
            <p:cNvGrpSpPr/>
            <p:nvPr/>
          </p:nvGrpSpPr>
          <p:grpSpPr bwMode="auto">
            <a:xfrm>
              <a:off x="3855" y="2636"/>
              <a:ext cx="1108" cy="588"/>
              <a:chOff x="2541" y="2052"/>
              <a:chExt cx="1108" cy="588"/>
            </a:xfrm>
          </p:grpSpPr>
          <p:sp>
            <p:nvSpPr>
              <p:cNvPr id="116" name="Rectangle 61"/>
              <p:cNvSpPr>
                <a:spLocks noChangeArrowheads="1"/>
              </p:cNvSpPr>
              <p:nvPr/>
            </p:nvSpPr>
            <p:spPr bwMode="auto">
              <a:xfrm>
                <a:off x="2738" y="2274"/>
                <a:ext cx="526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9E9E9E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17" name="Freeform 62"/>
              <p:cNvSpPr/>
              <p:nvPr/>
            </p:nvSpPr>
            <p:spPr bwMode="auto">
              <a:xfrm>
                <a:off x="2541" y="2149"/>
                <a:ext cx="394" cy="395"/>
              </a:xfrm>
              <a:custGeom>
                <a:avLst/>
                <a:gdLst>
                  <a:gd name="T0" fmla="*/ 394 w 394"/>
                  <a:gd name="T1" fmla="*/ 198 h 395"/>
                  <a:gd name="T2" fmla="*/ 391 w 394"/>
                  <a:gd name="T3" fmla="*/ 238 h 395"/>
                  <a:gd name="T4" fmla="*/ 380 w 394"/>
                  <a:gd name="T5" fmla="*/ 274 h 395"/>
                  <a:gd name="T6" fmla="*/ 362 w 394"/>
                  <a:gd name="T7" fmla="*/ 307 h 395"/>
                  <a:gd name="T8" fmla="*/ 336 w 394"/>
                  <a:gd name="T9" fmla="*/ 336 h 395"/>
                  <a:gd name="T10" fmla="*/ 307 w 394"/>
                  <a:gd name="T11" fmla="*/ 362 h 395"/>
                  <a:gd name="T12" fmla="*/ 274 w 394"/>
                  <a:gd name="T13" fmla="*/ 380 h 395"/>
                  <a:gd name="T14" fmla="*/ 238 w 394"/>
                  <a:gd name="T15" fmla="*/ 391 h 395"/>
                  <a:gd name="T16" fmla="*/ 197 w 394"/>
                  <a:gd name="T17" fmla="*/ 395 h 395"/>
                  <a:gd name="T18" fmla="*/ 177 w 394"/>
                  <a:gd name="T19" fmla="*/ 393 h 395"/>
                  <a:gd name="T20" fmla="*/ 139 w 394"/>
                  <a:gd name="T21" fmla="*/ 385 h 395"/>
                  <a:gd name="T22" fmla="*/ 104 w 394"/>
                  <a:gd name="T23" fmla="*/ 371 h 395"/>
                  <a:gd name="T24" fmla="*/ 71 w 394"/>
                  <a:gd name="T25" fmla="*/ 349 h 395"/>
                  <a:gd name="T26" fmla="*/ 46 w 394"/>
                  <a:gd name="T27" fmla="*/ 323 h 395"/>
                  <a:gd name="T28" fmla="*/ 24 w 394"/>
                  <a:gd name="T29" fmla="*/ 291 h 395"/>
                  <a:gd name="T30" fmla="*/ 9 w 394"/>
                  <a:gd name="T31" fmla="*/ 256 h 395"/>
                  <a:gd name="T32" fmla="*/ 2 w 394"/>
                  <a:gd name="T33" fmla="*/ 218 h 395"/>
                  <a:gd name="T34" fmla="*/ 0 w 394"/>
                  <a:gd name="T35" fmla="*/ 198 h 395"/>
                  <a:gd name="T36" fmla="*/ 4 w 394"/>
                  <a:gd name="T37" fmla="*/ 157 h 395"/>
                  <a:gd name="T38" fmla="*/ 15 w 394"/>
                  <a:gd name="T39" fmla="*/ 121 h 395"/>
                  <a:gd name="T40" fmla="*/ 33 w 394"/>
                  <a:gd name="T41" fmla="*/ 88 h 395"/>
                  <a:gd name="T42" fmla="*/ 59 w 394"/>
                  <a:gd name="T43" fmla="*/ 59 h 395"/>
                  <a:gd name="T44" fmla="*/ 88 w 394"/>
                  <a:gd name="T45" fmla="*/ 33 h 395"/>
                  <a:gd name="T46" fmla="*/ 121 w 394"/>
                  <a:gd name="T47" fmla="*/ 15 h 395"/>
                  <a:gd name="T48" fmla="*/ 157 w 394"/>
                  <a:gd name="T49" fmla="*/ 4 h 395"/>
                  <a:gd name="T50" fmla="*/ 197 w 394"/>
                  <a:gd name="T51" fmla="*/ 0 h 395"/>
                  <a:gd name="T52" fmla="*/ 217 w 394"/>
                  <a:gd name="T53" fmla="*/ 2 h 395"/>
                  <a:gd name="T54" fmla="*/ 256 w 394"/>
                  <a:gd name="T55" fmla="*/ 10 h 395"/>
                  <a:gd name="T56" fmla="*/ 290 w 394"/>
                  <a:gd name="T57" fmla="*/ 24 h 395"/>
                  <a:gd name="T58" fmla="*/ 323 w 394"/>
                  <a:gd name="T59" fmla="*/ 46 h 395"/>
                  <a:gd name="T60" fmla="*/ 349 w 394"/>
                  <a:gd name="T61" fmla="*/ 72 h 395"/>
                  <a:gd name="T62" fmla="*/ 371 w 394"/>
                  <a:gd name="T63" fmla="*/ 104 h 395"/>
                  <a:gd name="T64" fmla="*/ 385 w 394"/>
                  <a:gd name="T65" fmla="*/ 139 h 395"/>
                  <a:gd name="T66" fmla="*/ 393 w 394"/>
                  <a:gd name="T67" fmla="*/ 177 h 395"/>
                  <a:gd name="T68" fmla="*/ 394 w 394"/>
                  <a:gd name="T69" fmla="*/ 198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4" h="395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E9E9E">
                      <a:gamma/>
                      <a:tint val="30196"/>
                      <a:invGamma/>
                    </a:srgbClr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grpSp>
            <p:nvGrpSpPr>
              <p:cNvPr id="118" name="Group 63"/>
              <p:cNvGrpSpPr/>
              <p:nvPr/>
            </p:nvGrpSpPr>
            <p:grpSpPr bwMode="auto">
              <a:xfrm>
                <a:off x="3061" y="2052"/>
                <a:ext cx="588" cy="588"/>
                <a:chOff x="3158" y="2149"/>
                <a:chExt cx="394" cy="395"/>
              </a:xfrm>
            </p:grpSpPr>
            <p:sp>
              <p:nvSpPr>
                <p:cNvPr id="119" name="Freeform 64"/>
                <p:cNvSpPr/>
                <p:nvPr/>
              </p:nvSpPr>
              <p:spPr bwMode="auto">
                <a:xfrm>
                  <a:off x="3158" y="2149"/>
                  <a:ext cx="394" cy="395"/>
                </a:xfrm>
                <a:custGeom>
                  <a:avLst/>
                  <a:gdLst>
                    <a:gd name="T0" fmla="*/ 394 w 394"/>
                    <a:gd name="T1" fmla="*/ 198 h 395"/>
                    <a:gd name="T2" fmla="*/ 390 w 394"/>
                    <a:gd name="T3" fmla="*/ 238 h 395"/>
                    <a:gd name="T4" fmla="*/ 379 w 394"/>
                    <a:gd name="T5" fmla="*/ 274 h 395"/>
                    <a:gd name="T6" fmla="*/ 361 w 394"/>
                    <a:gd name="T7" fmla="*/ 307 h 395"/>
                    <a:gd name="T8" fmla="*/ 336 w 394"/>
                    <a:gd name="T9" fmla="*/ 336 h 395"/>
                    <a:gd name="T10" fmla="*/ 306 w 394"/>
                    <a:gd name="T11" fmla="*/ 362 h 395"/>
                    <a:gd name="T12" fmla="*/ 274 w 394"/>
                    <a:gd name="T13" fmla="*/ 380 h 395"/>
                    <a:gd name="T14" fmla="*/ 237 w 394"/>
                    <a:gd name="T15" fmla="*/ 391 h 395"/>
                    <a:gd name="T16" fmla="*/ 197 w 394"/>
                    <a:gd name="T17" fmla="*/ 395 h 395"/>
                    <a:gd name="T18" fmla="*/ 177 w 394"/>
                    <a:gd name="T19" fmla="*/ 393 h 395"/>
                    <a:gd name="T20" fmla="*/ 139 w 394"/>
                    <a:gd name="T21" fmla="*/ 385 h 395"/>
                    <a:gd name="T22" fmla="*/ 104 w 394"/>
                    <a:gd name="T23" fmla="*/ 371 h 395"/>
                    <a:gd name="T24" fmla="*/ 71 w 394"/>
                    <a:gd name="T25" fmla="*/ 349 h 395"/>
                    <a:gd name="T26" fmla="*/ 45 w 394"/>
                    <a:gd name="T27" fmla="*/ 323 h 395"/>
                    <a:gd name="T28" fmla="*/ 24 w 394"/>
                    <a:gd name="T29" fmla="*/ 291 h 395"/>
                    <a:gd name="T30" fmla="*/ 9 w 394"/>
                    <a:gd name="T31" fmla="*/ 256 h 395"/>
                    <a:gd name="T32" fmla="*/ 2 w 394"/>
                    <a:gd name="T33" fmla="*/ 218 h 395"/>
                    <a:gd name="T34" fmla="*/ 0 w 394"/>
                    <a:gd name="T35" fmla="*/ 198 h 395"/>
                    <a:gd name="T36" fmla="*/ 4 w 394"/>
                    <a:gd name="T37" fmla="*/ 157 h 395"/>
                    <a:gd name="T38" fmla="*/ 14 w 394"/>
                    <a:gd name="T39" fmla="*/ 121 h 395"/>
                    <a:gd name="T40" fmla="*/ 33 w 394"/>
                    <a:gd name="T41" fmla="*/ 88 h 395"/>
                    <a:gd name="T42" fmla="*/ 58 w 394"/>
                    <a:gd name="T43" fmla="*/ 59 h 395"/>
                    <a:gd name="T44" fmla="*/ 87 w 394"/>
                    <a:gd name="T45" fmla="*/ 33 h 395"/>
                    <a:gd name="T46" fmla="*/ 120 w 394"/>
                    <a:gd name="T47" fmla="*/ 15 h 395"/>
                    <a:gd name="T48" fmla="*/ 157 w 394"/>
                    <a:gd name="T49" fmla="*/ 4 h 395"/>
                    <a:gd name="T50" fmla="*/ 197 w 394"/>
                    <a:gd name="T51" fmla="*/ 0 h 395"/>
                    <a:gd name="T52" fmla="*/ 217 w 394"/>
                    <a:gd name="T53" fmla="*/ 2 h 395"/>
                    <a:gd name="T54" fmla="*/ 255 w 394"/>
                    <a:gd name="T55" fmla="*/ 10 h 395"/>
                    <a:gd name="T56" fmla="*/ 290 w 394"/>
                    <a:gd name="T57" fmla="*/ 24 h 395"/>
                    <a:gd name="T58" fmla="*/ 323 w 394"/>
                    <a:gd name="T59" fmla="*/ 46 h 395"/>
                    <a:gd name="T60" fmla="*/ 348 w 394"/>
                    <a:gd name="T61" fmla="*/ 72 h 395"/>
                    <a:gd name="T62" fmla="*/ 370 w 394"/>
                    <a:gd name="T63" fmla="*/ 104 h 395"/>
                    <a:gd name="T64" fmla="*/ 385 w 394"/>
                    <a:gd name="T65" fmla="*/ 139 h 395"/>
                    <a:gd name="T66" fmla="*/ 392 w 394"/>
                    <a:gd name="T67" fmla="*/ 177 h 395"/>
                    <a:gd name="T68" fmla="*/ 394 w 394"/>
                    <a:gd name="T69" fmla="*/ 198 h 3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4" h="395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2" y="218"/>
                      </a:lnTo>
                      <a:lnTo>
                        <a:pt x="390" y="238"/>
                      </a:lnTo>
                      <a:lnTo>
                        <a:pt x="385" y="256"/>
                      </a:lnTo>
                      <a:lnTo>
                        <a:pt x="379" y="274"/>
                      </a:lnTo>
                      <a:lnTo>
                        <a:pt x="370" y="291"/>
                      </a:lnTo>
                      <a:lnTo>
                        <a:pt x="361" y="307"/>
                      </a:lnTo>
                      <a:lnTo>
                        <a:pt x="348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6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5" y="385"/>
                      </a:lnTo>
                      <a:lnTo>
                        <a:pt x="237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0" y="380"/>
                      </a:lnTo>
                      <a:lnTo>
                        <a:pt x="104" y="371"/>
                      </a:lnTo>
                      <a:lnTo>
                        <a:pt x="87" y="362"/>
                      </a:lnTo>
                      <a:lnTo>
                        <a:pt x="71" y="349"/>
                      </a:lnTo>
                      <a:lnTo>
                        <a:pt x="58" y="336"/>
                      </a:lnTo>
                      <a:lnTo>
                        <a:pt x="45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4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4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5" y="72"/>
                      </a:lnTo>
                      <a:lnTo>
                        <a:pt x="58" y="59"/>
                      </a:lnTo>
                      <a:lnTo>
                        <a:pt x="71" y="46"/>
                      </a:lnTo>
                      <a:lnTo>
                        <a:pt x="87" y="33"/>
                      </a:lnTo>
                      <a:lnTo>
                        <a:pt x="104" y="24"/>
                      </a:lnTo>
                      <a:lnTo>
                        <a:pt x="120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7" y="4"/>
                      </a:lnTo>
                      <a:lnTo>
                        <a:pt x="255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6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8" y="72"/>
                      </a:lnTo>
                      <a:lnTo>
                        <a:pt x="361" y="88"/>
                      </a:lnTo>
                      <a:lnTo>
                        <a:pt x="370" y="104"/>
                      </a:lnTo>
                      <a:lnTo>
                        <a:pt x="379" y="121"/>
                      </a:lnTo>
                      <a:lnTo>
                        <a:pt x="385" y="139"/>
                      </a:lnTo>
                      <a:lnTo>
                        <a:pt x="390" y="157"/>
                      </a:lnTo>
                      <a:lnTo>
                        <a:pt x="392" y="177"/>
                      </a:lnTo>
                      <a:lnTo>
                        <a:pt x="394" y="198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7C6CF">
                        <a:shade val="30000"/>
                        <a:satMod val="115000"/>
                      </a:srgbClr>
                    </a:gs>
                    <a:gs pos="50000">
                      <a:srgbClr val="57C6CF">
                        <a:shade val="67500"/>
                        <a:satMod val="115000"/>
                      </a:srgbClr>
                    </a:gs>
                    <a:gs pos="100000">
                      <a:srgbClr val="57C6C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  <p:grpSp>
              <p:nvGrpSpPr>
                <p:cNvPr id="120" name="Group 65"/>
                <p:cNvGrpSpPr/>
                <p:nvPr/>
              </p:nvGrpSpPr>
              <p:grpSpPr bwMode="auto">
                <a:xfrm>
                  <a:off x="3198" y="2169"/>
                  <a:ext cx="317" cy="104"/>
                  <a:chOff x="1431" y="1843"/>
                  <a:chExt cx="907" cy="295"/>
                </a:xfrm>
              </p:grpSpPr>
              <p:sp>
                <p:nvSpPr>
                  <p:cNvPr id="121" name="Freeform 66"/>
                  <p:cNvSpPr/>
                  <p:nvPr/>
                </p:nvSpPr>
                <p:spPr bwMode="auto">
                  <a:xfrm>
                    <a:off x="1431" y="1843"/>
                    <a:ext cx="907" cy="295"/>
                  </a:xfrm>
                  <a:custGeom>
                    <a:avLst/>
                    <a:gdLst>
                      <a:gd name="T0" fmla="*/ 0 w 4756"/>
                      <a:gd name="T1" fmla="*/ 1576 h 1576"/>
                      <a:gd name="T2" fmla="*/ 50 w 4756"/>
                      <a:gd name="T3" fmla="*/ 1462 h 1576"/>
                      <a:gd name="T4" fmla="*/ 108 w 4756"/>
                      <a:gd name="T5" fmla="*/ 1350 h 1576"/>
                      <a:gd name="T6" fmla="*/ 170 w 4756"/>
                      <a:gd name="T7" fmla="*/ 1242 h 1576"/>
                      <a:gd name="T8" fmla="*/ 238 w 4756"/>
                      <a:gd name="T9" fmla="*/ 1138 h 1576"/>
                      <a:gd name="T10" fmla="*/ 310 w 4756"/>
                      <a:gd name="T11" fmla="*/ 1036 h 1576"/>
                      <a:gd name="T12" fmla="*/ 386 w 4756"/>
                      <a:gd name="T13" fmla="*/ 940 h 1576"/>
                      <a:gd name="T14" fmla="*/ 468 w 4756"/>
                      <a:gd name="T15" fmla="*/ 846 h 1576"/>
                      <a:gd name="T16" fmla="*/ 552 w 4756"/>
                      <a:gd name="T17" fmla="*/ 756 h 1576"/>
                      <a:gd name="T18" fmla="*/ 596 w 4756"/>
                      <a:gd name="T19" fmla="*/ 712 h 1576"/>
                      <a:gd name="T20" fmla="*/ 688 w 4756"/>
                      <a:gd name="T21" fmla="*/ 630 h 1576"/>
                      <a:gd name="T22" fmla="*/ 784 w 4756"/>
                      <a:gd name="T23" fmla="*/ 550 h 1576"/>
                      <a:gd name="T24" fmla="*/ 884 w 4756"/>
                      <a:gd name="T25" fmla="*/ 476 h 1576"/>
                      <a:gd name="T26" fmla="*/ 986 w 4756"/>
                      <a:gd name="T27" fmla="*/ 406 h 1576"/>
                      <a:gd name="T28" fmla="*/ 1092 w 4756"/>
                      <a:gd name="T29" fmla="*/ 342 h 1576"/>
                      <a:gd name="T30" fmla="*/ 1202 w 4756"/>
                      <a:gd name="T31" fmla="*/ 282 h 1576"/>
                      <a:gd name="T32" fmla="*/ 1316 w 4756"/>
                      <a:gd name="T33" fmla="*/ 228 h 1576"/>
                      <a:gd name="T34" fmla="*/ 1374 w 4756"/>
                      <a:gd name="T35" fmla="*/ 202 h 1576"/>
                      <a:gd name="T36" fmla="*/ 1490 w 4756"/>
                      <a:gd name="T37" fmla="*/ 156 h 1576"/>
                      <a:gd name="T38" fmla="*/ 1610 w 4756"/>
                      <a:gd name="T39" fmla="*/ 116 h 1576"/>
                      <a:gd name="T40" fmla="*/ 1732 w 4756"/>
                      <a:gd name="T41" fmla="*/ 80 h 1576"/>
                      <a:gd name="T42" fmla="*/ 1858 w 4756"/>
                      <a:gd name="T43" fmla="*/ 52 h 1576"/>
                      <a:gd name="T44" fmla="*/ 1984 w 4756"/>
                      <a:gd name="T45" fmla="*/ 30 h 1576"/>
                      <a:gd name="T46" fmla="*/ 2114 w 4756"/>
                      <a:gd name="T47" fmla="*/ 12 h 1576"/>
                      <a:gd name="T48" fmla="*/ 2246 w 4756"/>
                      <a:gd name="T49" fmla="*/ 2 h 1576"/>
                      <a:gd name="T50" fmla="*/ 2378 w 4756"/>
                      <a:gd name="T51" fmla="*/ 0 h 1576"/>
                      <a:gd name="T52" fmla="*/ 2444 w 4756"/>
                      <a:gd name="T53" fmla="*/ 0 h 1576"/>
                      <a:gd name="T54" fmla="*/ 2576 w 4756"/>
                      <a:gd name="T55" fmla="*/ 8 h 1576"/>
                      <a:gd name="T56" fmla="*/ 2706 w 4756"/>
                      <a:gd name="T57" fmla="*/ 20 h 1576"/>
                      <a:gd name="T58" fmla="*/ 2834 w 4756"/>
                      <a:gd name="T59" fmla="*/ 40 h 1576"/>
                      <a:gd name="T60" fmla="*/ 2962 w 4756"/>
                      <a:gd name="T61" fmla="*/ 66 h 1576"/>
                      <a:gd name="T62" fmla="*/ 3084 w 4756"/>
                      <a:gd name="T63" fmla="*/ 98 h 1576"/>
                      <a:gd name="T64" fmla="*/ 3206 w 4756"/>
                      <a:gd name="T65" fmla="*/ 136 h 1576"/>
                      <a:gd name="T66" fmla="*/ 3324 w 4756"/>
                      <a:gd name="T67" fmla="*/ 178 h 1576"/>
                      <a:gd name="T68" fmla="*/ 3382 w 4756"/>
                      <a:gd name="T69" fmla="*/ 202 h 1576"/>
                      <a:gd name="T70" fmla="*/ 3498 w 4756"/>
                      <a:gd name="T71" fmla="*/ 254 h 1576"/>
                      <a:gd name="T72" fmla="*/ 3608 w 4756"/>
                      <a:gd name="T73" fmla="*/ 312 h 1576"/>
                      <a:gd name="T74" fmla="*/ 3716 w 4756"/>
                      <a:gd name="T75" fmla="*/ 374 h 1576"/>
                      <a:gd name="T76" fmla="*/ 3822 w 4756"/>
                      <a:gd name="T77" fmla="*/ 440 h 1576"/>
                      <a:gd name="T78" fmla="*/ 3922 w 4756"/>
                      <a:gd name="T79" fmla="*/ 512 h 1576"/>
                      <a:gd name="T80" fmla="*/ 4020 w 4756"/>
                      <a:gd name="T81" fmla="*/ 590 h 1576"/>
                      <a:gd name="T82" fmla="*/ 4114 w 4756"/>
                      <a:gd name="T83" fmla="*/ 670 h 1576"/>
                      <a:gd name="T84" fmla="*/ 4204 w 4756"/>
                      <a:gd name="T85" fmla="*/ 756 h 1576"/>
                      <a:gd name="T86" fmla="*/ 4246 w 4756"/>
                      <a:gd name="T87" fmla="*/ 800 h 1576"/>
                      <a:gd name="T88" fmla="*/ 4330 w 4756"/>
                      <a:gd name="T89" fmla="*/ 892 h 1576"/>
                      <a:gd name="T90" fmla="*/ 4410 w 4756"/>
                      <a:gd name="T91" fmla="*/ 988 h 1576"/>
                      <a:gd name="T92" fmla="*/ 4484 w 4756"/>
                      <a:gd name="T93" fmla="*/ 1086 h 1576"/>
                      <a:gd name="T94" fmla="*/ 4552 w 4756"/>
                      <a:gd name="T95" fmla="*/ 1190 h 1576"/>
                      <a:gd name="T96" fmla="*/ 4618 w 4756"/>
                      <a:gd name="T97" fmla="*/ 1296 h 1576"/>
                      <a:gd name="T98" fmla="*/ 4678 w 4756"/>
                      <a:gd name="T99" fmla="*/ 1406 h 1576"/>
                      <a:gd name="T100" fmla="*/ 4732 w 4756"/>
                      <a:gd name="T101" fmla="*/ 1518 h 1576"/>
                      <a:gd name="T102" fmla="*/ 0 w 4756"/>
                      <a:gd name="T103" fmla="*/ 1576 h 15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sp>
                <p:nvSpPr>
                  <p:cNvPr id="12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</p:grpSp>
          </p:grpSp>
        </p:grpSp>
      </p:grpSp>
      <p:sp>
        <p:nvSpPr>
          <p:cNvPr id="123" name="TextBox 59"/>
          <p:cNvSpPr txBox="1">
            <a:spLocks noChangeArrowheads="1"/>
          </p:cNvSpPr>
          <p:nvPr/>
        </p:nvSpPr>
        <p:spPr bwMode="auto">
          <a:xfrm flipH="1">
            <a:off x="5946068" y="3137202"/>
            <a:ext cx="1993579" cy="330856"/>
          </a:xfrm>
          <a:prstGeom prst="rect">
            <a:avLst/>
          </a:prstGeom>
          <a:noFill/>
          <a:ln>
            <a:noFill/>
          </a:ln>
        </p:spPr>
        <p:txBody>
          <a:bodyPr wrap="square" lIns="68576" tIns="34288" rIns="68576" bIns="34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17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矩形 17"/>
          <p:cNvSpPr>
            <a:spLocks noChangeArrowheads="1"/>
          </p:cNvSpPr>
          <p:nvPr/>
        </p:nvSpPr>
        <p:spPr bwMode="auto">
          <a:xfrm>
            <a:off x="6038717" y="3470078"/>
            <a:ext cx="2127079" cy="88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6" tIns="34288" rIns="68576" bIns="34288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在此录入上述图片的综合描述说明，在此录入图片的综合描述说明，在此录入上述图片的综合描述说明。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TextBox 68"/>
          <p:cNvSpPr txBox="1"/>
          <p:nvPr/>
        </p:nvSpPr>
        <p:spPr>
          <a:xfrm>
            <a:off x="4157276" y="2453649"/>
            <a:ext cx="468503" cy="407800"/>
          </a:xfrm>
          <a:prstGeom prst="rect">
            <a:avLst/>
          </a:prstGeom>
          <a:noFill/>
        </p:spPr>
        <p:txBody>
          <a:bodyPr wrap="square" lIns="68576" tIns="34288" rIns="68576" bIns="34288" rtlCol="0">
            <a:spAutoFit/>
          </a:bodyPr>
          <a:lstStyle/>
          <a:p>
            <a:pPr algn="ctr"/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标签文字</a:t>
            </a:r>
          </a:p>
        </p:txBody>
      </p:sp>
      <p:sp>
        <p:nvSpPr>
          <p:cNvPr id="126" name="TextBox 69"/>
          <p:cNvSpPr txBox="1"/>
          <p:nvPr/>
        </p:nvSpPr>
        <p:spPr>
          <a:xfrm>
            <a:off x="2098917" y="2467986"/>
            <a:ext cx="468503" cy="407800"/>
          </a:xfrm>
          <a:prstGeom prst="rect">
            <a:avLst/>
          </a:prstGeom>
          <a:noFill/>
        </p:spPr>
        <p:txBody>
          <a:bodyPr wrap="square" lIns="68576" tIns="34288" rIns="68576" bIns="34288" rtlCol="0">
            <a:spAutoFit/>
          </a:bodyPr>
          <a:lstStyle/>
          <a:p>
            <a:pPr algn="ctr"/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标签文字</a:t>
            </a:r>
          </a:p>
        </p:txBody>
      </p:sp>
      <p:sp>
        <p:nvSpPr>
          <p:cNvPr id="127" name="TextBox 59"/>
          <p:cNvSpPr txBox="1">
            <a:spLocks noChangeArrowheads="1"/>
          </p:cNvSpPr>
          <p:nvPr/>
        </p:nvSpPr>
        <p:spPr bwMode="auto">
          <a:xfrm flipH="1">
            <a:off x="5946068" y="1217901"/>
            <a:ext cx="1993579" cy="330856"/>
          </a:xfrm>
          <a:prstGeom prst="rect">
            <a:avLst/>
          </a:prstGeom>
          <a:noFill/>
          <a:ln>
            <a:noFill/>
          </a:ln>
        </p:spPr>
        <p:txBody>
          <a:bodyPr wrap="square" lIns="68576" tIns="34288" rIns="68576" bIns="34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17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8" name="矩形 17"/>
          <p:cNvSpPr>
            <a:spLocks noChangeArrowheads="1"/>
          </p:cNvSpPr>
          <p:nvPr/>
        </p:nvSpPr>
        <p:spPr bwMode="auto">
          <a:xfrm>
            <a:off x="6038717" y="1552304"/>
            <a:ext cx="2127079" cy="108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6" tIns="34288" rIns="68576" bIns="34288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在此录入上述图片的综合描述说明，在此录入上述图片的综合描述说明，在此录入上述图片的综合描述说明，在此录入上述图片的综合描述说明。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9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研究方案</a:t>
            </a:r>
          </a:p>
        </p:txBody>
      </p:sp>
      <p:sp>
        <p:nvSpPr>
          <p:cNvPr id="130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:blinds/>
      </p:transition>
    </mc:Choice>
    <mc:Fallback xmlns="">
      <p:transition spd="slow" advClick="0" advTm="0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44" dur="2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46" dur="2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>
          <a:xfrm>
            <a:off x="5775366" y="1309851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765641" y="2944177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100867" y="2102148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等腰三角形 62"/>
          <p:cNvSpPr>
            <a:spLocks noChangeAspect="1" noChangeArrowheads="1"/>
          </p:cNvSpPr>
          <p:nvPr/>
        </p:nvSpPr>
        <p:spPr bwMode="auto">
          <a:xfrm rot="5400000" flipV="1">
            <a:off x="5544107" y="1691553"/>
            <a:ext cx="179437" cy="154736"/>
          </a:xfrm>
          <a:prstGeom prst="triangle">
            <a:avLst>
              <a:gd name="adj" fmla="val 50000"/>
            </a:avLst>
          </a:prstGeom>
          <a:solidFill>
            <a:srgbClr val="57C6CF"/>
          </a:solidFill>
          <a:ln>
            <a:noFill/>
          </a:ln>
        </p:spPr>
        <p:txBody>
          <a:bodyPr lIns="68573" tIns="34287" rIns="68573" bIns="3428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50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64" name="矩形 47"/>
          <p:cNvSpPr>
            <a:spLocks noChangeArrowheads="1"/>
          </p:cNvSpPr>
          <p:nvPr/>
        </p:nvSpPr>
        <p:spPr bwMode="auto">
          <a:xfrm>
            <a:off x="5765644" y="1620903"/>
            <a:ext cx="2116805" cy="88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65" name="等腰三角形 18"/>
          <p:cNvSpPr>
            <a:spLocks noChangeAspect="1" noChangeArrowheads="1"/>
          </p:cNvSpPr>
          <p:nvPr/>
        </p:nvSpPr>
        <p:spPr bwMode="auto">
          <a:xfrm rot="5400000" flipV="1">
            <a:off x="5544107" y="3328854"/>
            <a:ext cx="179437" cy="154736"/>
          </a:xfrm>
          <a:prstGeom prst="triangle">
            <a:avLst>
              <a:gd name="adj" fmla="val 50000"/>
            </a:avLst>
          </a:prstGeom>
          <a:solidFill>
            <a:srgbClr val="57C6CF"/>
          </a:solidFill>
          <a:ln>
            <a:noFill/>
          </a:ln>
        </p:spPr>
        <p:txBody>
          <a:bodyPr lIns="68573" tIns="34287" rIns="68573" bIns="3428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50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66" name="矩形 47"/>
          <p:cNvSpPr>
            <a:spLocks noChangeArrowheads="1"/>
          </p:cNvSpPr>
          <p:nvPr/>
        </p:nvSpPr>
        <p:spPr bwMode="auto">
          <a:xfrm>
            <a:off x="5765644" y="3258208"/>
            <a:ext cx="2116805" cy="88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67" name="等腰三角形 18"/>
          <p:cNvSpPr>
            <a:spLocks noChangeAspect="1" noChangeArrowheads="1"/>
          </p:cNvSpPr>
          <p:nvPr/>
        </p:nvSpPr>
        <p:spPr bwMode="auto">
          <a:xfrm rot="16200000" flipH="1" flipV="1">
            <a:off x="3241374" y="2481387"/>
            <a:ext cx="179437" cy="154736"/>
          </a:xfrm>
          <a:prstGeom prst="triangle">
            <a:avLst>
              <a:gd name="adj" fmla="val 50000"/>
            </a:avLst>
          </a:prstGeom>
          <a:solidFill>
            <a:srgbClr val="57C6CF"/>
          </a:solidFill>
          <a:ln>
            <a:noFill/>
          </a:ln>
        </p:spPr>
        <p:txBody>
          <a:bodyPr lIns="68573" tIns="34287" rIns="68573" bIns="3428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50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68" name="矩形 47"/>
          <p:cNvSpPr>
            <a:spLocks noChangeArrowheads="1"/>
          </p:cNvSpPr>
          <p:nvPr/>
        </p:nvSpPr>
        <p:spPr bwMode="auto">
          <a:xfrm>
            <a:off x="1372177" y="2410735"/>
            <a:ext cx="1832440" cy="108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在此录入图表的综合描述说明，在此录入上述图表的描述说明，在此录入上述图表的描述说明。在此录入上述图表的描述说明。</a:t>
            </a:r>
          </a:p>
        </p:txBody>
      </p:sp>
      <p:sp>
        <p:nvSpPr>
          <p:cNvPr id="69" name="形状 68"/>
          <p:cNvSpPr/>
          <p:nvPr/>
        </p:nvSpPr>
        <p:spPr>
          <a:xfrm>
            <a:off x="3515807" y="2048287"/>
            <a:ext cx="1400989" cy="1401200"/>
          </a:xfrm>
          <a:prstGeom prst="leftCircularArrow">
            <a:avLst>
              <a:gd name="adj1" fmla="val 8909"/>
              <a:gd name="adj2" fmla="val 1142322"/>
              <a:gd name="adj3" fmla="val 6293598"/>
              <a:gd name="adj4" fmla="val 18900002"/>
              <a:gd name="adj5" fmla="val 12500"/>
            </a:avLst>
          </a:prstGeom>
          <a:solidFill>
            <a:srgbClr val="202A36"/>
          </a:solidFill>
          <a:ln>
            <a:noFill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70" name="空心弧 69"/>
          <p:cNvSpPr/>
          <p:nvPr/>
        </p:nvSpPr>
        <p:spPr>
          <a:xfrm>
            <a:off x="4018495" y="2965194"/>
            <a:ext cx="1203665" cy="1204148"/>
          </a:xfrm>
          <a:prstGeom prst="blockArc">
            <a:avLst>
              <a:gd name="adj1" fmla="val 13624405"/>
              <a:gd name="adj2" fmla="val 17228224"/>
              <a:gd name="adj3" fmla="val 11481"/>
            </a:avLst>
          </a:prstGeom>
          <a:solidFill>
            <a:srgbClr val="202A36"/>
          </a:solidFill>
          <a:ln>
            <a:noFill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 rot="2736489">
            <a:off x="4429739" y="1701600"/>
            <a:ext cx="433670" cy="380074"/>
            <a:chOff x="4212441" y="1835306"/>
            <a:chExt cx="645570" cy="565784"/>
          </a:xfrm>
          <a:solidFill>
            <a:srgbClr val="57C6CF"/>
          </a:solidFill>
        </p:grpSpPr>
        <p:sp>
          <p:nvSpPr>
            <p:cNvPr id="72" name="Freeform 143"/>
            <p:cNvSpPr/>
            <p:nvPr/>
          </p:nvSpPr>
          <p:spPr bwMode="auto">
            <a:xfrm>
              <a:off x="4386528" y="2100064"/>
              <a:ext cx="297398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3" name="Freeform 144"/>
            <p:cNvSpPr/>
            <p:nvPr/>
          </p:nvSpPr>
          <p:spPr bwMode="auto">
            <a:xfrm>
              <a:off x="4451810" y="2227003"/>
              <a:ext cx="174086" cy="174087"/>
            </a:xfrm>
            <a:custGeom>
              <a:avLst/>
              <a:gdLst>
                <a:gd name="T0" fmla="*/ 3 w 20"/>
                <a:gd name="T1" fmla="*/ 17 h 20"/>
                <a:gd name="T2" fmla="*/ 3 w 20"/>
                <a:gd name="T3" fmla="*/ 4 h 20"/>
                <a:gd name="T4" fmla="*/ 16 w 20"/>
                <a:gd name="T5" fmla="*/ 4 h 20"/>
                <a:gd name="T6" fmla="*/ 16 w 20"/>
                <a:gd name="T7" fmla="*/ 17 h 20"/>
                <a:gd name="T8" fmla="*/ 3 w 20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3" y="17"/>
                  </a:moveTo>
                  <a:cubicBezTo>
                    <a:pt x="0" y="13"/>
                    <a:pt x="0" y="7"/>
                    <a:pt x="3" y="4"/>
                  </a:cubicBezTo>
                  <a:cubicBezTo>
                    <a:pt x="7" y="0"/>
                    <a:pt x="12" y="0"/>
                    <a:pt x="16" y="4"/>
                  </a:cubicBezTo>
                  <a:cubicBezTo>
                    <a:pt x="20" y="7"/>
                    <a:pt x="20" y="13"/>
                    <a:pt x="16" y="17"/>
                  </a:cubicBezTo>
                  <a:cubicBezTo>
                    <a:pt x="12" y="20"/>
                    <a:pt x="7" y="20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4" name="Freeform 145"/>
            <p:cNvSpPr/>
            <p:nvPr/>
          </p:nvSpPr>
          <p:spPr bwMode="auto">
            <a:xfrm>
              <a:off x="4299484" y="1962245"/>
              <a:ext cx="471484" cy="170461"/>
            </a:xfrm>
            <a:custGeom>
              <a:avLst/>
              <a:gdLst>
                <a:gd name="T0" fmla="*/ 50 w 55"/>
                <a:gd name="T1" fmla="*/ 19 h 20"/>
                <a:gd name="T2" fmla="*/ 6 w 55"/>
                <a:gd name="T3" fmla="*/ 19 h 20"/>
                <a:gd name="T4" fmla="*/ 6 w 55"/>
                <a:gd name="T5" fmla="*/ 19 h 20"/>
                <a:gd name="T6" fmla="*/ 1 w 55"/>
                <a:gd name="T7" fmla="*/ 19 h 20"/>
                <a:gd name="T8" fmla="*/ 1 w 55"/>
                <a:gd name="T9" fmla="*/ 19 h 20"/>
                <a:gd name="T10" fmla="*/ 1 w 55"/>
                <a:gd name="T11" fmla="*/ 15 h 20"/>
                <a:gd name="T12" fmla="*/ 1 w 55"/>
                <a:gd name="T13" fmla="*/ 15 h 20"/>
                <a:gd name="T14" fmla="*/ 54 w 55"/>
                <a:gd name="T15" fmla="*/ 15 h 20"/>
                <a:gd name="T16" fmla="*/ 54 w 55"/>
                <a:gd name="T17" fmla="*/ 15 h 20"/>
                <a:gd name="T18" fmla="*/ 54 w 55"/>
                <a:gd name="T19" fmla="*/ 19 h 20"/>
                <a:gd name="T20" fmla="*/ 54 w 55"/>
                <a:gd name="T21" fmla="*/ 19 h 20"/>
                <a:gd name="T22" fmla="*/ 50 w 55"/>
                <a:gd name="T23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50" y="19"/>
                  </a:moveTo>
                  <a:cubicBezTo>
                    <a:pt x="37" y="7"/>
                    <a:pt x="18" y="7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6" y="0"/>
                    <a:pt x="39" y="0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6"/>
                    <a:pt x="55" y="18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20"/>
                    <a:pt x="51" y="20"/>
                    <a:pt x="5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5" name="Freeform 146"/>
            <p:cNvSpPr/>
            <p:nvPr/>
          </p:nvSpPr>
          <p:spPr bwMode="auto">
            <a:xfrm>
              <a:off x="4212441" y="1835306"/>
              <a:ext cx="645570" cy="213982"/>
            </a:xfrm>
            <a:custGeom>
              <a:avLst/>
              <a:gdLst>
                <a:gd name="T0" fmla="*/ 70 w 75"/>
                <a:gd name="T1" fmla="*/ 24 h 25"/>
                <a:gd name="T2" fmla="*/ 6 w 75"/>
                <a:gd name="T3" fmla="*/ 24 h 25"/>
                <a:gd name="T4" fmla="*/ 6 w 75"/>
                <a:gd name="T5" fmla="*/ 24 h 25"/>
                <a:gd name="T6" fmla="*/ 2 w 75"/>
                <a:gd name="T7" fmla="*/ 24 h 25"/>
                <a:gd name="T8" fmla="*/ 2 w 75"/>
                <a:gd name="T9" fmla="*/ 24 h 25"/>
                <a:gd name="T10" fmla="*/ 2 w 75"/>
                <a:gd name="T11" fmla="*/ 20 h 25"/>
                <a:gd name="T12" fmla="*/ 2 w 75"/>
                <a:gd name="T13" fmla="*/ 20 h 25"/>
                <a:gd name="T14" fmla="*/ 74 w 75"/>
                <a:gd name="T15" fmla="*/ 20 h 25"/>
                <a:gd name="T16" fmla="*/ 74 w 75"/>
                <a:gd name="T17" fmla="*/ 20 h 25"/>
                <a:gd name="T18" fmla="*/ 74 w 75"/>
                <a:gd name="T19" fmla="*/ 24 h 25"/>
                <a:gd name="T20" fmla="*/ 74 w 75"/>
                <a:gd name="T21" fmla="*/ 24 h 25"/>
                <a:gd name="T22" fmla="*/ 70 w 75"/>
                <a:gd name="T23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5">
                  <a:moveTo>
                    <a:pt x="70" y="24"/>
                  </a:moveTo>
                  <a:cubicBezTo>
                    <a:pt x="52" y="7"/>
                    <a:pt x="23" y="7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3" y="25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0" y="23"/>
                    <a:pt x="0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1" y="25"/>
                    <a:pt x="7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997309" y="2568459"/>
            <a:ext cx="415802" cy="331624"/>
            <a:chOff x="3009633" y="2833220"/>
            <a:chExt cx="591168" cy="471487"/>
          </a:xfrm>
          <a:solidFill>
            <a:srgbClr val="57C6CF"/>
          </a:solidFill>
        </p:grpSpPr>
        <p:sp>
          <p:nvSpPr>
            <p:cNvPr id="77" name="Oval 214"/>
            <p:cNvSpPr>
              <a:spLocks noChangeArrowheads="1"/>
            </p:cNvSpPr>
            <p:nvPr/>
          </p:nvSpPr>
          <p:spPr bwMode="auto">
            <a:xfrm>
              <a:off x="3234494" y="3210410"/>
              <a:ext cx="94297" cy="9429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8" name="Oval 215"/>
            <p:cNvSpPr>
              <a:spLocks noChangeArrowheads="1"/>
            </p:cNvSpPr>
            <p:nvPr/>
          </p:nvSpPr>
          <p:spPr bwMode="auto">
            <a:xfrm>
              <a:off x="3404954" y="3210410"/>
              <a:ext cx="101550" cy="9429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9" name="Freeform 216"/>
            <p:cNvSpPr>
              <a:spLocks noEditPoints="1"/>
            </p:cNvSpPr>
            <p:nvPr/>
          </p:nvSpPr>
          <p:spPr bwMode="auto">
            <a:xfrm>
              <a:off x="3009633" y="2833220"/>
              <a:ext cx="591168" cy="340921"/>
            </a:xfrm>
            <a:custGeom>
              <a:avLst/>
              <a:gdLst>
                <a:gd name="T0" fmla="*/ 66 w 69"/>
                <a:gd name="T1" fmla="*/ 13 h 40"/>
                <a:gd name="T2" fmla="*/ 26 w 69"/>
                <a:gd name="T3" fmla="*/ 13 h 40"/>
                <a:gd name="T4" fmla="*/ 22 w 69"/>
                <a:gd name="T5" fmla="*/ 9 h 40"/>
                <a:gd name="T6" fmla="*/ 22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4 h 40"/>
                <a:gd name="T14" fmla="*/ 4 w 69"/>
                <a:gd name="T15" fmla="*/ 8 h 40"/>
                <a:gd name="T16" fmla="*/ 9 w 69"/>
                <a:gd name="T17" fmla="*/ 8 h 40"/>
                <a:gd name="T18" fmla="*/ 14 w 69"/>
                <a:gd name="T19" fmla="*/ 12 h 40"/>
                <a:gd name="T20" fmla="*/ 24 w 69"/>
                <a:gd name="T21" fmla="*/ 37 h 40"/>
                <a:gd name="T22" fmla="*/ 30 w 69"/>
                <a:gd name="T23" fmla="*/ 40 h 40"/>
                <a:gd name="T24" fmla="*/ 54 w 69"/>
                <a:gd name="T25" fmla="*/ 40 h 40"/>
                <a:gd name="T26" fmla="*/ 60 w 69"/>
                <a:gd name="T27" fmla="*/ 37 h 40"/>
                <a:gd name="T28" fmla="*/ 68 w 69"/>
                <a:gd name="T29" fmla="*/ 17 h 40"/>
                <a:gd name="T30" fmla="*/ 66 w 69"/>
                <a:gd name="T31" fmla="*/ 13 h 40"/>
                <a:gd name="T32" fmla="*/ 53 w 69"/>
                <a:gd name="T33" fmla="*/ 35 h 40"/>
                <a:gd name="T34" fmla="*/ 32 w 69"/>
                <a:gd name="T35" fmla="*/ 35 h 40"/>
                <a:gd name="T36" fmla="*/ 26 w 69"/>
                <a:gd name="T37" fmla="*/ 19 h 40"/>
                <a:gd name="T38" fmla="*/ 59 w 69"/>
                <a:gd name="T39" fmla="*/ 19 h 40"/>
                <a:gd name="T40" fmla="*/ 53 w 69"/>
                <a:gd name="T41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4437451" y="3359364"/>
            <a:ext cx="318868" cy="415805"/>
            <a:chOff x="6889388" y="2720789"/>
            <a:chExt cx="453350" cy="591172"/>
          </a:xfrm>
          <a:solidFill>
            <a:srgbClr val="57C6CF"/>
          </a:solidFill>
        </p:grpSpPr>
        <p:sp>
          <p:nvSpPr>
            <p:cNvPr id="81" name="Freeform 197"/>
            <p:cNvSpPr>
              <a:spLocks noEditPoints="1"/>
            </p:cNvSpPr>
            <p:nvPr/>
          </p:nvSpPr>
          <p:spPr bwMode="auto">
            <a:xfrm>
              <a:off x="7092489" y="2920264"/>
              <a:ext cx="250249" cy="391697"/>
            </a:xfrm>
            <a:custGeom>
              <a:avLst/>
              <a:gdLst>
                <a:gd name="T0" fmla="*/ 18 w 29"/>
                <a:gd name="T1" fmla="*/ 0 h 46"/>
                <a:gd name="T2" fmla="*/ 18 w 29"/>
                <a:gd name="T3" fmla="*/ 13 h 46"/>
                <a:gd name="T4" fmla="*/ 29 w 29"/>
                <a:gd name="T5" fmla="*/ 13 h 46"/>
                <a:gd name="T6" fmla="*/ 29 w 29"/>
                <a:gd name="T7" fmla="*/ 0 h 46"/>
                <a:gd name="T8" fmla="*/ 18 w 29"/>
                <a:gd name="T9" fmla="*/ 0 h 46"/>
                <a:gd name="T10" fmla="*/ 0 w 29"/>
                <a:gd name="T11" fmla="*/ 31 h 46"/>
                <a:gd name="T12" fmla="*/ 14 w 29"/>
                <a:gd name="T13" fmla="*/ 46 h 46"/>
                <a:gd name="T14" fmla="*/ 29 w 29"/>
                <a:gd name="T15" fmla="*/ 31 h 46"/>
                <a:gd name="T16" fmla="*/ 29 w 29"/>
                <a:gd name="T17" fmla="*/ 15 h 46"/>
                <a:gd name="T18" fmla="*/ 0 w 29"/>
                <a:gd name="T19" fmla="*/ 15 h 46"/>
                <a:gd name="T20" fmla="*/ 0 w 29"/>
                <a:gd name="T21" fmla="*/ 31 h 46"/>
                <a:gd name="T22" fmla="*/ 15 w 29"/>
                <a:gd name="T23" fmla="*/ 0 h 46"/>
                <a:gd name="T24" fmla="*/ 0 w 29"/>
                <a:gd name="T25" fmla="*/ 0 h 46"/>
                <a:gd name="T26" fmla="*/ 0 w 29"/>
                <a:gd name="T27" fmla="*/ 13 h 46"/>
                <a:gd name="T28" fmla="*/ 15 w 29"/>
                <a:gd name="T29" fmla="*/ 13 h 46"/>
                <a:gd name="T30" fmla="*/ 15 w 29"/>
                <a:gd name="T3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46">
                  <a:moveTo>
                    <a:pt x="18" y="0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18" y="0"/>
                  </a:lnTo>
                  <a:close/>
                  <a:moveTo>
                    <a:pt x="0" y="31"/>
                  </a:moveTo>
                  <a:cubicBezTo>
                    <a:pt x="0" y="39"/>
                    <a:pt x="6" y="46"/>
                    <a:pt x="14" y="46"/>
                  </a:cubicBezTo>
                  <a:cubicBezTo>
                    <a:pt x="22" y="46"/>
                    <a:pt x="29" y="39"/>
                    <a:pt x="29" y="31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0" y="31"/>
                  </a:lnTo>
                  <a:close/>
                  <a:moveTo>
                    <a:pt x="1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5" y="13"/>
                    <a:pt x="15" y="13"/>
                    <a:pt x="15" y="13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2" name="Freeform 198"/>
            <p:cNvSpPr/>
            <p:nvPr/>
          </p:nvSpPr>
          <p:spPr bwMode="auto">
            <a:xfrm>
              <a:off x="6889388" y="2720789"/>
              <a:ext cx="333666" cy="301026"/>
            </a:xfrm>
            <a:custGeom>
              <a:avLst/>
              <a:gdLst>
                <a:gd name="T0" fmla="*/ 0 w 39"/>
                <a:gd name="T1" fmla="*/ 20 h 35"/>
                <a:gd name="T2" fmla="*/ 19 w 39"/>
                <a:gd name="T3" fmla="*/ 0 h 35"/>
                <a:gd name="T4" fmla="*/ 19 w 39"/>
                <a:gd name="T5" fmla="*/ 0 h 35"/>
                <a:gd name="T6" fmla="*/ 39 w 39"/>
                <a:gd name="T7" fmla="*/ 20 h 35"/>
                <a:gd name="T8" fmla="*/ 39 w 39"/>
                <a:gd name="T9" fmla="*/ 20 h 35"/>
                <a:gd name="T10" fmla="*/ 36 w 39"/>
                <a:gd name="T11" fmla="*/ 20 h 35"/>
                <a:gd name="T12" fmla="*/ 31 w 39"/>
                <a:gd name="T13" fmla="*/ 8 h 35"/>
                <a:gd name="T14" fmla="*/ 31 w 39"/>
                <a:gd name="T15" fmla="*/ 8 h 35"/>
                <a:gd name="T16" fmla="*/ 19 w 39"/>
                <a:gd name="T17" fmla="*/ 3 h 35"/>
                <a:gd name="T18" fmla="*/ 19 w 39"/>
                <a:gd name="T19" fmla="*/ 3 h 35"/>
                <a:gd name="T20" fmla="*/ 7 w 39"/>
                <a:gd name="T21" fmla="*/ 8 h 35"/>
                <a:gd name="T22" fmla="*/ 7 w 39"/>
                <a:gd name="T23" fmla="*/ 8 h 35"/>
                <a:gd name="T24" fmla="*/ 3 w 39"/>
                <a:gd name="T25" fmla="*/ 20 h 35"/>
                <a:gd name="T26" fmla="*/ 3 w 39"/>
                <a:gd name="T27" fmla="*/ 20 h 35"/>
                <a:gd name="T28" fmla="*/ 8 w 39"/>
                <a:gd name="T29" fmla="*/ 32 h 35"/>
                <a:gd name="T30" fmla="*/ 8 w 39"/>
                <a:gd name="T31" fmla="*/ 32 h 35"/>
                <a:gd name="T32" fmla="*/ 6 w 39"/>
                <a:gd name="T33" fmla="*/ 35 h 35"/>
                <a:gd name="T34" fmla="*/ 0 w 39"/>
                <a:gd name="T35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35">
                  <a:moveTo>
                    <a:pt x="0" y="20"/>
                  </a:moveTo>
                  <a:cubicBezTo>
                    <a:pt x="0" y="9"/>
                    <a:pt x="8" y="1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0" y="1"/>
                    <a:pt x="39" y="9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16"/>
                    <a:pt x="34" y="11"/>
                    <a:pt x="31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28" y="5"/>
                    <a:pt x="24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5" y="3"/>
                    <a:pt x="10" y="5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4" y="11"/>
                    <a:pt x="3" y="16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5"/>
                    <a:pt x="5" y="29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2" y="31"/>
                    <a:pt x="0" y="26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3" name="空心弧 82"/>
          <p:cNvSpPr/>
          <p:nvPr/>
        </p:nvSpPr>
        <p:spPr>
          <a:xfrm>
            <a:off x="4018495" y="2965194"/>
            <a:ext cx="1203665" cy="1204148"/>
          </a:xfrm>
          <a:prstGeom prst="blockArc">
            <a:avLst>
              <a:gd name="adj1" fmla="val 17085111"/>
              <a:gd name="adj2" fmla="val 10799997"/>
              <a:gd name="adj3" fmla="val 11504"/>
            </a:avLst>
          </a:prstGeom>
          <a:solidFill>
            <a:srgbClr val="202A36"/>
          </a:solidFill>
          <a:ln>
            <a:noFill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84" name="任意多边形 83"/>
          <p:cNvSpPr/>
          <p:nvPr/>
        </p:nvSpPr>
        <p:spPr>
          <a:xfrm rot="17307692">
            <a:off x="4286618" y="1660581"/>
            <a:ext cx="1214450" cy="654324"/>
          </a:xfrm>
          <a:custGeom>
            <a:avLst/>
            <a:gdLst>
              <a:gd name="connsiteX0" fmla="*/ 4833930 w 4843779"/>
              <a:gd name="connsiteY0" fmla="*/ 0 h 2609741"/>
              <a:gd name="connsiteX1" fmla="*/ 4843489 w 4843779"/>
              <a:gd name="connsiteY1" fmla="*/ 152635 h 2609741"/>
              <a:gd name="connsiteX2" fmla="*/ 3517115 w 4843779"/>
              <a:gd name="connsiteY2" fmla="*/ 2348626 h 2609741"/>
              <a:gd name="connsiteX3" fmla="*/ 351244 w 4843779"/>
              <a:gd name="connsiteY3" fmla="*/ 1435790 h 2609741"/>
              <a:gd name="connsiteX4" fmla="*/ 0 w 4843779"/>
              <a:gd name="connsiteY4" fmla="*/ 1526124 h 2609741"/>
              <a:gd name="connsiteX5" fmla="*/ 380009 w 4843779"/>
              <a:gd name="connsiteY5" fmla="*/ 717222 h 2609741"/>
              <a:gd name="connsiteX6" fmla="*/ 1326890 w 4843779"/>
              <a:gd name="connsiteY6" fmla="*/ 1184874 h 2609741"/>
              <a:gd name="connsiteX7" fmla="*/ 981253 w 4843779"/>
              <a:gd name="connsiteY7" fmla="*/ 1273766 h 2609741"/>
              <a:gd name="connsiteX8" fmla="*/ 3348138 w 4843779"/>
              <a:gd name="connsiteY8" fmla="*/ 1741216 h 2609741"/>
              <a:gd name="connsiteX9" fmla="*/ 4226462 w 4843779"/>
              <a:gd name="connsiteY9" fmla="*/ 84448 h 2609741"/>
              <a:gd name="connsiteX10" fmla="*/ 4217585 w 4843779"/>
              <a:gd name="connsiteY10" fmla="*/ 0 h 2609741"/>
              <a:gd name="connsiteX11" fmla="*/ 4833930 w 4843779"/>
              <a:gd name="connsiteY11" fmla="*/ 0 h 260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43779" h="2609741">
                <a:moveTo>
                  <a:pt x="4833930" y="0"/>
                </a:moveTo>
                <a:lnTo>
                  <a:pt x="4843489" y="152635"/>
                </a:lnTo>
                <a:cubicBezTo>
                  <a:pt x="4857473" y="1052464"/>
                  <a:pt x="4365817" y="1918999"/>
                  <a:pt x="3517115" y="2348626"/>
                </a:cubicBezTo>
                <a:cubicBezTo>
                  <a:pt x="2385597" y="2921419"/>
                  <a:pt x="1003828" y="2523005"/>
                  <a:pt x="351244" y="1435790"/>
                </a:cubicBezTo>
                <a:lnTo>
                  <a:pt x="0" y="1526124"/>
                </a:lnTo>
                <a:lnTo>
                  <a:pt x="380009" y="717222"/>
                </a:lnTo>
                <a:lnTo>
                  <a:pt x="1326890" y="1184874"/>
                </a:lnTo>
                <a:lnTo>
                  <a:pt x="981253" y="1273766"/>
                </a:lnTo>
                <a:cubicBezTo>
                  <a:pt x="1534634" y="2011589"/>
                  <a:pt x="2555569" y="2213219"/>
                  <a:pt x="3348138" y="1741216"/>
                </a:cubicBezTo>
                <a:cubicBezTo>
                  <a:pt x="3942651" y="1387163"/>
                  <a:pt x="4265044" y="739620"/>
                  <a:pt x="4226462" y="84448"/>
                </a:cubicBezTo>
                <a:lnTo>
                  <a:pt x="4217585" y="0"/>
                </a:lnTo>
                <a:lnTo>
                  <a:pt x="4833930" y="0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9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任意多边形 84"/>
          <p:cNvSpPr/>
          <p:nvPr/>
        </p:nvSpPr>
        <p:spPr>
          <a:xfrm rot="17307692">
            <a:off x="3989562" y="1322221"/>
            <a:ext cx="797547" cy="558426"/>
          </a:xfrm>
          <a:custGeom>
            <a:avLst/>
            <a:gdLst>
              <a:gd name="connsiteX0" fmla="*/ 3082922 w 3180980"/>
              <a:gd name="connsiteY0" fmla="*/ 1705085 h 2227258"/>
              <a:gd name="connsiteX1" fmla="*/ 3176423 w 3180980"/>
              <a:gd name="connsiteY1" fmla="*/ 2154476 h 2227258"/>
              <a:gd name="connsiteX2" fmla="*/ 3180980 w 3180980"/>
              <a:gd name="connsiteY2" fmla="*/ 2227258 h 2227258"/>
              <a:gd name="connsiteX3" fmla="*/ 2564635 w 3180980"/>
              <a:gd name="connsiteY3" fmla="*/ 2227258 h 2227258"/>
              <a:gd name="connsiteX4" fmla="*/ 2556295 w 3180980"/>
              <a:gd name="connsiteY4" fmla="*/ 2147919 h 2227258"/>
              <a:gd name="connsiteX5" fmla="*/ 2411315 w 3180980"/>
              <a:gd name="connsiteY5" fmla="*/ 1664578 h 2227258"/>
              <a:gd name="connsiteX6" fmla="*/ 196026 w 3180980"/>
              <a:gd name="connsiteY6" fmla="*/ 708959 h 2227258"/>
              <a:gd name="connsiteX7" fmla="*/ 0 w 3180980"/>
              <a:gd name="connsiteY7" fmla="*/ 127074 h 2227258"/>
              <a:gd name="connsiteX8" fmla="*/ 3002505 w 3180980"/>
              <a:gd name="connsiteY8" fmla="*/ 1483914 h 2227258"/>
              <a:gd name="connsiteX9" fmla="*/ 3082922 w 3180980"/>
              <a:gd name="connsiteY9" fmla="*/ 1705085 h 222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80980" h="2227258">
                <a:moveTo>
                  <a:pt x="3082922" y="1705085"/>
                </a:moveTo>
                <a:cubicBezTo>
                  <a:pt x="3128937" y="1853627"/>
                  <a:pt x="3159875" y="2004047"/>
                  <a:pt x="3176423" y="2154476"/>
                </a:cubicBezTo>
                <a:lnTo>
                  <a:pt x="3180980" y="2227258"/>
                </a:lnTo>
                <a:lnTo>
                  <a:pt x="2564635" y="2227258"/>
                </a:lnTo>
                <a:lnTo>
                  <a:pt x="2556295" y="2147919"/>
                </a:lnTo>
                <a:cubicBezTo>
                  <a:pt x="2531455" y="1984304"/>
                  <a:pt x="2483591" y="1821702"/>
                  <a:pt x="2411315" y="1664578"/>
                </a:cubicBezTo>
                <a:cubicBezTo>
                  <a:pt x="2025870" y="826647"/>
                  <a:pt x="1070294" y="414436"/>
                  <a:pt x="196026" y="708959"/>
                </a:cubicBezTo>
                <a:lnTo>
                  <a:pt x="0" y="127074"/>
                </a:lnTo>
                <a:cubicBezTo>
                  <a:pt x="1201918" y="-277827"/>
                  <a:pt x="2512407" y="314386"/>
                  <a:pt x="3002505" y="1483914"/>
                </a:cubicBezTo>
                <a:cubicBezTo>
                  <a:pt x="3033137" y="1557012"/>
                  <a:pt x="3059914" y="1630814"/>
                  <a:pt x="3082922" y="1705085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9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矩形 3"/>
          <p:cNvSpPr>
            <a:spLocks noChangeArrowheads="1"/>
          </p:cNvSpPr>
          <p:nvPr/>
        </p:nvSpPr>
        <p:spPr bwMode="auto">
          <a:xfrm>
            <a:off x="1114691" y="109064"/>
            <a:ext cx="2498106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国外相关研究综述</a:t>
            </a:r>
          </a:p>
        </p:txBody>
      </p:sp>
      <p:sp>
        <p:nvSpPr>
          <p:cNvPr id="29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6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 animBg="1"/>
      <p:bldP spid="63" grpId="1" animBg="1"/>
      <p:bldP spid="64" grpId="0"/>
      <p:bldP spid="65" grpId="0" animBg="1"/>
      <p:bldP spid="65" grpId="1" animBg="1"/>
      <p:bldP spid="66" grpId="0"/>
      <p:bldP spid="67" grpId="0" animBg="1"/>
      <p:bldP spid="67" grpId="1" animBg="1"/>
      <p:bldP spid="68" grpId="0"/>
      <p:bldP spid="84" grpId="0" animBg="1"/>
      <p:bldP spid="85" grpId="0" animBg="1"/>
      <p:bldP spid="30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2846492" y="1229406"/>
            <a:ext cx="1918068" cy="680813"/>
            <a:chOff x="3666731" y="1984470"/>
            <a:chExt cx="2636520" cy="1447800"/>
          </a:xfrm>
        </p:grpSpPr>
        <p:sp>
          <p:nvSpPr>
            <p:cNvPr id="35" name="任意多边形 34"/>
            <p:cNvSpPr/>
            <p:nvPr/>
          </p:nvSpPr>
          <p:spPr>
            <a:xfrm>
              <a:off x="3666731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971726" y="2364757"/>
              <a:ext cx="2230360" cy="6872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15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243351" y="1229406"/>
            <a:ext cx="1918068" cy="680813"/>
            <a:chOff x="1436370" y="1984470"/>
            <a:chExt cx="2636520" cy="1447800"/>
          </a:xfrm>
        </p:grpSpPr>
        <p:sp>
          <p:nvSpPr>
            <p:cNvPr id="38" name="任意多边形 37"/>
            <p:cNvSpPr/>
            <p:nvPr/>
          </p:nvSpPr>
          <p:spPr>
            <a:xfrm>
              <a:off x="1436370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709209" y="2315665"/>
              <a:ext cx="2293960" cy="78541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5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15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052772" y="1229406"/>
            <a:ext cx="1918068" cy="680813"/>
            <a:chOff x="8127453" y="1984470"/>
            <a:chExt cx="2636520" cy="1447800"/>
          </a:xfrm>
        </p:grpSpPr>
        <p:sp>
          <p:nvSpPr>
            <p:cNvPr id="46" name="任意多边形 45"/>
            <p:cNvSpPr/>
            <p:nvPr/>
          </p:nvSpPr>
          <p:spPr>
            <a:xfrm>
              <a:off x="8127453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439016" y="2364757"/>
              <a:ext cx="2230360" cy="6872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15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449632" y="1229406"/>
            <a:ext cx="1918068" cy="680813"/>
            <a:chOff x="5897092" y="1984470"/>
            <a:chExt cx="2636520" cy="1447800"/>
          </a:xfrm>
        </p:grpSpPr>
        <p:sp>
          <p:nvSpPr>
            <p:cNvPr id="49" name="任意多边形 48"/>
            <p:cNvSpPr/>
            <p:nvPr/>
          </p:nvSpPr>
          <p:spPr>
            <a:xfrm>
              <a:off x="5897092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227711" y="2315669"/>
              <a:ext cx="2205655" cy="78541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5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15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51" name="矩形 47"/>
          <p:cNvSpPr>
            <a:spLocks noChangeArrowheads="1"/>
          </p:cNvSpPr>
          <p:nvPr/>
        </p:nvSpPr>
        <p:spPr bwMode="auto">
          <a:xfrm>
            <a:off x="1033714" y="3723028"/>
            <a:ext cx="7039088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录入本图表的综合描述说明，在此录入本图表的综合描述说明，在此录入本图表的综合描述说明。在此录入本图表的综合描述说明，在此录入本图表的综合描述说明，在此录入上述图表的综合描述说明，在此录入上述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sym typeface="微软雅黑" panose="020B0503020204020204" pitchFamily="34" charset="-122"/>
              </a:rPr>
              <a:t>图表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的综合描述说明，在此录入上述图表的综合描述说明。</a:t>
            </a:r>
          </a:p>
        </p:txBody>
      </p:sp>
      <p:sp>
        <p:nvSpPr>
          <p:cNvPr id="52" name="矩形 51"/>
          <p:cNvSpPr/>
          <p:nvPr/>
        </p:nvSpPr>
        <p:spPr>
          <a:xfrm>
            <a:off x="1645486" y="2118720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ct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1437518" y="2478060"/>
            <a:ext cx="1430914" cy="108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4" name="矩形 53"/>
          <p:cNvSpPr/>
          <p:nvPr/>
        </p:nvSpPr>
        <p:spPr>
          <a:xfrm>
            <a:off x="3270965" y="2118720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ct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3095002" y="2478060"/>
            <a:ext cx="1406521" cy="108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6" name="矩形 55"/>
          <p:cNvSpPr/>
          <p:nvPr/>
        </p:nvSpPr>
        <p:spPr>
          <a:xfrm>
            <a:off x="4896443" y="2118720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ct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4728091" y="2478060"/>
            <a:ext cx="1419455" cy="108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8" name="矩形 57"/>
          <p:cNvSpPr/>
          <p:nvPr/>
        </p:nvSpPr>
        <p:spPr>
          <a:xfrm>
            <a:off x="6521922" y="2118720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ct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47"/>
          <p:cNvSpPr>
            <a:spLocks noChangeArrowheads="1"/>
          </p:cNvSpPr>
          <p:nvPr/>
        </p:nvSpPr>
        <p:spPr bwMode="auto">
          <a:xfrm>
            <a:off x="6374112" y="2478060"/>
            <a:ext cx="1406245" cy="108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cxnSp>
        <p:nvCxnSpPr>
          <p:cNvPr id="60" name="直接连接符 8"/>
          <p:cNvCxnSpPr/>
          <p:nvPr/>
        </p:nvCxnSpPr>
        <p:spPr>
          <a:xfrm>
            <a:off x="1043297" y="3631268"/>
            <a:ext cx="70199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3"/>
          <p:cNvSpPr>
            <a:spLocks noChangeArrowheads="1"/>
          </p:cNvSpPr>
          <p:nvPr/>
        </p:nvSpPr>
        <p:spPr bwMode="auto">
          <a:xfrm>
            <a:off x="1114691" y="109064"/>
            <a:ext cx="2498106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国内相关研究综述</a:t>
            </a: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4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4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4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4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4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4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4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4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4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4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29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490840" y="1521215"/>
            <a:ext cx="1066827" cy="1060518"/>
          </a:xfrm>
          <a:prstGeom prst="rect">
            <a:avLst/>
          </a:prstGeom>
          <a:blipFill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15" tIns="30707" rIns="61415" bIns="30707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702949" y="1521215"/>
            <a:ext cx="1066827" cy="1060518"/>
          </a:xfrm>
          <a:prstGeom prst="rect">
            <a:avLst/>
          </a:prstGeom>
          <a:blipFill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15" tIns="30707" rIns="61415" bIns="30707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90840" y="2726440"/>
            <a:ext cx="1066827" cy="1060518"/>
          </a:xfrm>
          <a:prstGeom prst="rect">
            <a:avLst/>
          </a:prstGeom>
          <a:blipFill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15" tIns="30707" rIns="61415" bIns="30707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02949" y="2726440"/>
            <a:ext cx="1066827" cy="1060518"/>
          </a:xfrm>
          <a:prstGeom prst="rect">
            <a:avLst/>
          </a:prstGeom>
          <a:blipFill>
            <a:blip r:embed="rId6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15" tIns="30707" rIns="61415" bIns="30707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266715" y="2292502"/>
            <a:ext cx="290953" cy="289232"/>
          </a:xfrm>
          <a:prstGeom prst="round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15" tIns="30707" rIns="61415" bIns="30707"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4702949" y="2292502"/>
            <a:ext cx="290953" cy="289232"/>
          </a:xfrm>
          <a:prstGeom prst="round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15" tIns="30707" rIns="61415" bIns="30707"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266715" y="2726440"/>
            <a:ext cx="290953" cy="289232"/>
          </a:xfrm>
          <a:prstGeom prst="round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15" tIns="30707" rIns="61415" bIns="30707"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4702949" y="2726440"/>
            <a:ext cx="290953" cy="289232"/>
          </a:xfrm>
          <a:prstGeom prst="round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15" tIns="30707" rIns="61415" bIns="30707"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4693" y="1751479"/>
            <a:ext cx="2250021" cy="874544"/>
          </a:xfrm>
          <a:prstGeom prst="rect">
            <a:avLst/>
          </a:prstGeom>
          <a:noFill/>
        </p:spPr>
        <p:txBody>
          <a:bodyPr wrap="square" lIns="61415" tIns="30707" rIns="61415" bIns="30707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97715" y="1449467"/>
            <a:ext cx="1266999" cy="407798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>
            <a:defPPr>
              <a:defRPr lang="zh-CN"/>
            </a:defPPr>
            <a:lvl1pPr algn="ctr"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添加标题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88268" y="1751480"/>
            <a:ext cx="2250021" cy="1354675"/>
          </a:xfrm>
          <a:prstGeom prst="rect">
            <a:avLst/>
          </a:prstGeom>
          <a:noFill/>
        </p:spPr>
        <p:txBody>
          <a:bodyPr wrap="square" lIns="61415" tIns="30707" rIns="61415" bIns="30707" rtlCol="0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您的内容打在这里，或者通过复制您的文本后，在此框中选择粘贴，并选择只保留文字，</a:t>
            </a:r>
            <a:r>
              <a:rPr lang="zh-CN" altLang="en-US" dirty="0"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878609" y="1449467"/>
            <a:ext cx="1266999" cy="407798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>
            <a:defPPr>
              <a:defRPr lang="zh-CN"/>
            </a:defPPr>
            <a:lvl1pPr algn="r"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添加标题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14693" y="3042901"/>
            <a:ext cx="2250021" cy="1354675"/>
          </a:xfrm>
          <a:prstGeom prst="rect">
            <a:avLst/>
          </a:prstGeom>
          <a:noFill/>
        </p:spPr>
        <p:txBody>
          <a:bodyPr wrap="square" lIns="61415" tIns="30707" rIns="61415" bIns="30707" rtlCol="0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您的内容打在这里，或者通过复制您的文本后，在此框中选择粘贴，并选择只保留文字，</a:t>
            </a:r>
            <a:r>
              <a:rPr lang="zh-CN" altLang="en-US" dirty="0"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097715" y="2731917"/>
            <a:ext cx="1266999" cy="407798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>
            <a:defPPr>
              <a:defRPr lang="zh-CN"/>
            </a:defPPr>
            <a:lvl1pPr algn="r"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添加标题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88268" y="3042901"/>
            <a:ext cx="2250021" cy="1354675"/>
          </a:xfrm>
          <a:prstGeom prst="rect">
            <a:avLst/>
          </a:prstGeom>
          <a:noFill/>
        </p:spPr>
        <p:txBody>
          <a:bodyPr wrap="square" lIns="61415" tIns="30707" rIns="61415" bIns="30707" rtlCol="0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您的内容打在这里，或者通过复制您的文本后，在此框中选择粘贴，并选择只保留文字，</a:t>
            </a:r>
            <a:r>
              <a:rPr lang="zh-CN" altLang="en-US" dirty="0"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888267" y="2731917"/>
            <a:ext cx="1266999" cy="407798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>
            <a:defPPr>
              <a:defRPr lang="zh-CN"/>
            </a:defPPr>
            <a:lvl1pPr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添加标题</a:t>
            </a:r>
          </a:p>
        </p:txBody>
      </p:sp>
      <p:sp>
        <p:nvSpPr>
          <p:cNvPr id="31" name="矩形 3"/>
          <p:cNvSpPr>
            <a:spLocks noChangeArrowheads="1"/>
          </p:cNvSpPr>
          <p:nvPr/>
        </p:nvSpPr>
        <p:spPr bwMode="auto">
          <a:xfrm>
            <a:off x="1114690" y="109064"/>
            <a:ext cx="2793058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研究理论与文献综述</a:t>
            </a: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39" grpId="0"/>
      <p:bldP spid="40" grpId="0"/>
      <p:bldP spid="41" grpId="0"/>
      <p:bldP spid="42" grpId="0"/>
      <p:bldP spid="43" grpId="0"/>
      <p:bldP spid="31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1695288" y="3003102"/>
            <a:ext cx="121571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100" dirty="0">
                <a:solidFill>
                  <a:srgbClr val="57C6CF"/>
                </a:solidFill>
              </a:rPr>
              <a:t>第三部分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539344" y="1060039"/>
            <a:ext cx="1527602" cy="1527602"/>
            <a:chOff x="8125599" y="1434035"/>
            <a:chExt cx="2036802" cy="2036802"/>
          </a:xfrm>
        </p:grpSpPr>
        <p:sp>
          <p:nvSpPr>
            <p:cNvPr id="20" name="椭圆 19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" name="组合 20"/>
            <p:cNvGrpSpPr>
              <a:grpSpLocks noChangeAspect="1"/>
            </p:cNvGrpSpPr>
            <p:nvPr/>
          </p:nvGrpSpPr>
          <p:grpSpPr>
            <a:xfrm>
              <a:off x="8518659" y="1890295"/>
              <a:ext cx="1310642" cy="1124283"/>
              <a:chOff x="5084763" y="971548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22" name="Freeform 301"/>
              <p:cNvSpPr>
                <a:spLocks noEditPoints="1"/>
              </p:cNvSpPr>
              <p:nvPr/>
            </p:nvSpPr>
            <p:spPr bwMode="auto">
              <a:xfrm>
                <a:off x="5191140" y="1031873"/>
                <a:ext cx="217488" cy="217488"/>
              </a:xfrm>
              <a:custGeom>
                <a:avLst/>
                <a:gdLst>
                  <a:gd name="T0" fmla="*/ 6 w 58"/>
                  <a:gd name="T1" fmla="*/ 14 h 58"/>
                  <a:gd name="T2" fmla="*/ 7 w 58"/>
                  <a:gd name="T3" fmla="*/ 19 h 58"/>
                  <a:gd name="T4" fmla="*/ 4 w 58"/>
                  <a:gd name="T5" fmla="*/ 20 h 58"/>
                  <a:gd name="T6" fmla="*/ 0 w 58"/>
                  <a:gd name="T7" fmla="*/ 23 h 58"/>
                  <a:gd name="T8" fmla="*/ 2 w 58"/>
                  <a:gd name="T9" fmla="*/ 27 h 58"/>
                  <a:gd name="T10" fmla="*/ 5 w 58"/>
                  <a:gd name="T11" fmla="*/ 31 h 58"/>
                  <a:gd name="T12" fmla="*/ 2 w 58"/>
                  <a:gd name="T13" fmla="*/ 34 h 58"/>
                  <a:gd name="T14" fmla="*/ 1 w 58"/>
                  <a:gd name="T15" fmla="*/ 38 h 58"/>
                  <a:gd name="T16" fmla="*/ 5 w 58"/>
                  <a:gd name="T17" fmla="*/ 41 h 58"/>
                  <a:gd name="T18" fmla="*/ 8 w 58"/>
                  <a:gd name="T19" fmla="*/ 42 h 58"/>
                  <a:gd name="T20" fmla="*/ 8 w 58"/>
                  <a:gd name="T21" fmla="*/ 46 h 58"/>
                  <a:gd name="T22" fmla="*/ 9 w 58"/>
                  <a:gd name="T23" fmla="*/ 51 h 58"/>
                  <a:gd name="T24" fmla="*/ 14 w 58"/>
                  <a:gd name="T25" fmla="*/ 51 h 58"/>
                  <a:gd name="T26" fmla="*/ 18 w 58"/>
                  <a:gd name="T27" fmla="*/ 51 h 58"/>
                  <a:gd name="T28" fmla="*/ 19 w 58"/>
                  <a:gd name="T29" fmla="*/ 54 h 58"/>
                  <a:gd name="T30" fmla="*/ 22 w 58"/>
                  <a:gd name="T31" fmla="*/ 58 h 58"/>
                  <a:gd name="T32" fmla="*/ 27 w 58"/>
                  <a:gd name="T33" fmla="*/ 56 h 58"/>
                  <a:gd name="T34" fmla="*/ 31 w 58"/>
                  <a:gd name="T35" fmla="*/ 53 h 58"/>
                  <a:gd name="T36" fmla="*/ 33 w 58"/>
                  <a:gd name="T37" fmla="*/ 56 h 58"/>
                  <a:gd name="T38" fmla="*/ 38 w 58"/>
                  <a:gd name="T39" fmla="*/ 57 h 58"/>
                  <a:gd name="T40" fmla="*/ 40 w 58"/>
                  <a:gd name="T41" fmla="*/ 53 h 58"/>
                  <a:gd name="T42" fmla="*/ 42 w 58"/>
                  <a:gd name="T43" fmla="*/ 49 h 58"/>
                  <a:gd name="T44" fmla="*/ 46 w 58"/>
                  <a:gd name="T45" fmla="*/ 50 h 58"/>
                  <a:gd name="T46" fmla="*/ 50 w 58"/>
                  <a:gd name="T47" fmla="*/ 49 h 58"/>
                  <a:gd name="T48" fmla="*/ 51 w 58"/>
                  <a:gd name="T49" fmla="*/ 44 h 58"/>
                  <a:gd name="T50" fmla="*/ 50 w 58"/>
                  <a:gd name="T51" fmla="*/ 40 h 58"/>
                  <a:gd name="T52" fmla="*/ 54 w 58"/>
                  <a:gd name="T53" fmla="*/ 39 h 58"/>
                  <a:gd name="T54" fmla="*/ 57 w 58"/>
                  <a:gd name="T55" fmla="*/ 35 h 58"/>
                  <a:gd name="T56" fmla="*/ 55 w 58"/>
                  <a:gd name="T57" fmla="*/ 31 h 58"/>
                  <a:gd name="T58" fmla="*/ 52 w 58"/>
                  <a:gd name="T59" fmla="*/ 27 h 58"/>
                  <a:gd name="T60" fmla="*/ 55 w 58"/>
                  <a:gd name="T61" fmla="*/ 25 h 58"/>
                  <a:gd name="T62" fmla="*/ 56 w 58"/>
                  <a:gd name="T63" fmla="*/ 20 h 58"/>
                  <a:gd name="T64" fmla="*/ 53 w 58"/>
                  <a:gd name="T65" fmla="*/ 18 h 58"/>
                  <a:gd name="T66" fmla="*/ 48 w 58"/>
                  <a:gd name="T67" fmla="*/ 16 h 58"/>
                  <a:gd name="T68" fmla="*/ 49 w 58"/>
                  <a:gd name="T69" fmla="*/ 12 h 58"/>
                  <a:gd name="T70" fmla="*/ 48 w 58"/>
                  <a:gd name="T71" fmla="*/ 8 h 58"/>
                  <a:gd name="T72" fmla="*/ 44 w 58"/>
                  <a:gd name="T73" fmla="*/ 7 h 58"/>
                  <a:gd name="T74" fmla="*/ 39 w 58"/>
                  <a:gd name="T75" fmla="*/ 8 h 58"/>
                  <a:gd name="T76" fmla="*/ 38 w 58"/>
                  <a:gd name="T77" fmla="*/ 4 h 58"/>
                  <a:gd name="T78" fmla="*/ 35 w 58"/>
                  <a:gd name="T79" fmla="*/ 1 h 58"/>
                  <a:gd name="T80" fmla="*/ 30 w 58"/>
                  <a:gd name="T81" fmla="*/ 3 h 58"/>
                  <a:gd name="T82" fmla="*/ 27 w 58"/>
                  <a:gd name="T83" fmla="*/ 5 h 58"/>
                  <a:gd name="T84" fmla="*/ 24 w 58"/>
                  <a:gd name="T85" fmla="*/ 3 h 58"/>
                  <a:gd name="T86" fmla="*/ 20 w 58"/>
                  <a:gd name="T87" fmla="*/ 1 h 58"/>
                  <a:gd name="T88" fmla="*/ 17 w 58"/>
                  <a:gd name="T89" fmla="*/ 5 h 58"/>
                  <a:gd name="T90" fmla="*/ 15 w 58"/>
                  <a:gd name="T91" fmla="*/ 10 h 58"/>
                  <a:gd name="T92" fmla="*/ 12 w 58"/>
                  <a:gd name="T93" fmla="*/ 9 h 58"/>
                  <a:gd name="T94" fmla="*/ 7 w 58"/>
                  <a:gd name="T95" fmla="*/ 10 h 58"/>
                  <a:gd name="T96" fmla="*/ 6 w 58"/>
                  <a:gd name="T97" fmla="*/ 14 h 58"/>
                  <a:gd name="T98" fmla="*/ 23 w 58"/>
                  <a:gd name="T99" fmla="*/ 13 h 58"/>
                  <a:gd name="T100" fmla="*/ 45 w 58"/>
                  <a:gd name="T101" fmla="*/ 24 h 58"/>
                  <a:gd name="T102" fmla="*/ 34 w 58"/>
                  <a:gd name="T103" fmla="*/ 45 h 58"/>
                  <a:gd name="T104" fmla="*/ 13 w 58"/>
                  <a:gd name="T105" fmla="*/ 34 h 58"/>
                  <a:gd name="T106" fmla="*/ 23 w 58"/>
                  <a:gd name="T10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58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3" name="Freeform 302"/>
              <p:cNvSpPr>
                <a:spLocks noEditPoints="1"/>
              </p:cNvSpPr>
              <p:nvPr/>
            </p:nvSpPr>
            <p:spPr bwMode="auto">
              <a:xfrm>
                <a:off x="5084781" y="971548"/>
                <a:ext cx="139701" cy="139700"/>
              </a:xfrm>
              <a:custGeom>
                <a:avLst/>
                <a:gdLst>
                  <a:gd name="T0" fmla="*/ 4 w 37"/>
                  <a:gd name="T1" fmla="*/ 9 h 37"/>
                  <a:gd name="T2" fmla="*/ 5 w 37"/>
                  <a:gd name="T3" fmla="*/ 12 h 37"/>
                  <a:gd name="T4" fmla="*/ 2 w 37"/>
                  <a:gd name="T5" fmla="*/ 12 h 37"/>
                  <a:gd name="T6" fmla="*/ 0 w 37"/>
                  <a:gd name="T7" fmla="*/ 14 h 37"/>
                  <a:gd name="T8" fmla="*/ 1 w 37"/>
                  <a:gd name="T9" fmla="*/ 17 h 37"/>
                  <a:gd name="T10" fmla="*/ 3 w 37"/>
                  <a:gd name="T11" fmla="*/ 20 h 37"/>
                  <a:gd name="T12" fmla="*/ 2 w 37"/>
                  <a:gd name="T13" fmla="*/ 21 h 37"/>
                  <a:gd name="T14" fmla="*/ 1 w 37"/>
                  <a:gd name="T15" fmla="*/ 24 h 37"/>
                  <a:gd name="T16" fmla="*/ 3 w 37"/>
                  <a:gd name="T17" fmla="*/ 26 h 37"/>
                  <a:gd name="T18" fmla="*/ 5 w 37"/>
                  <a:gd name="T19" fmla="*/ 26 h 37"/>
                  <a:gd name="T20" fmla="*/ 5 w 37"/>
                  <a:gd name="T21" fmla="*/ 29 h 37"/>
                  <a:gd name="T22" fmla="*/ 6 w 37"/>
                  <a:gd name="T23" fmla="*/ 32 h 37"/>
                  <a:gd name="T24" fmla="*/ 9 w 37"/>
                  <a:gd name="T25" fmla="*/ 33 h 37"/>
                  <a:gd name="T26" fmla="*/ 12 w 37"/>
                  <a:gd name="T27" fmla="*/ 32 h 37"/>
                  <a:gd name="T28" fmla="*/ 12 w 37"/>
                  <a:gd name="T29" fmla="*/ 34 h 37"/>
                  <a:gd name="T30" fmla="*/ 15 w 37"/>
                  <a:gd name="T31" fmla="*/ 37 h 37"/>
                  <a:gd name="T32" fmla="*/ 17 w 37"/>
                  <a:gd name="T33" fmla="*/ 35 h 37"/>
                  <a:gd name="T34" fmla="*/ 20 w 37"/>
                  <a:gd name="T35" fmla="*/ 34 h 37"/>
                  <a:gd name="T36" fmla="*/ 21 w 37"/>
                  <a:gd name="T37" fmla="*/ 35 h 37"/>
                  <a:gd name="T38" fmla="*/ 24 w 37"/>
                  <a:gd name="T39" fmla="*/ 36 h 37"/>
                  <a:gd name="T40" fmla="*/ 26 w 37"/>
                  <a:gd name="T41" fmla="*/ 34 h 37"/>
                  <a:gd name="T42" fmla="*/ 27 w 37"/>
                  <a:gd name="T43" fmla="*/ 31 h 37"/>
                  <a:gd name="T44" fmla="*/ 29 w 37"/>
                  <a:gd name="T45" fmla="*/ 32 h 37"/>
                  <a:gd name="T46" fmla="*/ 32 w 37"/>
                  <a:gd name="T47" fmla="*/ 31 h 37"/>
                  <a:gd name="T48" fmla="*/ 33 w 37"/>
                  <a:gd name="T49" fmla="*/ 28 h 37"/>
                  <a:gd name="T50" fmla="*/ 32 w 37"/>
                  <a:gd name="T51" fmla="*/ 25 h 37"/>
                  <a:gd name="T52" fmla="*/ 35 w 37"/>
                  <a:gd name="T53" fmla="*/ 24 h 37"/>
                  <a:gd name="T54" fmla="*/ 37 w 37"/>
                  <a:gd name="T55" fmla="*/ 22 h 37"/>
                  <a:gd name="T56" fmla="*/ 36 w 37"/>
                  <a:gd name="T57" fmla="*/ 19 h 37"/>
                  <a:gd name="T58" fmla="*/ 34 w 37"/>
                  <a:gd name="T59" fmla="*/ 17 h 37"/>
                  <a:gd name="T60" fmla="*/ 35 w 37"/>
                  <a:gd name="T61" fmla="*/ 15 h 37"/>
                  <a:gd name="T62" fmla="*/ 36 w 37"/>
                  <a:gd name="T63" fmla="*/ 12 h 37"/>
                  <a:gd name="T64" fmla="*/ 34 w 37"/>
                  <a:gd name="T65" fmla="*/ 11 h 37"/>
                  <a:gd name="T66" fmla="*/ 31 w 37"/>
                  <a:gd name="T67" fmla="*/ 9 h 37"/>
                  <a:gd name="T68" fmla="*/ 32 w 37"/>
                  <a:gd name="T69" fmla="*/ 7 h 37"/>
                  <a:gd name="T70" fmla="*/ 31 w 37"/>
                  <a:gd name="T71" fmla="*/ 4 h 37"/>
                  <a:gd name="T72" fmla="*/ 28 w 37"/>
                  <a:gd name="T73" fmla="*/ 4 h 37"/>
                  <a:gd name="T74" fmla="*/ 25 w 37"/>
                  <a:gd name="T75" fmla="*/ 4 h 37"/>
                  <a:gd name="T76" fmla="*/ 25 w 37"/>
                  <a:gd name="T77" fmla="*/ 2 h 37"/>
                  <a:gd name="T78" fmla="*/ 22 w 37"/>
                  <a:gd name="T79" fmla="*/ 0 h 37"/>
                  <a:gd name="T80" fmla="*/ 20 w 37"/>
                  <a:gd name="T81" fmla="*/ 1 h 37"/>
                  <a:gd name="T82" fmla="*/ 17 w 37"/>
                  <a:gd name="T83" fmla="*/ 3 h 37"/>
                  <a:gd name="T84" fmla="*/ 16 w 37"/>
                  <a:gd name="T85" fmla="*/ 1 h 37"/>
                  <a:gd name="T86" fmla="*/ 13 w 37"/>
                  <a:gd name="T87" fmla="*/ 0 h 37"/>
                  <a:gd name="T88" fmla="*/ 11 w 37"/>
                  <a:gd name="T89" fmla="*/ 3 h 37"/>
                  <a:gd name="T90" fmla="*/ 10 w 37"/>
                  <a:gd name="T91" fmla="*/ 6 h 37"/>
                  <a:gd name="T92" fmla="*/ 8 w 37"/>
                  <a:gd name="T93" fmla="*/ 5 h 37"/>
                  <a:gd name="T94" fmla="*/ 5 w 37"/>
                  <a:gd name="T95" fmla="*/ 6 h 37"/>
                  <a:gd name="T96" fmla="*/ 4 w 37"/>
                  <a:gd name="T97" fmla="*/ 9 h 37"/>
                  <a:gd name="T98" fmla="*/ 15 w 37"/>
                  <a:gd name="T99" fmla="*/ 8 h 37"/>
                  <a:gd name="T100" fmla="*/ 29 w 37"/>
                  <a:gd name="T101" fmla="*/ 15 h 37"/>
                  <a:gd name="T102" fmla="*/ 22 w 37"/>
                  <a:gd name="T103" fmla="*/ 29 h 37"/>
                  <a:gd name="T104" fmla="*/ 8 w 37"/>
                  <a:gd name="T105" fmla="*/ 22 h 37"/>
                  <a:gd name="T106" fmla="*/ 15 w 37"/>
                  <a:gd name="T107" fmla="*/ 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4" name="Freeform 303"/>
              <p:cNvSpPr>
                <a:spLocks noEditPoints="1"/>
              </p:cNvSpPr>
              <p:nvPr/>
            </p:nvSpPr>
            <p:spPr bwMode="auto">
              <a:xfrm>
                <a:off x="5084763" y="1111250"/>
                <a:ext cx="109538" cy="104775"/>
              </a:xfrm>
              <a:custGeom>
                <a:avLst/>
                <a:gdLst>
                  <a:gd name="T0" fmla="*/ 3 w 29"/>
                  <a:gd name="T1" fmla="*/ 7 h 28"/>
                  <a:gd name="T2" fmla="*/ 4 w 29"/>
                  <a:gd name="T3" fmla="*/ 9 h 28"/>
                  <a:gd name="T4" fmla="*/ 2 w 29"/>
                  <a:gd name="T5" fmla="*/ 9 h 28"/>
                  <a:gd name="T6" fmla="*/ 0 w 29"/>
                  <a:gd name="T7" fmla="*/ 11 h 28"/>
                  <a:gd name="T8" fmla="*/ 1 w 29"/>
                  <a:gd name="T9" fmla="*/ 13 h 28"/>
                  <a:gd name="T10" fmla="*/ 3 w 29"/>
                  <a:gd name="T11" fmla="*/ 15 h 28"/>
                  <a:gd name="T12" fmla="*/ 1 w 29"/>
                  <a:gd name="T13" fmla="*/ 16 h 28"/>
                  <a:gd name="T14" fmla="*/ 1 w 29"/>
                  <a:gd name="T15" fmla="*/ 19 h 28"/>
                  <a:gd name="T16" fmla="*/ 3 w 29"/>
                  <a:gd name="T17" fmla="*/ 20 h 28"/>
                  <a:gd name="T18" fmla="*/ 4 w 29"/>
                  <a:gd name="T19" fmla="*/ 20 h 28"/>
                  <a:gd name="T20" fmla="*/ 4 w 29"/>
                  <a:gd name="T21" fmla="*/ 23 h 28"/>
                  <a:gd name="T22" fmla="*/ 5 w 29"/>
                  <a:gd name="T23" fmla="*/ 25 h 28"/>
                  <a:gd name="T24" fmla="*/ 7 w 29"/>
                  <a:gd name="T25" fmla="*/ 25 h 28"/>
                  <a:gd name="T26" fmla="*/ 9 w 29"/>
                  <a:gd name="T27" fmla="*/ 25 h 28"/>
                  <a:gd name="T28" fmla="*/ 10 w 29"/>
                  <a:gd name="T29" fmla="*/ 27 h 28"/>
                  <a:gd name="T30" fmla="*/ 11 w 29"/>
                  <a:gd name="T31" fmla="*/ 28 h 28"/>
                  <a:gd name="T32" fmla="*/ 13 w 29"/>
                  <a:gd name="T33" fmla="*/ 27 h 28"/>
                  <a:gd name="T34" fmla="*/ 15 w 29"/>
                  <a:gd name="T35" fmla="*/ 26 h 28"/>
                  <a:gd name="T36" fmla="*/ 17 w 29"/>
                  <a:gd name="T37" fmla="*/ 27 h 28"/>
                  <a:gd name="T38" fmla="*/ 19 w 29"/>
                  <a:gd name="T39" fmla="*/ 28 h 28"/>
                  <a:gd name="T40" fmla="*/ 20 w 29"/>
                  <a:gd name="T41" fmla="*/ 26 h 28"/>
                  <a:gd name="T42" fmla="*/ 21 w 29"/>
                  <a:gd name="T43" fmla="*/ 24 h 28"/>
                  <a:gd name="T44" fmla="*/ 23 w 29"/>
                  <a:gd name="T45" fmla="*/ 24 h 28"/>
                  <a:gd name="T46" fmla="*/ 25 w 29"/>
                  <a:gd name="T47" fmla="*/ 24 h 28"/>
                  <a:gd name="T48" fmla="*/ 25 w 29"/>
                  <a:gd name="T49" fmla="*/ 21 h 28"/>
                  <a:gd name="T50" fmla="*/ 25 w 29"/>
                  <a:gd name="T51" fmla="*/ 19 h 28"/>
                  <a:gd name="T52" fmla="*/ 27 w 29"/>
                  <a:gd name="T53" fmla="*/ 19 h 28"/>
                  <a:gd name="T54" fmla="*/ 29 w 29"/>
                  <a:gd name="T55" fmla="*/ 17 h 28"/>
                  <a:gd name="T56" fmla="*/ 28 w 29"/>
                  <a:gd name="T57" fmla="*/ 15 h 28"/>
                  <a:gd name="T58" fmla="*/ 26 w 29"/>
                  <a:gd name="T59" fmla="*/ 13 h 28"/>
                  <a:gd name="T60" fmla="*/ 27 w 29"/>
                  <a:gd name="T61" fmla="*/ 12 h 28"/>
                  <a:gd name="T62" fmla="*/ 28 w 29"/>
                  <a:gd name="T63" fmla="*/ 10 h 28"/>
                  <a:gd name="T64" fmla="*/ 26 w 29"/>
                  <a:gd name="T65" fmla="*/ 8 h 28"/>
                  <a:gd name="T66" fmla="*/ 24 w 29"/>
                  <a:gd name="T67" fmla="*/ 7 h 28"/>
                  <a:gd name="T68" fmla="*/ 25 w 29"/>
                  <a:gd name="T69" fmla="*/ 6 h 28"/>
                  <a:gd name="T70" fmla="*/ 24 w 29"/>
                  <a:gd name="T71" fmla="*/ 3 h 28"/>
                  <a:gd name="T72" fmla="*/ 22 w 29"/>
                  <a:gd name="T73" fmla="*/ 3 h 28"/>
                  <a:gd name="T74" fmla="*/ 19 w 29"/>
                  <a:gd name="T75" fmla="*/ 3 h 28"/>
                  <a:gd name="T76" fmla="*/ 19 w 29"/>
                  <a:gd name="T77" fmla="*/ 2 h 28"/>
                  <a:gd name="T78" fmla="*/ 17 w 29"/>
                  <a:gd name="T79" fmla="*/ 0 h 28"/>
                  <a:gd name="T80" fmla="*/ 15 w 29"/>
                  <a:gd name="T81" fmla="*/ 1 h 28"/>
                  <a:gd name="T82" fmla="*/ 13 w 29"/>
                  <a:gd name="T83" fmla="*/ 2 h 28"/>
                  <a:gd name="T84" fmla="*/ 12 w 29"/>
                  <a:gd name="T85" fmla="*/ 1 h 28"/>
                  <a:gd name="T86" fmla="*/ 10 w 29"/>
                  <a:gd name="T87" fmla="*/ 0 h 28"/>
                  <a:gd name="T88" fmla="*/ 9 w 29"/>
                  <a:gd name="T89" fmla="*/ 2 h 28"/>
                  <a:gd name="T90" fmla="*/ 8 w 29"/>
                  <a:gd name="T91" fmla="*/ 4 h 28"/>
                  <a:gd name="T92" fmla="*/ 6 w 29"/>
                  <a:gd name="T93" fmla="*/ 4 h 28"/>
                  <a:gd name="T94" fmla="*/ 4 w 29"/>
                  <a:gd name="T95" fmla="*/ 4 h 28"/>
                  <a:gd name="T96" fmla="*/ 3 w 29"/>
                  <a:gd name="T97" fmla="*/ 7 h 28"/>
                  <a:gd name="T98" fmla="*/ 12 w 29"/>
                  <a:gd name="T99" fmla="*/ 6 h 28"/>
                  <a:gd name="T100" fmla="*/ 22 w 29"/>
                  <a:gd name="T101" fmla="*/ 12 h 28"/>
                  <a:gd name="T102" fmla="*/ 17 w 29"/>
                  <a:gd name="T103" fmla="*/ 22 h 28"/>
                  <a:gd name="T104" fmla="*/ 6 w 29"/>
                  <a:gd name="T105" fmla="*/ 17 h 28"/>
                  <a:gd name="T106" fmla="*/ 12 w 29"/>
                  <a:gd name="T10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" h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</p:grpSp>
      <p:sp>
        <p:nvSpPr>
          <p:cNvPr id="25" name="矩形 24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6291319" y="924226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理论分析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291319" y="1497328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实验推导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291319" y="2070430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实验方案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291319" y="2643532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实验步骤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6291319" y="3216634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实验难点</a:t>
            </a:r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5930667" y="2779399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5930667" y="2208455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5930667" y="1637513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5930667" y="1066568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5930667" y="781358"/>
            <a:ext cx="0" cy="28573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6291319" y="3778351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研究目标</a:t>
            </a:r>
          </a:p>
        </p:txBody>
      </p:sp>
      <p:cxnSp>
        <p:nvCxnSpPr>
          <p:cNvPr id="52" name="直接连接符 51"/>
          <p:cNvCxnSpPr/>
          <p:nvPr/>
        </p:nvCxnSpPr>
        <p:spPr>
          <a:xfrm flipV="1">
            <a:off x="5930667" y="3912582"/>
            <a:ext cx="0" cy="300042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5930667" y="3341116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675779" y="3324130"/>
            <a:ext cx="3254737" cy="106952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4100" b="1" dirty="0">
                <a:solidFill>
                  <a:srgbClr val="202A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材料方法</a:t>
            </a:r>
            <a:endParaRPr lang="en-US" altLang="zh-CN" sz="4100" b="1" dirty="0">
              <a:solidFill>
                <a:srgbClr val="202A3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Materials and methods</a:t>
            </a:r>
            <a:endParaRPr lang="zh-CN" altLang="zh-CN" sz="24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5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75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 animBg="1"/>
      <p:bldP spid="26" grpId="0"/>
      <p:bldP spid="27" grpId="0"/>
      <p:bldP spid="28" grpId="0"/>
      <p:bldP spid="29" grpId="0"/>
      <p:bldP spid="30" grpId="0"/>
      <p:bldP spid="51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2207633" y="1459056"/>
            <a:ext cx="1401445" cy="1400036"/>
            <a:chOff x="5305425" y="2638424"/>
            <a:chExt cx="1579563" cy="1577975"/>
          </a:xfrm>
          <a:solidFill>
            <a:srgbClr val="000000">
              <a:alpha val="60000"/>
            </a:srgbClr>
          </a:solidFill>
        </p:grpSpPr>
        <p:sp>
          <p:nvSpPr>
            <p:cNvPr id="31" name="Freeform 6"/>
            <p:cNvSpPr>
              <a:spLocks noEditPoints="1"/>
            </p:cNvSpPr>
            <p:nvPr/>
          </p:nvSpPr>
          <p:spPr bwMode="auto">
            <a:xfrm>
              <a:off x="5305425" y="2638424"/>
              <a:ext cx="1579563" cy="1577975"/>
            </a:xfrm>
            <a:custGeom>
              <a:avLst/>
              <a:gdLst>
                <a:gd name="T0" fmla="*/ 421 w 421"/>
                <a:gd name="T1" fmla="*/ 229 h 421"/>
                <a:gd name="T2" fmla="*/ 398 w 421"/>
                <a:gd name="T3" fmla="*/ 188 h 421"/>
                <a:gd name="T4" fmla="*/ 367 w 421"/>
                <a:gd name="T5" fmla="*/ 146 h 421"/>
                <a:gd name="T6" fmla="*/ 402 w 421"/>
                <a:gd name="T7" fmla="*/ 122 h 421"/>
                <a:gd name="T8" fmla="*/ 361 w 421"/>
                <a:gd name="T9" fmla="*/ 97 h 421"/>
                <a:gd name="T10" fmla="*/ 314 w 421"/>
                <a:gd name="T11" fmla="*/ 77 h 421"/>
                <a:gd name="T12" fmla="*/ 332 w 421"/>
                <a:gd name="T13" fmla="*/ 38 h 421"/>
                <a:gd name="T14" fmla="*/ 285 w 421"/>
                <a:gd name="T15" fmla="*/ 37 h 421"/>
                <a:gd name="T16" fmla="*/ 233 w 421"/>
                <a:gd name="T17" fmla="*/ 43 h 421"/>
                <a:gd name="T18" fmla="*/ 229 w 421"/>
                <a:gd name="T19" fmla="*/ 0 h 421"/>
                <a:gd name="T20" fmla="*/ 188 w 421"/>
                <a:gd name="T21" fmla="*/ 23 h 421"/>
                <a:gd name="T22" fmla="*/ 146 w 421"/>
                <a:gd name="T23" fmla="*/ 54 h 421"/>
                <a:gd name="T24" fmla="*/ 122 w 421"/>
                <a:gd name="T25" fmla="*/ 19 h 421"/>
                <a:gd name="T26" fmla="*/ 98 w 421"/>
                <a:gd name="T27" fmla="*/ 60 h 421"/>
                <a:gd name="T28" fmla="*/ 77 w 421"/>
                <a:gd name="T29" fmla="*/ 107 h 421"/>
                <a:gd name="T30" fmla="*/ 38 w 421"/>
                <a:gd name="T31" fmla="*/ 89 h 421"/>
                <a:gd name="T32" fmla="*/ 37 w 421"/>
                <a:gd name="T33" fmla="*/ 136 h 421"/>
                <a:gd name="T34" fmla="*/ 43 w 421"/>
                <a:gd name="T35" fmla="*/ 188 h 421"/>
                <a:gd name="T36" fmla="*/ 0 w 421"/>
                <a:gd name="T37" fmla="*/ 192 h 421"/>
                <a:gd name="T38" fmla="*/ 24 w 421"/>
                <a:gd name="T39" fmla="*/ 233 h 421"/>
                <a:gd name="T40" fmla="*/ 54 w 421"/>
                <a:gd name="T41" fmla="*/ 274 h 421"/>
                <a:gd name="T42" fmla="*/ 19 w 421"/>
                <a:gd name="T43" fmla="*/ 299 h 421"/>
                <a:gd name="T44" fmla="*/ 60 w 421"/>
                <a:gd name="T45" fmla="*/ 323 h 421"/>
                <a:gd name="T46" fmla="*/ 107 w 421"/>
                <a:gd name="T47" fmla="*/ 344 h 421"/>
                <a:gd name="T48" fmla="*/ 89 w 421"/>
                <a:gd name="T49" fmla="*/ 383 h 421"/>
                <a:gd name="T50" fmla="*/ 137 w 421"/>
                <a:gd name="T51" fmla="*/ 384 h 421"/>
                <a:gd name="T52" fmla="*/ 188 w 421"/>
                <a:gd name="T53" fmla="*/ 378 h 421"/>
                <a:gd name="T54" fmla="*/ 192 w 421"/>
                <a:gd name="T55" fmla="*/ 421 h 421"/>
                <a:gd name="T56" fmla="*/ 233 w 421"/>
                <a:gd name="T57" fmla="*/ 397 h 421"/>
                <a:gd name="T58" fmla="*/ 275 w 421"/>
                <a:gd name="T59" fmla="*/ 367 h 421"/>
                <a:gd name="T60" fmla="*/ 299 w 421"/>
                <a:gd name="T61" fmla="*/ 402 h 421"/>
                <a:gd name="T62" fmla="*/ 324 w 421"/>
                <a:gd name="T63" fmla="*/ 361 h 421"/>
                <a:gd name="T64" fmla="*/ 344 w 421"/>
                <a:gd name="T65" fmla="*/ 314 h 421"/>
                <a:gd name="T66" fmla="*/ 383 w 421"/>
                <a:gd name="T67" fmla="*/ 332 h 421"/>
                <a:gd name="T68" fmla="*/ 384 w 421"/>
                <a:gd name="T69" fmla="*/ 284 h 421"/>
                <a:gd name="T70" fmla="*/ 378 w 421"/>
                <a:gd name="T71" fmla="*/ 233 h 421"/>
                <a:gd name="T72" fmla="*/ 211 w 421"/>
                <a:gd name="T73" fmla="*/ 236 h 421"/>
                <a:gd name="T74" fmla="*/ 211 w 421"/>
                <a:gd name="T75" fmla="*/ 185 h 421"/>
                <a:gd name="T76" fmla="*/ 211 w 421"/>
                <a:gd name="T77" fmla="*/ 236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421">
                  <a:moveTo>
                    <a:pt x="398" y="233"/>
                  </a:moveTo>
                  <a:cubicBezTo>
                    <a:pt x="421" y="229"/>
                    <a:pt x="421" y="229"/>
                    <a:pt x="421" y="229"/>
                  </a:cubicBezTo>
                  <a:cubicBezTo>
                    <a:pt x="421" y="192"/>
                    <a:pt x="421" y="192"/>
                    <a:pt x="421" y="192"/>
                  </a:cubicBezTo>
                  <a:cubicBezTo>
                    <a:pt x="398" y="188"/>
                    <a:pt x="398" y="188"/>
                    <a:pt x="398" y="188"/>
                  </a:cubicBezTo>
                  <a:cubicBezTo>
                    <a:pt x="378" y="188"/>
                    <a:pt x="378" y="188"/>
                    <a:pt x="378" y="188"/>
                  </a:cubicBezTo>
                  <a:cubicBezTo>
                    <a:pt x="376" y="173"/>
                    <a:pt x="372" y="159"/>
                    <a:pt x="367" y="146"/>
                  </a:cubicBezTo>
                  <a:cubicBezTo>
                    <a:pt x="384" y="136"/>
                    <a:pt x="384" y="136"/>
                    <a:pt x="384" y="136"/>
                  </a:cubicBezTo>
                  <a:cubicBezTo>
                    <a:pt x="402" y="122"/>
                    <a:pt x="402" y="122"/>
                    <a:pt x="402" y="122"/>
                  </a:cubicBezTo>
                  <a:cubicBezTo>
                    <a:pt x="383" y="89"/>
                    <a:pt x="383" y="89"/>
                    <a:pt x="383" y="89"/>
                  </a:cubicBezTo>
                  <a:cubicBezTo>
                    <a:pt x="361" y="97"/>
                    <a:pt x="361" y="97"/>
                    <a:pt x="361" y="97"/>
                  </a:cubicBezTo>
                  <a:cubicBezTo>
                    <a:pt x="344" y="107"/>
                    <a:pt x="344" y="107"/>
                    <a:pt x="344" y="107"/>
                  </a:cubicBezTo>
                  <a:cubicBezTo>
                    <a:pt x="336" y="96"/>
                    <a:pt x="325" y="85"/>
                    <a:pt x="314" y="77"/>
                  </a:cubicBezTo>
                  <a:cubicBezTo>
                    <a:pt x="324" y="60"/>
                    <a:pt x="324" y="60"/>
                    <a:pt x="324" y="60"/>
                  </a:cubicBezTo>
                  <a:cubicBezTo>
                    <a:pt x="332" y="38"/>
                    <a:pt x="332" y="38"/>
                    <a:pt x="332" y="38"/>
                  </a:cubicBezTo>
                  <a:cubicBezTo>
                    <a:pt x="299" y="19"/>
                    <a:pt x="299" y="19"/>
                    <a:pt x="299" y="1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62" y="49"/>
                    <a:pt x="248" y="45"/>
                    <a:pt x="233" y="4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8" y="43"/>
                    <a:pt x="188" y="43"/>
                    <a:pt x="188" y="43"/>
                  </a:cubicBezTo>
                  <a:cubicBezTo>
                    <a:pt x="173" y="45"/>
                    <a:pt x="160" y="49"/>
                    <a:pt x="146" y="54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96" y="85"/>
                    <a:pt x="86" y="96"/>
                    <a:pt x="77" y="10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49" y="159"/>
                    <a:pt x="45" y="173"/>
                    <a:pt x="43" y="188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43" y="233"/>
                    <a:pt x="43" y="233"/>
                    <a:pt x="43" y="233"/>
                  </a:cubicBezTo>
                  <a:cubicBezTo>
                    <a:pt x="45" y="247"/>
                    <a:pt x="49" y="261"/>
                    <a:pt x="54" y="274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86" y="325"/>
                    <a:pt x="96" y="335"/>
                    <a:pt x="107" y="344"/>
                  </a:cubicBezTo>
                  <a:cubicBezTo>
                    <a:pt x="98" y="361"/>
                    <a:pt x="98" y="361"/>
                    <a:pt x="98" y="361"/>
                  </a:cubicBezTo>
                  <a:cubicBezTo>
                    <a:pt x="89" y="383"/>
                    <a:pt x="89" y="383"/>
                    <a:pt x="89" y="383"/>
                  </a:cubicBezTo>
                  <a:cubicBezTo>
                    <a:pt x="122" y="402"/>
                    <a:pt x="122" y="402"/>
                    <a:pt x="122" y="402"/>
                  </a:cubicBezTo>
                  <a:cubicBezTo>
                    <a:pt x="137" y="384"/>
                    <a:pt x="137" y="384"/>
                    <a:pt x="137" y="384"/>
                  </a:cubicBezTo>
                  <a:cubicBezTo>
                    <a:pt x="146" y="367"/>
                    <a:pt x="146" y="367"/>
                    <a:pt x="146" y="367"/>
                  </a:cubicBezTo>
                  <a:cubicBezTo>
                    <a:pt x="160" y="372"/>
                    <a:pt x="173" y="376"/>
                    <a:pt x="188" y="378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92" y="421"/>
                    <a:pt x="192" y="421"/>
                    <a:pt x="192" y="421"/>
                  </a:cubicBezTo>
                  <a:cubicBezTo>
                    <a:pt x="229" y="421"/>
                    <a:pt x="229" y="421"/>
                    <a:pt x="229" y="421"/>
                  </a:cubicBezTo>
                  <a:cubicBezTo>
                    <a:pt x="233" y="397"/>
                    <a:pt x="233" y="397"/>
                    <a:pt x="233" y="39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48" y="376"/>
                    <a:pt x="262" y="372"/>
                    <a:pt x="275" y="367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99" y="402"/>
                    <a:pt x="299" y="402"/>
                    <a:pt x="299" y="402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24" y="361"/>
                    <a:pt x="324" y="361"/>
                    <a:pt x="324" y="361"/>
                  </a:cubicBezTo>
                  <a:cubicBezTo>
                    <a:pt x="314" y="344"/>
                    <a:pt x="314" y="344"/>
                    <a:pt x="314" y="344"/>
                  </a:cubicBezTo>
                  <a:cubicBezTo>
                    <a:pt x="325" y="335"/>
                    <a:pt x="336" y="325"/>
                    <a:pt x="344" y="314"/>
                  </a:cubicBezTo>
                  <a:cubicBezTo>
                    <a:pt x="361" y="323"/>
                    <a:pt x="361" y="323"/>
                    <a:pt x="361" y="323"/>
                  </a:cubicBezTo>
                  <a:cubicBezTo>
                    <a:pt x="383" y="332"/>
                    <a:pt x="383" y="332"/>
                    <a:pt x="383" y="332"/>
                  </a:cubicBezTo>
                  <a:cubicBezTo>
                    <a:pt x="402" y="299"/>
                    <a:pt x="402" y="299"/>
                    <a:pt x="402" y="299"/>
                  </a:cubicBezTo>
                  <a:cubicBezTo>
                    <a:pt x="384" y="284"/>
                    <a:pt x="384" y="284"/>
                    <a:pt x="384" y="284"/>
                  </a:cubicBezTo>
                  <a:cubicBezTo>
                    <a:pt x="367" y="274"/>
                    <a:pt x="367" y="274"/>
                    <a:pt x="367" y="274"/>
                  </a:cubicBezTo>
                  <a:cubicBezTo>
                    <a:pt x="372" y="261"/>
                    <a:pt x="376" y="247"/>
                    <a:pt x="378" y="233"/>
                  </a:cubicBezTo>
                  <a:lnTo>
                    <a:pt x="398" y="233"/>
                  </a:lnTo>
                  <a:close/>
                  <a:moveTo>
                    <a:pt x="211" y="236"/>
                  </a:moveTo>
                  <a:cubicBezTo>
                    <a:pt x="197" y="236"/>
                    <a:pt x="185" y="224"/>
                    <a:pt x="185" y="210"/>
                  </a:cubicBezTo>
                  <a:cubicBezTo>
                    <a:pt x="185" y="196"/>
                    <a:pt x="197" y="185"/>
                    <a:pt x="211" y="185"/>
                  </a:cubicBezTo>
                  <a:cubicBezTo>
                    <a:pt x="225" y="185"/>
                    <a:pt x="236" y="196"/>
                    <a:pt x="236" y="210"/>
                  </a:cubicBezTo>
                  <a:cubicBezTo>
                    <a:pt x="236" y="224"/>
                    <a:pt x="225" y="236"/>
                    <a:pt x="211" y="23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5602288" y="2933700"/>
              <a:ext cx="985838" cy="985838"/>
            </a:xfrm>
            <a:custGeom>
              <a:avLst/>
              <a:gdLst>
                <a:gd name="T0" fmla="*/ 132 w 263"/>
                <a:gd name="T1" fmla="*/ 0 h 263"/>
                <a:gd name="T2" fmla="*/ 0 w 263"/>
                <a:gd name="T3" fmla="*/ 131 h 263"/>
                <a:gd name="T4" fmla="*/ 132 w 263"/>
                <a:gd name="T5" fmla="*/ 263 h 263"/>
                <a:gd name="T6" fmla="*/ 263 w 263"/>
                <a:gd name="T7" fmla="*/ 131 h 263"/>
                <a:gd name="T8" fmla="*/ 132 w 263"/>
                <a:gd name="T9" fmla="*/ 0 h 263"/>
                <a:gd name="T10" fmla="*/ 132 w 263"/>
                <a:gd name="T11" fmla="*/ 190 h 263"/>
                <a:gd name="T12" fmla="*/ 73 w 263"/>
                <a:gd name="T13" fmla="*/ 131 h 263"/>
                <a:gd name="T14" fmla="*/ 132 w 263"/>
                <a:gd name="T15" fmla="*/ 73 h 263"/>
                <a:gd name="T16" fmla="*/ 190 w 263"/>
                <a:gd name="T17" fmla="*/ 131 h 263"/>
                <a:gd name="T18" fmla="*/ 132 w 263"/>
                <a:gd name="T19" fmla="*/ 19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2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4"/>
                    <a:pt x="59" y="263"/>
                    <a:pt x="132" y="263"/>
                  </a:cubicBezTo>
                  <a:cubicBezTo>
                    <a:pt x="204" y="263"/>
                    <a:pt x="263" y="204"/>
                    <a:pt x="263" y="131"/>
                  </a:cubicBezTo>
                  <a:cubicBezTo>
                    <a:pt x="263" y="59"/>
                    <a:pt x="204" y="0"/>
                    <a:pt x="132" y="0"/>
                  </a:cubicBezTo>
                  <a:close/>
                  <a:moveTo>
                    <a:pt x="132" y="190"/>
                  </a:moveTo>
                  <a:cubicBezTo>
                    <a:pt x="99" y="190"/>
                    <a:pt x="73" y="164"/>
                    <a:pt x="73" y="131"/>
                  </a:cubicBezTo>
                  <a:cubicBezTo>
                    <a:pt x="73" y="99"/>
                    <a:pt x="99" y="73"/>
                    <a:pt x="132" y="73"/>
                  </a:cubicBezTo>
                  <a:cubicBezTo>
                    <a:pt x="164" y="73"/>
                    <a:pt x="190" y="99"/>
                    <a:pt x="190" y="131"/>
                  </a:cubicBezTo>
                  <a:cubicBezTo>
                    <a:pt x="190" y="164"/>
                    <a:pt x="164" y="190"/>
                    <a:pt x="132" y="190"/>
                  </a:cubicBezTo>
                  <a:close/>
                </a:path>
              </a:pathLst>
            </a:custGeom>
            <a:solidFill>
              <a:srgbClr val="202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073679" y="2323751"/>
            <a:ext cx="1759201" cy="1756384"/>
            <a:chOff x="5102225" y="2441575"/>
            <a:chExt cx="1982788" cy="1979613"/>
          </a:xfrm>
          <a:solidFill>
            <a:srgbClr val="000000">
              <a:alpha val="60000"/>
            </a:srgbClr>
          </a:solidFill>
        </p:grpSpPr>
        <p:sp>
          <p:nvSpPr>
            <p:cNvPr id="34" name="Freeform 12"/>
            <p:cNvSpPr>
              <a:spLocks noEditPoints="1"/>
            </p:cNvSpPr>
            <p:nvPr/>
          </p:nvSpPr>
          <p:spPr bwMode="auto">
            <a:xfrm>
              <a:off x="5102225" y="2441575"/>
              <a:ext cx="1982788" cy="1979613"/>
            </a:xfrm>
            <a:custGeom>
              <a:avLst/>
              <a:gdLst>
                <a:gd name="T0" fmla="*/ 529 w 529"/>
                <a:gd name="T1" fmla="*/ 283 h 528"/>
                <a:gd name="T2" fmla="*/ 506 w 529"/>
                <a:gd name="T3" fmla="*/ 241 h 528"/>
                <a:gd name="T4" fmla="*/ 479 w 529"/>
                <a:gd name="T5" fmla="*/ 200 h 528"/>
                <a:gd name="T6" fmla="*/ 516 w 529"/>
                <a:gd name="T7" fmla="*/ 180 h 528"/>
                <a:gd name="T8" fmla="*/ 479 w 529"/>
                <a:gd name="T9" fmla="*/ 151 h 528"/>
                <a:gd name="T10" fmla="*/ 438 w 529"/>
                <a:gd name="T11" fmla="*/ 123 h 528"/>
                <a:gd name="T12" fmla="*/ 465 w 529"/>
                <a:gd name="T13" fmla="*/ 90 h 528"/>
                <a:gd name="T14" fmla="*/ 420 w 529"/>
                <a:gd name="T15" fmla="*/ 77 h 528"/>
                <a:gd name="T16" fmla="*/ 371 w 529"/>
                <a:gd name="T17" fmla="*/ 67 h 528"/>
                <a:gd name="T18" fmla="*/ 383 w 529"/>
                <a:gd name="T19" fmla="*/ 27 h 528"/>
                <a:gd name="T20" fmla="*/ 336 w 529"/>
                <a:gd name="T21" fmla="*/ 32 h 528"/>
                <a:gd name="T22" fmla="*/ 288 w 529"/>
                <a:gd name="T23" fmla="*/ 42 h 528"/>
                <a:gd name="T24" fmla="*/ 284 w 529"/>
                <a:gd name="T25" fmla="*/ 0 h 528"/>
                <a:gd name="T26" fmla="*/ 242 w 529"/>
                <a:gd name="T27" fmla="*/ 23 h 528"/>
                <a:gd name="T28" fmla="*/ 201 w 529"/>
                <a:gd name="T29" fmla="*/ 50 h 528"/>
                <a:gd name="T30" fmla="*/ 181 w 529"/>
                <a:gd name="T31" fmla="*/ 13 h 528"/>
                <a:gd name="T32" fmla="*/ 152 w 529"/>
                <a:gd name="T33" fmla="*/ 50 h 528"/>
                <a:gd name="T34" fmla="*/ 124 w 529"/>
                <a:gd name="T35" fmla="*/ 91 h 528"/>
                <a:gd name="T36" fmla="*/ 91 w 529"/>
                <a:gd name="T37" fmla="*/ 64 h 528"/>
                <a:gd name="T38" fmla="*/ 78 w 529"/>
                <a:gd name="T39" fmla="*/ 109 h 528"/>
                <a:gd name="T40" fmla="*/ 68 w 529"/>
                <a:gd name="T41" fmla="*/ 158 h 528"/>
                <a:gd name="T42" fmla="*/ 28 w 529"/>
                <a:gd name="T43" fmla="*/ 145 h 528"/>
                <a:gd name="T44" fmla="*/ 33 w 529"/>
                <a:gd name="T45" fmla="*/ 193 h 528"/>
                <a:gd name="T46" fmla="*/ 42 w 529"/>
                <a:gd name="T47" fmla="*/ 241 h 528"/>
                <a:gd name="T48" fmla="*/ 0 w 529"/>
                <a:gd name="T49" fmla="*/ 245 h 528"/>
                <a:gd name="T50" fmla="*/ 24 w 529"/>
                <a:gd name="T51" fmla="*/ 287 h 528"/>
                <a:gd name="T52" fmla="*/ 51 w 529"/>
                <a:gd name="T53" fmla="*/ 328 h 528"/>
                <a:gd name="T54" fmla="*/ 13 w 529"/>
                <a:gd name="T55" fmla="*/ 348 h 528"/>
                <a:gd name="T56" fmla="*/ 51 w 529"/>
                <a:gd name="T57" fmla="*/ 377 h 528"/>
                <a:gd name="T58" fmla="*/ 92 w 529"/>
                <a:gd name="T59" fmla="*/ 405 h 528"/>
                <a:gd name="T60" fmla="*/ 65 w 529"/>
                <a:gd name="T61" fmla="*/ 438 h 528"/>
                <a:gd name="T62" fmla="*/ 110 w 529"/>
                <a:gd name="T63" fmla="*/ 451 h 528"/>
                <a:gd name="T64" fmla="*/ 159 w 529"/>
                <a:gd name="T65" fmla="*/ 461 h 528"/>
                <a:gd name="T66" fmla="*/ 146 w 529"/>
                <a:gd name="T67" fmla="*/ 501 h 528"/>
                <a:gd name="T68" fmla="*/ 193 w 529"/>
                <a:gd name="T69" fmla="*/ 496 h 528"/>
                <a:gd name="T70" fmla="*/ 242 w 529"/>
                <a:gd name="T71" fmla="*/ 486 h 528"/>
                <a:gd name="T72" fmla="*/ 246 w 529"/>
                <a:gd name="T73" fmla="*/ 528 h 528"/>
                <a:gd name="T74" fmla="*/ 288 w 529"/>
                <a:gd name="T75" fmla="*/ 505 h 528"/>
                <a:gd name="T76" fmla="*/ 329 w 529"/>
                <a:gd name="T77" fmla="*/ 478 h 528"/>
                <a:gd name="T78" fmla="*/ 349 w 529"/>
                <a:gd name="T79" fmla="*/ 516 h 528"/>
                <a:gd name="T80" fmla="*/ 378 w 529"/>
                <a:gd name="T81" fmla="*/ 478 h 528"/>
                <a:gd name="T82" fmla="*/ 406 w 529"/>
                <a:gd name="T83" fmla="*/ 437 h 528"/>
                <a:gd name="T84" fmla="*/ 439 w 529"/>
                <a:gd name="T85" fmla="*/ 464 h 528"/>
                <a:gd name="T86" fmla="*/ 452 w 529"/>
                <a:gd name="T87" fmla="*/ 419 h 528"/>
                <a:gd name="T88" fmla="*/ 462 w 529"/>
                <a:gd name="T89" fmla="*/ 370 h 528"/>
                <a:gd name="T90" fmla="*/ 502 w 529"/>
                <a:gd name="T91" fmla="*/ 383 h 528"/>
                <a:gd name="T92" fmla="*/ 496 w 529"/>
                <a:gd name="T93" fmla="*/ 335 h 528"/>
                <a:gd name="T94" fmla="*/ 487 w 529"/>
                <a:gd name="T95" fmla="*/ 287 h 528"/>
                <a:gd name="T96" fmla="*/ 265 w 529"/>
                <a:gd name="T97" fmla="*/ 290 h 528"/>
                <a:gd name="T98" fmla="*/ 265 w 529"/>
                <a:gd name="T99" fmla="*/ 238 h 528"/>
                <a:gd name="T100" fmla="*/ 265 w 529"/>
                <a:gd name="T101" fmla="*/ 29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9" h="528">
                  <a:moveTo>
                    <a:pt x="506" y="287"/>
                  </a:moveTo>
                  <a:cubicBezTo>
                    <a:pt x="529" y="283"/>
                    <a:pt x="529" y="283"/>
                    <a:pt x="529" y="283"/>
                  </a:cubicBezTo>
                  <a:cubicBezTo>
                    <a:pt x="529" y="245"/>
                    <a:pt x="529" y="245"/>
                    <a:pt x="529" y="245"/>
                  </a:cubicBezTo>
                  <a:cubicBezTo>
                    <a:pt x="506" y="241"/>
                    <a:pt x="506" y="241"/>
                    <a:pt x="506" y="241"/>
                  </a:cubicBezTo>
                  <a:cubicBezTo>
                    <a:pt x="487" y="241"/>
                    <a:pt x="487" y="241"/>
                    <a:pt x="487" y="241"/>
                  </a:cubicBezTo>
                  <a:cubicBezTo>
                    <a:pt x="486" y="227"/>
                    <a:pt x="483" y="213"/>
                    <a:pt x="479" y="200"/>
                  </a:cubicBezTo>
                  <a:cubicBezTo>
                    <a:pt x="496" y="193"/>
                    <a:pt x="496" y="193"/>
                    <a:pt x="496" y="193"/>
                  </a:cubicBezTo>
                  <a:cubicBezTo>
                    <a:pt x="516" y="180"/>
                    <a:pt x="516" y="180"/>
                    <a:pt x="516" y="180"/>
                  </a:cubicBezTo>
                  <a:cubicBezTo>
                    <a:pt x="502" y="145"/>
                    <a:pt x="502" y="145"/>
                    <a:pt x="502" y="145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62" y="158"/>
                    <a:pt x="462" y="158"/>
                    <a:pt x="462" y="158"/>
                  </a:cubicBezTo>
                  <a:cubicBezTo>
                    <a:pt x="455" y="145"/>
                    <a:pt x="447" y="134"/>
                    <a:pt x="438" y="123"/>
                  </a:cubicBezTo>
                  <a:cubicBezTo>
                    <a:pt x="452" y="109"/>
                    <a:pt x="452" y="109"/>
                    <a:pt x="452" y="109"/>
                  </a:cubicBezTo>
                  <a:cubicBezTo>
                    <a:pt x="465" y="90"/>
                    <a:pt x="465" y="90"/>
                    <a:pt x="465" y="90"/>
                  </a:cubicBezTo>
                  <a:cubicBezTo>
                    <a:pt x="439" y="64"/>
                    <a:pt x="439" y="64"/>
                    <a:pt x="439" y="64"/>
                  </a:cubicBezTo>
                  <a:cubicBezTo>
                    <a:pt x="420" y="77"/>
                    <a:pt x="420" y="77"/>
                    <a:pt x="420" y="77"/>
                  </a:cubicBezTo>
                  <a:cubicBezTo>
                    <a:pt x="406" y="91"/>
                    <a:pt x="406" y="91"/>
                    <a:pt x="406" y="91"/>
                  </a:cubicBezTo>
                  <a:cubicBezTo>
                    <a:pt x="395" y="82"/>
                    <a:pt x="383" y="74"/>
                    <a:pt x="371" y="67"/>
                  </a:cubicBezTo>
                  <a:cubicBezTo>
                    <a:pt x="378" y="50"/>
                    <a:pt x="378" y="50"/>
                    <a:pt x="378" y="50"/>
                  </a:cubicBezTo>
                  <a:cubicBezTo>
                    <a:pt x="383" y="27"/>
                    <a:pt x="383" y="27"/>
                    <a:pt x="383" y="27"/>
                  </a:cubicBezTo>
                  <a:cubicBezTo>
                    <a:pt x="349" y="13"/>
                    <a:pt x="349" y="13"/>
                    <a:pt x="349" y="13"/>
                  </a:cubicBezTo>
                  <a:cubicBezTo>
                    <a:pt x="336" y="32"/>
                    <a:pt x="336" y="32"/>
                    <a:pt x="336" y="32"/>
                  </a:cubicBezTo>
                  <a:cubicBezTo>
                    <a:pt x="329" y="50"/>
                    <a:pt x="329" y="50"/>
                    <a:pt x="329" y="50"/>
                  </a:cubicBezTo>
                  <a:cubicBezTo>
                    <a:pt x="316" y="46"/>
                    <a:pt x="302" y="43"/>
                    <a:pt x="288" y="42"/>
                  </a:cubicBezTo>
                  <a:cubicBezTo>
                    <a:pt x="288" y="23"/>
                    <a:pt x="288" y="23"/>
                    <a:pt x="288" y="23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2" y="23"/>
                    <a:pt x="242" y="23"/>
                    <a:pt x="242" y="23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28" y="43"/>
                    <a:pt x="214" y="46"/>
                    <a:pt x="201" y="50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81" y="13"/>
                    <a:pt x="181" y="13"/>
                    <a:pt x="181" y="13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52" y="50"/>
                    <a:pt x="152" y="50"/>
                    <a:pt x="152" y="50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46" y="74"/>
                    <a:pt x="135" y="82"/>
                    <a:pt x="124" y="91"/>
                  </a:cubicBezTo>
                  <a:cubicBezTo>
                    <a:pt x="110" y="77"/>
                    <a:pt x="110" y="77"/>
                    <a:pt x="110" y="77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92" y="123"/>
                    <a:pt x="92" y="123"/>
                    <a:pt x="92" y="123"/>
                  </a:cubicBezTo>
                  <a:cubicBezTo>
                    <a:pt x="83" y="134"/>
                    <a:pt x="75" y="145"/>
                    <a:pt x="68" y="158"/>
                  </a:cubicBezTo>
                  <a:cubicBezTo>
                    <a:pt x="51" y="151"/>
                    <a:pt x="51" y="151"/>
                    <a:pt x="51" y="151"/>
                  </a:cubicBezTo>
                  <a:cubicBezTo>
                    <a:pt x="28" y="145"/>
                    <a:pt x="28" y="145"/>
                    <a:pt x="28" y="145"/>
                  </a:cubicBezTo>
                  <a:cubicBezTo>
                    <a:pt x="13" y="180"/>
                    <a:pt x="13" y="180"/>
                    <a:pt x="13" y="180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51" y="200"/>
                    <a:pt x="51" y="200"/>
                    <a:pt x="51" y="200"/>
                  </a:cubicBezTo>
                  <a:cubicBezTo>
                    <a:pt x="47" y="213"/>
                    <a:pt x="44" y="227"/>
                    <a:pt x="42" y="241"/>
                  </a:cubicBezTo>
                  <a:cubicBezTo>
                    <a:pt x="24" y="241"/>
                    <a:pt x="24" y="241"/>
                    <a:pt x="24" y="241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24" y="287"/>
                    <a:pt x="24" y="287"/>
                    <a:pt x="24" y="287"/>
                  </a:cubicBezTo>
                  <a:cubicBezTo>
                    <a:pt x="42" y="287"/>
                    <a:pt x="42" y="287"/>
                    <a:pt x="42" y="287"/>
                  </a:cubicBezTo>
                  <a:cubicBezTo>
                    <a:pt x="44" y="301"/>
                    <a:pt x="47" y="315"/>
                    <a:pt x="51" y="328"/>
                  </a:cubicBezTo>
                  <a:cubicBezTo>
                    <a:pt x="33" y="335"/>
                    <a:pt x="33" y="335"/>
                    <a:pt x="33" y="335"/>
                  </a:cubicBezTo>
                  <a:cubicBezTo>
                    <a:pt x="13" y="348"/>
                    <a:pt x="13" y="348"/>
                    <a:pt x="13" y="348"/>
                  </a:cubicBezTo>
                  <a:cubicBezTo>
                    <a:pt x="28" y="383"/>
                    <a:pt x="28" y="383"/>
                    <a:pt x="28" y="383"/>
                  </a:cubicBezTo>
                  <a:cubicBezTo>
                    <a:pt x="51" y="377"/>
                    <a:pt x="51" y="377"/>
                    <a:pt x="51" y="377"/>
                  </a:cubicBezTo>
                  <a:cubicBezTo>
                    <a:pt x="68" y="370"/>
                    <a:pt x="68" y="370"/>
                    <a:pt x="68" y="370"/>
                  </a:cubicBezTo>
                  <a:cubicBezTo>
                    <a:pt x="75" y="383"/>
                    <a:pt x="83" y="394"/>
                    <a:pt x="92" y="405"/>
                  </a:cubicBezTo>
                  <a:cubicBezTo>
                    <a:pt x="78" y="419"/>
                    <a:pt x="78" y="419"/>
                    <a:pt x="78" y="419"/>
                  </a:cubicBezTo>
                  <a:cubicBezTo>
                    <a:pt x="65" y="438"/>
                    <a:pt x="65" y="438"/>
                    <a:pt x="65" y="438"/>
                  </a:cubicBezTo>
                  <a:cubicBezTo>
                    <a:pt x="91" y="464"/>
                    <a:pt x="91" y="464"/>
                    <a:pt x="91" y="464"/>
                  </a:cubicBezTo>
                  <a:cubicBezTo>
                    <a:pt x="110" y="451"/>
                    <a:pt x="110" y="451"/>
                    <a:pt x="110" y="451"/>
                  </a:cubicBezTo>
                  <a:cubicBezTo>
                    <a:pt x="124" y="437"/>
                    <a:pt x="124" y="437"/>
                    <a:pt x="124" y="437"/>
                  </a:cubicBezTo>
                  <a:cubicBezTo>
                    <a:pt x="135" y="446"/>
                    <a:pt x="146" y="454"/>
                    <a:pt x="159" y="461"/>
                  </a:cubicBezTo>
                  <a:cubicBezTo>
                    <a:pt x="152" y="478"/>
                    <a:pt x="152" y="478"/>
                    <a:pt x="152" y="478"/>
                  </a:cubicBezTo>
                  <a:cubicBezTo>
                    <a:pt x="146" y="501"/>
                    <a:pt x="146" y="501"/>
                    <a:pt x="146" y="501"/>
                  </a:cubicBezTo>
                  <a:cubicBezTo>
                    <a:pt x="181" y="516"/>
                    <a:pt x="181" y="516"/>
                    <a:pt x="181" y="516"/>
                  </a:cubicBezTo>
                  <a:cubicBezTo>
                    <a:pt x="193" y="496"/>
                    <a:pt x="193" y="496"/>
                    <a:pt x="193" y="496"/>
                  </a:cubicBezTo>
                  <a:cubicBezTo>
                    <a:pt x="201" y="478"/>
                    <a:pt x="201" y="478"/>
                    <a:pt x="201" y="478"/>
                  </a:cubicBezTo>
                  <a:cubicBezTo>
                    <a:pt x="214" y="482"/>
                    <a:pt x="228" y="485"/>
                    <a:pt x="242" y="486"/>
                  </a:cubicBezTo>
                  <a:cubicBezTo>
                    <a:pt x="242" y="505"/>
                    <a:pt x="242" y="505"/>
                    <a:pt x="242" y="505"/>
                  </a:cubicBezTo>
                  <a:cubicBezTo>
                    <a:pt x="246" y="528"/>
                    <a:pt x="246" y="528"/>
                    <a:pt x="246" y="528"/>
                  </a:cubicBezTo>
                  <a:cubicBezTo>
                    <a:pt x="284" y="528"/>
                    <a:pt x="284" y="528"/>
                    <a:pt x="284" y="528"/>
                  </a:cubicBezTo>
                  <a:cubicBezTo>
                    <a:pt x="288" y="505"/>
                    <a:pt x="288" y="505"/>
                    <a:pt x="288" y="505"/>
                  </a:cubicBezTo>
                  <a:cubicBezTo>
                    <a:pt x="288" y="486"/>
                    <a:pt x="288" y="486"/>
                    <a:pt x="288" y="486"/>
                  </a:cubicBezTo>
                  <a:cubicBezTo>
                    <a:pt x="302" y="485"/>
                    <a:pt x="316" y="482"/>
                    <a:pt x="329" y="478"/>
                  </a:cubicBezTo>
                  <a:cubicBezTo>
                    <a:pt x="336" y="496"/>
                    <a:pt x="336" y="496"/>
                    <a:pt x="336" y="496"/>
                  </a:cubicBezTo>
                  <a:cubicBezTo>
                    <a:pt x="349" y="516"/>
                    <a:pt x="349" y="516"/>
                    <a:pt x="349" y="516"/>
                  </a:cubicBezTo>
                  <a:cubicBezTo>
                    <a:pt x="383" y="501"/>
                    <a:pt x="383" y="501"/>
                    <a:pt x="383" y="501"/>
                  </a:cubicBezTo>
                  <a:cubicBezTo>
                    <a:pt x="378" y="478"/>
                    <a:pt x="378" y="478"/>
                    <a:pt x="378" y="478"/>
                  </a:cubicBezTo>
                  <a:cubicBezTo>
                    <a:pt x="371" y="461"/>
                    <a:pt x="371" y="461"/>
                    <a:pt x="371" y="461"/>
                  </a:cubicBezTo>
                  <a:cubicBezTo>
                    <a:pt x="383" y="454"/>
                    <a:pt x="395" y="446"/>
                    <a:pt x="406" y="437"/>
                  </a:cubicBezTo>
                  <a:cubicBezTo>
                    <a:pt x="420" y="451"/>
                    <a:pt x="420" y="451"/>
                    <a:pt x="420" y="451"/>
                  </a:cubicBezTo>
                  <a:cubicBezTo>
                    <a:pt x="439" y="464"/>
                    <a:pt x="439" y="464"/>
                    <a:pt x="439" y="464"/>
                  </a:cubicBezTo>
                  <a:cubicBezTo>
                    <a:pt x="465" y="438"/>
                    <a:pt x="465" y="438"/>
                    <a:pt x="465" y="438"/>
                  </a:cubicBezTo>
                  <a:cubicBezTo>
                    <a:pt x="452" y="419"/>
                    <a:pt x="452" y="419"/>
                    <a:pt x="452" y="419"/>
                  </a:cubicBezTo>
                  <a:cubicBezTo>
                    <a:pt x="438" y="405"/>
                    <a:pt x="438" y="405"/>
                    <a:pt x="438" y="405"/>
                  </a:cubicBezTo>
                  <a:cubicBezTo>
                    <a:pt x="447" y="394"/>
                    <a:pt x="455" y="383"/>
                    <a:pt x="462" y="370"/>
                  </a:cubicBezTo>
                  <a:cubicBezTo>
                    <a:pt x="479" y="377"/>
                    <a:pt x="479" y="377"/>
                    <a:pt x="479" y="377"/>
                  </a:cubicBezTo>
                  <a:cubicBezTo>
                    <a:pt x="502" y="383"/>
                    <a:pt x="502" y="383"/>
                    <a:pt x="502" y="383"/>
                  </a:cubicBezTo>
                  <a:cubicBezTo>
                    <a:pt x="516" y="348"/>
                    <a:pt x="516" y="348"/>
                    <a:pt x="516" y="348"/>
                  </a:cubicBezTo>
                  <a:cubicBezTo>
                    <a:pt x="496" y="335"/>
                    <a:pt x="496" y="335"/>
                    <a:pt x="496" y="335"/>
                  </a:cubicBezTo>
                  <a:cubicBezTo>
                    <a:pt x="479" y="328"/>
                    <a:pt x="479" y="328"/>
                    <a:pt x="479" y="328"/>
                  </a:cubicBezTo>
                  <a:cubicBezTo>
                    <a:pt x="483" y="315"/>
                    <a:pt x="486" y="301"/>
                    <a:pt x="487" y="287"/>
                  </a:cubicBezTo>
                  <a:lnTo>
                    <a:pt x="506" y="287"/>
                  </a:lnTo>
                  <a:close/>
                  <a:moveTo>
                    <a:pt x="265" y="290"/>
                  </a:moveTo>
                  <a:cubicBezTo>
                    <a:pt x="251" y="290"/>
                    <a:pt x="239" y="278"/>
                    <a:pt x="239" y="264"/>
                  </a:cubicBezTo>
                  <a:cubicBezTo>
                    <a:pt x="239" y="250"/>
                    <a:pt x="251" y="238"/>
                    <a:pt x="265" y="238"/>
                  </a:cubicBezTo>
                  <a:cubicBezTo>
                    <a:pt x="279" y="238"/>
                    <a:pt x="291" y="250"/>
                    <a:pt x="291" y="264"/>
                  </a:cubicBezTo>
                  <a:cubicBezTo>
                    <a:pt x="291" y="278"/>
                    <a:pt x="279" y="290"/>
                    <a:pt x="265" y="290"/>
                  </a:cubicBezTo>
                  <a:close/>
                </a:path>
              </a:pathLst>
            </a:custGeom>
            <a:solidFill>
              <a:srgbClr val="57C6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3"/>
            <p:cNvSpPr>
              <a:spLocks noEditPoints="1"/>
            </p:cNvSpPr>
            <p:nvPr/>
          </p:nvSpPr>
          <p:spPr bwMode="auto">
            <a:xfrm>
              <a:off x="5405438" y="2741613"/>
              <a:ext cx="1376363" cy="1381125"/>
            </a:xfrm>
            <a:custGeom>
              <a:avLst/>
              <a:gdLst>
                <a:gd name="T0" fmla="*/ 184 w 367"/>
                <a:gd name="T1" fmla="*/ 0 h 368"/>
                <a:gd name="T2" fmla="*/ 0 w 367"/>
                <a:gd name="T3" fmla="*/ 184 h 368"/>
                <a:gd name="T4" fmla="*/ 184 w 367"/>
                <a:gd name="T5" fmla="*/ 368 h 368"/>
                <a:gd name="T6" fmla="*/ 367 w 367"/>
                <a:gd name="T7" fmla="*/ 184 h 368"/>
                <a:gd name="T8" fmla="*/ 184 w 367"/>
                <a:gd name="T9" fmla="*/ 0 h 368"/>
                <a:gd name="T10" fmla="*/ 184 w 367"/>
                <a:gd name="T11" fmla="*/ 250 h 368"/>
                <a:gd name="T12" fmla="*/ 118 w 367"/>
                <a:gd name="T13" fmla="*/ 184 h 368"/>
                <a:gd name="T14" fmla="*/ 184 w 367"/>
                <a:gd name="T15" fmla="*/ 118 h 368"/>
                <a:gd name="T16" fmla="*/ 250 w 367"/>
                <a:gd name="T17" fmla="*/ 184 h 368"/>
                <a:gd name="T18" fmla="*/ 184 w 367"/>
                <a:gd name="T19" fmla="*/ 25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7" h="368">
                  <a:moveTo>
                    <a:pt x="184" y="0"/>
                  </a:moveTo>
                  <a:cubicBezTo>
                    <a:pt x="83" y="0"/>
                    <a:pt x="0" y="83"/>
                    <a:pt x="0" y="184"/>
                  </a:cubicBezTo>
                  <a:cubicBezTo>
                    <a:pt x="0" y="285"/>
                    <a:pt x="83" y="368"/>
                    <a:pt x="184" y="368"/>
                  </a:cubicBezTo>
                  <a:cubicBezTo>
                    <a:pt x="285" y="368"/>
                    <a:pt x="367" y="285"/>
                    <a:pt x="367" y="184"/>
                  </a:cubicBezTo>
                  <a:cubicBezTo>
                    <a:pt x="367" y="83"/>
                    <a:pt x="285" y="0"/>
                    <a:pt x="184" y="0"/>
                  </a:cubicBezTo>
                  <a:close/>
                  <a:moveTo>
                    <a:pt x="184" y="250"/>
                  </a:moveTo>
                  <a:cubicBezTo>
                    <a:pt x="148" y="250"/>
                    <a:pt x="118" y="220"/>
                    <a:pt x="118" y="184"/>
                  </a:cubicBezTo>
                  <a:cubicBezTo>
                    <a:pt x="118" y="148"/>
                    <a:pt x="148" y="118"/>
                    <a:pt x="184" y="118"/>
                  </a:cubicBezTo>
                  <a:cubicBezTo>
                    <a:pt x="220" y="118"/>
                    <a:pt x="250" y="148"/>
                    <a:pt x="250" y="184"/>
                  </a:cubicBezTo>
                  <a:cubicBezTo>
                    <a:pt x="250" y="220"/>
                    <a:pt x="220" y="250"/>
                    <a:pt x="184" y="250"/>
                  </a:cubicBezTo>
                  <a:close/>
                </a:path>
              </a:pathLst>
            </a:custGeom>
            <a:solidFill>
              <a:srgbClr val="202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599754" y="1979700"/>
            <a:ext cx="1153551" cy="1170452"/>
            <a:chOff x="5803900" y="2852738"/>
            <a:chExt cx="1300163" cy="1319212"/>
          </a:xfrm>
          <a:solidFill>
            <a:srgbClr val="000000">
              <a:alpha val="60000"/>
            </a:srgbClr>
          </a:solidFill>
        </p:grpSpPr>
        <p:sp>
          <p:nvSpPr>
            <p:cNvPr id="37" name="Freeform 18"/>
            <p:cNvSpPr>
              <a:spLocks noEditPoints="1"/>
            </p:cNvSpPr>
            <p:nvPr/>
          </p:nvSpPr>
          <p:spPr bwMode="auto">
            <a:xfrm>
              <a:off x="5803900" y="2852738"/>
              <a:ext cx="1300163" cy="1319212"/>
            </a:xfrm>
            <a:custGeom>
              <a:avLst/>
              <a:gdLst>
                <a:gd name="T0" fmla="*/ 309 w 347"/>
                <a:gd name="T1" fmla="*/ 176 h 352"/>
                <a:gd name="T2" fmla="*/ 326 w 347"/>
                <a:gd name="T3" fmla="*/ 150 h 352"/>
                <a:gd name="T4" fmla="*/ 335 w 347"/>
                <a:gd name="T5" fmla="*/ 103 h 352"/>
                <a:gd name="T6" fmla="*/ 294 w 347"/>
                <a:gd name="T7" fmla="*/ 113 h 352"/>
                <a:gd name="T8" fmla="*/ 282 w 347"/>
                <a:gd name="T9" fmla="*/ 65 h 352"/>
                <a:gd name="T10" fmla="*/ 262 w 347"/>
                <a:gd name="T11" fmla="*/ 22 h 352"/>
                <a:gd name="T12" fmla="*/ 234 w 347"/>
                <a:gd name="T13" fmla="*/ 54 h 352"/>
                <a:gd name="T14" fmla="*/ 196 w 347"/>
                <a:gd name="T15" fmla="*/ 23 h 352"/>
                <a:gd name="T16" fmla="*/ 155 w 347"/>
                <a:gd name="T17" fmla="*/ 0 h 352"/>
                <a:gd name="T18" fmla="*/ 151 w 347"/>
                <a:gd name="T19" fmla="*/ 42 h 352"/>
                <a:gd name="T20" fmla="*/ 102 w 347"/>
                <a:gd name="T21" fmla="*/ 39 h 352"/>
                <a:gd name="T22" fmla="*/ 55 w 347"/>
                <a:gd name="T23" fmla="*/ 44 h 352"/>
                <a:gd name="T24" fmla="*/ 77 w 347"/>
                <a:gd name="T25" fmla="*/ 81 h 352"/>
                <a:gd name="T26" fmla="*/ 35 w 347"/>
                <a:gd name="T27" fmla="*/ 107 h 352"/>
                <a:gd name="T28" fmla="*/ 0 w 347"/>
                <a:gd name="T29" fmla="*/ 139 h 352"/>
                <a:gd name="T30" fmla="*/ 39 w 347"/>
                <a:gd name="T31" fmla="*/ 156 h 352"/>
                <a:gd name="T32" fmla="*/ 39 w 347"/>
                <a:gd name="T33" fmla="*/ 195 h 352"/>
                <a:gd name="T34" fmla="*/ 0 w 347"/>
                <a:gd name="T35" fmla="*/ 212 h 352"/>
                <a:gd name="T36" fmla="*/ 35 w 347"/>
                <a:gd name="T37" fmla="*/ 244 h 352"/>
                <a:gd name="T38" fmla="*/ 77 w 347"/>
                <a:gd name="T39" fmla="*/ 271 h 352"/>
                <a:gd name="T40" fmla="*/ 55 w 347"/>
                <a:gd name="T41" fmla="*/ 307 h 352"/>
                <a:gd name="T42" fmla="*/ 102 w 347"/>
                <a:gd name="T43" fmla="*/ 313 h 352"/>
                <a:gd name="T44" fmla="*/ 151 w 347"/>
                <a:gd name="T45" fmla="*/ 309 h 352"/>
                <a:gd name="T46" fmla="*/ 155 w 347"/>
                <a:gd name="T47" fmla="*/ 352 h 352"/>
                <a:gd name="T48" fmla="*/ 196 w 347"/>
                <a:gd name="T49" fmla="*/ 329 h 352"/>
                <a:gd name="T50" fmla="*/ 234 w 347"/>
                <a:gd name="T51" fmla="*/ 297 h 352"/>
                <a:gd name="T52" fmla="*/ 262 w 347"/>
                <a:gd name="T53" fmla="*/ 329 h 352"/>
                <a:gd name="T54" fmla="*/ 282 w 347"/>
                <a:gd name="T55" fmla="*/ 286 h 352"/>
                <a:gd name="T56" fmla="*/ 294 w 347"/>
                <a:gd name="T57" fmla="*/ 239 h 352"/>
                <a:gd name="T58" fmla="*/ 335 w 347"/>
                <a:gd name="T59" fmla="*/ 248 h 352"/>
                <a:gd name="T60" fmla="*/ 326 w 347"/>
                <a:gd name="T61" fmla="*/ 201 h 352"/>
                <a:gd name="T62" fmla="*/ 174 w 347"/>
                <a:gd name="T63" fmla="*/ 201 h 352"/>
                <a:gd name="T64" fmla="*/ 174 w 347"/>
                <a:gd name="T65" fmla="*/ 150 h 352"/>
                <a:gd name="T66" fmla="*/ 174 w 347"/>
                <a:gd name="T67" fmla="*/ 20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7" h="352">
                  <a:moveTo>
                    <a:pt x="308" y="195"/>
                  </a:moveTo>
                  <a:cubicBezTo>
                    <a:pt x="309" y="189"/>
                    <a:pt x="309" y="182"/>
                    <a:pt x="309" y="176"/>
                  </a:cubicBezTo>
                  <a:cubicBezTo>
                    <a:pt x="309" y="169"/>
                    <a:pt x="309" y="162"/>
                    <a:pt x="308" y="156"/>
                  </a:cubicBezTo>
                  <a:cubicBezTo>
                    <a:pt x="326" y="150"/>
                    <a:pt x="326" y="150"/>
                    <a:pt x="326" y="150"/>
                  </a:cubicBezTo>
                  <a:cubicBezTo>
                    <a:pt x="347" y="139"/>
                    <a:pt x="347" y="139"/>
                    <a:pt x="347" y="139"/>
                  </a:cubicBezTo>
                  <a:cubicBezTo>
                    <a:pt x="335" y="103"/>
                    <a:pt x="335" y="103"/>
                    <a:pt x="335" y="103"/>
                  </a:cubicBezTo>
                  <a:cubicBezTo>
                    <a:pt x="312" y="107"/>
                    <a:pt x="312" y="107"/>
                    <a:pt x="312" y="107"/>
                  </a:cubicBezTo>
                  <a:cubicBezTo>
                    <a:pt x="294" y="113"/>
                    <a:pt x="294" y="113"/>
                    <a:pt x="294" y="113"/>
                  </a:cubicBezTo>
                  <a:cubicBezTo>
                    <a:pt x="288" y="101"/>
                    <a:pt x="280" y="90"/>
                    <a:pt x="271" y="81"/>
                  </a:cubicBezTo>
                  <a:cubicBezTo>
                    <a:pt x="282" y="65"/>
                    <a:pt x="282" y="65"/>
                    <a:pt x="282" y="65"/>
                  </a:cubicBezTo>
                  <a:cubicBezTo>
                    <a:pt x="292" y="44"/>
                    <a:pt x="292" y="44"/>
                    <a:pt x="292" y="44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5" y="39"/>
                    <a:pt x="245" y="39"/>
                    <a:pt x="245" y="39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222" y="48"/>
                    <a:pt x="210" y="44"/>
                    <a:pt x="196" y="42"/>
                  </a:cubicBezTo>
                  <a:cubicBezTo>
                    <a:pt x="196" y="23"/>
                    <a:pt x="196" y="23"/>
                    <a:pt x="196" y="23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1" y="23"/>
                    <a:pt x="151" y="23"/>
                    <a:pt x="151" y="23"/>
                  </a:cubicBezTo>
                  <a:cubicBezTo>
                    <a:pt x="151" y="42"/>
                    <a:pt x="151" y="42"/>
                    <a:pt x="151" y="42"/>
                  </a:cubicBezTo>
                  <a:cubicBezTo>
                    <a:pt x="138" y="44"/>
                    <a:pt x="125" y="48"/>
                    <a:pt x="113" y="54"/>
                  </a:cubicBezTo>
                  <a:cubicBezTo>
                    <a:pt x="102" y="39"/>
                    <a:pt x="102" y="39"/>
                    <a:pt x="102" y="39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67" y="90"/>
                    <a:pt x="60" y="101"/>
                    <a:pt x="53" y="113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1" y="150"/>
                    <a:pt x="21" y="150"/>
                    <a:pt x="21" y="150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8" y="162"/>
                    <a:pt x="38" y="169"/>
                    <a:pt x="38" y="176"/>
                  </a:cubicBezTo>
                  <a:cubicBezTo>
                    <a:pt x="38" y="182"/>
                    <a:pt x="38" y="189"/>
                    <a:pt x="39" y="195"/>
                  </a:cubicBezTo>
                  <a:cubicBezTo>
                    <a:pt x="21" y="201"/>
                    <a:pt x="21" y="201"/>
                    <a:pt x="21" y="201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2" y="248"/>
                    <a:pt x="12" y="248"/>
                    <a:pt x="12" y="248"/>
                  </a:cubicBezTo>
                  <a:cubicBezTo>
                    <a:pt x="35" y="244"/>
                    <a:pt x="35" y="244"/>
                    <a:pt x="35" y="244"/>
                  </a:cubicBezTo>
                  <a:cubicBezTo>
                    <a:pt x="53" y="239"/>
                    <a:pt x="53" y="239"/>
                    <a:pt x="53" y="239"/>
                  </a:cubicBezTo>
                  <a:cubicBezTo>
                    <a:pt x="60" y="250"/>
                    <a:pt x="67" y="261"/>
                    <a:pt x="77" y="271"/>
                  </a:cubicBezTo>
                  <a:cubicBezTo>
                    <a:pt x="65" y="286"/>
                    <a:pt x="65" y="286"/>
                    <a:pt x="65" y="286"/>
                  </a:cubicBezTo>
                  <a:cubicBezTo>
                    <a:pt x="55" y="307"/>
                    <a:pt x="55" y="307"/>
                    <a:pt x="55" y="307"/>
                  </a:cubicBezTo>
                  <a:cubicBezTo>
                    <a:pt x="85" y="329"/>
                    <a:pt x="85" y="329"/>
                    <a:pt x="85" y="329"/>
                  </a:cubicBezTo>
                  <a:cubicBezTo>
                    <a:pt x="102" y="313"/>
                    <a:pt x="102" y="313"/>
                    <a:pt x="102" y="313"/>
                  </a:cubicBezTo>
                  <a:cubicBezTo>
                    <a:pt x="113" y="297"/>
                    <a:pt x="113" y="297"/>
                    <a:pt x="113" y="297"/>
                  </a:cubicBezTo>
                  <a:cubicBezTo>
                    <a:pt x="125" y="303"/>
                    <a:pt x="138" y="307"/>
                    <a:pt x="151" y="309"/>
                  </a:cubicBezTo>
                  <a:cubicBezTo>
                    <a:pt x="151" y="329"/>
                    <a:pt x="151" y="329"/>
                    <a:pt x="151" y="329"/>
                  </a:cubicBezTo>
                  <a:cubicBezTo>
                    <a:pt x="155" y="352"/>
                    <a:pt x="155" y="352"/>
                    <a:pt x="155" y="352"/>
                  </a:cubicBezTo>
                  <a:cubicBezTo>
                    <a:pt x="192" y="352"/>
                    <a:pt x="192" y="352"/>
                    <a:pt x="192" y="352"/>
                  </a:cubicBezTo>
                  <a:cubicBezTo>
                    <a:pt x="196" y="329"/>
                    <a:pt x="196" y="329"/>
                    <a:pt x="196" y="329"/>
                  </a:cubicBezTo>
                  <a:cubicBezTo>
                    <a:pt x="196" y="309"/>
                    <a:pt x="196" y="309"/>
                    <a:pt x="196" y="309"/>
                  </a:cubicBezTo>
                  <a:cubicBezTo>
                    <a:pt x="210" y="307"/>
                    <a:pt x="222" y="303"/>
                    <a:pt x="234" y="297"/>
                  </a:cubicBezTo>
                  <a:cubicBezTo>
                    <a:pt x="245" y="313"/>
                    <a:pt x="245" y="313"/>
                    <a:pt x="245" y="313"/>
                  </a:cubicBezTo>
                  <a:cubicBezTo>
                    <a:pt x="262" y="329"/>
                    <a:pt x="262" y="329"/>
                    <a:pt x="262" y="329"/>
                  </a:cubicBezTo>
                  <a:cubicBezTo>
                    <a:pt x="292" y="307"/>
                    <a:pt x="292" y="307"/>
                    <a:pt x="292" y="307"/>
                  </a:cubicBezTo>
                  <a:cubicBezTo>
                    <a:pt x="282" y="286"/>
                    <a:pt x="282" y="286"/>
                    <a:pt x="282" y="286"/>
                  </a:cubicBezTo>
                  <a:cubicBezTo>
                    <a:pt x="271" y="271"/>
                    <a:pt x="271" y="271"/>
                    <a:pt x="271" y="271"/>
                  </a:cubicBezTo>
                  <a:cubicBezTo>
                    <a:pt x="280" y="261"/>
                    <a:pt x="288" y="250"/>
                    <a:pt x="294" y="239"/>
                  </a:cubicBezTo>
                  <a:cubicBezTo>
                    <a:pt x="312" y="244"/>
                    <a:pt x="312" y="244"/>
                    <a:pt x="312" y="244"/>
                  </a:cubicBezTo>
                  <a:cubicBezTo>
                    <a:pt x="335" y="248"/>
                    <a:pt x="335" y="248"/>
                    <a:pt x="335" y="248"/>
                  </a:cubicBezTo>
                  <a:cubicBezTo>
                    <a:pt x="347" y="212"/>
                    <a:pt x="347" y="212"/>
                    <a:pt x="347" y="212"/>
                  </a:cubicBezTo>
                  <a:cubicBezTo>
                    <a:pt x="326" y="201"/>
                    <a:pt x="326" y="201"/>
                    <a:pt x="326" y="201"/>
                  </a:cubicBezTo>
                  <a:lnTo>
                    <a:pt x="308" y="195"/>
                  </a:lnTo>
                  <a:close/>
                  <a:moveTo>
                    <a:pt x="174" y="201"/>
                  </a:moveTo>
                  <a:cubicBezTo>
                    <a:pt x="159" y="201"/>
                    <a:pt x="148" y="190"/>
                    <a:pt x="148" y="176"/>
                  </a:cubicBezTo>
                  <a:cubicBezTo>
                    <a:pt x="148" y="162"/>
                    <a:pt x="159" y="150"/>
                    <a:pt x="174" y="150"/>
                  </a:cubicBezTo>
                  <a:cubicBezTo>
                    <a:pt x="188" y="150"/>
                    <a:pt x="199" y="162"/>
                    <a:pt x="199" y="176"/>
                  </a:cubicBezTo>
                  <a:cubicBezTo>
                    <a:pt x="199" y="190"/>
                    <a:pt x="188" y="201"/>
                    <a:pt x="174" y="20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9"/>
            <p:cNvSpPr>
              <a:spLocks noEditPoints="1"/>
            </p:cNvSpPr>
            <p:nvPr/>
          </p:nvSpPr>
          <p:spPr bwMode="auto">
            <a:xfrm>
              <a:off x="6080125" y="3136900"/>
              <a:ext cx="747713" cy="746125"/>
            </a:xfrm>
            <a:custGeom>
              <a:avLst/>
              <a:gdLst>
                <a:gd name="T0" fmla="*/ 100 w 199"/>
                <a:gd name="T1" fmla="*/ 0 h 199"/>
                <a:gd name="T2" fmla="*/ 0 w 199"/>
                <a:gd name="T3" fmla="*/ 100 h 199"/>
                <a:gd name="T4" fmla="*/ 100 w 199"/>
                <a:gd name="T5" fmla="*/ 199 h 199"/>
                <a:gd name="T6" fmla="*/ 199 w 199"/>
                <a:gd name="T7" fmla="*/ 100 h 199"/>
                <a:gd name="T8" fmla="*/ 100 w 199"/>
                <a:gd name="T9" fmla="*/ 0 h 199"/>
                <a:gd name="T10" fmla="*/ 100 w 199"/>
                <a:gd name="T11" fmla="*/ 150 h 199"/>
                <a:gd name="T12" fmla="*/ 49 w 199"/>
                <a:gd name="T13" fmla="*/ 100 h 199"/>
                <a:gd name="T14" fmla="*/ 100 w 199"/>
                <a:gd name="T15" fmla="*/ 49 h 199"/>
                <a:gd name="T16" fmla="*/ 150 w 199"/>
                <a:gd name="T17" fmla="*/ 100 h 199"/>
                <a:gd name="T18" fmla="*/ 100 w 199"/>
                <a:gd name="T19" fmla="*/ 15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9" h="199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199"/>
                    <a:pt x="100" y="199"/>
                  </a:cubicBezTo>
                  <a:cubicBezTo>
                    <a:pt x="155" y="199"/>
                    <a:pt x="199" y="155"/>
                    <a:pt x="199" y="100"/>
                  </a:cubicBezTo>
                  <a:cubicBezTo>
                    <a:pt x="199" y="45"/>
                    <a:pt x="155" y="0"/>
                    <a:pt x="100" y="0"/>
                  </a:cubicBezTo>
                  <a:close/>
                  <a:moveTo>
                    <a:pt x="100" y="150"/>
                  </a:moveTo>
                  <a:cubicBezTo>
                    <a:pt x="72" y="150"/>
                    <a:pt x="49" y="128"/>
                    <a:pt x="49" y="100"/>
                  </a:cubicBezTo>
                  <a:cubicBezTo>
                    <a:pt x="49" y="72"/>
                    <a:pt x="72" y="49"/>
                    <a:pt x="100" y="49"/>
                  </a:cubicBezTo>
                  <a:cubicBezTo>
                    <a:pt x="127" y="49"/>
                    <a:pt x="150" y="72"/>
                    <a:pt x="150" y="100"/>
                  </a:cubicBezTo>
                  <a:cubicBezTo>
                    <a:pt x="150" y="128"/>
                    <a:pt x="127" y="150"/>
                    <a:pt x="100" y="150"/>
                  </a:cubicBezTo>
                  <a:close/>
                </a:path>
              </a:pathLst>
            </a:custGeom>
            <a:solidFill>
              <a:srgbClr val="202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605402" y="2198476"/>
            <a:ext cx="1401445" cy="1400036"/>
            <a:chOff x="5305425" y="2638425"/>
            <a:chExt cx="1579563" cy="1577975"/>
          </a:xfrm>
          <a:solidFill>
            <a:srgbClr val="000000">
              <a:alpha val="60000"/>
            </a:srgbClr>
          </a:solidFill>
        </p:grpSpPr>
        <p:sp>
          <p:nvSpPr>
            <p:cNvPr id="40" name="Freeform 6"/>
            <p:cNvSpPr>
              <a:spLocks noEditPoints="1"/>
            </p:cNvSpPr>
            <p:nvPr/>
          </p:nvSpPr>
          <p:spPr bwMode="auto">
            <a:xfrm>
              <a:off x="5305425" y="2638425"/>
              <a:ext cx="1579563" cy="1577975"/>
            </a:xfrm>
            <a:custGeom>
              <a:avLst/>
              <a:gdLst>
                <a:gd name="T0" fmla="*/ 421 w 421"/>
                <a:gd name="T1" fmla="*/ 229 h 421"/>
                <a:gd name="T2" fmla="*/ 398 w 421"/>
                <a:gd name="T3" fmla="*/ 188 h 421"/>
                <a:gd name="T4" fmla="*/ 367 w 421"/>
                <a:gd name="T5" fmla="*/ 146 h 421"/>
                <a:gd name="T6" fmla="*/ 402 w 421"/>
                <a:gd name="T7" fmla="*/ 122 h 421"/>
                <a:gd name="T8" fmla="*/ 361 w 421"/>
                <a:gd name="T9" fmla="*/ 97 h 421"/>
                <a:gd name="T10" fmla="*/ 314 w 421"/>
                <a:gd name="T11" fmla="*/ 77 h 421"/>
                <a:gd name="T12" fmla="*/ 332 w 421"/>
                <a:gd name="T13" fmla="*/ 38 h 421"/>
                <a:gd name="T14" fmla="*/ 285 w 421"/>
                <a:gd name="T15" fmla="*/ 37 h 421"/>
                <a:gd name="T16" fmla="*/ 233 w 421"/>
                <a:gd name="T17" fmla="*/ 43 h 421"/>
                <a:gd name="T18" fmla="*/ 229 w 421"/>
                <a:gd name="T19" fmla="*/ 0 h 421"/>
                <a:gd name="T20" fmla="*/ 188 w 421"/>
                <a:gd name="T21" fmla="*/ 23 h 421"/>
                <a:gd name="T22" fmla="*/ 146 w 421"/>
                <a:gd name="T23" fmla="*/ 54 h 421"/>
                <a:gd name="T24" fmla="*/ 122 w 421"/>
                <a:gd name="T25" fmla="*/ 19 h 421"/>
                <a:gd name="T26" fmla="*/ 98 w 421"/>
                <a:gd name="T27" fmla="*/ 60 h 421"/>
                <a:gd name="T28" fmla="*/ 77 w 421"/>
                <a:gd name="T29" fmla="*/ 107 h 421"/>
                <a:gd name="T30" fmla="*/ 38 w 421"/>
                <a:gd name="T31" fmla="*/ 89 h 421"/>
                <a:gd name="T32" fmla="*/ 37 w 421"/>
                <a:gd name="T33" fmla="*/ 136 h 421"/>
                <a:gd name="T34" fmla="*/ 43 w 421"/>
                <a:gd name="T35" fmla="*/ 188 h 421"/>
                <a:gd name="T36" fmla="*/ 0 w 421"/>
                <a:gd name="T37" fmla="*/ 192 h 421"/>
                <a:gd name="T38" fmla="*/ 24 w 421"/>
                <a:gd name="T39" fmla="*/ 233 h 421"/>
                <a:gd name="T40" fmla="*/ 54 w 421"/>
                <a:gd name="T41" fmla="*/ 274 h 421"/>
                <a:gd name="T42" fmla="*/ 19 w 421"/>
                <a:gd name="T43" fmla="*/ 299 h 421"/>
                <a:gd name="T44" fmla="*/ 60 w 421"/>
                <a:gd name="T45" fmla="*/ 323 h 421"/>
                <a:gd name="T46" fmla="*/ 107 w 421"/>
                <a:gd name="T47" fmla="*/ 344 h 421"/>
                <a:gd name="T48" fmla="*/ 89 w 421"/>
                <a:gd name="T49" fmla="*/ 383 h 421"/>
                <a:gd name="T50" fmla="*/ 137 w 421"/>
                <a:gd name="T51" fmla="*/ 384 h 421"/>
                <a:gd name="T52" fmla="*/ 188 w 421"/>
                <a:gd name="T53" fmla="*/ 378 h 421"/>
                <a:gd name="T54" fmla="*/ 192 w 421"/>
                <a:gd name="T55" fmla="*/ 421 h 421"/>
                <a:gd name="T56" fmla="*/ 233 w 421"/>
                <a:gd name="T57" fmla="*/ 397 h 421"/>
                <a:gd name="T58" fmla="*/ 275 w 421"/>
                <a:gd name="T59" fmla="*/ 367 h 421"/>
                <a:gd name="T60" fmla="*/ 299 w 421"/>
                <a:gd name="T61" fmla="*/ 402 h 421"/>
                <a:gd name="T62" fmla="*/ 324 w 421"/>
                <a:gd name="T63" fmla="*/ 361 h 421"/>
                <a:gd name="T64" fmla="*/ 344 w 421"/>
                <a:gd name="T65" fmla="*/ 314 h 421"/>
                <a:gd name="T66" fmla="*/ 383 w 421"/>
                <a:gd name="T67" fmla="*/ 332 h 421"/>
                <a:gd name="T68" fmla="*/ 384 w 421"/>
                <a:gd name="T69" fmla="*/ 284 h 421"/>
                <a:gd name="T70" fmla="*/ 378 w 421"/>
                <a:gd name="T71" fmla="*/ 233 h 421"/>
                <a:gd name="T72" fmla="*/ 211 w 421"/>
                <a:gd name="T73" fmla="*/ 236 h 421"/>
                <a:gd name="T74" fmla="*/ 211 w 421"/>
                <a:gd name="T75" fmla="*/ 185 h 421"/>
                <a:gd name="T76" fmla="*/ 211 w 421"/>
                <a:gd name="T77" fmla="*/ 236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421">
                  <a:moveTo>
                    <a:pt x="398" y="233"/>
                  </a:moveTo>
                  <a:cubicBezTo>
                    <a:pt x="421" y="229"/>
                    <a:pt x="421" y="229"/>
                    <a:pt x="421" y="229"/>
                  </a:cubicBezTo>
                  <a:cubicBezTo>
                    <a:pt x="421" y="192"/>
                    <a:pt x="421" y="192"/>
                    <a:pt x="421" y="192"/>
                  </a:cubicBezTo>
                  <a:cubicBezTo>
                    <a:pt x="398" y="188"/>
                    <a:pt x="398" y="188"/>
                    <a:pt x="398" y="188"/>
                  </a:cubicBezTo>
                  <a:cubicBezTo>
                    <a:pt x="378" y="188"/>
                    <a:pt x="378" y="188"/>
                    <a:pt x="378" y="188"/>
                  </a:cubicBezTo>
                  <a:cubicBezTo>
                    <a:pt x="376" y="173"/>
                    <a:pt x="372" y="159"/>
                    <a:pt x="367" y="146"/>
                  </a:cubicBezTo>
                  <a:cubicBezTo>
                    <a:pt x="384" y="136"/>
                    <a:pt x="384" y="136"/>
                    <a:pt x="384" y="136"/>
                  </a:cubicBezTo>
                  <a:cubicBezTo>
                    <a:pt x="402" y="122"/>
                    <a:pt x="402" y="122"/>
                    <a:pt x="402" y="122"/>
                  </a:cubicBezTo>
                  <a:cubicBezTo>
                    <a:pt x="383" y="89"/>
                    <a:pt x="383" y="89"/>
                    <a:pt x="383" y="89"/>
                  </a:cubicBezTo>
                  <a:cubicBezTo>
                    <a:pt x="361" y="97"/>
                    <a:pt x="361" y="97"/>
                    <a:pt x="361" y="97"/>
                  </a:cubicBezTo>
                  <a:cubicBezTo>
                    <a:pt x="344" y="107"/>
                    <a:pt x="344" y="107"/>
                    <a:pt x="344" y="107"/>
                  </a:cubicBezTo>
                  <a:cubicBezTo>
                    <a:pt x="336" y="96"/>
                    <a:pt x="325" y="85"/>
                    <a:pt x="314" y="77"/>
                  </a:cubicBezTo>
                  <a:cubicBezTo>
                    <a:pt x="324" y="60"/>
                    <a:pt x="324" y="60"/>
                    <a:pt x="324" y="60"/>
                  </a:cubicBezTo>
                  <a:cubicBezTo>
                    <a:pt x="332" y="38"/>
                    <a:pt x="332" y="38"/>
                    <a:pt x="332" y="38"/>
                  </a:cubicBezTo>
                  <a:cubicBezTo>
                    <a:pt x="299" y="19"/>
                    <a:pt x="299" y="19"/>
                    <a:pt x="299" y="1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62" y="49"/>
                    <a:pt x="248" y="45"/>
                    <a:pt x="233" y="4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8" y="43"/>
                    <a:pt x="188" y="43"/>
                    <a:pt x="188" y="43"/>
                  </a:cubicBezTo>
                  <a:cubicBezTo>
                    <a:pt x="173" y="45"/>
                    <a:pt x="160" y="49"/>
                    <a:pt x="146" y="54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96" y="85"/>
                    <a:pt x="86" y="96"/>
                    <a:pt x="77" y="10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49" y="159"/>
                    <a:pt x="45" y="173"/>
                    <a:pt x="43" y="188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43" y="233"/>
                    <a:pt x="43" y="233"/>
                    <a:pt x="43" y="233"/>
                  </a:cubicBezTo>
                  <a:cubicBezTo>
                    <a:pt x="45" y="247"/>
                    <a:pt x="49" y="261"/>
                    <a:pt x="54" y="274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86" y="325"/>
                    <a:pt x="96" y="335"/>
                    <a:pt x="107" y="344"/>
                  </a:cubicBezTo>
                  <a:cubicBezTo>
                    <a:pt x="98" y="361"/>
                    <a:pt x="98" y="361"/>
                    <a:pt x="98" y="361"/>
                  </a:cubicBezTo>
                  <a:cubicBezTo>
                    <a:pt x="89" y="383"/>
                    <a:pt x="89" y="383"/>
                    <a:pt x="89" y="383"/>
                  </a:cubicBezTo>
                  <a:cubicBezTo>
                    <a:pt x="122" y="402"/>
                    <a:pt x="122" y="402"/>
                    <a:pt x="122" y="402"/>
                  </a:cubicBezTo>
                  <a:cubicBezTo>
                    <a:pt x="137" y="384"/>
                    <a:pt x="137" y="384"/>
                    <a:pt x="137" y="384"/>
                  </a:cubicBezTo>
                  <a:cubicBezTo>
                    <a:pt x="146" y="367"/>
                    <a:pt x="146" y="367"/>
                    <a:pt x="146" y="367"/>
                  </a:cubicBezTo>
                  <a:cubicBezTo>
                    <a:pt x="160" y="372"/>
                    <a:pt x="173" y="376"/>
                    <a:pt x="188" y="378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92" y="421"/>
                    <a:pt x="192" y="421"/>
                    <a:pt x="192" y="421"/>
                  </a:cubicBezTo>
                  <a:cubicBezTo>
                    <a:pt x="229" y="421"/>
                    <a:pt x="229" y="421"/>
                    <a:pt x="229" y="421"/>
                  </a:cubicBezTo>
                  <a:cubicBezTo>
                    <a:pt x="233" y="397"/>
                    <a:pt x="233" y="397"/>
                    <a:pt x="233" y="39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48" y="376"/>
                    <a:pt x="262" y="372"/>
                    <a:pt x="275" y="367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99" y="402"/>
                    <a:pt x="299" y="402"/>
                    <a:pt x="299" y="402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24" y="361"/>
                    <a:pt x="324" y="361"/>
                    <a:pt x="324" y="361"/>
                  </a:cubicBezTo>
                  <a:cubicBezTo>
                    <a:pt x="314" y="344"/>
                    <a:pt x="314" y="344"/>
                    <a:pt x="314" y="344"/>
                  </a:cubicBezTo>
                  <a:cubicBezTo>
                    <a:pt x="325" y="335"/>
                    <a:pt x="336" y="325"/>
                    <a:pt x="344" y="314"/>
                  </a:cubicBezTo>
                  <a:cubicBezTo>
                    <a:pt x="361" y="323"/>
                    <a:pt x="361" y="323"/>
                    <a:pt x="361" y="323"/>
                  </a:cubicBezTo>
                  <a:cubicBezTo>
                    <a:pt x="383" y="332"/>
                    <a:pt x="383" y="332"/>
                    <a:pt x="383" y="332"/>
                  </a:cubicBezTo>
                  <a:cubicBezTo>
                    <a:pt x="402" y="299"/>
                    <a:pt x="402" y="299"/>
                    <a:pt x="402" y="299"/>
                  </a:cubicBezTo>
                  <a:cubicBezTo>
                    <a:pt x="384" y="284"/>
                    <a:pt x="384" y="284"/>
                    <a:pt x="384" y="284"/>
                  </a:cubicBezTo>
                  <a:cubicBezTo>
                    <a:pt x="367" y="274"/>
                    <a:pt x="367" y="274"/>
                    <a:pt x="367" y="274"/>
                  </a:cubicBezTo>
                  <a:cubicBezTo>
                    <a:pt x="372" y="261"/>
                    <a:pt x="376" y="247"/>
                    <a:pt x="378" y="233"/>
                  </a:cubicBezTo>
                  <a:lnTo>
                    <a:pt x="398" y="233"/>
                  </a:lnTo>
                  <a:close/>
                  <a:moveTo>
                    <a:pt x="211" y="236"/>
                  </a:moveTo>
                  <a:cubicBezTo>
                    <a:pt x="197" y="236"/>
                    <a:pt x="185" y="224"/>
                    <a:pt x="185" y="210"/>
                  </a:cubicBezTo>
                  <a:cubicBezTo>
                    <a:pt x="185" y="196"/>
                    <a:pt x="197" y="185"/>
                    <a:pt x="211" y="185"/>
                  </a:cubicBezTo>
                  <a:cubicBezTo>
                    <a:pt x="225" y="185"/>
                    <a:pt x="236" y="196"/>
                    <a:pt x="236" y="210"/>
                  </a:cubicBezTo>
                  <a:cubicBezTo>
                    <a:pt x="236" y="224"/>
                    <a:pt x="225" y="236"/>
                    <a:pt x="211" y="236"/>
                  </a:cubicBezTo>
                  <a:close/>
                </a:path>
              </a:pathLst>
            </a:custGeom>
            <a:solidFill>
              <a:srgbClr val="57C6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7"/>
            <p:cNvSpPr>
              <a:spLocks noEditPoints="1"/>
            </p:cNvSpPr>
            <p:nvPr/>
          </p:nvSpPr>
          <p:spPr bwMode="auto">
            <a:xfrm>
              <a:off x="5602288" y="2933700"/>
              <a:ext cx="985838" cy="985838"/>
            </a:xfrm>
            <a:custGeom>
              <a:avLst/>
              <a:gdLst>
                <a:gd name="T0" fmla="*/ 132 w 263"/>
                <a:gd name="T1" fmla="*/ 0 h 263"/>
                <a:gd name="T2" fmla="*/ 0 w 263"/>
                <a:gd name="T3" fmla="*/ 131 h 263"/>
                <a:gd name="T4" fmla="*/ 132 w 263"/>
                <a:gd name="T5" fmla="*/ 263 h 263"/>
                <a:gd name="T6" fmla="*/ 263 w 263"/>
                <a:gd name="T7" fmla="*/ 131 h 263"/>
                <a:gd name="T8" fmla="*/ 132 w 263"/>
                <a:gd name="T9" fmla="*/ 0 h 263"/>
                <a:gd name="T10" fmla="*/ 132 w 263"/>
                <a:gd name="T11" fmla="*/ 190 h 263"/>
                <a:gd name="T12" fmla="*/ 73 w 263"/>
                <a:gd name="T13" fmla="*/ 131 h 263"/>
                <a:gd name="T14" fmla="*/ 132 w 263"/>
                <a:gd name="T15" fmla="*/ 73 h 263"/>
                <a:gd name="T16" fmla="*/ 190 w 263"/>
                <a:gd name="T17" fmla="*/ 131 h 263"/>
                <a:gd name="T18" fmla="*/ 132 w 263"/>
                <a:gd name="T19" fmla="*/ 19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2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4"/>
                    <a:pt x="59" y="263"/>
                    <a:pt x="132" y="263"/>
                  </a:cubicBezTo>
                  <a:cubicBezTo>
                    <a:pt x="204" y="263"/>
                    <a:pt x="263" y="204"/>
                    <a:pt x="263" y="131"/>
                  </a:cubicBezTo>
                  <a:cubicBezTo>
                    <a:pt x="263" y="59"/>
                    <a:pt x="204" y="0"/>
                    <a:pt x="132" y="0"/>
                  </a:cubicBezTo>
                  <a:close/>
                  <a:moveTo>
                    <a:pt x="132" y="190"/>
                  </a:moveTo>
                  <a:cubicBezTo>
                    <a:pt x="99" y="190"/>
                    <a:pt x="73" y="164"/>
                    <a:pt x="73" y="131"/>
                  </a:cubicBezTo>
                  <a:cubicBezTo>
                    <a:pt x="73" y="99"/>
                    <a:pt x="99" y="73"/>
                    <a:pt x="132" y="73"/>
                  </a:cubicBezTo>
                  <a:cubicBezTo>
                    <a:pt x="164" y="73"/>
                    <a:pt x="190" y="99"/>
                    <a:pt x="190" y="131"/>
                  </a:cubicBezTo>
                  <a:cubicBezTo>
                    <a:pt x="190" y="164"/>
                    <a:pt x="164" y="190"/>
                    <a:pt x="132" y="190"/>
                  </a:cubicBezTo>
                  <a:close/>
                </a:path>
              </a:pathLst>
            </a:custGeom>
            <a:solidFill>
              <a:srgbClr val="202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2" name="TextBox 51"/>
          <p:cNvSpPr txBox="1"/>
          <p:nvPr/>
        </p:nvSpPr>
        <p:spPr>
          <a:xfrm>
            <a:off x="1110512" y="1959649"/>
            <a:ext cx="953739" cy="678647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</a:t>
            </a:r>
          </a:p>
        </p:txBody>
      </p:sp>
      <p:sp>
        <p:nvSpPr>
          <p:cNvPr id="43" name="矩形 42"/>
          <p:cNvSpPr/>
          <p:nvPr/>
        </p:nvSpPr>
        <p:spPr>
          <a:xfrm>
            <a:off x="2301905" y="1044708"/>
            <a:ext cx="1199171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7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  <a:endParaRPr lang="en-US" altLang="zh-CN" sz="17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sp>
        <p:nvSpPr>
          <p:cNvPr id="44" name="TextBox 53"/>
          <p:cNvSpPr txBox="1"/>
          <p:nvPr/>
        </p:nvSpPr>
        <p:spPr>
          <a:xfrm>
            <a:off x="1386954" y="3121566"/>
            <a:ext cx="1486196" cy="844847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</a:t>
            </a:r>
            <a:endParaRPr lang="zh-CN" altLang="en-US" dirty="0">
              <a:sym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341661" y="4156855"/>
            <a:ext cx="1199171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7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  <a:endParaRPr lang="en-US" altLang="zh-CN" sz="17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sp>
        <p:nvSpPr>
          <p:cNvPr id="46" name="TextBox 55"/>
          <p:cNvSpPr txBox="1"/>
          <p:nvPr/>
        </p:nvSpPr>
        <p:spPr>
          <a:xfrm>
            <a:off x="6079166" y="1224617"/>
            <a:ext cx="1314013" cy="1103379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</a:t>
            </a:r>
            <a:endParaRPr lang="zh-CN" altLang="en-US" dirty="0">
              <a:sym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537764" y="1549469"/>
            <a:ext cx="1199171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7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  <a:endParaRPr lang="en-US" altLang="zh-CN" sz="17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sp>
        <p:nvSpPr>
          <p:cNvPr id="48" name="TextBox 57"/>
          <p:cNvSpPr txBox="1"/>
          <p:nvPr/>
        </p:nvSpPr>
        <p:spPr>
          <a:xfrm>
            <a:off x="7173336" y="3114100"/>
            <a:ext cx="1253009" cy="475515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</a:t>
            </a:r>
          </a:p>
        </p:txBody>
      </p:sp>
      <p:sp>
        <p:nvSpPr>
          <p:cNvPr id="49" name="矩形 48"/>
          <p:cNvSpPr/>
          <p:nvPr/>
        </p:nvSpPr>
        <p:spPr>
          <a:xfrm>
            <a:off x="5683474" y="3682555"/>
            <a:ext cx="1199171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7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  <a:endParaRPr lang="en-US" altLang="zh-CN" sz="17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cxnSp>
        <p:nvCxnSpPr>
          <p:cNvPr id="50" name="肘形连接符 49"/>
          <p:cNvCxnSpPr/>
          <p:nvPr/>
        </p:nvCxnSpPr>
        <p:spPr>
          <a:xfrm rot="10800000" flipV="1">
            <a:off x="1166742" y="2010768"/>
            <a:ext cx="1148155" cy="625966"/>
          </a:xfrm>
          <a:prstGeom prst="bentConnector3">
            <a:avLst>
              <a:gd name="adj1" fmla="val 20581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肘形连接符 50"/>
          <p:cNvCxnSpPr/>
          <p:nvPr/>
        </p:nvCxnSpPr>
        <p:spPr>
          <a:xfrm rot="10800000">
            <a:off x="1463188" y="3267593"/>
            <a:ext cx="1855177" cy="426993"/>
          </a:xfrm>
          <a:prstGeom prst="bentConnector3">
            <a:avLst>
              <a:gd name="adj1" fmla="val 21861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肘形连接符 51"/>
          <p:cNvCxnSpPr/>
          <p:nvPr/>
        </p:nvCxnSpPr>
        <p:spPr>
          <a:xfrm rot="10800000" flipV="1">
            <a:off x="6503553" y="3080078"/>
            <a:ext cx="1818172" cy="480731"/>
          </a:xfrm>
          <a:prstGeom prst="bentConnector3">
            <a:avLst>
              <a:gd name="adj1" fmla="val 66889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肘形连接符 52"/>
          <p:cNvCxnSpPr/>
          <p:nvPr/>
        </p:nvCxnSpPr>
        <p:spPr>
          <a:xfrm rot="10800000" flipV="1">
            <a:off x="5586962" y="1409114"/>
            <a:ext cx="1700947" cy="748169"/>
          </a:xfrm>
          <a:prstGeom prst="bentConnector3">
            <a:avLst>
              <a:gd name="adj1" fmla="val 74673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理论分析</a:t>
            </a: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id="14" dur="8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76680000">
                                      <p:cBhvr>
                                        <p:cTn id="31" dur="7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1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108000000">
                                      <p:cBhvr>
                                        <p:cTn id="48" dur="7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1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8" presetClass="emph" presetSubtype="0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86400000">
                                      <p:cBhvr>
                                        <p:cTn id="65" dur="6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966980" y="1848168"/>
            <a:ext cx="5275763" cy="2537495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40" tIns="28320" rIns="56640" bIns="28320"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428079" y="2604964"/>
            <a:ext cx="1027162" cy="1023902"/>
          </a:xfrm>
          <a:prstGeom prst="ellipse">
            <a:avLst/>
          </a:prstGeom>
          <a:gradFill flip="none" rotWithShape="1">
            <a:gsLst>
              <a:gs pos="0">
                <a:srgbClr val="57C6CF">
                  <a:shade val="30000"/>
                  <a:satMod val="115000"/>
                </a:srgbClr>
              </a:gs>
              <a:gs pos="50000">
                <a:srgbClr val="57C6CF">
                  <a:shade val="67500"/>
                  <a:satMod val="115000"/>
                </a:srgbClr>
              </a:gs>
              <a:gs pos="100000">
                <a:srgbClr val="57C6C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40" tIns="28320" rIns="56640" bIns="28320" rtlCol="0" anchor="ctr"/>
          <a:lstStyle/>
          <a:p>
            <a:pPr algn="ctr"/>
            <a:r>
              <a:rPr lang="zh-CN" altLang="en-US" sz="13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5" name="椭圆 14"/>
          <p:cNvSpPr/>
          <p:nvPr/>
        </p:nvSpPr>
        <p:spPr>
          <a:xfrm>
            <a:off x="6703842" y="2604964"/>
            <a:ext cx="1027162" cy="1023902"/>
          </a:xfrm>
          <a:prstGeom prst="ellipse">
            <a:avLst/>
          </a:prstGeom>
          <a:gradFill flip="none" rotWithShape="1">
            <a:gsLst>
              <a:gs pos="0">
                <a:srgbClr val="57C6CF">
                  <a:shade val="30000"/>
                  <a:satMod val="115000"/>
                </a:srgbClr>
              </a:gs>
              <a:gs pos="50000">
                <a:srgbClr val="57C6CF">
                  <a:shade val="67500"/>
                  <a:satMod val="115000"/>
                </a:srgbClr>
              </a:gs>
              <a:gs pos="100000">
                <a:srgbClr val="57C6C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40" tIns="28320" rIns="56640" bIns="28320" rtlCol="0" anchor="ctr"/>
          <a:lstStyle/>
          <a:p>
            <a:pPr algn="ctr"/>
            <a:r>
              <a:rPr lang="zh-CN" altLang="en-US" sz="13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6" name="矩形 15"/>
          <p:cNvSpPr/>
          <p:nvPr/>
        </p:nvSpPr>
        <p:spPr>
          <a:xfrm>
            <a:off x="4005861" y="2599221"/>
            <a:ext cx="1191604" cy="272637"/>
          </a:xfrm>
          <a:prstGeom prst="rect">
            <a:avLst/>
          </a:prstGeom>
        </p:spPr>
        <p:txBody>
          <a:bodyPr wrap="none" lIns="56640" tIns="28320" rIns="56640" bIns="2832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005861" y="3406280"/>
            <a:ext cx="1191604" cy="272637"/>
          </a:xfrm>
          <a:prstGeom prst="rect">
            <a:avLst/>
          </a:prstGeom>
        </p:spPr>
        <p:txBody>
          <a:bodyPr wrap="none" lIns="56640" tIns="28320" rIns="56640" bIns="28320">
            <a:spAutoFit/>
          </a:bodyPr>
          <a:lstStyle/>
          <a:p>
            <a:pPr algn="ctr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上箭头 22"/>
          <p:cNvSpPr/>
          <p:nvPr/>
        </p:nvSpPr>
        <p:spPr>
          <a:xfrm>
            <a:off x="4227053" y="2003010"/>
            <a:ext cx="755610" cy="554792"/>
          </a:xfrm>
          <a:prstGeom prst="upArrow">
            <a:avLst>
              <a:gd name="adj1" fmla="val 50000"/>
              <a:gd name="adj2" fmla="val 63430"/>
            </a:avLst>
          </a:prstGeom>
          <a:gradFill flip="none" rotWithShape="1">
            <a:gsLst>
              <a:gs pos="0">
                <a:schemeClr val="bg1">
                  <a:lumMod val="50000"/>
                  <a:alpha val="70000"/>
                </a:schemeClr>
              </a:gs>
              <a:gs pos="81000">
                <a:srgbClr val="7F7F7F">
                  <a:alpha val="20000"/>
                </a:srgb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40" tIns="28320" rIns="56640" bIns="28320"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175765" y="4252111"/>
            <a:ext cx="2813531" cy="267105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40" tIns="28320" rIns="56640" bIns="28320" rtlCol="0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6" name="矩形 25"/>
          <p:cNvSpPr/>
          <p:nvPr/>
        </p:nvSpPr>
        <p:spPr>
          <a:xfrm>
            <a:off x="3175765" y="1714616"/>
            <a:ext cx="2813531" cy="267105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40" tIns="28320" rIns="56640" bIns="28320" rtlCol="0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7" name="五边形 2"/>
          <p:cNvSpPr/>
          <p:nvPr/>
        </p:nvSpPr>
        <p:spPr>
          <a:xfrm>
            <a:off x="2768249" y="3150304"/>
            <a:ext cx="3673220" cy="200329"/>
          </a:xfrm>
          <a:custGeom>
            <a:avLst/>
            <a:gdLst/>
            <a:ahLst/>
            <a:cxnLst/>
            <a:rect l="l" t="t" r="r" b="b"/>
            <a:pathLst>
              <a:path w="5922658" h="324036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40" tIns="28320" rIns="56640" bIns="28320" rtlCol="0" anchor="ctr"/>
          <a:lstStyle/>
          <a:p>
            <a:pPr algn="ctr"/>
            <a:endParaRPr lang="zh-CN" altLang="en-US"/>
          </a:p>
        </p:txBody>
      </p:sp>
      <p:sp>
        <p:nvSpPr>
          <p:cNvPr id="28" name="五边形 2"/>
          <p:cNvSpPr/>
          <p:nvPr/>
        </p:nvSpPr>
        <p:spPr>
          <a:xfrm flipH="1">
            <a:off x="2768249" y="2883199"/>
            <a:ext cx="3673220" cy="200329"/>
          </a:xfrm>
          <a:custGeom>
            <a:avLst/>
            <a:gdLst/>
            <a:ahLst/>
            <a:cxnLst/>
            <a:rect l="l" t="t" r="r" b="b"/>
            <a:pathLst>
              <a:path w="5922658" h="324036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40" tIns="28320" rIns="56640" bIns="28320" rtlCol="0" anchor="ctr"/>
          <a:lstStyle/>
          <a:p>
            <a:pPr algn="ctr"/>
            <a:endParaRPr lang="zh-CN" altLang="en-US"/>
          </a:p>
        </p:txBody>
      </p:sp>
      <p:sp>
        <p:nvSpPr>
          <p:cNvPr id="22" name="上箭头 21"/>
          <p:cNvSpPr/>
          <p:nvPr/>
        </p:nvSpPr>
        <p:spPr>
          <a:xfrm flipV="1">
            <a:off x="4227053" y="3667921"/>
            <a:ext cx="755610" cy="554792"/>
          </a:xfrm>
          <a:prstGeom prst="upArrow">
            <a:avLst>
              <a:gd name="adj1" fmla="val 50000"/>
              <a:gd name="adj2" fmla="val 63430"/>
            </a:avLst>
          </a:prstGeom>
          <a:gradFill flip="none" rotWithShape="1">
            <a:gsLst>
              <a:gs pos="0">
                <a:schemeClr val="bg1">
                  <a:lumMod val="50000"/>
                  <a:alpha val="70000"/>
                </a:schemeClr>
              </a:gs>
              <a:gs pos="81000">
                <a:srgbClr val="7F7F7F">
                  <a:alpha val="20000"/>
                </a:srgb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40" tIns="28320" rIns="56640" bIns="28320" rtlCol="0" anchor="ctr"/>
          <a:lstStyle/>
          <a:p>
            <a:pPr algn="ctr"/>
            <a:endParaRPr lang="zh-CN" altLang="en-US"/>
          </a:p>
        </p:txBody>
      </p:sp>
      <p:sp>
        <p:nvSpPr>
          <p:cNvPr id="24" name="矩形 47"/>
          <p:cNvSpPr>
            <a:spLocks noChangeArrowheads="1"/>
          </p:cNvSpPr>
          <p:nvPr/>
        </p:nvSpPr>
        <p:spPr bwMode="auto">
          <a:xfrm>
            <a:off x="1200251" y="973780"/>
            <a:ext cx="6795131" cy="50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在此录入上述图表的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19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实验推导</a:t>
            </a: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23" grpId="0" animBg="1"/>
      <p:bldP spid="25" grpId="0" animBg="1"/>
      <p:bldP spid="26" grpId="0" animBg="1"/>
      <p:bldP spid="27" grpId="0" animBg="1"/>
      <p:bldP spid="28" grpId="0" animBg="1"/>
      <p:bldP spid="22" grpId="0" animBg="1"/>
      <p:bldP spid="24" grpId="0"/>
      <p:bldP spid="19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19"/>
          <p:cNvSpPr/>
          <p:nvPr/>
        </p:nvSpPr>
        <p:spPr bwMode="auto">
          <a:xfrm>
            <a:off x="2770593" y="3686506"/>
            <a:ext cx="1924616" cy="1456994"/>
          </a:xfrm>
          <a:custGeom>
            <a:avLst/>
            <a:gdLst>
              <a:gd name="T0" fmla="*/ 476 w 542"/>
              <a:gd name="T1" fmla="*/ 410 h 410"/>
              <a:gd name="T2" fmla="*/ 476 w 542"/>
              <a:gd name="T3" fmla="*/ 121 h 410"/>
              <a:gd name="T4" fmla="*/ 422 w 542"/>
              <a:gd name="T5" fmla="*/ 67 h 410"/>
              <a:gd name="T6" fmla="*/ 0 w 542"/>
              <a:gd name="T7" fmla="*/ 67 h 410"/>
              <a:gd name="T8" fmla="*/ 0 w 542"/>
              <a:gd name="T9" fmla="*/ 0 h 410"/>
              <a:gd name="T10" fmla="*/ 422 w 542"/>
              <a:gd name="T11" fmla="*/ 0 h 410"/>
              <a:gd name="T12" fmla="*/ 542 w 542"/>
              <a:gd name="T13" fmla="*/ 121 h 410"/>
              <a:gd name="T14" fmla="*/ 542 w 542"/>
              <a:gd name="T15" fmla="*/ 41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2" h="410">
                <a:moveTo>
                  <a:pt x="476" y="410"/>
                </a:moveTo>
                <a:cubicBezTo>
                  <a:pt x="476" y="121"/>
                  <a:pt x="476" y="121"/>
                  <a:pt x="476" y="121"/>
                </a:cubicBezTo>
                <a:cubicBezTo>
                  <a:pt x="476" y="91"/>
                  <a:pt x="451" y="67"/>
                  <a:pt x="422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0"/>
                  <a:pt x="0" y="0"/>
                  <a:pt x="0" y="0"/>
                </a:cubicBezTo>
                <a:cubicBezTo>
                  <a:pt x="422" y="0"/>
                  <a:pt x="422" y="0"/>
                  <a:pt x="422" y="0"/>
                </a:cubicBezTo>
                <a:cubicBezTo>
                  <a:pt x="488" y="0"/>
                  <a:pt x="542" y="54"/>
                  <a:pt x="542" y="121"/>
                </a:cubicBezTo>
                <a:cubicBezTo>
                  <a:pt x="542" y="410"/>
                  <a:pt x="542" y="410"/>
                  <a:pt x="542" y="410"/>
                </a:cubicBezTo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37" name="Freeform 20"/>
          <p:cNvSpPr/>
          <p:nvPr/>
        </p:nvSpPr>
        <p:spPr bwMode="auto">
          <a:xfrm>
            <a:off x="4577928" y="3733117"/>
            <a:ext cx="1399858" cy="550320"/>
          </a:xfrm>
          <a:custGeom>
            <a:avLst/>
            <a:gdLst>
              <a:gd name="T0" fmla="*/ 275 w 394"/>
              <a:gd name="T1" fmla="*/ 155 h 155"/>
              <a:gd name="T2" fmla="*/ 0 w 394"/>
              <a:gd name="T3" fmla="*/ 155 h 155"/>
              <a:gd name="T4" fmla="*/ 0 w 394"/>
              <a:gd name="T5" fmla="*/ 94 h 155"/>
              <a:gd name="T6" fmla="*/ 275 w 394"/>
              <a:gd name="T7" fmla="*/ 94 h 155"/>
              <a:gd name="T8" fmla="*/ 332 w 394"/>
              <a:gd name="T9" fmla="*/ 37 h 155"/>
              <a:gd name="T10" fmla="*/ 332 w 394"/>
              <a:gd name="T11" fmla="*/ 0 h 155"/>
              <a:gd name="T12" fmla="*/ 394 w 394"/>
              <a:gd name="T13" fmla="*/ 0 h 155"/>
              <a:gd name="T14" fmla="*/ 394 w 394"/>
              <a:gd name="T15" fmla="*/ 37 h 155"/>
              <a:gd name="T16" fmla="*/ 275 w 394"/>
              <a:gd name="T17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4" h="155">
                <a:moveTo>
                  <a:pt x="275" y="155"/>
                </a:moveTo>
                <a:cubicBezTo>
                  <a:pt x="0" y="155"/>
                  <a:pt x="0" y="155"/>
                  <a:pt x="0" y="155"/>
                </a:cubicBezTo>
                <a:cubicBezTo>
                  <a:pt x="0" y="94"/>
                  <a:pt x="0" y="94"/>
                  <a:pt x="0" y="94"/>
                </a:cubicBezTo>
                <a:cubicBezTo>
                  <a:pt x="275" y="94"/>
                  <a:pt x="275" y="94"/>
                  <a:pt x="275" y="94"/>
                </a:cubicBezTo>
                <a:cubicBezTo>
                  <a:pt x="307" y="94"/>
                  <a:pt x="332" y="68"/>
                  <a:pt x="332" y="37"/>
                </a:cubicBezTo>
                <a:cubicBezTo>
                  <a:pt x="332" y="0"/>
                  <a:pt x="332" y="0"/>
                  <a:pt x="332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37"/>
                  <a:pt x="394" y="37"/>
                  <a:pt x="394" y="37"/>
                </a:cubicBezTo>
                <a:cubicBezTo>
                  <a:pt x="394" y="102"/>
                  <a:pt x="341" y="155"/>
                  <a:pt x="275" y="155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38" name="Freeform 21"/>
          <p:cNvSpPr/>
          <p:nvPr/>
        </p:nvSpPr>
        <p:spPr bwMode="auto">
          <a:xfrm>
            <a:off x="4759866" y="1889697"/>
            <a:ext cx="1278065" cy="521752"/>
          </a:xfrm>
          <a:custGeom>
            <a:avLst/>
            <a:gdLst>
              <a:gd name="T0" fmla="*/ 250 w 360"/>
              <a:gd name="T1" fmla="*/ 147 h 147"/>
              <a:gd name="T2" fmla="*/ 0 w 360"/>
              <a:gd name="T3" fmla="*/ 147 h 147"/>
              <a:gd name="T4" fmla="*/ 0 w 360"/>
              <a:gd name="T5" fmla="*/ 102 h 147"/>
              <a:gd name="T6" fmla="*/ 250 w 360"/>
              <a:gd name="T7" fmla="*/ 102 h 147"/>
              <a:gd name="T8" fmla="*/ 315 w 360"/>
              <a:gd name="T9" fmla="*/ 37 h 147"/>
              <a:gd name="T10" fmla="*/ 315 w 360"/>
              <a:gd name="T11" fmla="*/ 0 h 147"/>
              <a:gd name="T12" fmla="*/ 360 w 360"/>
              <a:gd name="T13" fmla="*/ 0 h 147"/>
              <a:gd name="T14" fmla="*/ 360 w 360"/>
              <a:gd name="T15" fmla="*/ 37 h 147"/>
              <a:gd name="T16" fmla="*/ 250 w 360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0" h="147">
                <a:moveTo>
                  <a:pt x="25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02"/>
                  <a:pt x="0" y="102"/>
                  <a:pt x="0" y="102"/>
                </a:cubicBezTo>
                <a:cubicBezTo>
                  <a:pt x="250" y="102"/>
                  <a:pt x="250" y="102"/>
                  <a:pt x="250" y="102"/>
                </a:cubicBezTo>
                <a:cubicBezTo>
                  <a:pt x="286" y="102"/>
                  <a:pt x="315" y="73"/>
                  <a:pt x="315" y="37"/>
                </a:cubicBezTo>
                <a:cubicBezTo>
                  <a:pt x="315" y="0"/>
                  <a:pt x="315" y="0"/>
                  <a:pt x="315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37"/>
                  <a:pt x="360" y="37"/>
                  <a:pt x="360" y="37"/>
                </a:cubicBezTo>
                <a:cubicBezTo>
                  <a:pt x="360" y="98"/>
                  <a:pt x="311" y="147"/>
                  <a:pt x="250" y="147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41" name="Freeform 22"/>
          <p:cNvSpPr/>
          <p:nvPr/>
        </p:nvSpPr>
        <p:spPr bwMode="auto">
          <a:xfrm>
            <a:off x="3842667" y="2528730"/>
            <a:ext cx="554831" cy="1282577"/>
          </a:xfrm>
          <a:custGeom>
            <a:avLst/>
            <a:gdLst>
              <a:gd name="T0" fmla="*/ 156 w 156"/>
              <a:gd name="T1" fmla="*/ 361 h 361"/>
              <a:gd name="T2" fmla="*/ 95 w 156"/>
              <a:gd name="T3" fmla="*/ 361 h 361"/>
              <a:gd name="T4" fmla="*/ 95 w 156"/>
              <a:gd name="T5" fmla="*/ 118 h 361"/>
              <a:gd name="T6" fmla="*/ 38 w 156"/>
              <a:gd name="T7" fmla="*/ 61 h 361"/>
              <a:gd name="T8" fmla="*/ 0 w 156"/>
              <a:gd name="T9" fmla="*/ 61 h 361"/>
              <a:gd name="T10" fmla="*/ 0 w 156"/>
              <a:gd name="T11" fmla="*/ 0 h 361"/>
              <a:gd name="T12" fmla="*/ 38 w 156"/>
              <a:gd name="T13" fmla="*/ 0 h 361"/>
              <a:gd name="T14" fmla="*/ 156 w 156"/>
              <a:gd name="T15" fmla="*/ 118 h 361"/>
              <a:gd name="T16" fmla="*/ 156 w 156"/>
              <a:gd name="T17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6" h="361">
                <a:moveTo>
                  <a:pt x="156" y="361"/>
                </a:moveTo>
                <a:cubicBezTo>
                  <a:pt x="95" y="361"/>
                  <a:pt x="95" y="361"/>
                  <a:pt x="95" y="361"/>
                </a:cubicBezTo>
                <a:cubicBezTo>
                  <a:pt x="95" y="118"/>
                  <a:pt x="95" y="118"/>
                  <a:pt x="95" y="118"/>
                </a:cubicBezTo>
                <a:cubicBezTo>
                  <a:pt x="95" y="87"/>
                  <a:pt x="69" y="61"/>
                  <a:pt x="38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0"/>
                  <a:pt x="0" y="0"/>
                  <a:pt x="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103" y="0"/>
                  <a:pt x="156" y="53"/>
                  <a:pt x="156" y="118"/>
                </a:cubicBezTo>
                <a:lnTo>
                  <a:pt x="156" y="361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42" name="Freeform 23"/>
          <p:cNvSpPr/>
          <p:nvPr/>
        </p:nvSpPr>
        <p:spPr bwMode="auto">
          <a:xfrm>
            <a:off x="5012470" y="2969286"/>
            <a:ext cx="1554728" cy="1243483"/>
          </a:xfrm>
          <a:custGeom>
            <a:avLst/>
            <a:gdLst>
              <a:gd name="T0" fmla="*/ 54 w 438"/>
              <a:gd name="T1" fmla="*/ 350 h 350"/>
              <a:gd name="T2" fmla="*/ 0 w 438"/>
              <a:gd name="T3" fmla="*/ 350 h 350"/>
              <a:gd name="T4" fmla="*/ 0 w 438"/>
              <a:gd name="T5" fmla="*/ 114 h 350"/>
              <a:gd name="T6" fmla="*/ 115 w 438"/>
              <a:gd name="T7" fmla="*/ 0 h 350"/>
              <a:gd name="T8" fmla="*/ 438 w 438"/>
              <a:gd name="T9" fmla="*/ 0 h 350"/>
              <a:gd name="T10" fmla="*/ 438 w 438"/>
              <a:gd name="T11" fmla="*/ 53 h 350"/>
              <a:gd name="T12" fmla="*/ 115 w 438"/>
              <a:gd name="T13" fmla="*/ 53 h 350"/>
              <a:gd name="T14" fmla="*/ 54 w 438"/>
              <a:gd name="T15" fmla="*/ 114 h 350"/>
              <a:gd name="T16" fmla="*/ 54 w 438"/>
              <a:gd name="T1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8" h="350">
                <a:moveTo>
                  <a:pt x="54" y="350"/>
                </a:moveTo>
                <a:cubicBezTo>
                  <a:pt x="0" y="350"/>
                  <a:pt x="0" y="350"/>
                  <a:pt x="0" y="350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2" y="0"/>
                  <a:pt x="115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38" y="53"/>
                  <a:pt x="438" y="53"/>
                  <a:pt x="438" y="53"/>
                </a:cubicBezTo>
                <a:cubicBezTo>
                  <a:pt x="115" y="53"/>
                  <a:pt x="115" y="53"/>
                  <a:pt x="115" y="53"/>
                </a:cubicBezTo>
                <a:cubicBezTo>
                  <a:pt x="81" y="53"/>
                  <a:pt x="54" y="80"/>
                  <a:pt x="54" y="114"/>
                </a:cubicBezTo>
                <a:lnTo>
                  <a:pt x="54" y="350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43" name="Freeform 24"/>
          <p:cNvSpPr/>
          <p:nvPr/>
        </p:nvSpPr>
        <p:spPr bwMode="auto">
          <a:xfrm>
            <a:off x="3349485" y="1467185"/>
            <a:ext cx="1345727" cy="521752"/>
          </a:xfrm>
          <a:custGeom>
            <a:avLst/>
            <a:gdLst>
              <a:gd name="T0" fmla="*/ 379 w 379"/>
              <a:gd name="T1" fmla="*/ 147 h 147"/>
              <a:gd name="T2" fmla="*/ 110 w 379"/>
              <a:gd name="T3" fmla="*/ 147 h 147"/>
              <a:gd name="T4" fmla="*/ 0 w 379"/>
              <a:gd name="T5" fmla="*/ 37 h 147"/>
              <a:gd name="T6" fmla="*/ 0 w 379"/>
              <a:gd name="T7" fmla="*/ 0 h 147"/>
              <a:gd name="T8" fmla="*/ 45 w 379"/>
              <a:gd name="T9" fmla="*/ 0 h 147"/>
              <a:gd name="T10" fmla="*/ 45 w 379"/>
              <a:gd name="T11" fmla="*/ 37 h 147"/>
              <a:gd name="T12" fmla="*/ 110 w 379"/>
              <a:gd name="T13" fmla="*/ 102 h 147"/>
              <a:gd name="T14" fmla="*/ 379 w 379"/>
              <a:gd name="T15" fmla="*/ 102 h 147"/>
              <a:gd name="T16" fmla="*/ 379 w 379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9" h="147">
                <a:moveTo>
                  <a:pt x="379" y="147"/>
                </a:moveTo>
                <a:cubicBezTo>
                  <a:pt x="110" y="147"/>
                  <a:pt x="110" y="147"/>
                  <a:pt x="110" y="147"/>
                </a:cubicBezTo>
                <a:cubicBezTo>
                  <a:pt x="49" y="147"/>
                  <a:pt x="0" y="98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73"/>
                  <a:pt x="74" y="102"/>
                  <a:pt x="110" y="102"/>
                </a:cubicBezTo>
                <a:cubicBezTo>
                  <a:pt x="379" y="102"/>
                  <a:pt x="379" y="102"/>
                  <a:pt x="379" y="102"/>
                </a:cubicBezTo>
                <a:lnTo>
                  <a:pt x="379" y="147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44" name="Freeform 25"/>
          <p:cNvSpPr/>
          <p:nvPr/>
        </p:nvSpPr>
        <p:spPr bwMode="auto">
          <a:xfrm>
            <a:off x="3229194" y="2812911"/>
            <a:ext cx="1054028" cy="536788"/>
          </a:xfrm>
          <a:custGeom>
            <a:avLst/>
            <a:gdLst>
              <a:gd name="T0" fmla="*/ 297 w 297"/>
              <a:gd name="T1" fmla="*/ 151 h 151"/>
              <a:gd name="T2" fmla="*/ 114 w 297"/>
              <a:gd name="T3" fmla="*/ 151 h 151"/>
              <a:gd name="T4" fmla="*/ 0 w 297"/>
              <a:gd name="T5" fmla="*/ 37 h 151"/>
              <a:gd name="T6" fmla="*/ 0 w 297"/>
              <a:gd name="T7" fmla="*/ 0 h 151"/>
              <a:gd name="T8" fmla="*/ 53 w 297"/>
              <a:gd name="T9" fmla="*/ 0 h 151"/>
              <a:gd name="T10" fmla="*/ 53 w 297"/>
              <a:gd name="T11" fmla="*/ 37 h 151"/>
              <a:gd name="T12" fmla="*/ 114 w 297"/>
              <a:gd name="T13" fmla="*/ 98 h 151"/>
              <a:gd name="T14" fmla="*/ 297 w 297"/>
              <a:gd name="T15" fmla="*/ 98 h 151"/>
              <a:gd name="T16" fmla="*/ 297 w 297"/>
              <a:gd name="T17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7" h="151">
                <a:moveTo>
                  <a:pt x="297" y="151"/>
                </a:moveTo>
                <a:cubicBezTo>
                  <a:pt x="114" y="151"/>
                  <a:pt x="114" y="151"/>
                  <a:pt x="114" y="151"/>
                </a:cubicBezTo>
                <a:cubicBezTo>
                  <a:pt x="51" y="151"/>
                  <a:pt x="0" y="100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71"/>
                  <a:pt x="81" y="98"/>
                  <a:pt x="114" y="98"/>
                </a:cubicBezTo>
                <a:cubicBezTo>
                  <a:pt x="297" y="98"/>
                  <a:pt x="297" y="98"/>
                  <a:pt x="297" y="98"/>
                </a:cubicBezTo>
                <a:lnTo>
                  <a:pt x="297" y="151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45" name="Freeform 26"/>
          <p:cNvSpPr/>
          <p:nvPr/>
        </p:nvSpPr>
        <p:spPr bwMode="auto">
          <a:xfrm>
            <a:off x="4283221" y="2014498"/>
            <a:ext cx="536788" cy="1054028"/>
          </a:xfrm>
          <a:custGeom>
            <a:avLst/>
            <a:gdLst>
              <a:gd name="T0" fmla="*/ 37 w 151"/>
              <a:gd name="T1" fmla="*/ 297 h 297"/>
              <a:gd name="T2" fmla="*/ 0 w 151"/>
              <a:gd name="T3" fmla="*/ 297 h 297"/>
              <a:gd name="T4" fmla="*/ 0 w 151"/>
              <a:gd name="T5" fmla="*/ 244 h 297"/>
              <a:gd name="T6" fmla="*/ 37 w 151"/>
              <a:gd name="T7" fmla="*/ 244 h 297"/>
              <a:gd name="T8" fmla="*/ 98 w 151"/>
              <a:gd name="T9" fmla="*/ 183 h 297"/>
              <a:gd name="T10" fmla="*/ 98 w 151"/>
              <a:gd name="T11" fmla="*/ 0 h 297"/>
              <a:gd name="T12" fmla="*/ 151 w 151"/>
              <a:gd name="T13" fmla="*/ 0 h 297"/>
              <a:gd name="T14" fmla="*/ 151 w 151"/>
              <a:gd name="T15" fmla="*/ 183 h 297"/>
              <a:gd name="T16" fmla="*/ 37 w 151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" h="297">
                <a:moveTo>
                  <a:pt x="37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244"/>
                  <a:pt x="0" y="244"/>
                  <a:pt x="0" y="244"/>
                </a:cubicBezTo>
                <a:cubicBezTo>
                  <a:pt x="37" y="244"/>
                  <a:pt x="37" y="244"/>
                  <a:pt x="37" y="244"/>
                </a:cubicBezTo>
                <a:cubicBezTo>
                  <a:pt x="71" y="244"/>
                  <a:pt x="98" y="216"/>
                  <a:pt x="98" y="183"/>
                </a:cubicBezTo>
                <a:cubicBezTo>
                  <a:pt x="98" y="0"/>
                  <a:pt x="98" y="0"/>
                  <a:pt x="9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183"/>
                  <a:pt x="151" y="183"/>
                  <a:pt x="151" y="183"/>
                </a:cubicBezTo>
                <a:cubicBezTo>
                  <a:pt x="151" y="246"/>
                  <a:pt x="100" y="297"/>
                  <a:pt x="37" y="297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46" name="Freeform 27"/>
          <p:cNvSpPr/>
          <p:nvPr/>
        </p:nvSpPr>
        <p:spPr bwMode="auto">
          <a:xfrm>
            <a:off x="4632060" y="1005576"/>
            <a:ext cx="539795" cy="1054028"/>
          </a:xfrm>
          <a:custGeom>
            <a:avLst/>
            <a:gdLst>
              <a:gd name="T0" fmla="*/ 53 w 152"/>
              <a:gd name="T1" fmla="*/ 297 h 297"/>
              <a:gd name="T2" fmla="*/ 0 w 152"/>
              <a:gd name="T3" fmla="*/ 297 h 297"/>
              <a:gd name="T4" fmla="*/ 0 w 152"/>
              <a:gd name="T5" fmla="*/ 114 h 297"/>
              <a:gd name="T6" fmla="*/ 114 w 152"/>
              <a:gd name="T7" fmla="*/ 0 h 297"/>
              <a:gd name="T8" fmla="*/ 152 w 152"/>
              <a:gd name="T9" fmla="*/ 0 h 297"/>
              <a:gd name="T10" fmla="*/ 152 w 152"/>
              <a:gd name="T11" fmla="*/ 53 h 297"/>
              <a:gd name="T12" fmla="*/ 114 w 152"/>
              <a:gd name="T13" fmla="*/ 53 h 297"/>
              <a:gd name="T14" fmla="*/ 53 w 152"/>
              <a:gd name="T15" fmla="*/ 114 h 297"/>
              <a:gd name="T16" fmla="*/ 53 w 152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297">
                <a:moveTo>
                  <a:pt x="53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1" y="0"/>
                  <a:pt x="114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3"/>
                  <a:pt x="152" y="53"/>
                  <a:pt x="152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81" y="53"/>
                  <a:pt x="53" y="80"/>
                  <a:pt x="53" y="114"/>
                </a:cubicBezTo>
                <a:lnTo>
                  <a:pt x="53" y="297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2618935" y="3650420"/>
            <a:ext cx="321771" cy="321771"/>
          </a:xfrm>
          <a:prstGeom prst="ellipse">
            <a:avLst/>
          </a:prstGeom>
          <a:gradFill flip="none" rotWithShape="1">
            <a:gsLst>
              <a:gs pos="0">
                <a:srgbClr val="57C6CF">
                  <a:shade val="30000"/>
                  <a:satMod val="115000"/>
                </a:srgbClr>
              </a:gs>
              <a:gs pos="50000">
                <a:srgbClr val="57C6CF">
                  <a:shade val="67500"/>
                  <a:satMod val="115000"/>
                </a:srgbClr>
              </a:gs>
              <a:gs pos="100000">
                <a:srgbClr val="57C6CF">
                  <a:shade val="100000"/>
                  <a:satMod val="115000"/>
                </a:srgbClr>
              </a:gs>
            </a:gsLst>
            <a:lin ang="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57C6CF"/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3160528" y="2574014"/>
            <a:ext cx="321771" cy="321771"/>
          </a:xfrm>
          <a:prstGeom prst="ellipse">
            <a:avLst/>
          </a:prstGeom>
          <a:gradFill flip="none" rotWithShape="1">
            <a:gsLst>
              <a:gs pos="0">
                <a:srgbClr val="57C6CF">
                  <a:shade val="30000"/>
                  <a:satMod val="115000"/>
                </a:srgbClr>
              </a:gs>
              <a:gs pos="50000">
                <a:srgbClr val="57C6CF">
                  <a:shade val="67500"/>
                  <a:satMod val="115000"/>
                </a:srgbClr>
              </a:gs>
              <a:gs pos="100000">
                <a:srgbClr val="57C6CF">
                  <a:shade val="100000"/>
                  <a:satMod val="115000"/>
                </a:srgbClr>
              </a:gs>
            </a:gsLst>
            <a:lin ang="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57C6CF"/>
              </a:solidFill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6397090" y="2907640"/>
            <a:ext cx="321771" cy="321771"/>
          </a:xfrm>
          <a:prstGeom prst="ellipse">
            <a:avLst/>
          </a:prstGeom>
          <a:gradFill flip="none" rotWithShape="1">
            <a:gsLst>
              <a:gs pos="0">
                <a:srgbClr val="57C6CF">
                  <a:shade val="30000"/>
                  <a:satMod val="115000"/>
                </a:srgbClr>
              </a:gs>
              <a:gs pos="50000">
                <a:srgbClr val="57C6CF">
                  <a:shade val="67500"/>
                  <a:satMod val="115000"/>
                </a:srgbClr>
              </a:gs>
              <a:gs pos="100000">
                <a:srgbClr val="57C6CF">
                  <a:shade val="100000"/>
                  <a:satMod val="115000"/>
                </a:srgbClr>
              </a:gs>
            </a:gsLst>
            <a:lin ang="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57C6CF"/>
              </a:solidFill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5797852" y="1674962"/>
            <a:ext cx="321771" cy="321771"/>
          </a:xfrm>
          <a:prstGeom prst="ellipse">
            <a:avLst/>
          </a:prstGeom>
          <a:gradFill flip="none" rotWithShape="1">
            <a:gsLst>
              <a:gs pos="0">
                <a:srgbClr val="57C6CF">
                  <a:shade val="30000"/>
                  <a:satMod val="115000"/>
                </a:srgbClr>
              </a:gs>
              <a:gs pos="50000">
                <a:srgbClr val="57C6CF">
                  <a:shade val="67500"/>
                  <a:satMod val="115000"/>
                </a:srgbClr>
              </a:gs>
              <a:gs pos="100000">
                <a:srgbClr val="57C6CF">
                  <a:shade val="100000"/>
                  <a:satMod val="115000"/>
                </a:srgbClr>
              </a:gs>
            </a:gsLst>
            <a:lin ang="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57C6CF"/>
              </a:solidFill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3265491" y="1217915"/>
            <a:ext cx="321771" cy="321771"/>
          </a:xfrm>
          <a:prstGeom prst="ellipse">
            <a:avLst/>
          </a:prstGeom>
          <a:gradFill flip="none" rotWithShape="1">
            <a:gsLst>
              <a:gs pos="0">
                <a:srgbClr val="57C6CF">
                  <a:shade val="30000"/>
                  <a:satMod val="115000"/>
                </a:srgbClr>
              </a:gs>
              <a:gs pos="50000">
                <a:srgbClr val="57C6CF">
                  <a:shade val="67500"/>
                  <a:satMod val="115000"/>
                </a:srgbClr>
              </a:gs>
              <a:gs pos="100000">
                <a:srgbClr val="57C6CF">
                  <a:shade val="100000"/>
                  <a:satMod val="115000"/>
                </a:srgbClr>
              </a:gs>
            </a:gsLst>
            <a:lin ang="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57C6CF"/>
              </a:solidFill>
            </a:endParaRPr>
          </a:p>
        </p:txBody>
      </p:sp>
      <p:sp>
        <p:nvSpPr>
          <p:cNvPr id="52" name="TextBox 22"/>
          <p:cNvSpPr txBox="1"/>
          <p:nvPr/>
        </p:nvSpPr>
        <p:spPr>
          <a:xfrm>
            <a:off x="1310559" y="3475835"/>
            <a:ext cx="1248059" cy="18789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您的内容打在这里，或者通过复制您的文本后，在此框中选择粘贴，并选择只保留文字。</a:t>
            </a:r>
            <a:endParaRPr lang="en-US" altLang="zh-CN" noProof="1"/>
          </a:p>
        </p:txBody>
      </p:sp>
      <p:sp>
        <p:nvSpPr>
          <p:cNvPr id="53" name="TextBox 22"/>
          <p:cNvSpPr txBox="1"/>
          <p:nvPr/>
        </p:nvSpPr>
        <p:spPr>
          <a:xfrm>
            <a:off x="1310559" y="2350469"/>
            <a:ext cx="1801641" cy="13619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您的内容打在这里，或者通过复制您的文本后，在此框中选择粘贴，并选择只保留文字。</a:t>
            </a:r>
            <a:endParaRPr lang="en-US" altLang="zh-CN" noProof="1"/>
          </a:p>
        </p:txBody>
      </p:sp>
      <p:sp>
        <p:nvSpPr>
          <p:cNvPr id="54" name="TextBox 22"/>
          <p:cNvSpPr txBox="1"/>
          <p:nvPr/>
        </p:nvSpPr>
        <p:spPr>
          <a:xfrm>
            <a:off x="6824118" y="2737155"/>
            <a:ext cx="1217861" cy="18789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您的内容打在这里，或者通过复制您的文本后，在此框中选择粘贴，并选择只保留文字。</a:t>
            </a:r>
            <a:endParaRPr lang="en-US" altLang="zh-CN" noProof="1"/>
          </a:p>
        </p:txBody>
      </p:sp>
      <p:sp>
        <p:nvSpPr>
          <p:cNvPr id="55" name="TextBox 22"/>
          <p:cNvSpPr txBox="1"/>
          <p:nvPr/>
        </p:nvSpPr>
        <p:spPr>
          <a:xfrm>
            <a:off x="6251299" y="1413425"/>
            <a:ext cx="1790678" cy="13619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您的内容打在这里，或者通过复制您的文本后，在此框中选择粘贴，并选择只保留文字。</a:t>
            </a:r>
            <a:endParaRPr lang="en-US" altLang="zh-CN" noProof="1"/>
          </a:p>
        </p:txBody>
      </p:sp>
      <p:sp>
        <p:nvSpPr>
          <p:cNvPr id="56" name="TextBox 22"/>
          <p:cNvSpPr txBox="1"/>
          <p:nvPr/>
        </p:nvSpPr>
        <p:spPr>
          <a:xfrm>
            <a:off x="1310557" y="1104214"/>
            <a:ext cx="189021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zh-CN" altLang="en-US" sz="11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100" noProof="1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4996153" y="919052"/>
            <a:ext cx="321771" cy="321771"/>
          </a:xfrm>
          <a:prstGeom prst="ellipse">
            <a:avLst/>
          </a:prstGeom>
          <a:gradFill flip="none" rotWithShape="1">
            <a:gsLst>
              <a:gs pos="0">
                <a:srgbClr val="57C6CF">
                  <a:shade val="30000"/>
                  <a:satMod val="115000"/>
                </a:srgbClr>
              </a:gs>
              <a:gs pos="50000">
                <a:srgbClr val="57C6CF">
                  <a:shade val="67500"/>
                  <a:satMod val="115000"/>
                </a:srgbClr>
              </a:gs>
              <a:gs pos="100000">
                <a:srgbClr val="57C6CF">
                  <a:shade val="100000"/>
                  <a:satMod val="115000"/>
                </a:srgbClr>
              </a:gs>
            </a:gsLst>
            <a:lin ang="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57C6CF"/>
              </a:solidFill>
            </a:endParaRPr>
          </a:p>
        </p:txBody>
      </p:sp>
      <p:sp>
        <p:nvSpPr>
          <p:cNvPr id="23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实验方案</a:t>
            </a: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 animBg="1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组合 145"/>
          <p:cNvGrpSpPr/>
          <p:nvPr/>
        </p:nvGrpSpPr>
        <p:grpSpPr>
          <a:xfrm>
            <a:off x="5143405" y="2479537"/>
            <a:ext cx="399092" cy="448604"/>
            <a:chOff x="5810678" y="1001615"/>
            <a:chExt cx="422361" cy="474760"/>
          </a:xfrm>
        </p:grpSpPr>
        <p:sp>
          <p:nvSpPr>
            <p:cNvPr id="147" name="Oval 87"/>
            <p:cNvSpPr>
              <a:spLocks noChangeArrowheads="1"/>
            </p:cNvSpPr>
            <p:nvPr/>
          </p:nvSpPr>
          <p:spPr bwMode="auto">
            <a:xfrm>
              <a:off x="5825802" y="1341437"/>
              <a:ext cx="392112" cy="13493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23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148" name="组合 147"/>
            <p:cNvGrpSpPr/>
            <p:nvPr/>
          </p:nvGrpSpPr>
          <p:grpSpPr>
            <a:xfrm>
              <a:off x="5810678" y="1001615"/>
              <a:ext cx="422361" cy="422361"/>
              <a:chOff x="5003908" y="1229805"/>
              <a:chExt cx="897741" cy="897741"/>
            </a:xfrm>
          </p:grpSpPr>
          <p:sp>
            <p:nvSpPr>
              <p:cNvPr id="149" name="Freeform 36"/>
              <p:cNvSpPr/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23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50" name="Freeform 38"/>
              <p:cNvSpPr/>
              <p:nvPr/>
            </p:nvSpPr>
            <p:spPr bwMode="auto">
              <a:xfrm>
                <a:off x="5069568" y="1255262"/>
                <a:ext cx="766422" cy="250808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23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51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23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</p:grpSp>
      <p:grpSp>
        <p:nvGrpSpPr>
          <p:cNvPr id="152" name="组合 151"/>
          <p:cNvGrpSpPr/>
          <p:nvPr/>
        </p:nvGrpSpPr>
        <p:grpSpPr>
          <a:xfrm>
            <a:off x="3299941" y="3903682"/>
            <a:ext cx="623001" cy="712520"/>
            <a:chOff x="3299776" y="3943350"/>
            <a:chExt cx="659325" cy="754063"/>
          </a:xfrm>
        </p:grpSpPr>
        <p:sp>
          <p:nvSpPr>
            <p:cNvPr id="153" name="Oval 8"/>
            <p:cNvSpPr>
              <a:spLocks noChangeArrowheads="1"/>
            </p:cNvSpPr>
            <p:nvPr/>
          </p:nvSpPr>
          <p:spPr bwMode="auto">
            <a:xfrm>
              <a:off x="3311607" y="4478284"/>
              <a:ext cx="634587" cy="21912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23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154" name="Group 4"/>
            <p:cNvGrpSpPr/>
            <p:nvPr/>
          </p:nvGrpSpPr>
          <p:grpSpPr bwMode="auto">
            <a:xfrm>
              <a:off x="3299776" y="3943350"/>
              <a:ext cx="659325" cy="658462"/>
              <a:chOff x="0" y="0"/>
              <a:chExt cx="1089" cy="1089"/>
            </a:xfrm>
          </p:grpSpPr>
          <p:sp>
            <p:nvSpPr>
              <p:cNvPr id="155" name="Oval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BEBEBE"/>
                  </a:gs>
                  <a:gs pos="100000">
                    <a:srgbClr val="6E6E6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grpSp>
            <p:nvGrpSpPr>
              <p:cNvPr id="156" name="Group 6"/>
              <p:cNvGrpSpPr/>
              <p:nvPr/>
            </p:nvGrpSpPr>
            <p:grpSpPr bwMode="auto">
              <a:xfrm>
                <a:off x="91" y="30"/>
                <a:ext cx="908" cy="296"/>
                <a:chOff x="0" y="0"/>
                <a:chExt cx="907" cy="295"/>
              </a:xfrm>
            </p:grpSpPr>
            <p:sp>
              <p:nvSpPr>
                <p:cNvPr id="157" name="Freeform 12"/>
                <p:cNvSpPr>
                  <a:spLocks noChangeArrowheads="1"/>
                </p:cNvSpPr>
                <p:nvPr/>
              </p:nvSpPr>
              <p:spPr bwMode="auto">
                <a:xfrm>
                  <a:off x="4" y="-1"/>
                  <a:ext cx="903" cy="296"/>
                </a:xfrm>
                <a:custGeom>
                  <a:avLst/>
                  <a:gdLst>
                    <a:gd name="T0" fmla="*/ 0 w 4756"/>
                    <a:gd name="T1" fmla="*/ 296 h 1576"/>
                    <a:gd name="T2" fmla="*/ 9 w 4756"/>
                    <a:gd name="T3" fmla="*/ 275 h 1576"/>
                    <a:gd name="T4" fmla="*/ 21 w 4756"/>
                    <a:gd name="T5" fmla="*/ 254 h 1576"/>
                    <a:gd name="T6" fmla="*/ 32 w 4756"/>
                    <a:gd name="T7" fmla="*/ 233 h 1576"/>
                    <a:gd name="T8" fmla="*/ 45 w 4756"/>
                    <a:gd name="T9" fmla="*/ 214 h 1576"/>
                    <a:gd name="T10" fmla="*/ 59 w 4756"/>
                    <a:gd name="T11" fmla="*/ 195 h 1576"/>
                    <a:gd name="T12" fmla="*/ 73 w 4756"/>
                    <a:gd name="T13" fmla="*/ 177 h 1576"/>
                    <a:gd name="T14" fmla="*/ 89 w 4756"/>
                    <a:gd name="T15" fmla="*/ 159 h 1576"/>
                    <a:gd name="T16" fmla="*/ 105 w 4756"/>
                    <a:gd name="T17" fmla="*/ 142 h 1576"/>
                    <a:gd name="T18" fmla="*/ 113 w 4756"/>
                    <a:gd name="T19" fmla="*/ 134 h 1576"/>
                    <a:gd name="T20" fmla="*/ 131 w 4756"/>
                    <a:gd name="T21" fmla="*/ 118 h 1576"/>
                    <a:gd name="T22" fmla="*/ 149 w 4756"/>
                    <a:gd name="T23" fmla="*/ 103 h 1576"/>
                    <a:gd name="T24" fmla="*/ 168 w 4756"/>
                    <a:gd name="T25" fmla="*/ 89 h 1576"/>
                    <a:gd name="T26" fmla="*/ 187 w 4756"/>
                    <a:gd name="T27" fmla="*/ 76 h 1576"/>
                    <a:gd name="T28" fmla="*/ 207 w 4756"/>
                    <a:gd name="T29" fmla="*/ 64 h 1576"/>
                    <a:gd name="T30" fmla="*/ 228 w 4756"/>
                    <a:gd name="T31" fmla="*/ 53 h 1576"/>
                    <a:gd name="T32" fmla="*/ 250 w 4756"/>
                    <a:gd name="T33" fmla="*/ 43 h 1576"/>
                    <a:gd name="T34" fmla="*/ 261 w 4756"/>
                    <a:gd name="T35" fmla="*/ 38 h 1576"/>
                    <a:gd name="T36" fmla="*/ 283 w 4756"/>
                    <a:gd name="T37" fmla="*/ 29 h 1576"/>
                    <a:gd name="T38" fmla="*/ 306 w 4756"/>
                    <a:gd name="T39" fmla="*/ 22 h 1576"/>
                    <a:gd name="T40" fmla="*/ 329 w 4756"/>
                    <a:gd name="T41" fmla="*/ 15 h 1576"/>
                    <a:gd name="T42" fmla="*/ 353 w 4756"/>
                    <a:gd name="T43" fmla="*/ 10 h 1576"/>
                    <a:gd name="T44" fmla="*/ 377 w 4756"/>
                    <a:gd name="T45" fmla="*/ 6 h 1576"/>
                    <a:gd name="T46" fmla="*/ 401 w 4756"/>
                    <a:gd name="T47" fmla="*/ 2 h 1576"/>
                    <a:gd name="T48" fmla="*/ 426 w 4756"/>
                    <a:gd name="T49" fmla="*/ 0 h 1576"/>
                    <a:gd name="T50" fmla="*/ 451 w 4756"/>
                    <a:gd name="T51" fmla="*/ 0 h 1576"/>
                    <a:gd name="T52" fmla="*/ 464 w 4756"/>
                    <a:gd name="T53" fmla="*/ 0 h 1576"/>
                    <a:gd name="T54" fmla="*/ 489 w 4756"/>
                    <a:gd name="T55" fmla="*/ 2 h 1576"/>
                    <a:gd name="T56" fmla="*/ 514 w 4756"/>
                    <a:gd name="T57" fmla="*/ 4 h 1576"/>
                    <a:gd name="T58" fmla="*/ 538 w 4756"/>
                    <a:gd name="T59" fmla="*/ 8 h 1576"/>
                    <a:gd name="T60" fmla="*/ 562 w 4756"/>
                    <a:gd name="T61" fmla="*/ 12 h 1576"/>
                    <a:gd name="T62" fmla="*/ 586 w 4756"/>
                    <a:gd name="T63" fmla="*/ 18 h 1576"/>
                    <a:gd name="T64" fmla="*/ 609 w 4756"/>
                    <a:gd name="T65" fmla="*/ 26 h 1576"/>
                    <a:gd name="T66" fmla="*/ 631 w 4756"/>
                    <a:gd name="T67" fmla="*/ 33 h 1576"/>
                    <a:gd name="T68" fmla="*/ 642 w 4756"/>
                    <a:gd name="T69" fmla="*/ 38 h 1576"/>
                    <a:gd name="T70" fmla="*/ 664 w 4756"/>
                    <a:gd name="T71" fmla="*/ 48 h 1576"/>
                    <a:gd name="T72" fmla="*/ 685 w 4756"/>
                    <a:gd name="T73" fmla="*/ 59 h 1576"/>
                    <a:gd name="T74" fmla="*/ 706 w 4756"/>
                    <a:gd name="T75" fmla="*/ 70 h 1576"/>
                    <a:gd name="T76" fmla="*/ 726 w 4756"/>
                    <a:gd name="T77" fmla="*/ 83 h 1576"/>
                    <a:gd name="T78" fmla="*/ 745 w 4756"/>
                    <a:gd name="T79" fmla="*/ 96 h 1576"/>
                    <a:gd name="T80" fmla="*/ 763 w 4756"/>
                    <a:gd name="T81" fmla="*/ 111 h 1576"/>
                    <a:gd name="T82" fmla="*/ 781 w 4756"/>
                    <a:gd name="T83" fmla="*/ 126 h 1576"/>
                    <a:gd name="T84" fmla="*/ 798 w 4756"/>
                    <a:gd name="T85" fmla="*/ 142 h 1576"/>
                    <a:gd name="T86" fmla="*/ 806 w 4756"/>
                    <a:gd name="T87" fmla="*/ 150 h 1576"/>
                    <a:gd name="T88" fmla="*/ 822 w 4756"/>
                    <a:gd name="T89" fmla="*/ 168 h 1576"/>
                    <a:gd name="T90" fmla="*/ 837 w 4756"/>
                    <a:gd name="T91" fmla="*/ 186 h 1576"/>
                    <a:gd name="T92" fmla="*/ 851 w 4756"/>
                    <a:gd name="T93" fmla="*/ 204 h 1576"/>
                    <a:gd name="T94" fmla="*/ 864 w 4756"/>
                    <a:gd name="T95" fmla="*/ 224 h 1576"/>
                    <a:gd name="T96" fmla="*/ 877 w 4756"/>
                    <a:gd name="T97" fmla="*/ 243 h 1576"/>
                    <a:gd name="T98" fmla="*/ 888 w 4756"/>
                    <a:gd name="T99" fmla="*/ 264 h 1576"/>
                    <a:gd name="T100" fmla="*/ 898 w 4756"/>
                    <a:gd name="T101" fmla="*/ 285 h 1576"/>
                    <a:gd name="T102" fmla="*/ 0 w 4756"/>
                    <a:gd name="T103" fmla="*/ 296 h 157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756"/>
                    <a:gd name="T157" fmla="*/ 0 h 1576"/>
                    <a:gd name="T158" fmla="*/ 4756 w 4756"/>
                    <a:gd name="T159" fmla="*/ 1576 h 157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300"/>
                </a:p>
              </p:txBody>
            </p:sp>
            <p:sp>
              <p:nvSpPr>
                <p:cNvPr id="158" name="Oval 13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2300">
                    <a:solidFill>
                      <a:srgbClr val="000000"/>
                    </a:solidFill>
                    <a:latin typeface="Calibri" panose="020F0502020204030204" pitchFamily="34" charset="0"/>
                    <a:sym typeface="宋体" panose="02010600030101010101" pitchFamily="2" charset="-122"/>
                  </a:endParaRPr>
                </a:p>
              </p:txBody>
            </p:sp>
          </p:grpSp>
        </p:grpSp>
      </p:grpSp>
      <p:sp>
        <p:nvSpPr>
          <p:cNvPr id="159" name="AutoShape 66"/>
          <p:cNvSpPr>
            <a:spLocks noChangeArrowheads="1"/>
          </p:cNvSpPr>
          <p:nvPr/>
        </p:nvSpPr>
        <p:spPr bwMode="auto">
          <a:xfrm rot="20883400">
            <a:off x="2881120" y="900800"/>
            <a:ext cx="1020027" cy="1020027"/>
          </a:xfrm>
          <a:custGeom>
            <a:avLst/>
            <a:gdLst>
              <a:gd name="T0" fmla="*/ 600 w 21600"/>
              <a:gd name="T1" fmla="*/ 0 h 21600"/>
              <a:gd name="T2" fmla="*/ 250 w 21600"/>
              <a:gd name="T3" fmla="*/ 200 h 21600"/>
              <a:gd name="T4" fmla="*/ 550 w 21600"/>
              <a:gd name="T5" fmla="*/ 250 h 21600"/>
              <a:gd name="T6" fmla="*/ 1099 w 21600"/>
              <a:gd name="T7" fmla="*/ 150 h 21600"/>
              <a:gd name="T8" fmla="*/ 1000 w 21600"/>
              <a:gd name="T9" fmla="*/ 500 h 21600"/>
              <a:gd name="T10" fmla="*/ 650 w 21600"/>
              <a:gd name="T11" fmla="*/ 4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0" y="7584"/>
                </a:moveTo>
                <a:cubicBezTo>
                  <a:pt x="14367" y="6072"/>
                  <a:pt x="12642" y="5171"/>
                  <a:pt x="10800" y="5171"/>
                </a:cubicBezTo>
                <a:cubicBezTo>
                  <a:pt x="9480" y="5170"/>
                  <a:pt x="8203" y="5634"/>
                  <a:pt x="7191" y="6479"/>
                </a:cubicBezTo>
                <a:lnTo>
                  <a:pt x="3876" y="2511"/>
                </a:lnTo>
                <a:cubicBezTo>
                  <a:pt x="5818" y="888"/>
                  <a:pt x="8269" y="-1"/>
                  <a:pt x="10800" y="0"/>
                </a:cubicBezTo>
                <a:cubicBezTo>
                  <a:pt x="14334" y="0"/>
                  <a:pt x="17645" y="1729"/>
                  <a:pt x="19664" y="4630"/>
                </a:cubicBezTo>
                <a:lnTo>
                  <a:pt x="21880" y="3088"/>
                </a:lnTo>
                <a:lnTo>
                  <a:pt x="20561" y="10445"/>
                </a:lnTo>
                <a:lnTo>
                  <a:pt x="13204" y="9126"/>
                </a:lnTo>
                <a:lnTo>
                  <a:pt x="15420" y="7584"/>
                </a:lnTo>
                <a:close/>
              </a:path>
            </a:pathLst>
          </a:custGeom>
          <a:solidFill>
            <a:srgbClr val="00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397" tIns="43199" rIns="86397" bIns="43199" anchor="ctr"/>
          <a:lstStyle/>
          <a:p>
            <a:endParaRPr lang="zh-CN" altLang="en-US" sz="2300"/>
          </a:p>
        </p:txBody>
      </p:sp>
      <p:grpSp>
        <p:nvGrpSpPr>
          <p:cNvPr id="160" name="组合 159"/>
          <p:cNvGrpSpPr/>
          <p:nvPr/>
        </p:nvGrpSpPr>
        <p:grpSpPr>
          <a:xfrm>
            <a:off x="4081946" y="3732678"/>
            <a:ext cx="443289" cy="508514"/>
            <a:chOff x="4127375" y="3762375"/>
            <a:chExt cx="469135" cy="538163"/>
          </a:xfrm>
        </p:grpSpPr>
        <p:sp>
          <p:nvSpPr>
            <p:cNvPr id="161" name="Oval 68"/>
            <p:cNvSpPr>
              <a:spLocks noChangeArrowheads="1"/>
            </p:cNvSpPr>
            <p:nvPr/>
          </p:nvSpPr>
          <p:spPr bwMode="auto">
            <a:xfrm>
              <a:off x="4137324" y="4143382"/>
              <a:ext cx="450768" cy="157156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23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162" name="Group 17"/>
            <p:cNvGrpSpPr/>
            <p:nvPr/>
          </p:nvGrpSpPr>
          <p:grpSpPr bwMode="auto">
            <a:xfrm>
              <a:off x="4127375" y="3762375"/>
              <a:ext cx="469135" cy="469934"/>
              <a:chOff x="-1" y="0"/>
              <a:chExt cx="1089" cy="1089"/>
            </a:xfrm>
          </p:grpSpPr>
          <p:sp>
            <p:nvSpPr>
              <p:cNvPr id="163" name="Oval 70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D1D1D1"/>
                  </a:gs>
                  <a:gs pos="100000">
                    <a:srgbClr val="78787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grpSp>
            <p:nvGrpSpPr>
              <p:cNvPr id="164" name="Group 19"/>
              <p:cNvGrpSpPr/>
              <p:nvPr/>
            </p:nvGrpSpPr>
            <p:grpSpPr bwMode="auto">
              <a:xfrm>
                <a:off x="91" y="30"/>
                <a:ext cx="908" cy="296"/>
                <a:chOff x="0" y="0"/>
                <a:chExt cx="907" cy="295"/>
              </a:xfrm>
            </p:grpSpPr>
            <p:sp>
              <p:nvSpPr>
                <p:cNvPr id="165" name="Freeform 72"/>
                <p:cNvSpPr>
                  <a:spLocks noChangeArrowheads="1"/>
                </p:cNvSpPr>
                <p:nvPr/>
              </p:nvSpPr>
              <p:spPr bwMode="auto">
                <a:xfrm>
                  <a:off x="-1" y="-1"/>
                  <a:ext cx="909" cy="297"/>
                </a:xfrm>
                <a:custGeom>
                  <a:avLst/>
                  <a:gdLst>
                    <a:gd name="T0" fmla="*/ 0 w 4756"/>
                    <a:gd name="T1" fmla="*/ 297 h 1576"/>
                    <a:gd name="T2" fmla="*/ 10 w 4756"/>
                    <a:gd name="T3" fmla="*/ 276 h 1576"/>
                    <a:gd name="T4" fmla="*/ 21 w 4756"/>
                    <a:gd name="T5" fmla="*/ 254 h 1576"/>
                    <a:gd name="T6" fmla="*/ 32 w 4756"/>
                    <a:gd name="T7" fmla="*/ 234 h 1576"/>
                    <a:gd name="T8" fmla="*/ 45 w 4756"/>
                    <a:gd name="T9" fmla="*/ 214 h 1576"/>
                    <a:gd name="T10" fmla="*/ 59 w 4756"/>
                    <a:gd name="T11" fmla="*/ 195 h 1576"/>
                    <a:gd name="T12" fmla="*/ 74 w 4756"/>
                    <a:gd name="T13" fmla="*/ 177 h 1576"/>
                    <a:gd name="T14" fmla="*/ 89 w 4756"/>
                    <a:gd name="T15" fmla="*/ 159 h 1576"/>
                    <a:gd name="T16" fmla="*/ 106 w 4756"/>
                    <a:gd name="T17" fmla="*/ 142 h 1576"/>
                    <a:gd name="T18" fmla="*/ 114 w 4756"/>
                    <a:gd name="T19" fmla="*/ 134 h 1576"/>
                    <a:gd name="T20" fmla="*/ 131 w 4756"/>
                    <a:gd name="T21" fmla="*/ 119 h 1576"/>
                    <a:gd name="T22" fmla="*/ 150 w 4756"/>
                    <a:gd name="T23" fmla="*/ 104 h 1576"/>
                    <a:gd name="T24" fmla="*/ 169 w 4756"/>
                    <a:gd name="T25" fmla="*/ 90 h 1576"/>
                    <a:gd name="T26" fmla="*/ 188 w 4756"/>
                    <a:gd name="T27" fmla="*/ 77 h 1576"/>
                    <a:gd name="T28" fmla="*/ 209 w 4756"/>
                    <a:gd name="T29" fmla="*/ 64 h 1576"/>
                    <a:gd name="T30" fmla="*/ 230 w 4756"/>
                    <a:gd name="T31" fmla="*/ 53 h 1576"/>
                    <a:gd name="T32" fmla="*/ 252 w 4756"/>
                    <a:gd name="T33" fmla="*/ 43 h 1576"/>
                    <a:gd name="T34" fmla="*/ 263 w 4756"/>
                    <a:gd name="T35" fmla="*/ 38 h 1576"/>
                    <a:gd name="T36" fmla="*/ 285 w 4756"/>
                    <a:gd name="T37" fmla="*/ 29 h 1576"/>
                    <a:gd name="T38" fmla="*/ 308 w 4756"/>
                    <a:gd name="T39" fmla="*/ 22 h 1576"/>
                    <a:gd name="T40" fmla="*/ 331 w 4756"/>
                    <a:gd name="T41" fmla="*/ 15 h 1576"/>
                    <a:gd name="T42" fmla="*/ 355 w 4756"/>
                    <a:gd name="T43" fmla="*/ 10 h 1576"/>
                    <a:gd name="T44" fmla="*/ 379 w 4756"/>
                    <a:gd name="T45" fmla="*/ 6 h 1576"/>
                    <a:gd name="T46" fmla="*/ 404 w 4756"/>
                    <a:gd name="T47" fmla="*/ 2 h 1576"/>
                    <a:gd name="T48" fmla="*/ 429 w 4756"/>
                    <a:gd name="T49" fmla="*/ 0 h 1576"/>
                    <a:gd name="T50" fmla="*/ 455 w 4756"/>
                    <a:gd name="T51" fmla="*/ 0 h 1576"/>
                    <a:gd name="T52" fmla="*/ 467 w 4756"/>
                    <a:gd name="T53" fmla="*/ 0 h 1576"/>
                    <a:gd name="T54" fmla="*/ 492 w 4756"/>
                    <a:gd name="T55" fmla="*/ 2 h 1576"/>
                    <a:gd name="T56" fmla="*/ 517 w 4756"/>
                    <a:gd name="T57" fmla="*/ 4 h 1576"/>
                    <a:gd name="T58" fmla="*/ 542 w 4756"/>
                    <a:gd name="T59" fmla="*/ 8 h 1576"/>
                    <a:gd name="T60" fmla="*/ 566 w 4756"/>
                    <a:gd name="T61" fmla="*/ 12 h 1576"/>
                    <a:gd name="T62" fmla="*/ 589 w 4756"/>
                    <a:gd name="T63" fmla="*/ 18 h 1576"/>
                    <a:gd name="T64" fmla="*/ 613 w 4756"/>
                    <a:gd name="T65" fmla="*/ 26 h 1576"/>
                    <a:gd name="T66" fmla="*/ 635 w 4756"/>
                    <a:gd name="T67" fmla="*/ 34 h 1576"/>
                    <a:gd name="T68" fmla="*/ 646 w 4756"/>
                    <a:gd name="T69" fmla="*/ 38 h 1576"/>
                    <a:gd name="T70" fmla="*/ 669 w 4756"/>
                    <a:gd name="T71" fmla="*/ 48 h 1576"/>
                    <a:gd name="T72" fmla="*/ 690 w 4756"/>
                    <a:gd name="T73" fmla="*/ 59 h 1576"/>
                    <a:gd name="T74" fmla="*/ 710 w 4756"/>
                    <a:gd name="T75" fmla="*/ 70 h 1576"/>
                    <a:gd name="T76" fmla="*/ 730 w 4756"/>
                    <a:gd name="T77" fmla="*/ 83 h 1576"/>
                    <a:gd name="T78" fmla="*/ 750 w 4756"/>
                    <a:gd name="T79" fmla="*/ 96 h 1576"/>
                    <a:gd name="T80" fmla="*/ 768 w 4756"/>
                    <a:gd name="T81" fmla="*/ 111 h 1576"/>
                    <a:gd name="T82" fmla="*/ 786 w 4756"/>
                    <a:gd name="T83" fmla="*/ 126 h 1576"/>
                    <a:gd name="T84" fmla="*/ 803 w 4756"/>
                    <a:gd name="T85" fmla="*/ 142 h 1576"/>
                    <a:gd name="T86" fmla="*/ 812 w 4756"/>
                    <a:gd name="T87" fmla="*/ 151 h 1576"/>
                    <a:gd name="T88" fmla="*/ 828 w 4756"/>
                    <a:gd name="T89" fmla="*/ 168 h 1576"/>
                    <a:gd name="T90" fmla="*/ 843 w 4756"/>
                    <a:gd name="T91" fmla="*/ 186 h 1576"/>
                    <a:gd name="T92" fmla="*/ 857 w 4756"/>
                    <a:gd name="T93" fmla="*/ 205 h 1576"/>
                    <a:gd name="T94" fmla="*/ 870 w 4756"/>
                    <a:gd name="T95" fmla="*/ 224 h 1576"/>
                    <a:gd name="T96" fmla="*/ 883 w 4756"/>
                    <a:gd name="T97" fmla="*/ 244 h 1576"/>
                    <a:gd name="T98" fmla="*/ 894 w 4756"/>
                    <a:gd name="T99" fmla="*/ 265 h 1576"/>
                    <a:gd name="T100" fmla="*/ 904 w 4756"/>
                    <a:gd name="T101" fmla="*/ 286 h 1576"/>
                    <a:gd name="T102" fmla="*/ 0 w 4756"/>
                    <a:gd name="T103" fmla="*/ 297 h 157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756"/>
                    <a:gd name="T157" fmla="*/ 0 h 1576"/>
                    <a:gd name="T158" fmla="*/ 4756 w 4756"/>
                    <a:gd name="T159" fmla="*/ 1576 h 157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300"/>
                </a:p>
              </p:txBody>
            </p:sp>
            <p:sp>
              <p:nvSpPr>
                <p:cNvPr id="166" name="Oval 73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2300">
                    <a:solidFill>
                      <a:srgbClr val="000000"/>
                    </a:solidFill>
                    <a:latin typeface="Calibri" panose="020F0502020204030204" pitchFamily="34" charset="0"/>
                    <a:sym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167" name="组合 166"/>
          <p:cNvGrpSpPr/>
          <p:nvPr/>
        </p:nvGrpSpPr>
        <p:grpSpPr>
          <a:xfrm>
            <a:off x="3571929" y="3461170"/>
            <a:ext cx="326476" cy="372009"/>
            <a:chOff x="3587625" y="3475038"/>
            <a:chExt cx="345511" cy="393699"/>
          </a:xfrm>
        </p:grpSpPr>
        <p:sp>
          <p:nvSpPr>
            <p:cNvPr id="168" name="Oval 75"/>
            <p:cNvSpPr>
              <a:spLocks noChangeArrowheads="1"/>
            </p:cNvSpPr>
            <p:nvPr/>
          </p:nvSpPr>
          <p:spPr bwMode="auto">
            <a:xfrm>
              <a:off x="3594389" y="3754329"/>
              <a:ext cx="333111" cy="11440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23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169" name="Group 24"/>
            <p:cNvGrpSpPr/>
            <p:nvPr/>
          </p:nvGrpSpPr>
          <p:grpSpPr bwMode="auto">
            <a:xfrm>
              <a:off x="3587625" y="3475038"/>
              <a:ext cx="345511" cy="343786"/>
              <a:chOff x="-1" y="0"/>
              <a:chExt cx="1089" cy="1089"/>
            </a:xfrm>
          </p:grpSpPr>
          <p:sp>
            <p:nvSpPr>
              <p:cNvPr id="170" name="Oval 77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E4E4E4"/>
                  </a:gs>
                  <a:gs pos="100000">
                    <a:srgbClr val="83838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grpSp>
            <p:nvGrpSpPr>
              <p:cNvPr id="171" name="Group 26"/>
              <p:cNvGrpSpPr/>
              <p:nvPr/>
            </p:nvGrpSpPr>
            <p:grpSpPr bwMode="auto">
              <a:xfrm>
                <a:off x="91" y="30"/>
                <a:ext cx="908" cy="296"/>
                <a:chOff x="0" y="0"/>
                <a:chExt cx="907" cy="295"/>
              </a:xfrm>
            </p:grpSpPr>
            <p:sp>
              <p:nvSpPr>
                <p:cNvPr id="172" name="Freeform 79"/>
                <p:cNvSpPr>
                  <a:spLocks noChangeArrowheads="1"/>
                </p:cNvSpPr>
                <p:nvPr/>
              </p:nvSpPr>
              <p:spPr bwMode="auto">
                <a:xfrm>
                  <a:off x="-2" y="0"/>
                  <a:ext cx="909" cy="296"/>
                </a:xfrm>
                <a:custGeom>
                  <a:avLst/>
                  <a:gdLst>
                    <a:gd name="T0" fmla="*/ 0 w 4756"/>
                    <a:gd name="T1" fmla="*/ 296 h 1576"/>
                    <a:gd name="T2" fmla="*/ 10 w 4756"/>
                    <a:gd name="T3" fmla="*/ 275 h 1576"/>
                    <a:gd name="T4" fmla="*/ 21 w 4756"/>
                    <a:gd name="T5" fmla="*/ 254 h 1576"/>
                    <a:gd name="T6" fmla="*/ 32 w 4756"/>
                    <a:gd name="T7" fmla="*/ 233 h 1576"/>
                    <a:gd name="T8" fmla="*/ 45 w 4756"/>
                    <a:gd name="T9" fmla="*/ 214 h 1576"/>
                    <a:gd name="T10" fmla="*/ 59 w 4756"/>
                    <a:gd name="T11" fmla="*/ 195 h 1576"/>
                    <a:gd name="T12" fmla="*/ 74 w 4756"/>
                    <a:gd name="T13" fmla="*/ 177 h 1576"/>
                    <a:gd name="T14" fmla="*/ 89 w 4756"/>
                    <a:gd name="T15" fmla="*/ 159 h 1576"/>
                    <a:gd name="T16" fmla="*/ 106 w 4756"/>
                    <a:gd name="T17" fmla="*/ 142 h 1576"/>
                    <a:gd name="T18" fmla="*/ 114 w 4756"/>
                    <a:gd name="T19" fmla="*/ 134 h 1576"/>
                    <a:gd name="T20" fmla="*/ 131 w 4756"/>
                    <a:gd name="T21" fmla="*/ 118 h 1576"/>
                    <a:gd name="T22" fmla="*/ 150 w 4756"/>
                    <a:gd name="T23" fmla="*/ 103 h 1576"/>
                    <a:gd name="T24" fmla="*/ 169 w 4756"/>
                    <a:gd name="T25" fmla="*/ 89 h 1576"/>
                    <a:gd name="T26" fmla="*/ 188 w 4756"/>
                    <a:gd name="T27" fmla="*/ 76 h 1576"/>
                    <a:gd name="T28" fmla="*/ 209 w 4756"/>
                    <a:gd name="T29" fmla="*/ 64 h 1576"/>
                    <a:gd name="T30" fmla="*/ 230 w 4756"/>
                    <a:gd name="T31" fmla="*/ 53 h 1576"/>
                    <a:gd name="T32" fmla="*/ 252 w 4756"/>
                    <a:gd name="T33" fmla="*/ 43 h 1576"/>
                    <a:gd name="T34" fmla="*/ 263 w 4756"/>
                    <a:gd name="T35" fmla="*/ 38 h 1576"/>
                    <a:gd name="T36" fmla="*/ 285 w 4756"/>
                    <a:gd name="T37" fmla="*/ 29 h 1576"/>
                    <a:gd name="T38" fmla="*/ 308 w 4756"/>
                    <a:gd name="T39" fmla="*/ 22 h 1576"/>
                    <a:gd name="T40" fmla="*/ 331 w 4756"/>
                    <a:gd name="T41" fmla="*/ 15 h 1576"/>
                    <a:gd name="T42" fmla="*/ 355 w 4756"/>
                    <a:gd name="T43" fmla="*/ 10 h 1576"/>
                    <a:gd name="T44" fmla="*/ 379 w 4756"/>
                    <a:gd name="T45" fmla="*/ 6 h 1576"/>
                    <a:gd name="T46" fmla="*/ 404 w 4756"/>
                    <a:gd name="T47" fmla="*/ 2 h 1576"/>
                    <a:gd name="T48" fmla="*/ 429 w 4756"/>
                    <a:gd name="T49" fmla="*/ 0 h 1576"/>
                    <a:gd name="T50" fmla="*/ 455 w 4756"/>
                    <a:gd name="T51" fmla="*/ 0 h 1576"/>
                    <a:gd name="T52" fmla="*/ 467 w 4756"/>
                    <a:gd name="T53" fmla="*/ 0 h 1576"/>
                    <a:gd name="T54" fmla="*/ 492 w 4756"/>
                    <a:gd name="T55" fmla="*/ 2 h 1576"/>
                    <a:gd name="T56" fmla="*/ 517 w 4756"/>
                    <a:gd name="T57" fmla="*/ 4 h 1576"/>
                    <a:gd name="T58" fmla="*/ 542 w 4756"/>
                    <a:gd name="T59" fmla="*/ 8 h 1576"/>
                    <a:gd name="T60" fmla="*/ 566 w 4756"/>
                    <a:gd name="T61" fmla="*/ 12 h 1576"/>
                    <a:gd name="T62" fmla="*/ 589 w 4756"/>
                    <a:gd name="T63" fmla="*/ 18 h 1576"/>
                    <a:gd name="T64" fmla="*/ 613 w 4756"/>
                    <a:gd name="T65" fmla="*/ 26 h 1576"/>
                    <a:gd name="T66" fmla="*/ 635 w 4756"/>
                    <a:gd name="T67" fmla="*/ 33 h 1576"/>
                    <a:gd name="T68" fmla="*/ 646 w 4756"/>
                    <a:gd name="T69" fmla="*/ 38 h 1576"/>
                    <a:gd name="T70" fmla="*/ 669 w 4756"/>
                    <a:gd name="T71" fmla="*/ 48 h 1576"/>
                    <a:gd name="T72" fmla="*/ 690 w 4756"/>
                    <a:gd name="T73" fmla="*/ 59 h 1576"/>
                    <a:gd name="T74" fmla="*/ 710 w 4756"/>
                    <a:gd name="T75" fmla="*/ 70 h 1576"/>
                    <a:gd name="T76" fmla="*/ 730 w 4756"/>
                    <a:gd name="T77" fmla="*/ 83 h 1576"/>
                    <a:gd name="T78" fmla="*/ 750 w 4756"/>
                    <a:gd name="T79" fmla="*/ 96 h 1576"/>
                    <a:gd name="T80" fmla="*/ 768 w 4756"/>
                    <a:gd name="T81" fmla="*/ 111 h 1576"/>
                    <a:gd name="T82" fmla="*/ 786 w 4756"/>
                    <a:gd name="T83" fmla="*/ 126 h 1576"/>
                    <a:gd name="T84" fmla="*/ 803 w 4756"/>
                    <a:gd name="T85" fmla="*/ 142 h 1576"/>
                    <a:gd name="T86" fmla="*/ 812 w 4756"/>
                    <a:gd name="T87" fmla="*/ 150 h 1576"/>
                    <a:gd name="T88" fmla="*/ 828 w 4756"/>
                    <a:gd name="T89" fmla="*/ 168 h 1576"/>
                    <a:gd name="T90" fmla="*/ 843 w 4756"/>
                    <a:gd name="T91" fmla="*/ 186 h 1576"/>
                    <a:gd name="T92" fmla="*/ 857 w 4756"/>
                    <a:gd name="T93" fmla="*/ 204 h 1576"/>
                    <a:gd name="T94" fmla="*/ 870 w 4756"/>
                    <a:gd name="T95" fmla="*/ 224 h 1576"/>
                    <a:gd name="T96" fmla="*/ 883 w 4756"/>
                    <a:gd name="T97" fmla="*/ 243 h 1576"/>
                    <a:gd name="T98" fmla="*/ 894 w 4756"/>
                    <a:gd name="T99" fmla="*/ 264 h 1576"/>
                    <a:gd name="T100" fmla="*/ 904 w 4756"/>
                    <a:gd name="T101" fmla="*/ 285 h 1576"/>
                    <a:gd name="T102" fmla="*/ 0 w 4756"/>
                    <a:gd name="T103" fmla="*/ 296 h 157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756"/>
                    <a:gd name="T157" fmla="*/ 0 h 1576"/>
                    <a:gd name="T158" fmla="*/ 4756 w 4756"/>
                    <a:gd name="T159" fmla="*/ 1576 h 157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300"/>
                </a:p>
              </p:txBody>
            </p:sp>
            <p:sp>
              <p:nvSpPr>
                <p:cNvPr id="173" name="Oval 80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2300">
                    <a:solidFill>
                      <a:srgbClr val="000000"/>
                    </a:solidFill>
                    <a:latin typeface="Calibri" panose="020F0502020204030204" pitchFamily="34" charset="0"/>
                    <a:sym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174" name="组合 173"/>
          <p:cNvGrpSpPr/>
          <p:nvPr/>
        </p:nvGrpSpPr>
        <p:grpSpPr>
          <a:xfrm>
            <a:off x="1114691" y="1142597"/>
            <a:ext cx="2178608" cy="3516400"/>
            <a:chOff x="1081088" y="980798"/>
            <a:chExt cx="2368550" cy="3822977"/>
          </a:xfrm>
        </p:grpSpPr>
        <p:sp>
          <p:nvSpPr>
            <p:cNvPr id="175" name="Oval 5"/>
            <p:cNvSpPr>
              <a:spLocks noChangeArrowheads="1"/>
            </p:cNvSpPr>
            <p:nvPr/>
          </p:nvSpPr>
          <p:spPr bwMode="auto">
            <a:xfrm>
              <a:off x="1260476" y="3990975"/>
              <a:ext cx="1981200" cy="812800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30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grpSp>
          <p:nvGrpSpPr>
            <p:cNvPr id="176" name="Group 32"/>
            <p:cNvGrpSpPr/>
            <p:nvPr/>
          </p:nvGrpSpPr>
          <p:grpSpPr bwMode="auto">
            <a:xfrm>
              <a:off x="1081088" y="1296988"/>
              <a:ext cx="2368550" cy="3257550"/>
              <a:chOff x="0" y="0"/>
              <a:chExt cx="1492" cy="2052"/>
            </a:xfrm>
          </p:grpSpPr>
          <p:sp>
            <p:nvSpPr>
              <p:cNvPr id="205" name="Freeform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92" cy="2052"/>
              </a:xfrm>
              <a:custGeom>
                <a:avLst/>
                <a:gdLst>
                  <a:gd name="T0" fmla="*/ 1492 w 1492"/>
                  <a:gd name="T1" fmla="*/ 373 h 2052"/>
                  <a:gd name="T2" fmla="*/ 1488 w 1492"/>
                  <a:gd name="T3" fmla="*/ 336 h 2052"/>
                  <a:gd name="T4" fmla="*/ 1476 w 1492"/>
                  <a:gd name="T5" fmla="*/ 298 h 2052"/>
                  <a:gd name="T6" fmla="*/ 1458 w 1492"/>
                  <a:gd name="T7" fmla="*/ 262 h 2052"/>
                  <a:gd name="T8" fmla="*/ 1434 w 1492"/>
                  <a:gd name="T9" fmla="*/ 228 h 2052"/>
                  <a:gd name="T10" fmla="*/ 1401 w 1492"/>
                  <a:gd name="T11" fmla="*/ 196 h 2052"/>
                  <a:gd name="T12" fmla="*/ 1365 w 1492"/>
                  <a:gd name="T13" fmla="*/ 165 h 2052"/>
                  <a:gd name="T14" fmla="*/ 1321 w 1492"/>
                  <a:gd name="T15" fmla="*/ 136 h 2052"/>
                  <a:gd name="T16" fmla="*/ 1273 w 1492"/>
                  <a:gd name="T17" fmla="*/ 109 h 2052"/>
                  <a:gd name="T18" fmla="*/ 1220 w 1492"/>
                  <a:gd name="T19" fmla="*/ 86 h 2052"/>
                  <a:gd name="T20" fmla="*/ 1163 w 1492"/>
                  <a:gd name="T21" fmla="*/ 63 h 2052"/>
                  <a:gd name="T22" fmla="*/ 1102 w 1492"/>
                  <a:gd name="T23" fmla="*/ 45 h 2052"/>
                  <a:gd name="T24" fmla="*/ 1036 w 1492"/>
                  <a:gd name="T25" fmla="*/ 30 h 2052"/>
                  <a:gd name="T26" fmla="*/ 967 w 1492"/>
                  <a:gd name="T27" fmla="*/ 17 h 2052"/>
                  <a:gd name="T28" fmla="*/ 896 w 1492"/>
                  <a:gd name="T29" fmla="*/ 8 h 2052"/>
                  <a:gd name="T30" fmla="*/ 822 w 1492"/>
                  <a:gd name="T31" fmla="*/ 1 h 2052"/>
                  <a:gd name="T32" fmla="*/ 746 w 1492"/>
                  <a:gd name="T33" fmla="*/ 0 h 2052"/>
                  <a:gd name="T34" fmla="*/ 707 w 1492"/>
                  <a:gd name="T35" fmla="*/ 0 h 2052"/>
                  <a:gd name="T36" fmla="*/ 632 w 1492"/>
                  <a:gd name="T37" fmla="*/ 4 h 2052"/>
                  <a:gd name="T38" fmla="*/ 560 w 1492"/>
                  <a:gd name="T39" fmla="*/ 12 h 2052"/>
                  <a:gd name="T40" fmla="*/ 490 w 1492"/>
                  <a:gd name="T41" fmla="*/ 22 h 2052"/>
                  <a:gd name="T42" fmla="*/ 422 w 1492"/>
                  <a:gd name="T43" fmla="*/ 36 h 2052"/>
                  <a:gd name="T44" fmla="*/ 359 w 1492"/>
                  <a:gd name="T45" fmla="*/ 54 h 2052"/>
                  <a:gd name="T46" fmla="*/ 299 w 1492"/>
                  <a:gd name="T47" fmla="*/ 74 h 2052"/>
                  <a:gd name="T48" fmla="*/ 245 w 1492"/>
                  <a:gd name="T49" fmla="*/ 97 h 2052"/>
                  <a:gd name="T50" fmla="*/ 194 w 1492"/>
                  <a:gd name="T51" fmla="*/ 122 h 2052"/>
                  <a:gd name="T52" fmla="*/ 148 w 1492"/>
                  <a:gd name="T53" fmla="*/ 150 h 2052"/>
                  <a:gd name="T54" fmla="*/ 107 w 1492"/>
                  <a:gd name="T55" fmla="*/ 180 h 2052"/>
                  <a:gd name="T56" fmla="*/ 74 w 1492"/>
                  <a:gd name="T57" fmla="*/ 211 h 2052"/>
                  <a:gd name="T58" fmla="*/ 45 w 1492"/>
                  <a:gd name="T59" fmla="*/ 245 h 2052"/>
                  <a:gd name="T60" fmla="*/ 23 w 1492"/>
                  <a:gd name="T61" fmla="*/ 280 h 2052"/>
                  <a:gd name="T62" fmla="*/ 9 w 1492"/>
                  <a:gd name="T63" fmla="*/ 316 h 2052"/>
                  <a:gd name="T64" fmla="*/ 1 w 1492"/>
                  <a:gd name="T65" fmla="*/ 354 h 2052"/>
                  <a:gd name="T66" fmla="*/ 0 w 1492"/>
                  <a:gd name="T67" fmla="*/ 373 h 2052"/>
                  <a:gd name="T68" fmla="*/ 6 w 1492"/>
                  <a:gd name="T69" fmla="*/ 420 h 2052"/>
                  <a:gd name="T70" fmla="*/ 376 w 1492"/>
                  <a:gd name="T71" fmla="*/ 1889 h 2052"/>
                  <a:gd name="T72" fmla="*/ 376 w 1492"/>
                  <a:gd name="T73" fmla="*/ 1889 h 2052"/>
                  <a:gd name="T74" fmla="*/ 391 w 1492"/>
                  <a:gd name="T75" fmla="*/ 1922 h 2052"/>
                  <a:gd name="T76" fmla="*/ 417 w 1492"/>
                  <a:gd name="T77" fmla="*/ 1954 h 2052"/>
                  <a:gd name="T78" fmla="*/ 453 w 1492"/>
                  <a:gd name="T79" fmla="*/ 1981 h 2052"/>
                  <a:gd name="T80" fmla="*/ 499 w 1492"/>
                  <a:gd name="T81" fmla="*/ 2005 h 2052"/>
                  <a:gd name="T82" fmla="*/ 552 w 1492"/>
                  <a:gd name="T83" fmla="*/ 2025 h 2052"/>
                  <a:gd name="T84" fmla="*/ 611 w 1492"/>
                  <a:gd name="T85" fmla="*/ 2039 h 2052"/>
                  <a:gd name="T86" fmla="*/ 676 w 1492"/>
                  <a:gd name="T87" fmla="*/ 2048 h 2052"/>
                  <a:gd name="T88" fmla="*/ 746 w 1492"/>
                  <a:gd name="T89" fmla="*/ 2052 h 2052"/>
                  <a:gd name="T90" fmla="*/ 781 w 1492"/>
                  <a:gd name="T91" fmla="*/ 2051 h 2052"/>
                  <a:gd name="T92" fmla="*/ 848 w 1492"/>
                  <a:gd name="T93" fmla="*/ 2044 h 2052"/>
                  <a:gd name="T94" fmla="*/ 912 w 1492"/>
                  <a:gd name="T95" fmla="*/ 2033 h 2052"/>
                  <a:gd name="T96" fmla="*/ 967 w 1492"/>
                  <a:gd name="T97" fmla="*/ 2016 h 2052"/>
                  <a:gd name="T98" fmla="*/ 1018 w 1492"/>
                  <a:gd name="T99" fmla="*/ 1994 h 2052"/>
                  <a:gd name="T100" fmla="*/ 1058 w 1492"/>
                  <a:gd name="T101" fmla="*/ 1968 h 2052"/>
                  <a:gd name="T102" fmla="*/ 1089 w 1492"/>
                  <a:gd name="T103" fmla="*/ 1938 h 2052"/>
                  <a:gd name="T104" fmla="*/ 1110 w 1492"/>
                  <a:gd name="T105" fmla="*/ 1906 h 2052"/>
                  <a:gd name="T106" fmla="*/ 1116 w 1492"/>
                  <a:gd name="T107" fmla="*/ 1889 h 2052"/>
                  <a:gd name="T108" fmla="*/ 1486 w 1492"/>
                  <a:gd name="T109" fmla="*/ 420 h 2052"/>
                  <a:gd name="T110" fmla="*/ 1491 w 1492"/>
                  <a:gd name="T111" fmla="*/ 396 h 2052"/>
                  <a:gd name="T112" fmla="*/ 1492 w 1492"/>
                  <a:gd name="T113" fmla="*/ 373 h 205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92"/>
                  <a:gd name="T172" fmla="*/ 0 h 2052"/>
                  <a:gd name="T173" fmla="*/ 1492 w 1492"/>
                  <a:gd name="T174" fmla="*/ 2052 h 205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92" h="2052">
                    <a:moveTo>
                      <a:pt x="1492" y="373"/>
                    </a:move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6"/>
                    </a:lnTo>
                    <a:lnTo>
                      <a:pt x="6" y="420"/>
                    </a:lnTo>
                    <a:lnTo>
                      <a:pt x="5" y="420"/>
                    </a:lnTo>
                    <a:lnTo>
                      <a:pt x="376" y="1889"/>
                    </a:lnTo>
                    <a:lnTo>
                      <a:pt x="382" y="1906"/>
                    </a:lnTo>
                    <a:lnTo>
                      <a:pt x="391" y="1922"/>
                    </a:lnTo>
                    <a:lnTo>
                      <a:pt x="403" y="1938"/>
                    </a:lnTo>
                    <a:lnTo>
                      <a:pt x="417" y="1954"/>
                    </a:lnTo>
                    <a:lnTo>
                      <a:pt x="434" y="1968"/>
                    </a:lnTo>
                    <a:lnTo>
                      <a:pt x="453" y="1981"/>
                    </a:lnTo>
                    <a:lnTo>
                      <a:pt x="474" y="1994"/>
                    </a:lnTo>
                    <a:lnTo>
                      <a:pt x="499" y="2005"/>
                    </a:lnTo>
                    <a:lnTo>
                      <a:pt x="525" y="2016"/>
                    </a:lnTo>
                    <a:lnTo>
                      <a:pt x="552" y="2025"/>
                    </a:lnTo>
                    <a:lnTo>
                      <a:pt x="580" y="2033"/>
                    </a:lnTo>
                    <a:lnTo>
                      <a:pt x="611" y="2039"/>
                    </a:lnTo>
                    <a:lnTo>
                      <a:pt x="644" y="2044"/>
                    </a:lnTo>
                    <a:lnTo>
                      <a:pt x="676" y="2048"/>
                    </a:lnTo>
                    <a:lnTo>
                      <a:pt x="711" y="2051"/>
                    </a:lnTo>
                    <a:lnTo>
                      <a:pt x="746" y="2052"/>
                    </a:lnTo>
                    <a:lnTo>
                      <a:pt x="781" y="2051"/>
                    </a:lnTo>
                    <a:lnTo>
                      <a:pt x="816" y="2048"/>
                    </a:lnTo>
                    <a:lnTo>
                      <a:pt x="848" y="2044"/>
                    </a:lnTo>
                    <a:lnTo>
                      <a:pt x="881" y="2039"/>
                    </a:lnTo>
                    <a:lnTo>
                      <a:pt x="912" y="2033"/>
                    </a:lnTo>
                    <a:lnTo>
                      <a:pt x="940" y="2025"/>
                    </a:lnTo>
                    <a:lnTo>
                      <a:pt x="967" y="2016"/>
                    </a:lnTo>
                    <a:lnTo>
                      <a:pt x="993" y="2005"/>
                    </a:lnTo>
                    <a:lnTo>
                      <a:pt x="1018" y="1994"/>
                    </a:lnTo>
                    <a:lnTo>
                      <a:pt x="1039" y="1981"/>
                    </a:lnTo>
                    <a:lnTo>
                      <a:pt x="1058" y="1968"/>
                    </a:lnTo>
                    <a:lnTo>
                      <a:pt x="1075" y="1954"/>
                    </a:lnTo>
                    <a:lnTo>
                      <a:pt x="1089" y="1938"/>
                    </a:lnTo>
                    <a:lnTo>
                      <a:pt x="1101" y="1922"/>
                    </a:lnTo>
                    <a:lnTo>
                      <a:pt x="1110" y="1906"/>
                    </a:lnTo>
                    <a:lnTo>
                      <a:pt x="1116" y="1889"/>
                    </a:lnTo>
                    <a:lnTo>
                      <a:pt x="1487" y="420"/>
                    </a:lnTo>
                    <a:lnTo>
                      <a:pt x="1486" y="420"/>
                    </a:lnTo>
                    <a:lnTo>
                      <a:pt x="1491" y="396"/>
                    </a:lnTo>
                    <a:lnTo>
                      <a:pt x="1492" y="37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B5B5B"/>
                  </a:gs>
                  <a:gs pos="50000">
                    <a:srgbClr val="B2B2B2"/>
                  </a:gs>
                  <a:gs pos="100000">
                    <a:srgbClr val="5B5B5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300"/>
              </a:p>
            </p:txBody>
          </p:sp>
          <p:sp>
            <p:nvSpPr>
              <p:cNvPr id="206" name="Freeform 21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1492" cy="746"/>
              </a:xfrm>
              <a:custGeom>
                <a:avLst/>
                <a:gdLst>
                  <a:gd name="T0" fmla="*/ 632 w 1492"/>
                  <a:gd name="T1" fmla="*/ 4 h 746"/>
                  <a:gd name="T2" fmla="*/ 456 w 1492"/>
                  <a:gd name="T3" fmla="*/ 30 h 746"/>
                  <a:gd name="T4" fmla="*/ 299 w 1492"/>
                  <a:gd name="T5" fmla="*/ 74 h 746"/>
                  <a:gd name="T6" fmla="*/ 171 w 1492"/>
                  <a:gd name="T7" fmla="*/ 136 h 746"/>
                  <a:gd name="T8" fmla="*/ 74 w 1492"/>
                  <a:gd name="T9" fmla="*/ 211 h 746"/>
                  <a:gd name="T10" fmla="*/ 16 w 1492"/>
                  <a:gd name="T11" fmla="*/ 298 h 746"/>
                  <a:gd name="T12" fmla="*/ 0 w 1492"/>
                  <a:gd name="T13" fmla="*/ 373 h 746"/>
                  <a:gd name="T14" fmla="*/ 23 w 1492"/>
                  <a:gd name="T15" fmla="*/ 466 h 746"/>
                  <a:gd name="T16" fmla="*/ 91 w 1492"/>
                  <a:gd name="T17" fmla="*/ 551 h 746"/>
                  <a:gd name="T18" fmla="*/ 194 w 1492"/>
                  <a:gd name="T19" fmla="*/ 624 h 746"/>
                  <a:gd name="T20" fmla="*/ 329 w 1492"/>
                  <a:gd name="T21" fmla="*/ 683 h 746"/>
                  <a:gd name="T22" fmla="*/ 490 w 1492"/>
                  <a:gd name="T23" fmla="*/ 724 h 746"/>
                  <a:gd name="T24" fmla="*/ 670 w 1492"/>
                  <a:gd name="T25" fmla="*/ 745 h 746"/>
                  <a:gd name="T26" fmla="*/ 822 w 1492"/>
                  <a:gd name="T27" fmla="*/ 745 h 746"/>
                  <a:gd name="T28" fmla="*/ 1002 w 1492"/>
                  <a:gd name="T29" fmla="*/ 724 h 746"/>
                  <a:gd name="T30" fmla="*/ 1163 w 1492"/>
                  <a:gd name="T31" fmla="*/ 683 h 746"/>
                  <a:gd name="T32" fmla="*/ 1298 w 1492"/>
                  <a:gd name="T33" fmla="*/ 624 h 746"/>
                  <a:gd name="T34" fmla="*/ 1401 w 1492"/>
                  <a:gd name="T35" fmla="*/ 551 h 746"/>
                  <a:gd name="T36" fmla="*/ 1469 w 1492"/>
                  <a:gd name="T37" fmla="*/ 466 h 746"/>
                  <a:gd name="T38" fmla="*/ 1492 w 1492"/>
                  <a:gd name="T39" fmla="*/ 373 h 746"/>
                  <a:gd name="T40" fmla="*/ 1476 w 1492"/>
                  <a:gd name="T41" fmla="*/ 298 h 746"/>
                  <a:gd name="T42" fmla="*/ 1418 w 1492"/>
                  <a:gd name="T43" fmla="*/ 211 h 746"/>
                  <a:gd name="T44" fmla="*/ 1321 w 1492"/>
                  <a:gd name="T45" fmla="*/ 136 h 746"/>
                  <a:gd name="T46" fmla="*/ 1193 w 1492"/>
                  <a:gd name="T47" fmla="*/ 74 h 746"/>
                  <a:gd name="T48" fmla="*/ 1036 w 1492"/>
                  <a:gd name="T49" fmla="*/ 30 h 746"/>
                  <a:gd name="T50" fmla="*/ 860 w 1492"/>
                  <a:gd name="T51" fmla="*/ 4 h 746"/>
                  <a:gd name="T52" fmla="*/ 746 w 1492"/>
                  <a:gd name="T53" fmla="*/ 723 h 746"/>
                  <a:gd name="T54" fmla="*/ 605 w 1492"/>
                  <a:gd name="T55" fmla="*/ 716 h 746"/>
                  <a:gd name="T56" fmla="*/ 443 w 1492"/>
                  <a:gd name="T57" fmla="*/ 689 h 746"/>
                  <a:gd name="T58" fmla="*/ 302 w 1492"/>
                  <a:gd name="T59" fmla="*/ 644 h 746"/>
                  <a:gd name="T60" fmla="*/ 185 w 1492"/>
                  <a:gd name="T61" fmla="*/ 583 h 746"/>
                  <a:gd name="T62" fmla="*/ 101 w 1492"/>
                  <a:gd name="T63" fmla="*/ 509 h 746"/>
                  <a:gd name="T64" fmla="*/ 54 w 1492"/>
                  <a:gd name="T65" fmla="*/ 426 h 746"/>
                  <a:gd name="T66" fmla="*/ 48 w 1492"/>
                  <a:gd name="T67" fmla="*/ 355 h 746"/>
                  <a:gd name="T68" fmla="*/ 78 w 1492"/>
                  <a:gd name="T69" fmla="*/ 269 h 746"/>
                  <a:gd name="T70" fmla="*/ 148 w 1492"/>
                  <a:gd name="T71" fmla="*/ 192 h 746"/>
                  <a:gd name="T72" fmla="*/ 251 w 1492"/>
                  <a:gd name="T73" fmla="*/ 126 h 746"/>
                  <a:gd name="T74" fmla="*/ 383 w 1492"/>
                  <a:gd name="T75" fmla="*/ 74 h 746"/>
                  <a:gd name="T76" fmla="*/ 537 w 1492"/>
                  <a:gd name="T77" fmla="*/ 39 h 746"/>
                  <a:gd name="T78" fmla="*/ 710 w 1492"/>
                  <a:gd name="T79" fmla="*/ 23 h 746"/>
                  <a:gd name="T80" fmla="*/ 852 w 1492"/>
                  <a:gd name="T81" fmla="*/ 27 h 746"/>
                  <a:gd name="T82" fmla="*/ 1018 w 1492"/>
                  <a:gd name="T83" fmla="*/ 51 h 746"/>
                  <a:gd name="T84" fmla="*/ 1164 w 1492"/>
                  <a:gd name="T85" fmla="*/ 92 h 746"/>
                  <a:gd name="T86" fmla="*/ 1286 w 1492"/>
                  <a:gd name="T87" fmla="*/ 150 h 746"/>
                  <a:gd name="T88" fmla="*/ 1377 w 1492"/>
                  <a:gd name="T89" fmla="*/ 222 h 746"/>
                  <a:gd name="T90" fmla="*/ 1431 w 1492"/>
                  <a:gd name="T91" fmla="*/ 302 h 746"/>
                  <a:gd name="T92" fmla="*/ 1445 w 1492"/>
                  <a:gd name="T93" fmla="*/ 373 h 746"/>
                  <a:gd name="T94" fmla="*/ 1423 w 1492"/>
                  <a:gd name="T95" fmla="*/ 461 h 746"/>
                  <a:gd name="T96" fmla="*/ 1361 w 1492"/>
                  <a:gd name="T97" fmla="*/ 540 h 746"/>
                  <a:gd name="T98" fmla="*/ 1264 w 1492"/>
                  <a:gd name="T99" fmla="*/ 609 h 746"/>
                  <a:gd name="T100" fmla="*/ 1137 w 1492"/>
                  <a:gd name="T101" fmla="*/ 663 h 746"/>
                  <a:gd name="T102" fmla="*/ 987 w 1492"/>
                  <a:gd name="T103" fmla="*/ 702 h 746"/>
                  <a:gd name="T104" fmla="*/ 817 w 1492"/>
                  <a:gd name="T105" fmla="*/ 722 h 74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92"/>
                  <a:gd name="T160" fmla="*/ 0 h 746"/>
                  <a:gd name="T161" fmla="*/ 1492 w 1492"/>
                  <a:gd name="T162" fmla="*/ 746 h 74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92" h="746">
                    <a:moveTo>
                      <a:pt x="746" y="0"/>
                    </a:move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3"/>
                    </a:lnTo>
                    <a:lnTo>
                      <a:pt x="4" y="411"/>
                    </a:lnTo>
                    <a:lnTo>
                      <a:pt x="9" y="430"/>
                    </a:lnTo>
                    <a:lnTo>
                      <a:pt x="16" y="448"/>
                    </a:lnTo>
                    <a:lnTo>
                      <a:pt x="23" y="466"/>
                    </a:lnTo>
                    <a:lnTo>
                      <a:pt x="34" y="485"/>
                    </a:lnTo>
                    <a:lnTo>
                      <a:pt x="45" y="501"/>
                    </a:lnTo>
                    <a:lnTo>
                      <a:pt x="58" y="518"/>
                    </a:lnTo>
                    <a:lnTo>
                      <a:pt x="74" y="535"/>
                    </a:lnTo>
                    <a:lnTo>
                      <a:pt x="91" y="551"/>
                    </a:lnTo>
                    <a:lnTo>
                      <a:pt x="107" y="566"/>
                    </a:lnTo>
                    <a:lnTo>
                      <a:pt x="127" y="582"/>
                    </a:lnTo>
                    <a:lnTo>
                      <a:pt x="148" y="596"/>
                    </a:lnTo>
                    <a:lnTo>
                      <a:pt x="171" y="610"/>
                    </a:lnTo>
                    <a:lnTo>
                      <a:pt x="194" y="624"/>
                    </a:lnTo>
                    <a:lnTo>
                      <a:pt x="219" y="637"/>
                    </a:lnTo>
                    <a:lnTo>
                      <a:pt x="245" y="649"/>
                    </a:lnTo>
                    <a:lnTo>
                      <a:pt x="272" y="661"/>
                    </a:lnTo>
                    <a:lnTo>
                      <a:pt x="299" y="672"/>
                    </a:lnTo>
                    <a:lnTo>
                      <a:pt x="329" y="683"/>
                    </a:lnTo>
                    <a:lnTo>
                      <a:pt x="359" y="692"/>
                    </a:lnTo>
                    <a:lnTo>
                      <a:pt x="390" y="701"/>
                    </a:lnTo>
                    <a:lnTo>
                      <a:pt x="422" y="710"/>
                    </a:lnTo>
                    <a:lnTo>
                      <a:pt x="456" y="716"/>
                    </a:lnTo>
                    <a:lnTo>
                      <a:pt x="490" y="724"/>
                    </a:lnTo>
                    <a:lnTo>
                      <a:pt x="525" y="729"/>
                    </a:lnTo>
                    <a:lnTo>
                      <a:pt x="560" y="735"/>
                    </a:lnTo>
                    <a:lnTo>
                      <a:pt x="596" y="738"/>
                    </a:lnTo>
                    <a:lnTo>
                      <a:pt x="632" y="742"/>
                    </a:lnTo>
                    <a:lnTo>
                      <a:pt x="670" y="745"/>
                    </a:lnTo>
                    <a:lnTo>
                      <a:pt x="707" y="746"/>
                    </a:lnTo>
                    <a:lnTo>
                      <a:pt x="746" y="746"/>
                    </a:lnTo>
                    <a:lnTo>
                      <a:pt x="785" y="746"/>
                    </a:lnTo>
                    <a:lnTo>
                      <a:pt x="822" y="745"/>
                    </a:lnTo>
                    <a:lnTo>
                      <a:pt x="860" y="742"/>
                    </a:lnTo>
                    <a:lnTo>
                      <a:pt x="896" y="738"/>
                    </a:lnTo>
                    <a:lnTo>
                      <a:pt x="933" y="735"/>
                    </a:lnTo>
                    <a:lnTo>
                      <a:pt x="967" y="729"/>
                    </a:lnTo>
                    <a:lnTo>
                      <a:pt x="1002" y="724"/>
                    </a:lnTo>
                    <a:lnTo>
                      <a:pt x="1036" y="716"/>
                    </a:lnTo>
                    <a:lnTo>
                      <a:pt x="1070" y="710"/>
                    </a:lnTo>
                    <a:lnTo>
                      <a:pt x="1102" y="701"/>
                    </a:lnTo>
                    <a:lnTo>
                      <a:pt x="1133" y="692"/>
                    </a:lnTo>
                    <a:lnTo>
                      <a:pt x="1163" y="683"/>
                    </a:lnTo>
                    <a:lnTo>
                      <a:pt x="1193" y="672"/>
                    </a:lnTo>
                    <a:lnTo>
                      <a:pt x="1220" y="661"/>
                    </a:lnTo>
                    <a:lnTo>
                      <a:pt x="1247" y="649"/>
                    </a:lnTo>
                    <a:lnTo>
                      <a:pt x="1273" y="637"/>
                    </a:lnTo>
                    <a:lnTo>
                      <a:pt x="1298" y="624"/>
                    </a:lnTo>
                    <a:lnTo>
                      <a:pt x="1321" y="610"/>
                    </a:lnTo>
                    <a:lnTo>
                      <a:pt x="1344" y="596"/>
                    </a:lnTo>
                    <a:lnTo>
                      <a:pt x="1365" y="582"/>
                    </a:lnTo>
                    <a:lnTo>
                      <a:pt x="1385" y="566"/>
                    </a:lnTo>
                    <a:lnTo>
                      <a:pt x="1401" y="551"/>
                    </a:lnTo>
                    <a:lnTo>
                      <a:pt x="1418" y="535"/>
                    </a:lnTo>
                    <a:lnTo>
                      <a:pt x="1434" y="518"/>
                    </a:lnTo>
                    <a:lnTo>
                      <a:pt x="1447" y="501"/>
                    </a:lnTo>
                    <a:lnTo>
                      <a:pt x="1458" y="485"/>
                    </a:lnTo>
                    <a:lnTo>
                      <a:pt x="1469" y="466"/>
                    </a:lnTo>
                    <a:lnTo>
                      <a:pt x="1476" y="448"/>
                    </a:lnTo>
                    <a:lnTo>
                      <a:pt x="1483" y="430"/>
                    </a:lnTo>
                    <a:lnTo>
                      <a:pt x="1488" y="411"/>
                    </a:lnTo>
                    <a:lnTo>
                      <a:pt x="1491" y="393"/>
                    </a:ln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close/>
                    <a:moveTo>
                      <a:pt x="746" y="723"/>
                    </a:moveTo>
                    <a:lnTo>
                      <a:pt x="746" y="723"/>
                    </a:lnTo>
                    <a:lnTo>
                      <a:pt x="710" y="723"/>
                    </a:lnTo>
                    <a:lnTo>
                      <a:pt x="675" y="722"/>
                    </a:lnTo>
                    <a:lnTo>
                      <a:pt x="640" y="719"/>
                    </a:lnTo>
                    <a:lnTo>
                      <a:pt x="605" y="716"/>
                    </a:lnTo>
                    <a:lnTo>
                      <a:pt x="571" y="713"/>
                    </a:lnTo>
                    <a:lnTo>
                      <a:pt x="537" y="707"/>
                    </a:lnTo>
                    <a:lnTo>
                      <a:pt x="505" y="702"/>
                    </a:lnTo>
                    <a:lnTo>
                      <a:pt x="474" y="696"/>
                    </a:lnTo>
                    <a:lnTo>
                      <a:pt x="443" y="689"/>
                    </a:lnTo>
                    <a:lnTo>
                      <a:pt x="413" y="681"/>
                    </a:lnTo>
                    <a:lnTo>
                      <a:pt x="383" y="672"/>
                    </a:lnTo>
                    <a:lnTo>
                      <a:pt x="355" y="663"/>
                    </a:lnTo>
                    <a:lnTo>
                      <a:pt x="328" y="654"/>
                    </a:lnTo>
                    <a:lnTo>
                      <a:pt x="302" y="644"/>
                    </a:lnTo>
                    <a:lnTo>
                      <a:pt x="276" y="632"/>
                    </a:lnTo>
                    <a:lnTo>
                      <a:pt x="251" y="621"/>
                    </a:lnTo>
                    <a:lnTo>
                      <a:pt x="228" y="609"/>
                    </a:lnTo>
                    <a:lnTo>
                      <a:pt x="206" y="596"/>
                    </a:lnTo>
                    <a:lnTo>
                      <a:pt x="185" y="583"/>
                    </a:lnTo>
                    <a:lnTo>
                      <a:pt x="166" y="569"/>
                    </a:lnTo>
                    <a:lnTo>
                      <a:pt x="148" y="554"/>
                    </a:lnTo>
                    <a:lnTo>
                      <a:pt x="131" y="540"/>
                    </a:lnTo>
                    <a:lnTo>
                      <a:pt x="115" y="525"/>
                    </a:lnTo>
                    <a:lnTo>
                      <a:pt x="101" y="509"/>
                    </a:lnTo>
                    <a:lnTo>
                      <a:pt x="89" y="494"/>
                    </a:lnTo>
                    <a:lnTo>
                      <a:pt x="78" y="477"/>
                    </a:lnTo>
                    <a:lnTo>
                      <a:pt x="69" y="461"/>
                    </a:lnTo>
                    <a:lnTo>
                      <a:pt x="61" y="444"/>
                    </a:lnTo>
                    <a:lnTo>
                      <a:pt x="54" y="426"/>
                    </a:lnTo>
                    <a:lnTo>
                      <a:pt x="51" y="409"/>
                    </a:lnTo>
                    <a:lnTo>
                      <a:pt x="48" y="391"/>
                    </a:lnTo>
                    <a:lnTo>
                      <a:pt x="47" y="373"/>
                    </a:lnTo>
                    <a:lnTo>
                      <a:pt x="48" y="355"/>
                    </a:lnTo>
                    <a:lnTo>
                      <a:pt x="51" y="337"/>
                    </a:lnTo>
                    <a:lnTo>
                      <a:pt x="54" y="320"/>
                    </a:lnTo>
                    <a:lnTo>
                      <a:pt x="61" y="302"/>
                    </a:lnTo>
                    <a:lnTo>
                      <a:pt x="69" y="285"/>
                    </a:lnTo>
                    <a:lnTo>
                      <a:pt x="78" y="269"/>
                    </a:lnTo>
                    <a:lnTo>
                      <a:pt x="89" y="253"/>
                    </a:lnTo>
                    <a:lnTo>
                      <a:pt x="101" y="237"/>
                    </a:lnTo>
                    <a:lnTo>
                      <a:pt x="115" y="222"/>
                    </a:lnTo>
                    <a:lnTo>
                      <a:pt x="131" y="206"/>
                    </a:lnTo>
                    <a:lnTo>
                      <a:pt x="148" y="192"/>
                    </a:lnTo>
                    <a:lnTo>
                      <a:pt x="166" y="177"/>
                    </a:lnTo>
                    <a:lnTo>
                      <a:pt x="185" y="163"/>
                    </a:lnTo>
                    <a:lnTo>
                      <a:pt x="206" y="150"/>
                    </a:lnTo>
                    <a:lnTo>
                      <a:pt x="228" y="137"/>
                    </a:lnTo>
                    <a:lnTo>
                      <a:pt x="251" y="126"/>
                    </a:lnTo>
                    <a:lnTo>
                      <a:pt x="276" y="114"/>
                    </a:lnTo>
                    <a:lnTo>
                      <a:pt x="302" y="102"/>
                    </a:lnTo>
                    <a:lnTo>
                      <a:pt x="328" y="92"/>
                    </a:lnTo>
                    <a:lnTo>
                      <a:pt x="355" y="83"/>
                    </a:lnTo>
                    <a:lnTo>
                      <a:pt x="383" y="74"/>
                    </a:lnTo>
                    <a:lnTo>
                      <a:pt x="413" y="65"/>
                    </a:lnTo>
                    <a:lnTo>
                      <a:pt x="443" y="57"/>
                    </a:lnTo>
                    <a:lnTo>
                      <a:pt x="474" y="51"/>
                    </a:lnTo>
                    <a:lnTo>
                      <a:pt x="505" y="44"/>
                    </a:lnTo>
                    <a:lnTo>
                      <a:pt x="537" y="39"/>
                    </a:lnTo>
                    <a:lnTo>
                      <a:pt x="571" y="34"/>
                    </a:lnTo>
                    <a:lnTo>
                      <a:pt x="605" y="30"/>
                    </a:lnTo>
                    <a:lnTo>
                      <a:pt x="640" y="27"/>
                    </a:lnTo>
                    <a:lnTo>
                      <a:pt x="675" y="25"/>
                    </a:lnTo>
                    <a:lnTo>
                      <a:pt x="710" y="23"/>
                    </a:lnTo>
                    <a:lnTo>
                      <a:pt x="746" y="23"/>
                    </a:lnTo>
                    <a:lnTo>
                      <a:pt x="782" y="23"/>
                    </a:lnTo>
                    <a:lnTo>
                      <a:pt x="817" y="25"/>
                    </a:lnTo>
                    <a:lnTo>
                      <a:pt x="852" y="27"/>
                    </a:lnTo>
                    <a:lnTo>
                      <a:pt x="887" y="30"/>
                    </a:lnTo>
                    <a:lnTo>
                      <a:pt x="921" y="34"/>
                    </a:lnTo>
                    <a:lnTo>
                      <a:pt x="955" y="39"/>
                    </a:lnTo>
                    <a:lnTo>
                      <a:pt x="987" y="44"/>
                    </a:lnTo>
                    <a:lnTo>
                      <a:pt x="1018" y="51"/>
                    </a:lnTo>
                    <a:lnTo>
                      <a:pt x="1049" y="57"/>
                    </a:lnTo>
                    <a:lnTo>
                      <a:pt x="1079" y="65"/>
                    </a:lnTo>
                    <a:lnTo>
                      <a:pt x="1109" y="74"/>
                    </a:lnTo>
                    <a:lnTo>
                      <a:pt x="1137" y="83"/>
                    </a:lnTo>
                    <a:lnTo>
                      <a:pt x="1164" y="92"/>
                    </a:lnTo>
                    <a:lnTo>
                      <a:pt x="1190" y="102"/>
                    </a:lnTo>
                    <a:lnTo>
                      <a:pt x="1216" y="114"/>
                    </a:lnTo>
                    <a:lnTo>
                      <a:pt x="1241" y="126"/>
                    </a:lnTo>
                    <a:lnTo>
                      <a:pt x="1264" y="137"/>
                    </a:lnTo>
                    <a:lnTo>
                      <a:pt x="1286" y="150"/>
                    </a:lnTo>
                    <a:lnTo>
                      <a:pt x="1307" y="163"/>
                    </a:lnTo>
                    <a:lnTo>
                      <a:pt x="1326" y="177"/>
                    </a:lnTo>
                    <a:lnTo>
                      <a:pt x="1344" y="192"/>
                    </a:lnTo>
                    <a:lnTo>
                      <a:pt x="1361" y="206"/>
                    </a:lnTo>
                    <a:lnTo>
                      <a:pt x="1377" y="222"/>
                    </a:lnTo>
                    <a:lnTo>
                      <a:pt x="1391" y="237"/>
                    </a:lnTo>
                    <a:lnTo>
                      <a:pt x="1403" y="253"/>
                    </a:lnTo>
                    <a:lnTo>
                      <a:pt x="1414" y="269"/>
                    </a:lnTo>
                    <a:lnTo>
                      <a:pt x="1423" y="285"/>
                    </a:lnTo>
                    <a:lnTo>
                      <a:pt x="1431" y="302"/>
                    </a:lnTo>
                    <a:lnTo>
                      <a:pt x="1438" y="320"/>
                    </a:lnTo>
                    <a:lnTo>
                      <a:pt x="1441" y="337"/>
                    </a:lnTo>
                    <a:lnTo>
                      <a:pt x="1444" y="355"/>
                    </a:lnTo>
                    <a:lnTo>
                      <a:pt x="1445" y="373"/>
                    </a:lnTo>
                    <a:lnTo>
                      <a:pt x="1444" y="391"/>
                    </a:lnTo>
                    <a:lnTo>
                      <a:pt x="1441" y="409"/>
                    </a:lnTo>
                    <a:lnTo>
                      <a:pt x="1438" y="426"/>
                    </a:lnTo>
                    <a:lnTo>
                      <a:pt x="1431" y="444"/>
                    </a:lnTo>
                    <a:lnTo>
                      <a:pt x="1423" y="461"/>
                    </a:lnTo>
                    <a:lnTo>
                      <a:pt x="1414" y="477"/>
                    </a:lnTo>
                    <a:lnTo>
                      <a:pt x="1403" y="494"/>
                    </a:lnTo>
                    <a:lnTo>
                      <a:pt x="1391" y="509"/>
                    </a:lnTo>
                    <a:lnTo>
                      <a:pt x="1377" y="525"/>
                    </a:lnTo>
                    <a:lnTo>
                      <a:pt x="1361" y="540"/>
                    </a:lnTo>
                    <a:lnTo>
                      <a:pt x="1344" y="554"/>
                    </a:lnTo>
                    <a:lnTo>
                      <a:pt x="1326" y="569"/>
                    </a:lnTo>
                    <a:lnTo>
                      <a:pt x="1307" y="583"/>
                    </a:lnTo>
                    <a:lnTo>
                      <a:pt x="1286" y="596"/>
                    </a:lnTo>
                    <a:lnTo>
                      <a:pt x="1264" y="609"/>
                    </a:lnTo>
                    <a:lnTo>
                      <a:pt x="1241" y="621"/>
                    </a:lnTo>
                    <a:lnTo>
                      <a:pt x="1216" y="632"/>
                    </a:lnTo>
                    <a:lnTo>
                      <a:pt x="1190" y="644"/>
                    </a:lnTo>
                    <a:lnTo>
                      <a:pt x="1164" y="654"/>
                    </a:lnTo>
                    <a:lnTo>
                      <a:pt x="1137" y="663"/>
                    </a:lnTo>
                    <a:lnTo>
                      <a:pt x="1109" y="672"/>
                    </a:lnTo>
                    <a:lnTo>
                      <a:pt x="1079" y="681"/>
                    </a:lnTo>
                    <a:lnTo>
                      <a:pt x="1049" y="689"/>
                    </a:lnTo>
                    <a:lnTo>
                      <a:pt x="1018" y="696"/>
                    </a:lnTo>
                    <a:lnTo>
                      <a:pt x="987" y="702"/>
                    </a:lnTo>
                    <a:lnTo>
                      <a:pt x="955" y="707"/>
                    </a:lnTo>
                    <a:lnTo>
                      <a:pt x="921" y="713"/>
                    </a:lnTo>
                    <a:lnTo>
                      <a:pt x="887" y="716"/>
                    </a:lnTo>
                    <a:lnTo>
                      <a:pt x="852" y="719"/>
                    </a:lnTo>
                    <a:lnTo>
                      <a:pt x="817" y="722"/>
                    </a:lnTo>
                    <a:lnTo>
                      <a:pt x="782" y="723"/>
                    </a:lnTo>
                    <a:lnTo>
                      <a:pt x="746" y="723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300"/>
              </a:p>
            </p:txBody>
          </p:sp>
          <p:sp>
            <p:nvSpPr>
              <p:cNvPr id="207" name="Freeform 22"/>
              <p:cNvSpPr>
                <a:spLocks noChangeArrowheads="1"/>
              </p:cNvSpPr>
              <p:nvPr/>
            </p:nvSpPr>
            <p:spPr bwMode="auto">
              <a:xfrm>
                <a:off x="47" y="23"/>
                <a:ext cx="1398" cy="700"/>
              </a:xfrm>
              <a:custGeom>
                <a:avLst/>
                <a:gdLst>
                  <a:gd name="T0" fmla="*/ 1397 w 1398"/>
                  <a:gd name="T1" fmla="*/ 368 h 700"/>
                  <a:gd name="T2" fmla="*/ 1384 w 1398"/>
                  <a:gd name="T3" fmla="*/ 421 h 700"/>
                  <a:gd name="T4" fmla="*/ 1356 w 1398"/>
                  <a:gd name="T5" fmla="*/ 471 h 700"/>
                  <a:gd name="T6" fmla="*/ 1314 w 1398"/>
                  <a:gd name="T7" fmla="*/ 517 h 700"/>
                  <a:gd name="T8" fmla="*/ 1260 w 1398"/>
                  <a:gd name="T9" fmla="*/ 560 h 700"/>
                  <a:gd name="T10" fmla="*/ 1194 w 1398"/>
                  <a:gd name="T11" fmla="*/ 598 h 700"/>
                  <a:gd name="T12" fmla="*/ 1117 w 1398"/>
                  <a:gd name="T13" fmla="*/ 631 h 700"/>
                  <a:gd name="T14" fmla="*/ 1032 w 1398"/>
                  <a:gd name="T15" fmla="*/ 658 h 700"/>
                  <a:gd name="T16" fmla="*/ 940 w 1398"/>
                  <a:gd name="T17" fmla="*/ 679 h 700"/>
                  <a:gd name="T18" fmla="*/ 840 w 1398"/>
                  <a:gd name="T19" fmla="*/ 693 h 700"/>
                  <a:gd name="T20" fmla="*/ 735 w 1398"/>
                  <a:gd name="T21" fmla="*/ 700 h 700"/>
                  <a:gd name="T22" fmla="*/ 663 w 1398"/>
                  <a:gd name="T23" fmla="*/ 700 h 700"/>
                  <a:gd name="T24" fmla="*/ 558 w 1398"/>
                  <a:gd name="T25" fmla="*/ 693 h 700"/>
                  <a:gd name="T26" fmla="*/ 458 w 1398"/>
                  <a:gd name="T27" fmla="*/ 679 h 700"/>
                  <a:gd name="T28" fmla="*/ 366 w 1398"/>
                  <a:gd name="T29" fmla="*/ 658 h 700"/>
                  <a:gd name="T30" fmla="*/ 281 w 1398"/>
                  <a:gd name="T31" fmla="*/ 631 h 700"/>
                  <a:gd name="T32" fmla="*/ 204 w 1398"/>
                  <a:gd name="T33" fmla="*/ 598 h 700"/>
                  <a:gd name="T34" fmla="*/ 138 w 1398"/>
                  <a:gd name="T35" fmla="*/ 560 h 700"/>
                  <a:gd name="T36" fmla="*/ 84 w 1398"/>
                  <a:gd name="T37" fmla="*/ 517 h 700"/>
                  <a:gd name="T38" fmla="*/ 42 w 1398"/>
                  <a:gd name="T39" fmla="*/ 471 h 700"/>
                  <a:gd name="T40" fmla="*/ 14 w 1398"/>
                  <a:gd name="T41" fmla="*/ 421 h 700"/>
                  <a:gd name="T42" fmla="*/ 1 w 1398"/>
                  <a:gd name="T43" fmla="*/ 368 h 700"/>
                  <a:gd name="T44" fmla="*/ 1 w 1398"/>
                  <a:gd name="T45" fmla="*/ 332 h 700"/>
                  <a:gd name="T46" fmla="*/ 14 w 1398"/>
                  <a:gd name="T47" fmla="*/ 279 h 700"/>
                  <a:gd name="T48" fmla="*/ 42 w 1398"/>
                  <a:gd name="T49" fmla="*/ 230 h 700"/>
                  <a:gd name="T50" fmla="*/ 84 w 1398"/>
                  <a:gd name="T51" fmla="*/ 183 h 700"/>
                  <a:gd name="T52" fmla="*/ 138 w 1398"/>
                  <a:gd name="T53" fmla="*/ 140 h 700"/>
                  <a:gd name="T54" fmla="*/ 204 w 1398"/>
                  <a:gd name="T55" fmla="*/ 103 h 700"/>
                  <a:gd name="T56" fmla="*/ 281 w 1398"/>
                  <a:gd name="T57" fmla="*/ 69 h 700"/>
                  <a:gd name="T58" fmla="*/ 366 w 1398"/>
                  <a:gd name="T59" fmla="*/ 42 h 700"/>
                  <a:gd name="T60" fmla="*/ 458 w 1398"/>
                  <a:gd name="T61" fmla="*/ 21 h 700"/>
                  <a:gd name="T62" fmla="*/ 558 w 1398"/>
                  <a:gd name="T63" fmla="*/ 7 h 700"/>
                  <a:gd name="T64" fmla="*/ 663 w 1398"/>
                  <a:gd name="T65" fmla="*/ 0 h 700"/>
                  <a:gd name="T66" fmla="*/ 735 w 1398"/>
                  <a:gd name="T67" fmla="*/ 0 h 700"/>
                  <a:gd name="T68" fmla="*/ 840 w 1398"/>
                  <a:gd name="T69" fmla="*/ 7 h 700"/>
                  <a:gd name="T70" fmla="*/ 940 w 1398"/>
                  <a:gd name="T71" fmla="*/ 21 h 700"/>
                  <a:gd name="T72" fmla="*/ 1032 w 1398"/>
                  <a:gd name="T73" fmla="*/ 42 h 700"/>
                  <a:gd name="T74" fmla="*/ 1117 w 1398"/>
                  <a:gd name="T75" fmla="*/ 69 h 700"/>
                  <a:gd name="T76" fmla="*/ 1194 w 1398"/>
                  <a:gd name="T77" fmla="*/ 103 h 700"/>
                  <a:gd name="T78" fmla="*/ 1260 w 1398"/>
                  <a:gd name="T79" fmla="*/ 140 h 700"/>
                  <a:gd name="T80" fmla="*/ 1314 w 1398"/>
                  <a:gd name="T81" fmla="*/ 183 h 700"/>
                  <a:gd name="T82" fmla="*/ 1356 w 1398"/>
                  <a:gd name="T83" fmla="*/ 230 h 700"/>
                  <a:gd name="T84" fmla="*/ 1384 w 1398"/>
                  <a:gd name="T85" fmla="*/ 279 h 700"/>
                  <a:gd name="T86" fmla="*/ 1397 w 1398"/>
                  <a:gd name="T87" fmla="*/ 332 h 7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98"/>
                  <a:gd name="T133" fmla="*/ 0 h 700"/>
                  <a:gd name="T134" fmla="*/ 1398 w 1398"/>
                  <a:gd name="T135" fmla="*/ 700 h 70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98" h="700">
                    <a:moveTo>
                      <a:pt x="1398" y="350"/>
                    </a:moveTo>
                    <a:lnTo>
                      <a:pt x="1398" y="350"/>
                    </a:lnTo>
                    <a:lnTo>
                      <a:pt x="1397" y="368"/>
                    </a:lnTo>
                    <a:lnTo>
                      <a:pt x="1394" y="386"/>
                    </a:lnTo>
                    <a:lnTo>
                      <a:pt x="1391" y="403"/>
                    </a:lnTo>
                    <a:lnTo>
                      <a:pt x="1384" y="421"/>
                    </a:lnTo>
                    <a:lnTo>
                      <a:pt x="1376" y="438"/>
                    </a:lnTo>
                    <a:lnTo>
                      <a:pt x="1367" y="454"/>
                    </a:lnTo>
                    <a:lnTo>
                      <a:pt x="1356" y="471"/>
                    </a:lnTo>
                    <a:lnTo>
                      <a:pt x="1344" y="486"/>
                    </a:lnTo>
                    <a:lnTo>
                      <a:pt x="1330" y="502"/>
                    </a:lnTo>
                    <a:lnTo>
                      <a:pt x="1314" y="517"/>
                    </a:lnTo>
                    <a:lnTo>
                      <a:pt x="1297" y="531"/>
                    </a:lnTo>
                    <a:lnTo>
                      <a:pt x="1279" y="546"/>
                    </a:lnTo>
                    <a:lnTo>
                      <a:pt x="1260" y="560"/>
                    </a:lnTo>
                    <a:lnTo>
                      <a:pt x="1239" y="573"/>
                    </a:lnTo>
                    <a:lnTo>
                      <a:pt x="1217" y="586"/>
                    </a:lnTo>
                    <a:lnTo>
                      <a:pt x="1194" y="598"/>
                    </a:lnTo>
                    <a:lnTo>
                      <a:pt x="1169" y="609"/>
                    </a:lnTo>
                    <a:lnTo>
                      <a:pt x="1143" y="621"/>
                    </a:lnTo>
                    <a:lnTo>
                      <a:pt x="1117" y="631"/>
                    </a:lnTo>
                    <a:lnTo>
                      <a:pt x="1090" y="640"/>
                    </a:lnTo>
                    <a:lnTo>
                      <a:pt x="1062" y="649"/>
                    </a:lnTo>
                    <a:lnTo>
                      <a:pt x="1032" y="658"/>
                    </a:lnTo>
                    <a:lnTo>
                      <a:pt x="1002" y="666"/>
                    </a:lnTo>
                    <a:lnTo>
                      <a:pt x="971" y="673"/>
                    </a:lnTo>
                    <a:lnTo>
                      <a:pt x="940" y="679"/>
                    </a:lnTo>
                    <a:lnTo>
                      <a:pt x="908" y="684"/>
                    </a:lnTo>
                    <a:lnTo>
                      <a:pt x="874" y="690"/>
                    </a:lnTo>
                    <a:lnTo>
                      <a:pt x="840" y="693"/>
                    </a:lnTo>
                    <a:lnTo>
                      <a:pt x="805" y="696"/>
                    </a:lnTo>
                    <a:lnTo>
                      <a:pt x="770" y="699"/>
                    </a:lnTo>
                    <a:lnTo>
                      <a:pt x="735" y="700"/>
                    </a:lnTo>
                    <a:lnTo>
                      <a:pt x="699" y="700"/>
                    </a:lnTo>
                    <a:lnTo>
                      <a:pt x="663" y="700"/>
                    </a:lnTo>
                    <a:lnTo>
                      <a:pt x="628" y="699"/>
                    </a:lnTo>
                    <a:lnTo>
                      <a:pt x="593" y="696"/>
                    </a:lnTo>
                    <a:lnTo>
                      <a:pt x="558" y="693"/>
                    </a:lnTo>
                    <a:lnTo>
                      <a:pt x="524" y="690"/>
                    </a:lnTo>
                    <a:lnTo>
                      <a:pt x="490" y="684"/>
                    </a:lnTo>
                    <a:lnTo>
                      <a:pt x="458" y="679"/>
                    </a:lnTo>
                    <a:lnTo>
                      <a:pt x="427" y="673"/>
                    </a:lnTo>
                    <a:lnTo>
                      <a:pt x="396" y="666"/>
                    </a:lnTo>
                    <a:lnTo>
                      <a:pt x="366" y="658"/>
                    </a:lnTo>
                    <a:lnTo>
                      <a:pt x="336" y="649"/>
                    </a:lnTo>
                    <a:lnTo>
                      <a:pt x="308" y="640"/>
                    </a:lnTo>
                    <a:lnTo>
                      <a:pt x="281" y="631"/>
                    </a:lnTo>
                    <a:lnTo>
                      <a:pt x="255" y="621"/>
                    </a:lnTo>
                    <a:lnTo>
                      <a:pt x="229" y="609"/>
                    </a:lnTo>
                    <a:lnTo>
                      <a:pt x="204" y="598"/>
                    </a:lnTo>
                    <a:lnTo>
                      <a:pt x="181" y="586"/>
                    </a:lnTo>
                    <a:lnTo>
                      <a:pt x="159" y="573"/>
                    </a:lnTo>
                    <a:lnTo>
                      <a:pt x="138" y="560"/>
                    </a:lnTo>
                    <a:lnTo>
                      <a:pt x="119" y="546"/>
                    </a:lnTo>
                    <a:lnTo>
                      <a:pt x="101" y="531"/>
                    </a:lnTo>
                    <a:lnTo>
                      <a:pt x="84" y="517"/>
                    </a:lnTo>
                    <a:lnTo>
                      <a:pt x="68" y="502"/>
                    </a:lnTo>
                    <a:lnTo>
                      <a:pt x="54" y="486"/>
                    </a:lnTo>
                    <a:lnTo>
                      <a:pt x="42" y="471"/>
                    </a:lnTo>
                    <a:lnTo>
                      <a:pt x="31" y="454"/>
                    </a:lnTo>
                    <a:lnTo>
                      <a:pt x="22" y="438"/>
                    </a:lnTo>
                    <a:lnTo>
                      <a:pt x="14" y="421"/>
                    </a:lnTo>
                    <a:lnTo>
                      <a:pt x="7" y="403"/>
                    </a:lnTo>
                    <a:lnTo>
                      <a:pt x="4" y="386"/>
                    </a:lnTo>
                    <a:lnTo>
                      <a:pt x="1" y="368"/>
                    </a:lnTo>
                    <a:lnTo>
                      <a:pt x="0" y="350"/>
                    </a:lnTo>
                    <a:lnTo>
                      <a:pt x="1" y="332"/>
                    </a:lnTo>
                    <a:lnTo>
                      <a:pt x="4" y="314"/>
                    </a:lnTo>
                    <a:lnTo>
                      <a:pt x="7" y="297"/>
                    </a:lnTo>
                    <a:lnTo>
                      <a:pt x="14" y="279"/>
                    </a:lnTo>
                    <a:lnTo>
                      <a:pt x="22" y="262"/>
                    </a:lnTo>
                    <a:lnTo>
                      <a:pt x="31" y="246"/>
                    </a:lnTo>
                    <a:lnTo>
                      <a:pt x="42" y="230"/>
                    </a:lnTo>
                    <a:lnTo>
                      <a:pt x="54" y="214"/>
                    </a:lnTo>
                    <a:lnTo>
                      <a:pt x="68" y="199"/>
                    </a:lnTo>
                    <a:lnTo>
                      <a:pt x="84" y="183"/>
                    </a:lnTo>
                    <a:lnTo>
                      <a:pt x="101" y="169"/>
                    </a:lnTo>
                    <a:lnTo>
                      <a:pt x="119" y="154"/>
                    </a:lnTo>
                    <a:lnTo>
                      <a:pt x="138" y="140"/>
                    </a:lnTo>
                    <a:lnTo>
                      <a:pt x="159" y="127"/>
                    </a:lnTo>
                    <a:lnTo>
                      <a:pt x="181" y="114"/>
                    </a:lnTo>
                    <a:lnTo>
                      <a:pt x="204" y="103"/>
                    </a:lnTo>
                    <a:lnTo>
                      <a:pt x="229" y="91"/>
                    </a:lnTo>
                    <a:lnTo>
                      <a:pt x="255" y="79"/>
                    </a:lnTo>
                    <a:lnTo>
                      <a:pt x="281" y="69"/>
                    </a:lnTo>
                    <a:lnTo>
                      <a:pt x="308" y="60"/>
                    </a:lnTo>
                    <a:lnTo>
                      <a:pt x="336" y="51"/>
                    </a:lnTo>
                    <a:lnTo>
                      <a:pt x="366" y="42"/>
                    </a:lnTo>
                    <a:lnTo>
                      <a:pt x="396" y="34"/>
                    </a:lnTo>
                    <a:lnTo>
                      <a:pt x="427" y="28"/>
                    </a:lnTo>
                    <a:lnTo>
                      <a:pt x="458" y="21"/>
                    </a:lnTo>
                    <a:lnTo>
                      <a:pt x="490" y="16"/>
                    </a:lnTo>
                    <a:lnTo>
                      <a:pt x="524" y="11"/>
                    </a:lnTo>
                    <a:lnTo>
                      <a:pt x="558" y="7"/>
                    </a:lnTo>
                    <a:lnTo>
                      <a:pt x="593" y="4"/>
                    </a:lnTo>
                    <a:lnTo>
                      <a:pt x="628" y="2"/>
                    </a:lnTo>
                    <a:lnTo>
                      <a:pt x="663" y="0"/>
                    </a:lnTo>
                    <a:lnTo>
                      <a:pt x="699" y="0"/>
                    </a:lnTo>
                    <a:lnTo>
                      <a:pt x="735" y="0"/>
                    </a:lnTo>
                    <a:lnTo>
                      <a:pt x="770" y="2"/>
                    </a:lnTo>
                    <a:lnTo>
                      <a:pt x="805" y="4"/>
                    </a:lnTo>
                    <a:lnTo>
                      <a:pt x="840" y="7"/>
                    </a:lnTo>
                    <a:lnTo>
                      <a:pt x="874" y="11"/>
                    </a:lnTo>
                    <a:lnTo>
                      <a:pt x="908" y="16"/>
                    </a:lnTo>
                    <a:lnTo>
                      <a:pt x="940" y="21"/>
                    </a:lnTo>
                    <a:lnTo>
                      <a:pt x="971" y="28"/>
                    </a:lnTo>
                    <a:lnTo>
                      <a:pt x="1002" y="34"/>
                    </a:lnTo>
                    <a:lnTo>
                      <a:pt x="1032" y="42"/>
                    </a:lnTo>
                    <a:lnTo>
                      <a:pt x="1062" y="51"/>
                    </a:lnTo>
                    <a:lnTo>
                      <a:pt x="1090" y="60"/>
                    </a:lnTo>
                    <a:lnTo>
                      <a:pt x="1117" y="69"/>
                    </a:lnTo>
                    <a:lnTo>
                      <a:pt x="1143" y="79"/>
                    </a:lnTo>
                    <a:lnTo>
                      <a:pt x="1169" y="91"/>
                    </a:lnTo>
                    <a:lnTo>
                      <a:pt x="1194" y="103"/>
                    </a:lnTo>
                    <a:lnTo>
                      <a:pt x="1217" y="114"/>
                    </a:lnTo>
                    <a:lnTo>
                      <a:pt x="1239" y="127"/>
                    </a:lnTo>
                    <a:lnTo>
                      <a:pt x="1260" y="140"/>
                    </a:lnTo>
                    <a:lnTo>
                      <a:pt x="1279" y="154"/>
                    </a:lnTo>
                    <a:lnTo>
                      <a:pt x="1297" y="169"/>
                    </a:lnTo>
                    <a:lnTo>
                      <a:pt x="1314" y="183"/>
                    </a:lnTo>
                    <a:lnTo>
                      <a:pt x="1330" y="199"/>
                    </a:lnTo>
                    <a:lnTo>
                      <a:pt x="1344" y="214"/>
                    </a:lnTo>
                    <a:lnTo>
                      <a:pt x="1356" y="230"/>
                    </a:lnTo>
                    <a:lnTo>
                      <a:pt x="1367" y="246"/>
                    </a:lnTo>
                    <a:lnTo>
                      <a:pt x="1376" y="262"/>
                    </a:lnTo>
                    <a:lnTo>
                      <a:pt x="1384" y="279"/>
                    </a:lnTo>
                    <a:lnTo>
                      <a:pt x="1391" y="297"/>
                    </a:lnTo>
                    <a:lnTo>
                      <a:pt x="1394" y="314"/>
                    </a:lnTo>
                    <a:lnTo>
                      <a:pt x="1397" y="332"/>
                    </a:lnTo>
                    <a:lnTo>
                      <a:pt x="1398" y="3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300"/>
              </a:p>
            </p:txBody>
          </p:sp>
        </p:grpSp>
        <p:grpSp>
          <p:nvGrpSpPr>
            <p:cNvPr id="177" name="组合 176"/>
            <p:cNvGrpSpPr/>
            <p:nvPr/>
          </p:nvGrpSpPr>
          <p:grpSpPr>
            <a:xfrm>
              <a:off x="2306530" y="980798"/>
              <a:ext cx="1005165" cy="1005165"/>
              <a:chOff x="5003908" y="1229805"/>
              <a:chExt cx="897741" cy="897741"/>
            </a:xfrm>
          </p:grpSpPr>
          <p:sp>
            <p:nvSpPr>
              <p:cNvPr id="202" name="Freeform 36"/>
              <p:cNvSpPr/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23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03" name="Freeform 38"/>
              <p:cNvSpPr/>
              <p:nvPr/>
            </p:nvSpPr>
            <p:spPr bwMode="auto">
              <a:xfrm>
                <a:off x="5060897" y="1255263"/>
                <a:ext cx="783764" cy="256483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23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04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99000">
                    <a:schemeClr val="bg1">
                      <a:lumMod val="7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23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  <p:grpSp>
          <p:nvGrpSpPr>
            <p:cNvPr id="178" name="Group 41"/>
            <p:cNvGrpSpPr/>
            <p:nvPr/>
          </p:nvGrpSpPr>
          <p:grpSpPr bwMode="auto">
            <a:xfrm>
              <a:off x="1189038" y="1373188"/>
              <a:ext cx="755650" cy="755650"/>
              <a:chOff x="0" y="0"/>
              <a:chExt cx="1089" cy="1089"/>
            </a:xfrm>
          </p:grpSpPr>
          <p:sp>
            <p:nvSpPr>
              <p:cNvPr id="200" name="Oval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01" name="Oval 3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79" name="Group 46"/>
            <p:cNvGrpSpPr/>
            <p:nvPr/>
          </p:nvGrpSpPr>
          <p:grpSpPr bwMode="auto">
            <a:xfrm>
              <a:off x="1838326" y="1230313"/>
              <a:ext cx="755650" cy="755650"/>
              <a:chOff x="0" y="0"/>
              <a:chExt cx="1089" cy="1089"/>
            </a:xfrm>
          </p:grpSpPr>
          <p:sp>
            <p:nvSpPr>
              <p:cNvPr id="198" name="Oval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9" name="Oval 3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0" name="Group 51"/>
            <p:cNvGrpSpPr/>
            <p:nvPr/>
          </p:nvGrpSpPr>
          <p:grpSpPr bwMode="auto">
            <a:xfrm>
              <a:off x="1730376" y="1554163"/>
              <a:ext cx="755650" cy="755650"/>
              <a:chOff x="0" y="0"/>
              <a:chExt cx="1089" cy="1089"/>
            </a:xfrm>
          </p:grpSpPr>
          <p:sp>
            <p:nvSpPr>
              <p:cNvPr id="196" name="Oval 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7" name="Oval 4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1" name="Group 56"/>
            <p:cNvGrpSpPr/>
            <p:nvPr/>
          </p:nvGrpSpPr>
          <p:grpSpPr bwMode="auto">
            <a:xfrm>
              <a:off x="1262063" y="1697038"/>
              <a:ext cx="755650" cy="755650"/>
              <a:chOff x="0" y="0"/>
              <a:chExt cx="1089" cy="1089"/>
            </a:xfrm>
          </p:grpSpPr>
          <p:sp>
            <p:nvSpPr>
              <p:cNvPr id="194" name="Oval 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195" name="Oval 4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2" name="Group 61"/>
            <p:cNvGrpSpPr/>
            <p:nvPr/>
          </p:nvGrpSpPr>
          <p:grpSpPr bwMode="auto">
            <a:xfrm>
              <a:off x="1765301" y="1985963"/>
              <a:ext cx="755650" cy="755650"/>
              <a:chOff x="0" y="0"/>
              <a:chExt cx="1089" cy="1089"/>
            </a:xfrm>
          </p:grpSpPr>
          <p:sp>
            <p:nvSpPr>
              <p:cNvPr id="192" name="Oval 4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3" name="Oval 5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3" name="Group 66"/>
            <p:cNvGrpSpPr/>
            <p:nvPr/>
          </p:nvGrpSpPr>
          <p:grpSpPr bwMode="auto">
            <a:xfrm>
              <a:off x="2270126" y="1770063"/>
              <a:ext cx="755650" cy="755650"/>
              <a:chOff x="0" y="0"/>
              <a:chExt cx="1089" cy="1089"/>
            </a:xfrm>
          </p:grpSpPr>
          <p:sp>
            <p:nvSpPr>
              <p:cNvPr id="190" name="Oval 5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1" name="Oval 5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4" name="Group 71"/>
            <p:cNvGrpSpPr/>
            <p:nvPr/>
          </p:nvGrpSpPr>
          <p:grpSpPr bwMode="auto">
            <a:xfrm>
              <a:off x="2630488" y="1697038"/>
              <a:ext cx="755650" cy="755648"/>
              <a:chOff x="0" y="0"/>
              <a:chExt cx="1089" cy="1089"/>
            </a:xfrm>
          </p:grpSpPr>
          <p:sp>
            <p:nvSpPr>
              <p:cNvPr id="188" name="Oval 5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89" name="Oval 6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3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5" name="Group 76"/>
            <p:cNvGrpSpPr/>
            <p:nvPr/>
          </p:nvGrpSpPr>
          <p:grpSpPr bwMode="auto">
            <a:xfrm>
              <a:off x="1081088" y="1889125"/>
              <a:ext cx="2368550" cy="2665412"/>
              <a:chOff x="0" y="0"/>
              <a:chExt cx="1492" cy="1679"/>
            </a:xfrm>
          </p:grpSpPr>
          <p:sp>
            <p:nvSpPr>
              <p:cNvPr id="186" name="Freeform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92" cy="373"/>
              </a:xfrm>
              <a:custGeom>
                <a:avLst/>
                <a:gdLst>
                  <a:gd name="T0" fmla="*/ 710 w 1492"/>
                  <a:gd name="T1" fmla="*/ 350 h 373"/>
                  <a:gd name="T2" fmla="*/ 605 w 1492"/>
                  <a:gd name="T3" fmla="*/ 343 h 373"/>
                  <a:gd name="T4" fmla="*/ 505 w 1492"/>
                  <a:gd name="T5" fmla="*/ 329 h 373"/>
                  <a:gd name="T6" fmla="*/ 413 w 1492"/>
                  <a:gd name="T7" fmla="*/ 308 h 373"/>
                  <a:gd name="T8" fmla="*/ 328 w 1492"/>
                  <a:gd name="T9" fmla="*/ 281 h 373"/>
                  <a:gd name="T10" fmla="*/ 251 w 1492"/>
                  <a:gd name="T11" fmla="*/ 248 h 373"/>
                  <a:gd name="T12" fmla="*/ 185 w 1492"/>
                  <a:gd name="T13" fmla="*/ 210 h 373"/>
                  <a:gd name="T14" fmla="*/ 131 w 1492"/>
                  <a:gd name="T15" fmla="*/ 167 h 373"/>
                  <a:gd name="T16" fmla="*/ 89 w 1492"/>
                  <a:gd name="T17" fmla="*/ 121 h 373"/>
                  <a:gd name="T18" fmla="*/ 61 w 1492"/>
                  <a:gd name="T19" fmla="*/ 71 h 373"/>
                  <a:gd name="T20" fmla="*/ 48 w 1492"/>
                  <a:gd name="T21" fmla="*/ 18 h 373"/>
                  <a:gd name="T22" fmla="*/ 0 w 1492"/>
                  <a:gd name="T23" fmla="*/ 0 h 373"/>
                  <a:gd name="T24" fmla="*/ 9 w 1492"/>
                  <a:gd name="T25" fmla="*/ 57 h 373"/>
                  <a:gd name="T26" fmla="*/ 34 w 1492"/>
                  <a:gd name="T27" fmla="*/ 112 h 373"/>
                  <a:gd name="T28" fmla="*/ 74 w 1492"/>
                  <a:gd name="T29" fmla="*/ 162 h 373"/>
                  <a:gd name="T30" fmla="*/ 127 w 1492"/>
                  <a:gd name="T31" fmla="*/ 209 h 373"/>
                  <a:gd name="T32" fmla="*/ 194 w 1492"/>
                  <a:gd name="T33" fmla="*/ 251 h 373"/>
                  <a:gd name="T34" fmla="*/ 272 w 1492"/>
                  <a:gd name="T35" fmla="*/ 288 h 373"/>
                  <a:gd name="T36" fmla="*/ 359 w 1492"/>
                  <a:gd name="T37" fmla="*/ 319 h 373"/>
                  <a:gd name="T38" fmla="*/ 456 w 1492"/>
                  <a:gd name="T39" fmla="*/ 343 h 373"/>
                  <a:gd name="T40" fmla="*/ 560 w 1492"/>
                  <a:gd name="T41" fmla="*/ 362 h 373"/>
                  <a:gd name="T42" fmla="*/ 670 w 1492"/>
                  <a:gd name="T43" fmla="*/ 372 h 373"/>
                  <a:gd name="T44" fmla="*/ 746 w 1492"/>
                  <a:gd name="T45" fmla="*/ 373 h 373"/>
                  <a:gd name="T46" fmla="*/ 860 w 1492"/>
                  <a:gd name="T47" fmla="*/ 369 h 373"/>
                  <a:gd name="T48" fmla="*/ 967 w 1492"/>
                  <a:gd name="T49" fmla="*/ 356 h 373"/>
                  <a:gd name="T50" fmla="*/ 1070 w 1492"/>
                  <a:gd name="T51" fmla="*/ 337 h 373"/>
                  <a:gd name="T52" fmla="*/ 1163 w 1492"/>
                  <a:gd name="T53" fmla="*/ 310 h 373"/>
                  <a:gd name="T54" fmla="*/ 1247 w 1492"/>
                  <a:gd name="T55" fmla="*/ 276 h 373"/>
                  <a:gd name="T56" fmla="*/ 1321 w 1492"/>
                  <a:gd name="T57" fmla="*/ 237 h 373"/>
                  <a:gd name="T58" fmla="*/ 1385 w 1492"/>
                  <a:gd name="T59" fmla="*/ 193 h 373"/>
                  <a:gd name="T60" fmla="*/ 1434 w 1492"/>
                  <a:gd name="T61" fmla="*/ 145 h 373"/>
                  <a:gd name="T62" fmla="*/ 1469 w 1492"/>
                  <a:gd name="T63" fmla="*/ 93 h 373"/>
                  <a:gd name="T64" fmla="*/ 1488 w 1492"/>
                  <a:gd name="T65" fmla="*/ 38 h 373"/>
                  <a:gd name="T66" fmla="*/ 1445 w 1492"/>
                  <a:gd name="T67" fmla="*/ 0 h 373"/>
                  <a:gd name="T68" fmla="*/ 1441 w 1492"/>
                  <a:gd name="T69" fmla="*/ 36 h 373"/>
                  <a:gd name="T70" fmla="*/ 1423 w 1492"/>
                  <a:gd name="T71" fmla="*/ 88 h 373"/>
                  <a:gd name="T72" fmla="*/ 1391 w 1492"/>
                  <a:gd name="T73" fmla="*/ 136 h 373"/>
                  <a:gd name="T74" fmla="*/ 1344 w 1492"/>
                  <a:gd name="T75" fmla="*/ 181 h 373"/>
                  <a:gd name="T76" fmla="*/ 1286 w 1492"/>
                  <a:gd name="T77" fmla="*/ 223 h 373"/>
                  <a:gd name="T78" fmla="*/ 1216 w 1492"/>
                  <a:gd name="T79" fmla="*/ 259 h 373"/>
                  <a:gd name="T80" fmla="*/ 1137 w 1492"/>
                  <a:gd name="T81" fmla="*/ 290 h 373"/>
                  <a:gd name="T82" fmla="*/ 1049 w 1492"/>
                  <a:gd name="T83" fmla="*/ 316 h 373"/>
                  <a:gd name="T84" fmla="*/ 955 w 1492"/>
                  <a:gd name="T85" fmla="*/ 334 h 373"/>
                  <a:gd name="T86" fmla="*/ 852 w 1492"/>
                  <a:gd name="T87" fmla="*/ 346 h 373"/>
                  <a:gd name="T88" fmla="*/ 746 w 1492"/>
                  <a:gd name="T89" fmla="*/ 350 h 37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492"/>
                  <a:gd name="T136" fmla="*/ 0 h 373"/>
                  <a:gd name="T137" fmla="*/ 1492 w 1492"/>
                  <a:gd name="T138" fmla="*/ 373 h 37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492" h="373">
                    <a:moveTo>
                      <a:pt x="746" y="350"/>
                    </a:moveTo>
                    <a:lnTo>
                      <a:pt x="746" y="350"/>
                    </a:lnTo>
                    <a:lnTo>
                      <a:pt x="710" y="350"/>
                    </a:lnTo>
                    <a:lnTo>
                      <a:pt x="675" y="349"/>
                    </a:lnTo>
                    <a:lnTo>
                      <a:pt x="640" y="346"/>
                    </a:lnTo>
                    <a:lnTo>
                      <a:pt x="605" y="343"/>
                    </a:lnTo>
                    <a:lnTo>
                      <a:pt x="571" y="340"/>
                    </a:lnTo>
                    <a:lnTo>
                      <a:pt x="537" y="334"/>
                    </a:lnTo>
                    <a:lnTo>
                      <a:pt x="505" y="329"/>
                    </a:lnTo>
                    <a:lnTo>
                      <a:pt x="474" y="323"/>
                    </a:lnTo>
                    <a:lnTo>
                      <a:pt x="443" y="316"/>
                    </a:lnTo>
                    <a:lnTo>
                      <a:pt x="413" y="308"/>
                    </a:lnTo>
                    <a:lnTo>
                      <a:pt x="383" y="299"/>
                    </a:lnTo>
                    <a:lnTo>
                      <a:pt x="355" y="290"/>
                    </a:lnTo>
                    <a:lnTo>
                      <a:pt x="328" y="281"/>
                    </a:lnTo>
                    <a:lnTo>
                      <a:pt x="302" y="271"/>
                    </a:lnTo>
                    <a:lnTo>
                      <a:pt x="276" y="259"/>
                    </a:lnTo>
                    <a:lnTo>
                      <a:pt x="251" y="248"/>
                    </a:lnTo>
                    <a:lnTo>
                      <a:pt x="228" y="236"/>
                    </a:lnTo>
                    <a:lnTo>
                      <a:pt x="206" y="223"/>
                    </a:lnTo>
                    <a:lnTo>
                      <a:pt x="185" y="210"/>
                    </a:lnTo>
                    <a:lnTo>
                      <a:pt x="166" y="196"/>
                    </a:lnTo>
                    <a:lnTo>
                      <a:pt x="148" y="181"/>
                    </a:lnTo>
                    <a:lnTo>
                      <a:pt x="131" y="167"/>
                    </a:lnTo>
                    <a:lnTo>
                      <a:pt x="115" y="152"/>
                    </a:lnTo>
                    <a:lnTo>
                      <a:pt x="101" y="136"/>
                    </a:lnTo>
                    <a:lnTo>
                      <a:pt x="89" y="121"/>
                    </a:lnTo>
                    <a:lnTo>
                      <a:pt x="78" y="104"/>
                    </a:lnTo>
                    <a:lnTo>
                      <a:pt x="69" y="88"/>
                    </a:lnTo>
                    <a:lnTo>
                      <a:pt x="61" y="71"/>
                    </a:lnTo>
                    <a:lnTo>
                      <a:pt x="54" y="53"/>
                    </a:lnTo>
                    <a:lnTo>
                      <a:pt x="51" y="36"/>
                    </a:lnTo>
                    <a:lnTo>
                      <a:pt x="48" y="18"/>
                    </a:lnTo>
                    <a:lnTo>
                      <a:pt x="47" y="0"/>
                    </a:lnTo>
                    <a:lnTo>
                      <a:pt x="0" y="0"/>
                    </a:lnTo>
                    <a:lnTo>
                      <a:pt x="1" y="20"/>
                    </a:lnTo>
                    <a:lnTo>
                      <a:pt x="4" y="38"/>
                    </a:lnTo>
                    <a:lnTo>
                      <a:pt x="9" y="57"/>
                    </a:lnTo>
                    <a:lnTo>
                      <a:pt x="16" y="75"/>
                    </a:lnTo>
                    <a:lnTo>
                      <a:pt x="23" y="93"/>
                    </a:lnTo>
                    <a:lnTo>
                      <a:pt x="34" y="112"/>
                    </a:lnTo>
                    <a:lnTo>
                      <a:pt x="45" y="128"/>
                    </a:lnTo>
                    <a:lnTo>
                      <a:pt x="58" y="145"/>
                    </a:lnTo>
                    <a:lnTo>
                      <a:pt x="74" y="162"/>
                    </a:lnTo>
                    <a:lnTo>
                      <a:pt x="91" y="178"/>
                    </a:lnTo>
                    <a:lnTo>
                      <a:pt x="107" y="193"/>
                    </a:lnTo>
                    <a:lnTo>
                      <a:pt x="127" y="209"/>
                    </a:lnTo>
                    <a:lnTo>
                      <a:pt x="148" y="223"/>
                    </a:lnTo>
                    <a:lnTo>
                      <a:pt x="171" y="237"/>
                    </a:lnTo>
                    <a:lnTo>
                      <a:pt x="194" y="251"/>
                    </a:lnTo>
                    <a:lnTo>
                      <a:pt x="219" y="264"/>
                    </a:lnTo>
                    <a:lnTo>
                      <a:pt x="245" y="276"/>
                    </a:lnTo>
                    <a:lnTo>
                      <a:pt x="272" y="288"/>
                    </a:lnTo>
                    <a:lnTo>
                      <a:pt x="299" y="299"/>
                    </a:lnTo>
                    <a:lnTo>
                      <a:pt x="329" y="310"/>
                    </a:lnTo>
                    <a:lnTo>
                      <a:pt x="359" y="319"/>
                    </a:lnTo>
                    <a:lnTo>
                      <a:pt x="390" y="328"/>
                    </a:lnTo>
                    <a:lnTo>
                      <a:pt x="422" y="337"/>
                    </a:lnTo>
                    <a:lnTo>
                      <a:pt x="456" y="343"/>
                    </a:lnTo>
                    <a:lnTo>
                      <a:pt x="490" y="351"/>
                    </a:lnTo>
                    <a:lnTo>
                      <a:pt x="525" y="356"/>
                    </a:lnTo>
                    <a:lnTo>
                      <a:pt x="560" y="362"/>
                    </a:lnTo>
                    <a:lnTo>
                      <a:pt x="596" y="365"/>
                    </a:lnTo>
                    <a:lnTo>
                      <a:pt x="632" y="369"/>
                    </a:lnTo>
                    <a:lnTo>
                      <a:pt x="670" y="372"/>
                    </a:lnTo>
                    <a:lnTo>
                      <a:pt x="707" y="373"/>
                    </a:lnTo>
                    <a:lnTo>
                      <a:pt x="746" y="373"/>
                    </a:lnTo>
                    <a:lnTo>
                      <a:pt x="785" y="373"/>
                    </a:lnTo>
                    <a:lnTo>
                      <a:pt x="822" y="372"/>
                    </a:lnTo>
                    <a:lnTo>
                      <a:pt x="860" y="369"/>
                    </a:lnTo>
                    <a:lnTo>
                      <a:pt x="896" y="365"/>
                    </a:lnTo>
                    <a:lnTo>
                      <a:pt x="933" y="362"/>
                    </a:lnTo>
                    <a:lnTo>
                      <a:pt x="967" y="356"/>
                    </a:lnTo>
                    <a:lnTo>
                      <a:pt x="1002" y="351"/>
                    </a:lnTo>
                    <a:lnTo>
                      <a:pt x="1036" y="343"/>
                    </a:lnTo>
                    <a:lnTo>
                      <a:pt x="1070" y="337"/>
                    </a:lnTo>
                    <a:lnTo>
                      <a:pt x="1102" y="328"/>
                    </a:lnTo>
                    <a:lnTo>
                      <a:pt x="1133" y="319"/>
                    </a:lnTo>
                    <a:lnTo>
                      <a:pt x="1163" y="310"/>
                    </a:lnTo>
                    <a:lnTo>
                      <a:pt x="1193" y="299"/>
                    </a:lnTo>
                    <a:lnTo>
                      <a:pt x="1220" y="288"/>
                    </a:lnTo>
                    <a:lnTo>
                      <a:pt x="1247" y="276"/>
                    </a:lnTo>
                    <a:lnTo>
                      <a:pt x="1273" y="264"/>
                    </a:lnTo>
                    <a:lnTo>
                      <a:pt x="1298" y="251"/>
                    </a:lnTo>
                    <a:lnTo>
                      <a:pt x="1321" y="237"/>
                    </a:lnTo>
                    <a:lnTo>
                      <a:pt x="1344" y="223"/>
                    </a:lnTo>
                    <a:lnTo>
                      <a:pt x="1365" y="209"/>
                    </a:lnTo>
                    <a:lnTo>
                      <a:pt x="1385" y="193"/>
                    </a:lnTo>
                    <a:lnTo>
                      <a:pt x="1401" y="178"/>
                    </a:lnTo>
                    <a:lnTo>
                      <a:pt x="1418" y="162"/>
                    </a:lnTo>
                    <a:lnTo>
                      <a:pt x="1434" y="145"/>
                    </a:lnTo>
                    <a:lnTo>
                      <a:pt x="1447" y="128"/>
                    </a:lnTo>
                    <a:lnTo>
                      <a:pt x="1458" y="112"/>
                    </a:lnTo>
                    <a:lnTo>
                      <a:pt x="1469" y="93"/>
                    </a:lnTo>
                    <a:lnTo>
                      <a:pt x="1476" y="75"/>
                    </a:lnTo>
                    <a:lnTo>
                      <a:pt x="1483" y="57"/>
                    </a:lnTo>
                    <a:lnTo>
                      <a:pt x="1488" y="38"/>
                    </a:lnTo>
                    <a:lnTo>
                      <a:pt x="1491" y="20"/>
                    </a:lnTo>
                    <a:lnTo>
                      <a:pt x="1492" y="0"/>
                    </a:lnTo>
                    <a:lnTo>
                      <a:pt x="1445" y="0"/>
                    </a:lnTo>
                    <a:lnTo>
                      <a:pt x="1444" y="18"/>
                    </a:lnTo>
                    <a:lnTo>
                      <a:pt x="1441" y="36"/>
                    </a:lnTo>
                    <a:lnTo>
                      <a:pt x="1438" y="53"/>
                    </a:lnTo>
                    <a:lnTo>
                      <a:pt x="1431" y="71"/>
                    </a:lnTo>
                    <a:lnTo>
                      <a:pt x="1423" y="88"/>
                    </a:lnTo>
                    <a:lnTo>
                      <a:pt x="1414" y="104"/>
                    </a:lnTo>
                    <a:lnTo>
                      <a:pt x="1403" y="121"/>
                    </a:lnTo>
                    <a:lnTo>
                      <a:pt x="1391" y="136"/>
                    </a:lnTo>
                    <a:lnTo>
                      <a:pt x="1377" y="152"/>
                    </a:lnTo>
                    <a:lnTo>
                      <a:pt x="1361" y="167"/>
                    </a:lnTo>
                    <a:lnTo>
                      <a:pt x="1344" y="181"/>
                    </a:lnTo>
                    <a:lnTo>
                      <a:pt x="1326" y="196"/>
                    </a:lnTo>
                    <a:lnTo>
                      <a:pt x="1307" y="210"/>
                    </a:lnTo>
                    <a:lnTo>
                      <a:pt x="1286" y="223"/>
                    </a:lnTo>
                    <a:lnTo>
                      <a:pt x="1264" y="236"/>
                    </a:lnTo>
                    <a:lnTo>
                      <a:pt x="1241" y="248"/>
                    </a:lnTo>
                    <a:lnTo>
                      <a:pt x="1216" y="259"/>
                    </a:lnTo>
                    <a:lnTo>
                      <a:pt x="1190" y="271"/>
                    </a:lnTo>
                    <a:lnTo>
                      <a:pt x="1164" y="281"/>
                    </a:lnTo>
                    <a:lnTo>
                      <a:pt x="1137" y="290"/>
                    </a:lnTo>
                    <a:lnTo>
                      <a:pt x="1109" y="299"/>
                    </a:lnTo>
                    <a:lnTo>
                      <a:pt x="1079" y="308"/>
                    </a:lnTo>
                    <a:lnTo>
                      <a:pt x="1049" y="316"/>
                    </a:lnTo>
                    <a:lnTo>
                      <a:pt x="1018" y="323"/>
                    </a:lnTo>
                    <a:lnTo>
                      <a:pt x="987" y="329"/>
                    </a:lnTo>
                    <a:lnTo>
                      <a:pt x="955" y="334"/>
                    </a:lnTo>
                    <a:lnTo>
                      <a:pt x="921" y="340"/>
                    </a:lnTo>
                    <a:lnTo>
                      <a:pt x="887" y="343"/>
                    </a:lnTo>
                    <a:lnTo>
                      <a:pt x="852" y="346"/>
                    </a:lnTo>
                    <a:lnTo>
                      <a:pt x="817" y="349"/>
                    </a:lnTo>
                    <a:lnTo>
                      <a:pt x="782" y="350"/>
                    </a:lnTo>
                    <a:lnTo>
                      <a:pt x="746" y="35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300"/>
              </a:p>
            </p:txBody>
          </p:sp>
          <p:sp>
            <p:nvSpPr>
              <p:cNvPr id="187" name="Freeform 65"/>
              <p:cNvSpPr>
                <a:spLocks noChangeArrowheads="1"/>
              </p:cNvSpPr>
              <p:nvPr/>
            </p:nvSpPr>
            <p:spPr bwMode="auto">
              <a:xfrm>
                <a:off x="5" y="47"/>
                <a:ext cx="1482" cy="1632"/>
              </a:xfrm>
              <a:custGeom>
                <a:avLst/>
                <a:gdLst>
                  <a:gd name="T0" fmla="*/ 1481 w 1482"/>
                  <a:gd name="T1" fmla="*/ 0 h 1632"/>
                  <a:gd name="T2" fmla="*/ 1469 w 1482"/>
                  <a:gd name="T3" fmla="*/ 35 h 1632"/>
                  <a:gd name="T4" fmla="*/ 1452 w 1482"/>
                  <a:gd name="T5" fmla="*/ 67 h 1632"/>
                  <a:gd name="T6" fmla="*/ 1429 w 1482"/>
                  <a:gd name="T7" fmla="*/ 98 h 1632"/>
                  <a:gd name="T8" fmla="*/ 1399 w 1482"/>
                  <a:gd name="T9" fmla="*/ 129 h 1632"/>
                  <a:gd name="T10" fmla="*/ 1365 w 1482"/>
                  <a:gd name="T11" fmla="*/ 158 h 1632"/>
                  <a:gd name="T12" fmla="*/ 1326 w 1482"/>
                  <a:gd name="T13" fmla="*/ 184 h 1632"/>
                  <a:gd name="T14" fmla="*/ 1284 w 1482"/>
                  <a:gd name="T15" fmla="*/ 210 h 1632"/>
                  <a:gd name="T16" fmla="*/ 1236 w 1482"/>
                  <a:gd name="T17" fmla="*/ 232 h 1632"/>
                  <a:gd name="T18" fmla="*/ 1185 w 1482"/>
                  <a:gd name="T19" fmla="*/ 252 h 1632"/>
                  <a:gd name="T20" fmla="*/ 1130 w 1482"/>
                  <a:gd name="T21" fmla="*/ 272 h 1632"/>
                  <a:gd name="T22" fmla="*/ 1071 w 1482"/>
                  <a:gd name="T23" fmla="*/ 287 h 1632"/>
                  <a:gd name="T24" fmla="*/ 1010 w 1482"/>
                  <a:gd name="T25" fmla="*/ 302 h 1632"/>
                  <a:gd name="T26" fmla="*/ 947 w 1482"/>
                  <a:gd name="T27" fmla="*/ 312 h 1632"/>
                  <a:gd name="T28" fmla="*/ 880 w 1482"/>
                  <a:gd name="T29" fmla="*/ 320 h 1632"/>
                  <a:gd name="T30" fmla="*/ 811 w 1482"/>
                  <a:gd name="T31" fmla="*/ 325 h 1632"/>
                  <a:gd name="T32" fmla="*/ 741 w 1482"/>
                  <a:gd name="T33" fmla="*/ 326 h 1632"/>
                  <a:gd name="T34" fmla="*/ 706 w 1482"/>
                  <a:gd name="T35" fmla="*/ 326 h 1632"/>
                  <a:gd name="T36" fmla="*/ 636 w 1482"/>
                  <a:gd name="T37" fmla="*/ 322 h 1632"/>
                  <a:gd name="T38" fmla="*/ 569 w 1482"/>
                  <a:gd name="T39" fmla="*/ 316 h 1632"/>
                  <a:gd name="T40" fmla="*/ 503 w 1482"/>
                  <a:gd name="T41" fmla="*/ 307 h 1632"/>
                  <a:gd name="T42" fmla="*/ 441 w 1482"/>
                  <a:gd name="T43" fmla="*/ 295 h 1632"/>
                  <a:gd name="T44" fmla="*/ 381 w 1482"/>
                  <a:gd name="T45" fmla="*/ 280 h 1632"/>
                  <a:gd name="T46" fmla="*/ 324 w 1482"/>
                  <a:gd name="T47" fmla="*/ 263 h 1632"/>
                  <a:gd name="T48" fmla="*/ 271 w 1482"/>
                  <a:gd name="T49" fmla="*/ 243 h 1632"/>
                  <a:gd name="T50" fmla="*/ 222 w 1482"/>
                  <a:gd name="T51" fmla="*/ 221 h 1632"/>
                  <a:gd name="T52" fmla="*/ 176 w 1482"/>
                  <a:gd name="T53" fmla="*/ 197 h 1632"/>
                  <a:gd name="T54" fmla="*/ 135 w 1482"/>
                  <a:gd name="T55" fmla="*/ 171 h 1632"/>
                  <a:gd name="T56" fmla="*/ 99 w 1482"/>
                  <a:gd name="T57" fmla="*/ 144 h 1632"/>
                  <a:gd name="T58" fmla="*/ 68 w 1482"/>
                  <a:gd name="T59" fmla="*/ 114 h 1632"/>
                  <a:gd name="T60" fmla="*/ 42 w 1482"/>
                  <a:gd name="T61" fmla="*/ 83 h 1632"/>
                  <a:gd name="T62" fmla="*/ 21 w 1482"/>
                  <a:gd name="T63" fmla="*/ 50 h 1632"/>
                  <a:gd name="T64" fmla="*/ 5 w 1482"/>
                  <a:gd name="T65" fmla="*/ 18 h 1632"/>
                  <a:gd name="T66" fmla="*/ 1 w 1482"/>
                  <a:gd name="T67" fmla="*/ 0 h 1632"/>
                  <a:gd name="T68" fmla="*/ 0 w 1482"/>
                  <a:gd name="T69" fmla="*/ 0 h 1632"/>
                  <a:gd name="T70" fmla="*/ 371 w 1482"/>
                  <a:gd name="T71" fmla="*/ 1469 h 1632"/>
                  <a:gd name="T72" fmla="*/ 377 w 1482"/>
                  <a:gd name="T73" fmla="*/ 1486 h 1632"/>
                  <a:gd name="T74" fmla="*/ 398 w 1482"/>
                  <a:gd name="T75" fmla="*/ 1518 h 1632"/>
                  <a:gd name="T76" fmla="*/ 429 w 1482"/>
                  <a:gd name="T77" fmla="*/ 1548 h 1632"/>
                  <a:gd name="T78" fmla="*/ 469 w 1482"/>
                  <a:gd name="T79" fmla="*/ 1574 h 1632"/>
                  <a:gd name="T80" fmla="*/ 520 w 1482"/>
                  <a:gd name="T81" fmla="*/ 1596 h 1632"/>
                  <a:gd name="T82" fmla="*/ 575 w 1482"/>
                  <a:gd name="T83" fmla="*/ 1613 h 1632"/>
                  <a:gd name="T84" fmla="*/ 639 w 1482"/>
                  <a:gd name="T85" fmla="*/ 1624 h 1632"/>
                  <a:gd name="T86" fmla="*/ 706 w 1482"/>
                  <a:gd name="T87" fmla="*/ 1631 h 1632"/>
                  <a:gd name="T88" fmla="*/ 741 w 1482"/>
                  <a:gd name="T89" fmla="*/ 1632 h 1632"/>
                  <a:gd name="T90" fmla="*/ 811 w 1482"/>
                  <a:gd name="T91" fmla="*/ 1628 h 1632"/>
                  <a:gd name="T92" fmla="*/ 876 w 1482"/>
                  <a:gd name="T93" fmla="*/ 1619 h 1632"/>
                  <a:gd name="T94" fmla="*/ 935 w 1482"/>
                  <a:gd name="T95" fmla="*/ 1605 h 1632"/>
                  <a:gd name="T96" fmla="*/ 988 w 1482"/>
                  <a:gd name="T97" fmla="*/ 1585 h 1632"/>
                  <a:gd name="T98" fmla="*/ 1034 w 1482"/>
                  <a:gd name="T99" fmla="*/ 1561 h 1632"/>
                  <a:gd name="T100" fmla="*/ 1070 w 1482"/>
                  <a:gd name="T101" fmla="*/ 1534 h 1632"/>
                  <a:gd name="T102" fmla="*/ 1096 w 1482"/>
                  <a:gd name="T103" fmla="*/ 1502 h 1632"/>
                  <a:gd name="T104" fmla="*/ 1111 w 1482"/>
                  <a:gd name="T105" fmla="*/ 1469 h 1632"/>
                  <a:gd name="T106" fmla="*/ 1482 w 1482"/>
                  <a:gd name="T107" fmla="*/ 0 h 1632"/>
                  <a:gd name="T108" fmla="*/ 1481 w 1482"/>
                  <a:gd name="T109" fmla="*/ 0 h 1632"/>
                  <a:gd name="T110" fmla="*/ 1481 w 1482"/>
                  <a:gd name="T111" fmla="*/ 0 h 163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482"/>
                  <a:gd name="T169" fmla="*/ 0 h 1632"/>
                  <a:gd name="T170" fmla="*/ 1482 w 1482"/>
                  <a:gd name="T171" fmla="*/ 1632 h 163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482" h="1632">
                    <a:moveTo>
                      <a:pt x="1481" y="0"/>
                    </a:moveTo>
                    <a:lnTo>
                      <a:pt x="1481" y="0"/>
                    </a:lnTo>
                    <a:lnTo>
                      <a:pt x="1477" y="18"/>
                    </a:lnTo>
                    <a:lnTo>
                      <a:pt x="1469" y="35"/>
                    </a:lnTo>
                    <a:lnTo>
                      <a:pt x="1461" y="50"/>
                    </a:lnTo>
                    <a:lnTo>
                      <a:pt x="1452" y="67"/>
                    </a:lnTo>
                    <a:lnTo>
                      <a:pt x="1440" y="83"/>
                    </a:lnTo>
                    <a:lnTo>
                      <a:pt x="1429" y="98"/>
                    </a:lnTo>
                    <a:lnTo>
                      <a:pt x="1414" y="114"/>
                    </a:lnTo>
                    <a:lnTo>
                      <a:pt x="1399" y="129"/>
                    </a:lnTo>
                    <a:lnTo>
                      <a:pt x="1383" y="144"/>
                    </a:lnTo>
                    <a:lnTo>
                      <a:pt x="1365" y="158"/>
                    </a:lnTo>
                    <a:lnTo>
                      <a:pt x="1347" y="171"/>
                    </a:lnTo>
                    <a:lnTo>
                      <a:pt x="1326" y="184"/>
                    </a:lnTo>
                    <a:lnTo>
                      <a:pt x="1306" y="197"/>
                    </a:lnTo>
                    <a:lnTo>
                      <a:pt x="1284" y="210"/>
                    </a:lnTo>
                    <a:lnTo>
                      <a:pt x="1260" y="221"/>
                    </a:lnTo>
                    <a:lnTo>
                      <a:pt x="1236" y="232"/>
                    </a:lnTo>
                    <a:lnTo>
                      <a:pt x="1211" y="243"/>
                    </a:lnTo>
                    <a:lnTo>
                      <a:pt x="1185" y="252"/>
                    </a:lnTo>
                    <a:lnTo>
                      <a:pt x="1158" y="263"/>
                    </a:lnTo>
                    <a:lnTo>
                      <a:pt x="1130" y="272"/>
                    </a:lnTo>
                    <a:lnTo>
                      <a:pt x="1101" y="280"/>
                    </a:lnTo>
                    <a:lnTo>
                      <a:pt x="1071" y="287"/>
                    </a:lnTo>
                    <a:lnTo>
                      <a:pt x="1041" y="295"/>
                    </a:lnTo>
                    <a:lnTo>
                      <a:pt x="1010" y="302"/>
                    </a:lnTo>
                    <a:lnTo>
                      <a:pt x="979" y="307"/>
                    </a:lnTo>
                    <a:lnTo>
                      <a:pt x="947" y="312"/>
                    </a:lnTo>
                    <a:lnTo>
                      <a:pt x="913" y="316"/>
                    </a:lnTo>
                    <a:lnTo>
                      <a:pt x="880" y="320"/>
                    </a:lnTo>
                    <a:lnTo>
                      <a:pt x="846" y="322"/>
                    </a:lnTo>
                    <a:lnTo>
                      <a:pt x="811" y="325"/>
                    </a:lnTo>
                    <a:lnTo>
                      <a:pt x="776" y="326"/>
                    </a:lnTo>
                    <a:lnTo>
                      <a:pt x="741" y="326"/>
                    </a:lnTo>
                    <a:lnTo>
                      <a:pt x="706" y="326"/>
                    </a:lnTo>
                    <a:lnTo>
                      <a:pt x="671" y="325"/>
                    </a:lnTo>
                    <a:lnTo>
                      <a:pt x="636" y="322"/>
                    </a:lnTo>
                    <a:lnTo>
                      <a:pt x="602" y="320"/>
                    </a:lnTo>
                    <a:lnTo>
                      <a:pt x="569" y="316"/>
                    </a:lnTo>
                    <a:lnTo>
                      <a:pt x="535" y="312"/>
                    </a:lnTo>
                    <a:lnTo>
                      <a:pt x="503" y="307"/>
                    </a:lnTo>
                    <a:lnTo>
                      <a:pt x="472" y="302"/>
                    </a:lnTo>
                    <a:lnTo>
                      <a:pt x="441" y="295"/>
                    </a:lnTo>
                    <a:lnTo>
                      <a:pt x="411" y="287"/>
                    </a:lnTo>
                    <a:lnTo>
                      <a:pt x="381" y="280"/>
                    </a:lnTo>
                    <a:lnTo>
                      <a:pt x="352" y="272"/>
                    </a:lnTo>
                    <a:lnTo>
                      <a:pt x="324" y="263"/>
                    </a:lnTo>
                    <a:lnTo>
                      <a:pt x="297" y="252"/>
                    </a:lnTo>
                    <a:lnTo>
                      <a:pt x="271" y="243"/>
                    </a:lnTo>
                    <a:lnTo>
                      <a:pt x="246" y="232"/>
                    </a:lnTo>
                    <a:lnTo>
                      <a:pt x="222" y="221"/>
                    </a:lnTo>
                    <a:lnTo>
                      <a:pt x="198" y="210"/>
                    </a:lnTo>
                    <a:lnTo>
                      <a:pt x="176" y="197"/>
                    </a:lnTo>
                    <a:lnTo>
                      <a:pt x="156" y="184"/>
                    </a:lnTo>
                    <a:lnTo>
                      <a:pt x="135" y="171"/>
                    </a:lnTo>
                    <a:lnTo>
                      <a:pt x="117" y="158"/>
                    </a:lnTo>
                    <a:lnTo>
                      <a:pt x="99" y="144"/>
                    </a:lnTo>
                    <a:lnTo>
                      <a:pt x="83" y="129"/>
                    </a:lnTo>
                    <a:lnTo>
                      <a:pt x="68" y="114"/>
                    </a:lnTo>
                    <a:lnTo>
                      <a:pt x="53" y="98"/>
                    </a:lnTo>
                    <a:lnTo>
                      <a:pt x="42" y="83"/>
                    </a:lnTo>
                    <a:lnTo>
                      <a:pt x="30" y="67"/>
                    </a:lnTo>
                    <a:lnTo>
                      <a:pt x="21" y="50"/>
                    </a:lnTo>
                    <a:lnTo>
                      <a:pt x="13" y="35"/>
                    </a:lnTo>
                    <a:lnTo>
                      <a:pt x="5" y="18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371" y="1469"/>
                    </a:lnTo>
                    <a:lnTo>
                      <a:pt x="377" y="1486"/>
                    </a:lnTo>
                    <a:lnTo>
                      <a:pt x="386" y="1502"/>
                    </a:lnTo>
                    <a:lnTo>
                      <a:pt x="398" y="1518"/>
                    </a:lnTo>
                    <a:lnTo>
                      <a:pt x="412" y="1534"/>
                    </a:lnTo>
                    <a:lnTo>
                      <a:pt x="429" y="1548"/>
                    </a:lnTo>
                    <a:lnTo>
                      <a:pt x="448" y="1561"/>
                    </a:lnTo>
                    <a:lnTo>
                      <a:pt x="469" y="1574"/>
                    </a:lnTo>
                    <a:lnTo>
                      <a:pt x="494" y="1585"/>
                    </a:lnTo>
                    <a:lnTo>
                      <a:pt x="520" y="1596"/>
                    </a:lnTo>
                    <a:lnTo>
                      <a:pt x="547" y="1605"/>
                    </a:lnTo>
                    <a:lnTo>
                      <a:pt x="575" y="1613"/>
                    </a:lnTo>
                    <a:lnTo>
                      <a:pt x="606" y="1619"/>
                    </a:lnTo>
                    <a:lnTo>
                      <a:pt x="639" y="1624"/>
                    </a:lnTo>
                    <a:lnTo>
                      <a:pt x="671" y="1628"/>
                    </a:lnTo>
                    <a:lnTo>
                      <a:pt x="706" y="1631"/>
                    </a:lnTo>
                    <a:lnTo>
                      <a:pt x="741" y="1632"/>
                    </a:lnTo>
                    <a:lnTo>
                      <a:pt x="776" y="1631"/>
                    </a:lnTo>
                    <a:lnTo>
                      <a:pt x="811" y="1628"/>
                    </a:lnTo>
                    <a:lnTo>
                      <a:pt x="843" y="1624"/>
                    </a:lnTo>
                    <a:lnTo>
                      <a:pt x="876" y="1619"/>
                    </a:lnTo>
                    <a:lnTo>
                      <a:pt x="907" y="1613"/>
                    </a:lnTo>
                    <a:lnTo>
                      <a:pt x="935" y="1605"/>
                    </a:lnTo>
                    <a:lnTo>
                      <a:pt x="962" y="1596"/>
                    </a:lnTo>
                    <a:lnTo>
                      <a:pt x="988" y="1585"/>
                    </a:lnTo>
                    <a:lnTo>
                      <a:pt x="1013" y="1574"/>
                    </a:lnTo>
                    <a:lnTo>
                      <a:pt x="1034" y="1561"/>
                    </a:lnTo>
                    <a:lnTo>
                      <a:pt x="1053" y="1548"/>
                    </a:lnTo>
                    <a:lnTo>
                      <a:pt x="1070" y="1534"/>
                    </a:lnTo>
                    <a:lnTo>
                      <a:pt x="1084" y="1518"/>
                    </a:lnTo>
                    <a:lnTo>
                      <a:pt x="1096" y="1502"/>
                    </a:lnTo>
                    <a:lnTo>
                      <a:pt x="1105" y="1486"/>
                    </a:lnTo>
                    <a:lnTo>
                      <a:pt x="1111" y="1469"/>
                    </a:lnTo>
                    <a:lnTo>
                      <a:pt x="1482" y="0"/>
                    </a:lnTo>
                    <a:lnTo>
                      <a:pt x="148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FFFFFF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300"/>
              </a:p>
            </p:txBody>
          </p:sp>
        </p:grpSp>
      </p:grpSp>
      <p:grpSp>
        <p:nvGrpSpPr>
          <p:cNvPr id="208" name="组合 207"/>
          <p:cNvGrpSpPr/>
          <p:nvPr/>
        </p:nvGrpSpPr>
        <p:grpSpPr>
          <a:xfrm>
            <a:off x="5147502" y="3558646"/>
            <a:ext cx="372010" cy="525014"/>
            <a:chOff x="5815013" y="3460750"/>
            <a:chExt cx="393700" cy="555625"/>
          </a:xfrm>
        </p:grpSpPr>
        <p:sp>
          <p:nvSpPr>
            <p:cNvPr id="209" name="Oval 93"/>
            <p:cNvSpPr>
              <a:spLocks noChangeArrowheads="1"/>
            </p:cNvSpPr>
            <p:nvPr/>
          </p:nvSpPr>
          <p:spPr bwMode="auto">
            <a:xfrm>
              <a:off x="5815013" y="3881533"/>
              <a:ext cx="392112" cy="134842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23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210" name="Group 90"/>
            <p:cNvGrpSpPr/>
            <p:nvPr/>
          </p:nvGrpSpPr>
          <p:grpSpPr bwMode="auto">
            <a:xfrm>
              <a:off x="5816601" y="3460750"/>
              <a:ext cx="392112" cy="539367"/>
              <a:chOff x="0" y="0"/>
              <a:chExt cx="247" cy="340"/>
            </a:xfrm>
          </p:grpSpPr>
          <p:sp>
            <p:nvSpPr>
              <p:cNvPr id="211" name="Freeform 10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7" cy="340"/>
              </a:xfrm>
              <a:custGeom>
                <a:avLst/>
                <a:gdLst>
                  <a:gd name="T0" fmla="*/ 41 w 1492"/>
                  <a:gd name="T1" fmla="*/ 10 h 2052"/>
                  <a:gd name="T2" fmla="*/ 41 w 1492"/>
                  <a:gd name="T3" fmla="*/ 9 h 2052"/>
                  <a:gd name="T4" fmla="*/ 40 w 1492"/>
                  <a:gd name="T5" fmla="*/ 8 h 2052"/>
                  <a:gd name="T6" fmla="*/ 40 w 1492"/>
                  <a:gd name="T7" fmla="*/ 7 h 2052"/>
                  <a:gd name="T8" fmla="*/ 39 w 1492"/>
                  <a:gd name="T9" fmla="*/ 6 h 2052"/>
                  <a:gd name="T10" fmla="*/ 38 w 1492"/>
                  <a:gd name="T11" fmla="*/ 5 h 2052"/>
                  <a:gd name="T12" fmla="*/ 37 w 1492"/>
                  <a:gd name="T13" fmla="*/ 4 h 2052"/>
                  <a:gd name="T14" fmla="*/ 36 w 1492"/>
                  <a:gd name="T15" fmla="*/ 4 h 2052"/>
                  <a:gd name="T16" fmla="*/ 35 w 1492"/>
                  <a:gd name="T17" fmla="*/ 3 h 2052"/>
                  <a:gd name="T18" fmla="*/ 33 w 1492"/>
                  <a:gd name="T19" fmla="*/ 2 h 2052"/>
                  <a:gd name="T20" fmla="*/ 32 w 1492"/>
                  <a:gd name="T21" fmla="*/ 2 h 2052"/>
                  <a:gd name="T22" fmla="*/ 30 w 1492"/>
                  <a:gd name="T23" fmla="*/ 1 h 2052"/>
                  <a:gd name="T24" fmla="*/ 28 w 1492"/>
                  <a:gd name="T25" fmla="*/ 1 h 2052"/>
                  <a:gd name="T26" fmla="*/ 26 w 1492"/>
                  <a:gd name="T27" fmla="*/ 0 h 2052"/>
                  <a:gd name="T28" fmla="*/ 25 w 1492"/>
                  <a:gd name="T29" fmla="*/ 0 h 2052"/>
                  <a:gd name="T30" fmla="*/ 23 w 1492"/>
                  <a:gd name="T31" fmla="*/ 0 h 2052"/>
                  <a:gd name="T32" fmla="*/ 21 w 1492"/>
                  <a:gd name="T33" fmla="*/ 0 h 2052"/>
                  <a:gd name="T34" fmla="*/ 19 w 1492"/>
                  <a:gd name="T35" fmla="*/ 0 h 2052"/>
                  <a:gd name="T36" fmla="*/ 17 w 1492"/>
                  <a:gd name="T37" fmla="*/ 0 h 2052"/>
                  <a:gd name="T38" fmla="*/ 15 w 1492"/>
                  <a:gd name="T39" fmla="*/ 0 h 2052"/>
                  <a:gd name="T40" fmla="*/ 13 w 1492"/>
                  <a:gd name="T41" fmla="*/ 1 h 2052"/>
                  <a:gd name="T42" fmla="*/ 12 w 1492"/>
                  <a:gd name="T43" fmla="*/ 1 h 2052"/>
                  <a:gd name="T44" fmla="*/ 10 w 1492"/>
                  <a:gd name="T45" fmla="*/ 1 h 2052"/>
                  <a:gd name="T46" fmla="*/ 8 w 1492"/>
                  <a:gd name="T47" fmla="*/ 2 h 2052"/>
                  <a:gd name="T48" fmla="*/ 7 w 1492"/>
                  <a:gd name="T49" fmla="*/ 3 h 2052"/>
                  <a:gd name="T50" fmla="*/ 5 w 1492"/>
                  <a:gd name="T51" fmla="*/ 3 h 2052"/>
                  <a:gd name="T52" fmla="*/ 4 w 1492"/>
                  <a:gd name="T53" fmla="*/ 4 h 2052"/>
                  <a:gd name="T54" fmla="*/ 3 w 1492"/>
                  <a:gd name="T55" fmla="*/ 5 h 2052"/>
                  <a:gd name="T56" fmla="*/ 2 w 1492"/>
                  <a:gd name="T57" fmla="*/ 6 h 2052"/>
                  <a:gd name="T58" fmla="*/ 1 w 1492"/>
                  <a:gd name="T59" fmla="*/ 7 h 2052"/>
                  <a:gd name="T60" fmla="*/ 1 w 1492"/>
                  <a:gd name="T61" fmla="*/ 8 h 2052"/>
                  <a:gd name="T62" fmla="*/ 0 w 1492"/>
                  <a:gd name="T63" fmla="*/ 9 h 2052"/>
                  <a:gd name="T64" fmla="*/ 0 w 1492"/>
                  <a:gd name="T65" fmla="*/ 10 h 2052"/>
                  <a:gd name="T66" fmla="*/ 0 w 1492"/>
                  <a:gd name="T67" fmla="*/ 10 h 2052"/>
                  <a:gd name="T68" fmla="*/ 0 w 1492"/>
                  <a:gd name="T69" fmla="*/ 12 h 2052"/>
                  <a:gd name="T70" fmla="*/ 10 w 1492"/>
                  <a:gd name="T71" fmla="*/ 52 h 2052"/>
                  <a:gd name="T72" fmla="*/ 10 w 1492"/>
                  <a:gd name="T73" fmla="*/ 52 h 2052"/>
                  <a:gd name="T74" fmla="*/ 11 w 1492"/>
                  <a:gd name="T75" fmla="*/ 53 h 2052"/>
                  <a:gd name="T76" fmla="*/ 11 w 1492"/>
                  <a:gd name="T77" fmla="*/ 54 h 2052"/>
                  <a:gd name="T78" fmla="*/ 12 w 1492"/>
                  <a:gd name="T79" fmla="*/ 54 h 2052"/>
                  <a:gd name="T80" fmla="*/ 14 w 1492"/>
                  <a:gd name="T81" fmla="*/ 55 h 2052"/>
                  <a:gd name="T82" fmla="*/ 15 w 1492"/>
                  <a:gd name="T83" fmla="*/ 56 h 2052"/>
                  <a:gd name="T84" fmla="*/ 17 w 1492"/>
                  <a:gd name="T85" fmla="*/ 56 h 2052"/>
                  <a:gd name="T86" fmla="*/ 19 w 1492"/>
                  <a:gd name="T87" fmla="*/ 56 h 2052"/>
                  <a:gd name="T88" fmla="*/ 21 w 1492"/>
                  <a:gd name="T89" fmla="*/ 56 h 2052"/>
                  <a:gd name="T90" fmla="*/ 21 w 1492"/>
                  <a:gd name="T91" fmla="*/ 56 h 2052"/>
                  <a:gd name="T92" fmla="*/ 23 w 1492"/>
                  <a:gd name="T93" fmla="*/ 56 h 2052"/>
                  <a:gd name="T94" fmla="*/ 25 w 1492"/>
                  <a:gd name="T95" fmla="*/ 56 h 2052"/>
                  <a:gd name="T96" fmla="*/ 26 w 1492"/>
                  <a:gd name="T97" fmla="*/ 55 h 2052"/>
                  <a:gd name="T98" fmla="*/ 28 w 1492"/>
                  <a:gd name="T99" fmla="*/ 55 h 2052"/>
                  <a:gd name="T100" fmla="*/ 29 w 1492"/>
                  <a:gd name="T101" fmla="*/ 54 h 2052"/>
                  <a:gd name="T102" fmla="*/ 30 w 1492"/>
                  <a:gd name="T103" fmla="*/ 53 h 2052"/>
                  <a:gd name="T104" fmla="*/ 30 w 1492"/>
                  <a:gd name="T105" fmla="*/ 52 h 2052"/>
                  <a:gd name="T106" fmla="*/ 31 w 1492"/>
                  <a:gd name="T107" fmla="*/ 52 h 2052"/>
                  <a:gd name="T108" fmla="*/ 41 w 1492"/>
                  <a:gd name="T109" fmla="*/ 12 h 2052"/>
                  <a:gd name="T110" fmla="*/ 41 w 1492"/>
                  <a:gd name="T111" fmla="*/ 11 h 2052"/>
                  <a:gd name="T112" fmla="*/ 41 w 1492"/>
                  <a:gd name="T113" fmla="*/ 10 h 205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92"/>
                  <a:gd name="T172" fmla="*/ 0 h 2052"/>
                  <a:gd name="T173" fmla="*/ 1492 w 1492"/>
                  <a:gd name="T174" fmla="*/ 2052 h 205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92" h="2052">
                    <a:moveTo>
                      <a:pt x="1492" y="373"/>
                    </a:move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6"/>
                    </a:lnTo>
                    <a:lnTo>
                      <a:pt x="6" y="420"/>
                    </a:lnTo>
                    <a:lnTo>
                      <a:pt x="5" y="420"/>
                    </a:lnTo>
                    <a:lnTo>
                      <a:pt x="376" y="1889"/>
                    </a:lnTo>
                    <a:lnTo>
                      <a:pt x="382" y="1906"/>
                    </a:lnTo>
                    <a:lnTo>
                      <a:pt x="391" y="1922"/>
                    </a:lnTo>
                    <a:lnTo>
                      <a:pt x="403" y="1938"/>
                    </a:lnTo>
                    <a:lnTo>
                      <a:pt x="417" y="1954"/>
                    </a:lnTo>
                    <a:lnTo>
                      <a:pt x="434" y="1968"/>
                    </a:lnTo>
                    <a:lnTo>
                      <a:pt x="453" y="1981"/>
                    </a:lnTo>
                    <a:lnTo>
                      <a:pt x="474" y="1994"/>
                    </a:lnTo>
                    <a:lnTo>
                      <a:pt x="499" y="2005"/>
                    </a:lnTo>
                    <a:lnTo>
                      <a:pt x="525" y="2016"/>
                    </a:lnTo>
                    <a:lnTo>
                      <a:pt x="552" y="2025"/>
                    </a:lnTo>
                    <a:lnTo>
                      <a:pt x="580" y="2033"/>
                    </a:lnTo>
                    <a:lnTo>
                      <a:pt x="611" y="2039"/>
                    </a:lnTo>
                    <a:lnTo>
                      <a:pt x="644" y="2044"/>
                    </a:lnTo>
                    <a:lnTo>
                      <a:pt x="676" y="2048"/>
                    </a:lnTo>
                    <a:lnTo>
                      <a:pt x="711" y="2051"/>
                    </a:lnTo>
                    <a:lnTo>
                      <a:pt x="746" y="2052"/>
                    </a:lnTo>
                    <a:lnTo>
                      <a:pt x="781" y="2051"/>
                    </a:lnTo>
                    <a:lnTo>
                      <a:pt x="816" y="2048"/>
                    </a:lnTo>
                    <a:lnTo>
                      <a:pt x="848" y="2044"/>
                    </a:lnTo>
                    <a:lnTo>
                      <a:pt x="881" y="2039"/>
                    </a:lnTo>
                    <a:lnTo>
                      <a:pt x="912" y="2033"/>
                    </a:lnTo>
                    <a:lnTo>
                      <a:pt x="940" y="2025"/>
                    </a:lnTo>
                    <a:lnTo>
                      <a:pt x="967" y="2016"/>
                    </a:lnTo>
                    <a:lnTo>
                      <a:pt x="993" y="2005"/>
                    </a:lnTo>
                    <a:lnTo>
                      <a:pt x="1018" y="1994"/>
                    </a:lnTo>
                    <a:lnTo>
                      <a:pt x="1039" y="1981"/>
                    </a:lnTo>
                    <a:lnTo>
                      <a:pt x="1058" y="1968"/>
                    </a:lnTo>
                    <a:lnTo>
                      <a:pt x="1075" y="1954"/>
                    </a:lnTo>
                    <a:lnTo>
                      <a:pt x="1089" y="1938"/>
                    </a:lnTo>
                    <a:lnTo>
                      <a:pt x="1101" y="1922"/>
                    </a:lnTo>
                    <a:lnTo>
                      <a:pt x="1110" y="1906"/>
                    </a:lnTo>
                    <a:lnTo>
                      <a:pt x="1116" y="1889"/>
                    </a:lnTo>
                    <a:lnTo>
                      <a:pt x="1487" y="420"/>
                    </a:lnTo>
                    <a:lnTo>
                      <a:pt x="1486" y="420"/>
                    </a:lnTo>
                    <a:lnTo>
                      <a:pt x="1491" y="396"/>
                    </a:lnTo>
                    <a:lnTo>
                      <a:pt x="1492" y="37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FFFFFF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300"/>
              </a:p>
            </p:txBody>
          </p:sp>
          <p:sp>
            <p:nvSpPr>
              <p:cNvPr id="212" name="Freeform 101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247" cy="124"/>
              </a:xfrm>
              <a:custGeom>
                <a:avLst/>
                <a:gdLst>
                  <a:gd name="T0" fmla="*/ 17 w 1492"/>
                  <a:gd name="T1" fmla="*/ 0 h 746"/>
                  <a:gd name="T2" fmla="*/ 12 w 1492"/>
                  <a:gd name="T3" fmla="*/ 1 h 746"/>
                  <a:gd name="T4" fmla="*/ 8 w 1492"/>
                  <a:gd name="T5" fmla="*/ 2 h 746"/>
                  <a:gd name="T6" fmla="*/ 5 w 1492"/>
                  <a:gd name="T7" fmla="*/ 4 h 746"/>
                  <a:gd name="T8" fmla="*/ 2 w 1492"/>
                  <a:gd name="T9" fmla="*/ 6 h 746"/>
                  <a:gd name="T10" fmla="*/ 0 w 1492"/>
                  <a:gd name="T11" fmla="*/ 8 h 746"/>
                  <a:gd name="T12" fmla="*/ 0 w 1492"/>
                  <a:gd name="T13" fmla="*/ 10 h 746"/>
                  <a:gd name="T14" fmla="*/ 1 w 1492"/>
                  <a:gd name="T15" fmla="*/ 13 h 746"/>
                  <a:gd name="T16" fmla="*/ 2 w 1492"/>
                  <a:gd name="T17" fmla="*/ 15 h 746"/>
                  <a:gd name="T18" fmla="*/ 5 w 1492"/>
                  <a:gd name="T19" fmla="*/ 17 h 746"/>
                  <a:gd name="T20" fmla="*/ 9 w 1492"/>
                  <a:gd name="T21" fmla="*/ 19 h 746"/>
                  <a:gd name="T22" fmla="*/ 13 w 1492"/>
                  <a:gd name="T23" fmla="*/ 20 h 746"/>
                  <a:gd name="T24" fmla="*/ 18 w 1492"/>
                  <a:gd name="T25" fmla="*/ 21 h 746"/>
                  <a:gd name="T26" fmla="*/ 23 w 1492"/>
                  <a:gd name="T27" fmla="*/ 21 h 746"/>
                  <a:gd name="T28" fmla="*/ 27 w 1492"/>
                  <a:gd name="T29" fmla="*/ 20 h 746"/>
                  <a:gd name="T30" fmla="*/ 32 w 1492"/>
                  <a:gd name="T31" fmla="*/ 19 h 746"/>
                  <a:gd name="T32" fmla="*/ 36 w 1492"/>
                  <a:gd name="T33" fmla="*/ 17 h 746"/>
                  <a:gd name="T34" fmla="*/ 38 w 1492"/>
                  <a:gd name="T35" fmla="*/ 15 h 746"/>
                  <a:gd name="T36" fmla="*/ 40 w 1492"/>
                  <a:gd name="T37" fmla="*/ 13 h 746"/>
                  <a:gd name="T38" fmla="*/ 41 w 1492"/>
                  <a:gd name="T39" fmla="*/ 10 h 746"/>
                  <a:gd name="T40" fmla="*/ 40 w 1492"/>
                  <a:gd name="T41" fmla="*/ 8 h 746"/>
                  <a:gd name="T42" fmla="*/ 39 w 1492"/>
                  <a:gd name="T43" fmla="*/ 6 h 746"/>
                  <a:gd name="T44" fmla="*/ 36 w 1492"/>
                  <a:gd name="T45" fmla="*/ 4 h 746"/>
                  <a:gd name="T46" fmla="*/ 33 w 1492"/>
                  <a:gd name="T47" fmla="*/ 2 h 746"/>
                  <a:gd name="T48" fmla="*/ 28 w 1492"/>
                  <a:gd name="T49" fmla="*/ 1 h 746"/>
                  <a:gd name="T50" fmla="*/ 24 w 1492"/>
                  <a:gd name="T51" fmla="*/ 0 h 746"/>
                  <a:gd name="T52" fmla="*/ 21 w 1492"/>
                  <a:gd name="T53" fmla="*/ 20 h 746"/>
                  <a:gd name="T54" fmla="*/ 17 w 1492"/>
                  <a:gd name="T55" fmla="*/ 20 h 746"/>
                  <a:gd name="T56" fmla="*/ 12 w 1492"/>
                  <a:gd name="T57" fmla="*/ 19 h 746"/>
                  <a:gd name="T58" fmla="*/ 8 w 1492"/>
                  <a:gd name="T59" fmla="*/ 18 h 746"/>
                  <a:gd name="T60" fmla="*/ 5 w 1492"/>
                  <a:gd name="T61" fmla="*/ 16 h 746"/>
                  <a:gd name="T62" fmla="*/ 3 w 1492"/>
                  <a:gd name="T63" fmla="*/ 14 h 746"/>
                  <a:gd name="T64" fmla="*/ 1 w 1492"/>
                  <a:gd name="T65" fmla="*/ 12 h 746"/>
                  <a:gd name="T66" fmla="*/ 1 w 1492"/>
                  <a:gd name="T67" fmla="*/ 10 h 746"/>
                  <a:gd name="T68" fmla="*/ 2 w 1492"/>
                  <a:gd name="T69" fmla="*/ 7 h 746"/>
                  <a:gd name="T70" fmla="*/ 4 w 1492"/>
                  <a:gd name="T71" fmla="*/ 5 h 746"/>
                  <a:gd name="T72" fmla="*/ 7 w 1492"/>
                  <a:gd name="T73" fmla="*/ 3 h 746"/>
                  <a:gd name="T74" fmla="*/ 10 w 1492"/>
                  <a:gd name="T75" fmla="*/ 2 h 746"/>
                  <a:gd name="T76" fmla="*/ 15 w 1492"/>
                  <a:gd name="T77" fmla="*/ 1 h 746"/>
                  <a:gd name="T78" fmla="*/ 20 w 1492"/>
                  <a:gd name="T79" fmla="*/ 1 h 746"/>
                  <a:gd name="T80" fmla="*/ 23 w 1492"/>
                  <a:gd name="T81" fmla="*/ 1 h 746"/>
                  <a:gd name="T82" fmla="*/ 28 w 1492"/>
                  <a:gd name="T83" fmla="*/ 1 h 746"/>
                  <a:gd name="T84" fmla="*/ 32 w 1492"/>
                  <a:gd name="T85" fmla="*/ 2 h 746"/>
                  <a:gd name="T86" fmla="*/ 35 w 1492"/>
                  <a:gd name="T87" fmla="*/ 4 h 746"/>
                  <a:gd name="T88" fmla="*/ 38 w 1492"/>
                  <a:gd name="T89" fmla="*/ 6 h 746"/>
                  <a:gd name="T90" fmla="*/ 39 w 1492"/>
                  <a:gd name="T91" fmla="*/ 8 h 746"/>
                  <a:gd name="T92" fmla="*/ 40 w 1492"/>
                  <a:gd name="T93" fmla="*/ 10 h 746"/>
                  <a:gd name="T94" fmla="*/ 39 w 1492"/>
                  <a:gd name="T95" fmla="*/ 13 h 746"/>
                  <a:gd name="T96" fmla="*/ 37 w 1492"/>
                  <a:gd name="T97" fmla="*/ 15 h 746"/>
                  <a:gd name="T98" fmla="*/ 35 w 1492"/>
                  <a:gd name="T99" fmla="*/ 17 h 746"/>
                  <a:gd name="T100" fmla="*/ 31 w 1492"/>
                  <a:gd name="T101" fmla="*/ 18 h 746"/>
                  <a:gd name="T102" fmla="*/ 27 w 1492"/>
                  <a:gd name="T103" fmla="*/ 19 h 746"/>
                  <a:gd name="T104" fmla="*/ 22 w 1492"/>
                  <a:gd name="T105" fmla="*/ 20 h 74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92"/>
                  <a:gd name="T160" fmla="*/ 0 h 746"/>
                  <a:gd name="T161" fmla="*/ 1492 w 1492"/>
                  <a:gd name="T162" fmla="*/ 746 h 74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92" h="746">
                    <a:moveTo>
                      <a:pt x="746" y="0"/>
                    </a:move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3"/>
                    </a:lnTo>
                    <a:lnTo>
                      <a:pt x="4" y="411"/>
                    </a:lnTo>
                    <a:lnTo>
                      <a:pt x="9" y="430"/>
                    </a:lnTo>
                    <a:lnTo>
                      <a:pt x="16" y="448"/>
                    </a:lnTo>
                    <a:lnTo>
                      <a:pt x="23" y="466"/>
                    </a:lnTo>
                    <a:lnTo>
                      <a:pt x="34" y="485"/>
                    </a:lnTo>
                    <a:lnTo>
                      <a:pt x="45" y="501"/>
                    </a:lnTo>
                    <a:lnTo>
                      <a:pt x="58" y="518"/>
                    </a:lnTo>
                    <a:lnTo>
                      <a:pt x="74" y="535"/>
                    </a:lnTo>
                    <a:lnTo>
                      <a:pt x="91" y="551"/>
                    </a:lnTo>
                    <a:lnTo>
                      <a:pt x="107" y="566"/>
                    </a:lnTo>
                    <a:lnTo>
                      <a:pt x="127" y="582"/>
                    </a:lnTo>
                    <a:lnTo>
                      <a:pt x="148" y="596"/>
                    </a:lnTo>
                    <a:lnTo>
                      <a:pt x="171" y="610"/>
                    </a:lnTo>
                    <a:lnTo>
                      <a:pt x="194" y="624"/>
                    </a:lnTo>
                    <a:lnTo>
                      <a:pt x="219" y="637"/>
                    </a:lnTo>
                    <a:lnTo>
                      <a:pt x="245" y="649"/>
                    </a:lnTo>
                    <a:lnTo>
                      <a:pt x="272" y="661"/>
                    </a:lnTo>
                    <a:lnTo>
                      <a:pt x="299" y="672"/>
                    </a:lnTo>
                    <a:lnTo>
                      <a:pt x="329" y="683"/>
                    </a:lnTo>
                    <a:lnTo>
                      <a:pt x="359" y="692"/>
                    </a:lnTo>
                    <a:lnTo>
                      <a:pt x="390" y="701"/>
                    </a:lnTo>
                    <a:lnTo>
                      <a:pt x="422" y="710"/>
                    </a:lnTo>
                    <a:lnTo>
                      <a:pt x="456" y="716"/>
                    </a:lnTo>
                    <a:lnTo>
                      <a:pt x="490" y="724"/>
                    </a:lnTo>
                    <a:lnTo>
                      <a:pt x="525" y="729"/>
                    </a:lnTo>
                    <a:lnTo>
                      <a:pt x="560" y="735"/>
                    </a:lnTo>
                    <a:lnTo>
                      <a:pt x="596" y="738"/>
                    </a:lnTo>
                    <a:lnTo>
                      <a:pt x="632" y="742"/>
                    </a:lnTo>
                    <a:lnTo>
                      <a:pt x="670" y="745"/>
                    </a:lnTo>
                    <a:lnTo>
                      <a:pt x="707" y="746"/>
                    </a:lnTo>
                    <a:lnTo>
                      <a:pt x="746" y="746"/>
                    </a:lnTo>
                    <a:lnTo>
                      <a:pt x="785" y="746"/>
                    </a:lnTo>
                    <a:lnTo>
                      <a:pt x="822" y="745"/>
                    </a:lnTo>
                    <a:lnTo>
                      <a:pt x="860" y="742"/>
                    </a:lnTo>
                    <a:lnTo>
                      <a:pt x="896" y="738"/>
                    </a:lnTo>
                    <a:lnTo>
                      <a:pt x="933" y="735"/>
                    </a:lnTo>
                    <a:lnTo>
                      <a:pt x="967" y="729"/>
                    </a:lnTo>
                    <a:lnTo>
                      <a:pt x="1002" y="724"/>
                    </a:lnTo>
                    <a:lnTo>
                      <a:pt x="1036" y="716"/>
                    </a:lnTo>
                    <a:lnTo>
                      <a:pt x="1070" y="710"/>
                    </a:lnTo>
                    <a:lnTo>
                      <a:pt x="1102" y="701"/>
                    </a:lnTo>
                    <a:lnTo>
                      <a:pt x="1133" y="692"/>
                    </a:lnTo>
                    <a:lnTo>
                      <a:pt x="1163" y="683"/>
                    </a:lnTo>
                    <a:lnTo>
                      <a:pt x="1193" y="672"/>
                    </a:lnTo>
                    <a:lnTo>
                      <a:pt x="1220" y="661"/>
                    </a:lnTo>
                    <a:lnTo>
                      <a:pt x="1247" y="649"/>
                    </a:lnTo>
                    <a:lnTo>
                      <a:pt x="1273" y="637"/>
                    </a:lnTo>
                    <a:lnTo>
                      <a:pt x="1298" y="624"/>
                    </a:lnTo>
                    <a:lnTo>
                      <a:pt x="1321" y="610"/>
                    </a:lnTo>
                    <a:lnTo>
                      <a:pt x="1344" y="596"/>
                    </a:lnTo>
                    <a:lnTo>
                      <a:pt x="1365" y="582"/>
                    </a:lnTo>
                    <a:lnTo>
                      <a:pt x="1385" y="566"/>
                    </a:lnTo>
                    <a:lnTo>
                      <a:pt x="1401" y="551"/>
                    </a:lnTo>
                    <a:lnTo>
                      <a:pt x="1418" y="535"/>
                    </a:lnTo>
                    <a:lnTo>
                      <a:pt x="1434" y="518"/>
                    </a:lnTo>
                    <a:lnTo>
                      <a:pt x="1447" y="501"/>
                    </a:lnTo>
                    <a:lnTo>
                      <a:pt x="1458" y="485"/>
                    </a:lnTo>
                    <a:lnTo>
                      <a:pt x="1469" y="466"/>
                    </a:lnTo>
                    <a:lnTo>
                      <a:pt x="1476" y="448"/>
                    </a:lnTo>
                    <a:lnTo>
                      <a:pt x="1483" y="430"/>
                    </a:lnTo>
                    <a:lnTo>
                      <a:pt x="1488" y="411"/>
                    </a:lnTo>
                    <a:lnTo>
                      <a:pt x="1491" y="393"/>
                    </a:ln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close/>
                    <a:moveTo>
                      <a:pt x="746" y="723"/>
                    </a:moveTo>
                    <a:lnTo>
                      <a:pt x="746" y="723"/>
                    </a:lnTo>
                    <a:lnTo>
                      <a:pt x="710" y="723"/>
                    </a:lnTo>
                    <a:lnTo>
                      <a:pt x="675" y="722"/>
                    </a:lnTo>
                    <a:lnTo>
                      <a:pt x="640" y="719"/>
                    </a:lnTo>
                    <a:lnTo>
                      <a:pt x="605" y="716"/>
                    </a:lnTo>
                    <a:lnTo>
                      <a:pt x="571" y="713"/>
                    </a:lnTo>
                    <a:lnTo>
                      <a:pt x="537" y="707"/>
                    </a:lnTo>
                    <a:lnTo>
                      <a:pt x="505" y="702"/>
                    </a:lnTo>
                    <a:lnTo>
                      <a:pt x="474" y="696"/>
                    </a:lnTo>
                    <a:lnTo>
                      <a:pt x="443" y="689"/>
                    </a:lnTo>
                    <a:lnTo>
                      <a:pt x="413" y="681"/>
                    </a:lnTo>
                    <a:lnTo>
                      <a:pt x="383" y="672"/>
                    </a:lnTo>
                    <a:lnTo>
                      <a:pt x="355" y="663"/>
                    </a:lnTo>
                    <a:lnTo>
                      <a:pt x="328" y="654"/>
                    </a:lnTo>
                    <a:lnTo>
                      <a:pt x="302" y="644"/>
                    </a:lnTo>
                    <a:lnTo>
                      <a:pt x="276" y="632"/>
                    </a:lnTo>
                    <a:lnTo>
                      <a:pt x="251" y="621"/>
                    </a:lnTo>
                    <a:lnTo>
                      <a:pt x="228" y="609"/>
                    </a:lnTo>
                    <a:lnTo>
                      <a:pt x="206" y="596"/>
                    </a:lnTo>
                    <a:lnTo>
                      <a:pt x="185" y="583"/>
                    </a:lnTo>
                    <a:lnTo>
                      <a:pt x="166" y="569"/>
                    </a:lnTo>
                    <a:lnTo>
                      <a:pt x="148" y="554"/>
                    </a:lnTo>
                    <a:lnTo>
                      <a:pt x="131" y="540"/>
                    </a:lnTo>
                    <a:lnTo>
                      <a:pt x="115" y="525"/>
                    </a:lnTo>
                    <a:lnTo>
                      <a:pt x="101" y="509"/>
                    </a:lnTo>
                    <a:lnTo>
                      <a:pt x="89" y="494"/>
                    </a:lnTo>
                    <a:lnTo>
                      <a:pt x="78" y="477"/>
                    </a:lnTo>
                    <a:lnTo>
                      <a:pt x="69" y="461"/>
                    </a:lnTo>
                    <a:lnTo>
                      <a:pt x="61" y="444"/>
                    </a:lnTo>
                    <a:lnTo>
                      <a:pt x="54" y="426"/>
                    </a:lnTo>
                    <a:lnTo>
                      <a:pt x="51" y="409"/>
                    </a:lnTo>
                    <a:lnTo>
                      <a:pt x="48" y="391"/>
                    </a:lnTo>
                    <a:lnTo>
                      <a:pt x="47" y="373"/>
                    </a:lnTo>
                    <a:lnTo>
                      <a:pt x="48" y="355"/>
                    </a:lnTo>
                    <a:lnTo>
                      <a:pt x="51" y="337"/>
                    </a:lnTo>
                    <a:lnTo>
                      <a:pt x="54" y="320"/>
                    </a:lnTo>
                    <a:lnTo>
                      <a:pt x="61" y="302"/>
                    </a:lnTo>
                    <a:lnTo>
                      <a:pt x="69" y="285"/>
                    </a:lnTo>
                    <a:lnTo>
                      <a:pt x="78" y="269"/>
                    </a:lnTo>
                    <a:lnTo>
                      <a:pt x="89" y="253"/>
                    </a:lnTo>
                    <a:lnTo>
                      <a:pt x="101" y="237"/>
                    </a:lnTo>
                    <a:lnTo>
                      <a:pt x="115" y="222"/>
                    </a:lnTo>
                    <a:lnTo>
                      <a:pt x="131" y="206"/>
                    </a:lnTo>
                    <a:lnTo>
                      <a:pt x="148" y="192"/>
                    </a:lnTo>
                    <a:lnTo>
                      <a:pt x="166" y="177"/>
                    </a:lnTo>
                    <a:lnTo>
                      <a:pt x="185" y="163"/>
                    </a:lnTo>
                    <a:lnTo>
                      <a:pt x="206" y="150"/>
                    </a:lnTo>
                    <a:lnTo>
                      <a:pt x="228" y="137"/>
                    </a:lnTo>
                    <a:lnTo>
                      <a:pt x="251" y="126"/>
                    </a:lnTo>
                    <a:lnTo>
                      <a:pt x="276" y="114"/>
                    </a:lnTo>
                    <a:lnTo>
                      <a:pt x="302" y="102"/>
                    </a:lnTo>
                    <a:lnTo>
                      <a:pt x="328" y="92"/>
                    </a:lnTo>
                    <a:lnTo>
                      <a:pt x="355" y="83"/>
                    </a:lnTo>
                    <a:lnTo>
                      <a:pt x="383" y="74"/>
                    </a:lnTo>
                    <a:lnTo>
                      <a:pt x="413" y="65"/>
                    </a:lnTo>
                    <a:lnTo>
                      <a:pt x="443" y="57"/>
                    </a:lnTo>
                    <a:lnTo>
                      <a:pt x="474" y="51"/>
                    </a:lnTo>
                    <a:lnTo>
                      <a:pt x="505" y="44"/>
                    </a:lnTo>
                    <a:lnTo>
                      <a:pt x="537" y="39"/>
                    </a:lnTo>
                    <a:lnTo>
                      <a:pt x="571" y="34"/>
                    </a:lnTo>
                    <a:lnTo>
                      <a:pt x="605" y="30"/>
                    </a:lnTo>
                    <a:lnTo>
                      <a:pt x="640" y="27"/>
                    </a:lnTo>
                    <a:lnTo>
                      <a:pt x="675" y="25"/>
                    </a:lnTo>
                    <a:lnTo>
                      <a:pt x="710" y="23"/>
                    </a:lnTo>
                    <a:lnTo>
                      <a:pt x="746" y="23"/>
                    </a:lnTo>
                    <a:lnTo>
                      <a:pt x="782" y="23"/>
                    </a:lnTo>
                    <a:lnTo>
                      <a:pt x="817" y="25"/>
                    </a:lnTo>
                    <a:lnTo>
                      <a:pt x="852" y="27"/>
                    </a:lnTo>
                    <a:lnTo>
                      <a:pt x="887" y="30"/>
                    </a:lnTo>
                    <a:lnTo>
                      <a:pt x="921" y="34"/>
                    </a:lnTo>
                    <a:lnTo>
                      <a:pt x="955" y="39"/>
                    </a:lnTo>
                    <a:lnTo>
                      <a:pt x="987" y="44"/>
                    </a:lnTo>
                    <a:lnTo>
                      <a:pt x="1018" y="51"/>
                    </a:lnTo>
                    <a:lnTo>
                      <a:pt x="1049" y="57"/>
                    </a:lnTo>
                    <a:lnTo>
                      <a:pt x="1079" y="65"/>
                    </a:lnTo>
                    <a:lnTo>
                      <a:pt x="1109" y="74"/>
                    </a:lnTo>
                    <a:lnTo>
                      <a:pt x="1137" y="83"/>
                    </a:lnTo>
                    <a:lnTo>
                      <a:pt x="1164" y="92"/>
                    </a:lnTo>
                    <a:lnTo>
                      <a:pt x="1190" y="102"/>
                    </a:lnTo>
                    <a:lnTo>
                      <a:pt x="1216" y="114"/>
                    </a:lnTo>
                    <a:lnTo>
                      <a:pt x="1241" y="126"/>
                    </a:lnTo>
                    <a:lnTo>
                      <a:pt x="1264" y="137"/>
                    </a:lnTo>
                    <a:lnTo>
                      <a:pt x="1286" y="150"/>
                    </a:lnTo>
                    <a:lnTo>
                      <a:pt x="1307" y="163"/>
                    </a:lnTo>
                    <a:lnTo>
                      <a:pt x="1326" y="177"/>
                    </a:lnTo>
                    <a:lnTo>
                      <a:pt x="1344" y="192"/>
                    </a:lnTo>
                    <a:lnTo>
                      <a:pt x="1361" y="206"/>
                    </a:lnTo>
                    <a:lnTo>
                      <a:pt x="1377" y="222"/>
                    </a:lnTo>
                    <a:lnTo>
                      <a:pt x="1391" y="237"/>
                    </a:lnTo>
                    <a:lnTo>
                      <a:pt x="1403" y="253"/>
                    </a:lnTo>
                    <a:lnTo>
                      <a:pt x="1414" y="269"/>
                    </a:lnTo>
                    <a:lnTo>
                      <a:pt x="1423" y="285"/>
                    </a:lnTo>
                    <a:lnTo>
                      <a:pt x="1431" y="302"/>
                    </a:lnTo>
                    <a:lnTo>
                      <a:pt x="1438" y="320"/>
                    </a:lnTo>
                    <a:lnTo>
                      <a:pt x="1441" y="337"/>
                    </a:lnTo>
                    <a:lnTo>
                      <a:pt x="1444" y="355"/>
                    </a:lnTo>
                    <a:lnTo>
                      <a:pt x="1445" y="373"/>
                    </a:lnTo>
                    <a:lnTo>
                      <a:pt x="1444" y="391"/>
                    </a:lnTo>
                    <a:lnTo>
                      <a:pt x="1441" y="409"/>
                    </a:lnTo>
                    <a:lnTo>
                      <a:pt x="1438" y="426"/>
                    </a:lnTo>
                    <a:lnTo>
                      <a:pt x="1431" y="444"/>
                    </a:lnTo>
                    <a:lnTo>
                      <a:pt x="1423" y="461"/>
                    </a:lnTo>
                    <a:lnTo>
                      <a:pt x="1414" y="477"/>
                    </a:lnTo>
                    <a:lnTo>
                      <a:pt x="1403" y="494"/>
                    </a:lnTo>
                    <a:lnTo>
                      <a:pt x="1391" y="509"/>
                    </a:lnTo>
                    <a:lnTo>
                      <a:pt x="1377" y="525"/>
                    </a:lnTo>
                    <a:lnTo>
                      <a:pt x="1361" y="540"/>
                    </a:lnTo>
                    <a:lnTo>
                      <a:pt x="1344" y="554"/>
                    </a:lnTo>
                    <a:lnTo>
                      <a:pt x="1326" y="569"/>
                    </a:lnTo>
                    <a:lnTo>
                      <a:pt x="1307" y="583"/>
                    </a:lnTo>
                    <a:lnTo>
                      <a:pt x="1286" y="596"/>
                    </a:lnTo>
                    <a:lnTo>
                      <a:pt x="1264" y="609"/>
                    </a:lnTo>
                    <a:lnTo>
                      <a:pt x="1241" y="621"/>
                    </a:lnTo>
                    <a:lnTo>
                      <a:pt x="1216" y="632"/>
                    </a:lnTo>
                    <a:lnTo>
                      <a:pt x="1190" y="644"/>
                    </a:lnTo>
                    <a:lnTo>
                      <a:pt x="1164" y="654"/>
                    </a:lnTo>
                    <a:lnTo>
                      <a:pt x="1137" y="663"/>
                    </a:lnTo>
                    <a:lnTo>
                      <a:pt x="1109" y="672"/>
                    </a:lnTo>
                    <a:lnTo>
                      <a:pt x="1079" y="681"/>
                    </a:lnTo>
                    <a:lnTo>
                      <a:pt x="1049" y="689"/>
                    </a:lnTo>
                    <a:lnTo>
                      <a:pt x="1018" y="696"/>
                    </a:lnTo>
                    <a:lnTo>
                      <a:pt x="987" y="702"/>
                    </a:lnTo>
                    <a:lnTo>
                      <a:pt x="955" y="707"/>
                    </a:lnTo>
                    <a:lnTo>
                      <a:pt x="921" y="713"/>
                    </a:lnTo>
                    <a:lnTo>
                      <a:pt x="887" y="716"/>
                    </a:lnTo>
                    <a:lnTo>
                      <a:pt x="852" y="719"/>
                    </a:lnTo>
                    <a:lnTo>
                      <a:pt x="817" y="722"/>
                    </a:lnTo>
                    <a:lnTo>
                      <a:pt x="782" y="723"/>
                    </a:lnTo>
                    <a:lnTo>
                      <a:pt x="746" y="723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300"/>
              </a:p>
            </p:txBody>
          </p:sp>
          <p:sp>
            <p:nvSpPr>
              <p:cNvPr id="213" name="Freeform 102"/>
              <p:cNvSpPr>
                <a:spLocks noChangeArrowheads="1"/>
              </p:cNvSpPr>
              <p:nvPr/>
            </p:nvSpPr>
            <p:spPr bwMode="auto">
              <a:xfrm>
                <a:off x="8" y="4"/>
                <a:ext cx="231" cy="116"/>
              </a:xfrm>
              <a:custGeom>
                <a:avLst/>
                <a:gdLst>
                  <a:gd name="T0" fmla="*/ 38 w 1398"/>
                  <a:gd name="T1" fmla="*/ 10 h 700"/>
                  <a:gd name="T2" fmla="*/ 38 w 1398"/>
                  <a:gd name="T3" fmla="*/ 12 h 700"/>
                  <a:gd name="T4" fmla="*/ 37 w 1398"/>
                  <a:gd name="T5" fmla="*/ 13 h 700"/>
                  <a:gd name="T6" fmla="*/ 36 w 1398"/>
                  <a:gd name="T7" fmla="*/ 14 h 700"/>
                  <a:gd name="T8" fmla="*/ 34 w 1398"/>
                  <a:gd name="T9" fmla="*/ 15 h 700"/>
                  <a:gd name="T10" fmla="*/ 33 w 1398"/>
                  <a:gd name="T11" fmla="*/ 16 h 700"/>
                  <a:gd name="T12" fmla="*/ 31 w 1398"/>
                  <a:gd name="T13" fmla="*/ 17 h 700"/>
                  <a:gd name="T14" fmla="*/ 28 w 1398"/>
                  <a:gd name="T15" fmla="*/ 18 h 700"/>
                  <a:gd name="T16" fmla="*/ 26 w 1398"/>
                  <a:gd name="T17" fmla="*/ 19 h 700"/>
                  <a:gd name="T18" fmla="*/ 23 w 1398"/>
                  <a:gd name="T19" fmla="*/ 19 h 700"/>
                  <a:gd name="T20" fmla="*/ 20 w 1398"/>
                  <a:gd name="T21" fmla="*/ 19 h 700"/>
                  <a:gd name="T22" fmla="*/ 18 w 1398"/>
                  <a:gd name="T23" fmla="*/ 19 h 700"/>
                  <a:gd name="T24" fmla="*/ 15 w 1398"/>
                  <a:gd name="T25" fmla="*/ 19 h 700"/>
                  <a:gd name="T26" fmla="*/ 13 w 1398"/>
                  <a:gd name="T27" fmla="*/ 19 h 700"/>
                  <a:gd name="T28" fmla="*/ 10 w 1398"/>
                  <a:gd name="T29" fmla="*/ 18 h 700"/>
                  <a:gd name="T30" fmla="*/ 8 w 1398"/>
                  <a:gd name="T31" fmla="*/ 17 h 700"/>
                  <a:gd name="T32" fmla="*/ 6 w 1398"/>
                  <a:gd name="T33" fmla="*/ 16 h 700"/>
                  <a:gd name="T34" fmla="*/ 4 w 1398"/>
                  <a:gd name="T35" fmla="*/ 15 h 700"/>
                  <a:gd name="T36" fmla="*/ 2 w 1398"/>
                  <a:gd name="T37" fmla="*/ 14 h 700"/>
                  <a:gd name="T38" fmla="*/ 1 w 1398"/>
                  <a:gd name="T39" fmla="*/ 13 h 700"/>
                  <a:gd name="T40" fmla="*/ 0 w 1398"/>
                  <a:gd name="T41" fmla="*/ 12 h 700"/>
                  <a:gd name="T42" fmla="*/ 0 w 1398"/>
                  <a:gd name="T43" fmla="*/ 10 h 700"/>
                  <a:gd name="T44" fmla="*/ 0 w 1398"/>
                  <a:gd name="T45" fmla="*/ 9 h 700"/>
                  <a:gd name="T46" fmla="*/ 0 w 1398"/>
                  <a:gd name="T47" fmla="*/ 8 h 700"/>
                  <a:gd name="T48" fmla="*/ 1 w 1398"/>
                  <a:gd name="T49" fmla="*/ 6 h 700"/>
                  <a:gd name="T50" fmla="*/ 2 w 1398"/>
                  <a:gd name="T51" fmla="*/ 5 h 700"/>
                  <a:gd name="T52" fmla="*/ 4 w 1398"/>
                  <a:gd name="T53" fmla="*/ 4 h 700"/>
                  <a:gd name="T54" fmla="*/ 6 w 1398"/>
                  <a:gd name="T55" fmla="*/ 3 h 700"/>
                  <a:gd name="T56" fmla="*/ 8 w 1398"/>
                  <a:gd name="T57" fmla="*/ 2 h 700"/>
                  <a:gd name="T58" fmla="*/ 10 w 1398"/>
                  <a:gd name="T59" fmla="*/ 1 h 700"/>
                  <a:gd name="T60" fmla="*/ 13 w 1398"/>
                  <a:gd name="T61" fmla="*/ 0 h 700"/>
                  <a:gd name="T62" fmla="*/ 15 w 1398"/>
                  <a:gd name="T63" fmla="*/ 0 h 700"/>
                  <a:gd name="T64" fmla="*/ 18 w 1398"/>
                  <a:gd name="T65" fmla="*/ 0 h 700"/>
                  <a:gd name="T66" fmla="*/ 20 w 1398"/>
                  <a:gd name="T67" fmla="*/ 0 h 700"/>
                  <a:gd name="T68" fmla="*/ 23 w 1398"/>
                  <a:gd name="T69" fmla="*/ 0 h 700"/>
                  <a:gd name="T70" fmla="*/ 26 w 1398"/>
                  <a:gd name="T71" fmla="*/ 0 h 700"/>
                  <a:gd name="T72" fmla="*/ 28 w 1398"/>
                  <a:gd name="T73" fmla="*/ 1 h 700"/>
                  <a:gd name="T74" fmla="*/ 31 w 1398"/>
                  <a:gd name="T75" fmla="*/ 2 h 700"/>
                  <a:gd name="T76" fmla="*/ 33 w 1398"/>
                  <a:gd name="T77" fmla="*/ 3 h 700"/>
                  <a:gd name="T78" fmla="*/ 34 w 1398"/>
                  <a:gd name="T79" fmla="*/ 4 h 700"/>
                  <a:gd name="T80" fmla="*/ 36 w 1398"/>
                  <a:gd name="T81" fmla="*/ 5 h 700"/>
                  <a:gd name="T82" fmla="*/ 37 w 1398"/>
                  <a:gd name="T83" fmla="*/ 6 h 700"/>
                  <a:gd name="T84" fmla="*/ 38 w 1398"/>
                  <a:gd name="T85" fmla="*/ 8 h 700"/>
                  <a:gd name="T86" fmla="*/ 38 w 1398"/>
                  <a:gd name="T87" fmla="*/ 9 h 7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98"/>
                  <a:gd name="T133" fmla="*/ 0 h 700"/>
                  <a:gd name="T134" fmla="*/ 1398 w 1398"/>
                  <a:gd name="T135" fmla="*/ 700 h 70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98" h="700">
                    <a:moveTo>
                      <a:pt x="1398" y="350"/>
                    </a:moveTo>
                    <a:lnTo>
                      <a:pt x="1398" y="350"/>
                    </a:lnTo>
                    <a:lnTo>
                      <a:pt x="1397" y="368"/>
                    </a:lnTo>
                    <a:lnTo>
                      <a:pt x="1394" y="386"/>
                    </a:lnTo>
                    <a:lnTo>
                      <a:pt x="1391" y="403"/>
                    </a:lnTo>
                    <a:lnTo>
                      <a:pt x="1384" y="421"/>
                    </a:lnTo>
                    <a:lnTo>
                      <a:pt x="1376" y="438"/>
                    </a:lnTo>
                    <a:lnTo>
                      <a:pt x="1367" y="454"/>
                    </a:lnTo>
                    <a:lnTo>
                      <a:pt x="1356" y="471"/>
                    </a:lnTo>
                    <a:lnTo>
                      <a:pt x="1344" y="486"/>
                    </a:lnTo>
                    <a:lnTo>
                      <a:pt x="1330" y="502"/>
                    </a:lnTo>
                    <a:lnTo>
                      <a:pt x="1314" y="517"/>
                    </a:lnTo>
                    <a:lnTo>
                      <a:pt x="1297" y="531"/>
                    </a:lnTo>
                    <a:lnTo>
                      <a:pt x="1279" y="546"/>
                    </a:lnTo>
                    <a:lnTo>
                      <a:pt x="1260" y="560"/>
                    </a:lnTo>
                    <a:lnTo>
                      <a:pt x="1239" y="573"/>
                    </a:lnTo>
                    <a:lnTo>
                      <a:pt x="1217" y="586"/>
                    </a:lnTo>
                    <a:lnTo>
                      <a:pt x="1194" y="598"/>
                    </a:lnTo>
                    <a:lnTo>
                      <a:pt x="1169" y="609"/>
                    </a:lnTo>
                    <a:lnTo>
                      <a:pt x="1143" y="621"/>
                    </a:lnTo>
                    <a:lnTo>
                      <a:pt x="1117" y="631"/>
                    </a:lnTo>
                    <a:lnTo>
                      <a:pt x="1090" y="640"/>
                    </a:lnTo>
                    <a:lnTo>
                      <a:pt x="1062" y="649"/>
                    </a:lnTo>
                    <a:lnTo>
                      <a:pt x="1032" y="658"/>
                    </a:lnTo>
                    <a:lnTo>
                      <a:pt x="1002" y="666"/>
                    </a:lnTo>
                    <a:lnTo>
                      <a:pt x="971" y="673"/>
                    </a:lnTo>
                    <a:lnTo>
                      <a:pt x="940" y="679"/>
                    </a:lnTo>
                    <a:lnTo>
                      <a:pt x="908" y="684"/>
                    </a:lnTo>
                    <a:lnTo>
                      <a:pt x="874" y="690"/>
                    </a:lnTo>
                    <a:lnTo>
                      <a:pt x="840" y="693"/>
                    </a:lnTo>
                    <a:lnTo>
                      <a:pt x="805" y="696"/>
                    </a:lnTo>
                    <a:lnTo>
                      <a:pt x="770" y="699"/>
                    </a:lnTo>
                    <a:lnTo>
                      <a:pt x="735" y="700"/>
                    </a:lnTo>
                    <a:lnTo>
                      <a:pt x="699" y="700"/>
                    </a:lnTo>
                    <a:lnTo>
                      <a:pt x="663" y="700"/>
                    </a:lnTo>
                    <a:lnTo>
                      <a:pt x="628" y="699"/>
                    </a:lnTo>
                    <a:lnTo>
                      <a:pt x="593" y="696"/>
                    </a:lnTo>
                    <a:lnTo>
                      <a:pt x="558" y="693"/>
                    </a:lnTo>
                    <a:lnTo>
                      <a:pt x="524" y="690"/>
                    </a:lnTo>
                    <a:lnTo>
                      <a:pt x="490" y="684"/>
                    </a:lnTo>
                    <a:lnTo>
                      <a:pt x="458" y="679"/>
                    </a:lnTo>
                    <a:lnTo>
                      <a:pt x="427" y="673"/>
                    </a:lnTo>
                    <a:lnTo>
                      <a:pt x="396" y="666"/>
                    </a:lnTo>
                    <a:lnTo>
                      <a:pt x="366" y="658"/>
                    </a:lnTo>
                    <a:lnTo>
                      <a:pt x="336" y="649"/>
                    </a:lnTo>
                    <a:lnTo>
                      <a:pt x="308" y="640"/>
                    </a:lnTo>
                    <a:lnTo>
                      <a:pt x="281" y="631"/>
                    </a:lnTo>
                    <a:lnTo>
                      <a:pt x="255" y="621"/>
                    </a:lnTo>
                    <a:lnTo>
                      <a:pt x="229" y="609"/>
                    </a:lnTo>
                    <a:lnTo>
                      <a:pt x="204" y="598"/>
                    </a:lnTo>
                    <a:lnTo>
                      <a:pt x="181" y="586"/>
                    </a:lnTo>
                    <a:lnTo>
                      <a:pt x="159" y="573"/>
                    </a:lnTo>
                    <a:lnTo>
                      <a:pt x="138" y="560"/>
                    </a:lnTo>
                    <a:lnTo>
                      <a:pt x="119" y="546"/>
                    </a:lnTo>
                    <a:lnTo>
                      <a:pt x="101" y="531"/>
                    </a:lnTo>
                    <a:lnTo>
                      <a:pt x="84" y="517"/>
                    </a:lnTo>
                    <a:lnTo>
                      <a:pt x="68" y="502"/>
                    </a:lnTo>
                    <a:lnTo>
                      <a:pt x="54" y="486"/>
                    </a:lnTo>
                    <a:lnTo>
                      <a:pt x="42" y="471"/>
                    </a:lnTo>
                    <a:lnTo>
                      <a:pt x="31" y="454"/>
                    </a:lnTo>
                    <a:lnTo>
                      <a:pt x="22" y="438"/>
                    </a:lnTo>
                    <a:lnTo>
                      <a:pt x="14" y="421"/>
                    </a:lnTo>
                    <a:lnTo>
                      <a:pt x="7" y="403"/>
                    </a:lnTo>
                    <a:lnTo>
                      <a:pt x="4" y="386"/>
                    </a:lnTo>
                    <a:lnTo>
                      <a:pt x="1" y="368"/>
                    </a:lnTo>
                    <a:lnTo>
                      <a:pt x="0" y="350"/>
                    </a:lnTo>
                    <a:lnTo>
                      <a:pt x="1" y="332"/>
                    </a:lnTo>
                    <a:lnTo>
                      <a:pt x="4" y="314"/>
                    </a:lnTo>
                    <a:lnTo>
                      <a:pt x="7" y="297"/>
                    </a:lnTo>
                    <a:lnTo>
                      <a:pt x="14" y="279"/>
                    </a:lnTo>
                    <a:lnTo>
                      <a:pt x="22" y="262"/>
                    </a:lnTo>
                    <a:lnTo>
                      <a:pt x="31" y="246"/>
                    </a:lnTo>
                    <a:lnTo>
                      <a:pt x="42" y="230"/>
                    </a:lnTo>
                    <a:lnTo>
                      <a:pt x="54" y="214"/>
                    </a:lnTo>
                    <a:lnTo>
                      <a:pt x="68" y="199"/>
                    </a:lnTo>
                    <a:lnTo>
                      <a:pt x="84" y="183"/>
                    </a:lnTo>
                    <a:lnTo>
                      <a:pt x="101" y="169"/>
                    </a:lnTo>
                    <a:lnTo>
                      <a:pt x="119" y="154"/>
                    </a:lnTo>
                    <a:lnTo>
                      <a:pt x="138" y="140"/>
                    </a:lnTo>
                    <a:lnTo>
                      <a:pt x="159" y="127"/>
                    </a:lnTo>
                    <a:lnTo>
                      <a:pt x="181" y="114"/>
                    </a:lnTo>
                    <a:lnTo>
                      <a:pt x="204" y="103"/>
                    </a:lnTo>
                    <a:lnTo>
                      <a:pt x="229" y="91"/>
                    </a:lnTo>
                    <a:lnTo>
                      <a:pt x="255" y="79"/>
                    </a:lnTo>
                    <a:lnTo>
                      <a:pt x="281" y="69"/>
                    </a:lnTo>
                    <a:lnTo>
                      <a:pt x="308" y="60"/>
                    </a:lnTo>
                    <a:lnTo>
                      <a:pt x="336" y="51"/>
                    </a:lnTo>
                    <a:lnTo>
                      <a:pt x="366" y="42"/>
                    </a:lnTo>
                    <a:lnTo>
                      <a:pt x="396" y="34"/>
                    </a:lnTo>
                    <a:lnTo>
                      <a:pt x="427" y="28"/>
                    </a:lnTo>
                    <a:lnTo>
                      <a:pt x="458" y="21"/>
                    </a:lnTo>
                    <a:lnTo>
                      <a:pt x="490" y="16"/>
                    </a:lnTo>
                    <a:lnTo>
                      <a:pt x="524" y="11"/>
                    </a:lnTo>
                    <a:lnTo>
                      <a:pt x="558" y="7"/>
                    </a:lnTo>
                    <a:lnTo>
                      <a:pt x="593" y="4"/>
                    </a:lnTo>
                    <a:lnTo>
                      <a:pt x="628" y="2"/>
                    </a:lnTo>
                    <a:lnTo>
                      <a:pt x="663" y="0"/>
                    </a:lnTo>
                    <a:lnTo>
                      <a:pt x="699" y="0"/>
                    </a:lnTo>
                    <a:lnTo>
                      <a:pt x="735" y="0"/>
                    </a:lnTo>
                    <a:lnTo>
                      <a:pt x="770" y="2"/>
                    </a:lnTo>
                    <a:lnTo>
                      <a:pt x="805" y="4"/>
                    </a:lnTo>
                    <a:lnTo>
                      <a:pt x="840" y="7"/>
                    </a:lnTo>
                    <a:lnTo>
                      <a:pt x="874" y="11"/>
                    </a:lnTo>
                    <a:lnTo>
                      <a:pt x="908" y="16"/>
                    </a:lnTo>
                    <a:lnTo>
                      <a:pt x="940" y="21"/>
                    </a:lnTo>
                    <a:lnTo>
                      <a:pt x="971" y="28"/>
                    </a:lnTo>
                    <a:lnTo>
                      <a:pt x="1002" y="34"/>
                    </a:lnTo>
                    <a:lnTo>
                      <a:pt x="1032" y="42"/>
                    </a:lnTo>
                    <a:lnTo>
                      <a:pt x="1062" y="51"/>
                    </a:lnTo>
                    <a:lnTo>
                      <a:pt x="1090" y="60"/>
                    </a:lnTo>
                    <a:lnTo>
                      <a:pt x="1117" y="69"/>
                    </a:lnTo>
                    <a:lnTo>
                      <a:pt x="1143" y="79"/>
                    </a:lnTo>
                    <a:lnTo>
                      <a:pt x="1169" y="91"/>
                    </a:lnTo>
                    <a:lnTo>
                      <a:pt x="1194" y="103"/>
                    </a:lnTo>
                    <a:lnTo>
                      <a:pt x="1217" y="114"/>
                    </a:lnTo>
                    <a:lnTo>
                      <a:pt x="1239" y="127"/>
                    </a:lnTo>
                    <a:lnTo>
                      <a:pt x="1260" y="140"/>
                    </a:lnTo>
                    <a:lnTo>
                      <a:pt x="1279" y="154"/>
                    </a:lnTo>
                    <a:lnTo>
                      <a:pt x="1297" y="169"/>
                    </a:lnTo>
                    <a:lnTo>
                      <a:pt x="1314" y="183"/>
                    </a:lnTo>
                    <a:lnTo>
                      <a:pt x="1330" y="199"/>
                    </a:lnTo>
                    <a:lnTo>
                      <a:pt x="1344" y="214"/>
                    </a:lnTo>
                    <a:lnTo>
                      <a:pt x="1356" y="230"/>
                    </a:lnTo>
                    <a:lnTo>
                      <a:pt x="1367" y="246"/>
                    </a:lnTo>
                    <a:lnTo>
                      <a:pt x="1376" y="262"/>
                    </a:lnTo>
                    <a:lnTo>
                      <a:pt x="1384" y="279"/>
                    </a:lnTo>
                    <a:lnTo>
                      <a:pt x="1391" y="297"/>
                    </a:lnTo>
                    <a:lnTo>
                      <a:pt x="1394" y="314"/>
                    </a:lnTo>
                    <a:lnTo>
                      <a:pt x="1397" y="332"/>
                    </a:lnTo>
                    <a:lnTo>
                      <a:pt x="1398" y="3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F3F3F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300"/>
              </a:p>
            </p:txBody>
          </p:sp>
        </p:grpSp>
      </p:grpSp>
      <p:sp>
        <p:nvSpPr>
          <p:cNvPr id="214" name="Text Box 81"/>
          <p:cNvSpPr>
            <a:spLocks noChangeArrowheads="1"/>
          </p:cNvSpPr>
          <p:nvPr/>
        </p:nvSpPr>
        <p:spPr bwMode="auto">
          <a:xfrm>
            <a:off x="1364248" y="3011908"/>
            <a:ext cx="1734047" cy="36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397" tIns="43199" rIns="86397" bIns="431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添加文本内容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5" name="Text Box 82"/>
          <p:cNvSpPr>
            <a:spLocks noChangeArrowheads="1"/>
          </p:cNvSpPr>
          <p:nvPr/>
        </p:nvSpPr>
        <p:spPr bwMode="auto">
          <a:xfrm>
            <a:off x="2241222" y="1285081"/>
            <a:ext cx="955913" cy="54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397" tIns="43199" rIns="86397" bIns="431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 eaLnBrk="1" hangingPunct="1"/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标签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16" name="组合 215"/>
          <p:cNvGrpSpPr/>
          <p:nvPr/>
        </p:nvGrpSpPr>
        <p:grpSpPr>
          <a:xfrm>
            <a:off x="5143405" y="1394604"/>
            <a:ext cx="399092" cy="448604"/>
            <a:chOff x="5810678" y="1001615"/>
            <a:chExt cx="422361" cy="474760"/>
          </a:xfrm>
        </p:grpSpPr>
        <p:sp>
          <p:nvSpPr>
            <p:cNvPr id="217" name="Oval 87"/>
            <p:cNvSpPr>
              <a:spLocks noChangeArrowheads="1"/>
            </p:cNvSpPr>
            <p:nvPr/>
          </p:nvSpPr>
          <p:spPr bwMode="auto">
            <a:xfrm>
              <a:off x="5825802" y="1341437"/>
              <a:ext cx="392112" cy="13493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23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218" name="组合 217"/>
            <p:cNvGrpSpPr/>
            <p:nvPr/>
          </p:nvGrpSpPr>
          <p:grpSpPr>
            <a:xfrm>
              <a:off x="5810678" y="1001615"/>
              <a:ext cx="422361" cy="422361"/>
              <a:chOff x="5003908" y="1229805"/>
              <a:chExt cx="897741" cy="897741"/>
            </a:xfrm>
          </p:grpSpPr>
          <p:sp>
            <p:nvSpPr>
              <p:cNvPr id="219" name="Freeform 36"/>
              <p:cNvSpPr/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gradFill flip="none" rotWithShape="1">
                <a:gsLst>
                  <a:gs pos="0">
                    <a:srgbClr val="57C6CF">
                      <a:shade val="30000"/>
                      <a:satMod val="115000"/>
                    </a:srgbClr>
                  </a:gs>
                  <a:gs pos="50000">
                    <a:srgbClr val="57C6CF">
                      <a:shade val="67500"/>
                      <a:satMod val="115000"/>
                    </a:srgbClr>
                  </a:gs>
                  <a:gs pos="100000">
                    <a:srgbClr val="57C6C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23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20" name="Freeform 38"/>
              <p:cNvSpPr/>
              <p:nvPr/>
            </p:nvSpPr>
            <p:spPr bwMode="auto">
              <a:xfrm>
                <a:off x="5069568" y="1255262"/>
                <a:ext cx="766422" cy="250808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23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21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23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</p:grpSp>
      <p:grpSp>
        <p:nvGrpSpPr>
          <p:cNvPr id="222" name="组合 221"/>
          <p:cNvGrpSpPr/>
          <p:nvPr/>
        </p:nvGrpSpPr>
        <p:grpSpPr>
          <a:xfrm>
            <a:off x="3587411" y="1242959"/>
            <a:ext cx="1020586" cy="1020586"/>
            <a:chOff x="3896974" y="1004807"/>
            <a:chExt cx="1231816" cy="1231816"/>
          </a:xfrm>
        </p:grpSpPr>
        <p:sp>
          <p:nvSpPr>
            <p:cNvPr id="223" name="椭圆 222"/>
            <p:cNvSpPr/>
            <p:nvPr/>
          </p:nvSpPr>
          <p:spPr>
            <a:xfrm>
              <a:off x="3896974" y="1004807"/>
              <a:ext cx="1231816" cy="1231816"/>
            </a:xfrm>
            <a:prstGeom prst="ellipse">
              <a:avLst/>
            </a:prstGeom>
            <a:gradFill flip="none" rotWithShape="1">
              <a:gsLst>
                <a:gs pos="0">
                  <a:srgbClr val="57C6CF">
                    <a:shade val="30000"/>
                    <a:satMod val="115000"/>
                  </a:srgbClr>
                </a:gs>
                <a:gs pos="50000">
                  <a:srgbClr val="57C6CF">
                    <a:shade val="67500"/>
                    <a:satMod val="115000"/>
                  </a:srgbClr>
                </a:gs>
                <a:gs pos="100000">
                  <a:srgbClr val="57C6C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 sz="2300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grpSp>
          <p:nvGrpSpPr>
            <p:cNvPr id="224" name="组合 223"/>
            <p:cNvGrpSpPr/>
            <p:nvPr/>
          </p:nvGrpSpPr>
          <p:grpSpPr>
            <a:xfrm>
              <a:off x="3975695" y="1021609"/>
              <a:ext cx="1074373" cy="351584"/>
              <a:chOff x="4042072" y="2366383"/>
              <a:chExt cx="635886" cy="208091"/>
            </a:xfrm>
          </p:grpSpPr>
          <p:sp>
            <p:nvSpPr>
              <p:cNvPr id="225" name="Freeform 43"/>
              <p:cNvSpPr/>
              <p:nvPr/>
            </p:nvSpPr>
            <p:spPr bwMode="auto">
              <a:xfrm>
                <a:off x="4042072" y="2366383"/>
                <a:ext cx="635886" cy="208091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23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26" name="Oval 44"/>
              <p:cNvSpPr>
                <a:spLocks noChangeArrowheads="1"/>
              </p:cNvSpPr>
              <p:nvPr/>
            </p:nvSpPr>
            <p:spPr bwMode="auto">
              <a:xfrm>
                <a:off x="4289285" y="2391656"/>
                <a:ext cx="147570" cy="13343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2300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</p:grpSp>
      <p:sp>
        <p:nvSpPr>
          <p:cNvPr id="227" name="Text Box 82"/>
          <p:cNvSpPr>
            <a:spLocks noChangeArrowheads="1"/>
          </p:cNvSpPr>
          <p:nvPr/>
        </p:nvSpPr>
        <p:spPr bwMode="auto">
          <a:xfrm>
            <a:off x="3619749" y="1513408"/>
            <a:ext cx="955913" cy="54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397" tIns="43199" rIns="86397" bIns="431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 eaLnBrk="1" hangingPunct="1"/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标签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8" name="矩形 47"/>
          <p:cNvSpPr>
            <a:spLocks noChangeArrowheads="1"/>
          </p:cNvSpPr>
          <p:nvPr/>
        </p:nvSpPr>
        <p:spPr bwMode="auto">
          <a:xfrm>
            <a:off x="5650251" y="1670868"/>
            <a:ext cx="2681711" cy="696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393" tIns="43196" rIns="86393" bIns="4319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229" name="TextBox 59"/>
          <p:cNvSpPr txBox="1">
            <a:spLocks noChangeArrowheads="1"/>
          </p:cNvSpPr>
          <p:nvPr/>
        </p:nvSpPr>
        <p:spPr bwMode="auto">
          <a:xfrm flipH="1">
            <a:off x="5649952" y="1398302"/>
            <a:ext cx="1973186" cy="318074"/>
          </a:xfrm>
          <a:prstGeom prst="rect">
            <a:avLst/>
          </a:prstGeom>
          <a:noFill/>
          <a:ln>
            <a:noFill/>
          </a:ln>
        </p:spPr>
        <p:txBody>
          <a:bodyPr wrap="square" lIns="86397" tIns="43199" rIns="86397" bIns="431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15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0" name="TextBox 59"/>
          <p:cNvSpPr txBox="1">
            <a:spLocks noChangeArrowheads="1"/>
          </p:cNvSpPr>
          <p:nvPr/>
        </p:nvSpPr>
        <p:spPr bwMode="auto">
          <a:xfrm flipH="1">
            <a:off x="5662496" y="2474839"/>
            <a:ext cx="1973186" cy="318074"/>
          </a:xfrm>
          <a:prstGeom prst="rect">
            <a:avLst/>
          </a:prstGeom>
          <a:noFill/>
          <a:ln>
            <a:noFill/>
          </a:ln>
        </p:spPr>
        <p:txBody>
          <a:bodyPr wrap="square" lIns="86397" tIns="43199" rIns="86397" bIns="431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15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1" name="矩形 47"/>
          <p:cNvSpPr>
            <a:spLocks noChangeArrowheads="1"/>
          </p:cNvSpPr>
          <p:nvPr/>
        </p:nvSpPr>
        <p:spPr bwMode="auto">
          <a:xfrm>
            <a:off x="5650251" y="2761621"/>
            <a:ext cx="2681711" cy="49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393" tIns="43196" rIns="86393" bIns="4319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232" name="TextBox 59"/>
          <p:cNvSpPr txBox="1">
            <a:spLocks noChangeArrowheads="1"/>
          </p:cNvSpPr>
          <p:nvPr/>
        </p:nvSpPr>
        <p:spPr bwMode="auto">
          <a:xfrm flipH="1">
            <a:off x="5662496" y="3434673"/>
            <a:ext cx="1973186" cy="318074"/>
          </a:xfrm>
          <a:prstGeom prst="rect">
            <a:avLst/>
          </a:prstGeom>
          <a:noFill/>
          <a:ln>
            <a:noFill/>
          </a:ln>
        </p:spPr>
        <p:txBody>
          <a:bodyPr wrap="square" lIns="86397" tIns="43199" rIns="86397" bIns="431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15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3" name="矩形 47"/>
          <p:cNvSpPr>
            <a:spLocks noChangeArrowheads="1"/>
          </p:cNvSpPr>
          <p:nvPr/>
        </p:nvSpPr>
        <p:spPr bwMode="auto">
          <a:xfrm>
            <a:off x="5650251" y="3721457"/>
            <a:ext cx="2681711" cy="696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393" tIns="43196" rIns="86393" bIns="4319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91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实验方案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0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1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500"/>
                            </p:stCondLst>
                            <p:childTnLst>
                              <p:par>
                                <p:cTn id="12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214" grpId="0"/>
      <p:bldP spid="215" grpId="0"/>
      <p:bldP spid="227" grpId="0" bldLvl="0" autoUpdateAnimBg="0"/>
      <p:bldP spid="228" grpId="0"/>
      <p:bldP spid="229" grpId="0"/>
      <p:bldP spid="230" grpId="0"/>
      <p:bldP spid="231" grpId="0"/>
      <p:bldP spid="232" grpId="0"/>
      <p:bldP spid="233" grpId="0"/>
      <p:bldP spid="91" grpId="0"/>
      <p:bldP spid="9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2364614" y="1550323"/>
            <a:ext cx="1837251" cy="733508"/>
          </a:xfrm>
          <a:custGeom>
            <a:avLst/>
            <a:gdLst>
              <a:gd name="T0" fmla="*/ 281 w 1245"/>
              <a:gd name="T1" fmla="*/ 0 h 427"/>
              <a:gd name="T2" fmla="*/ 0 w 1245"/>
              <a:gd name="T3" fmla="*/ 427 h 427"/>
              <a:gd name="T4" fmla="*/ 1245 w 1245"/>
              <a:gd name="T5" fmla="*/ 427 h 427"/>
              <a:gd name="T6" fmla="*/ 963 w 1245"/>
              <a:gd name="T7" fmla="*/ 0 h 427"/>
              <a:gd name="T8" fmla="*/ 281 w 1245"/>
              <a:gd name="T9" fmla="*/ 0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5" h="427">
                <a:moveTo>
                  <a:pt x="281" y="0"/>
                </a:moveTo>
                <a:lnTo>
                  <a:pt x="0" y="427"/>
                </a:lnTo>
                <a:lnTo>
                  <a:pt x="1245" y="427"/>
                </a:lnTo>
                <a:lnTo>
                  <a:pt x="963" y="0"/>
                </a:lnTo>
                <a:lnTo>
                  <a:pt x="281" y="0"/>
                </a:lnTo>
                <a:close/>
              </a:path>
            </a:pathLst>
          </a:custGeom>
          <a:solidFill>
            <a:srgbClr val="57C6CF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/>
          </a:p>
        </p:txBody>
      </p:sp>
      <p:sp>
        <p:nvSpPr>
          <p:cNvPr id="3" name="Freeform 6"/>
          <p:cNvSpPr/>
          <p:nvPr/>
        </p:nvSpPr>
        <p:spPr bwMode="auto">
          <a:xfrm>
            <a:off x="1946991" y="2283831"/>
            <a:ext cx="2671025" cy="731790"/>
          </a:xfrm>
          <a:custGeom>
            <a:avLst/>
            <a:gdLst>
              <a:gd name="T0" fmla="*/ 283 w 1810"/>
              <a:gd name="T1" fmla="*/ 0 h 426"/>
              <a:gd name="T2" fmla="*/ 0 w 1810"/>
              <a:gd name="T3" fmla="*/ 426 h 426"/>
              <a:gd name="T4" fmla="*/ 1810 w 1810"/>
              <a:gd name="T5" fmla="*/ 426 h 426"/>
              <a:gd name="T6" fmla="*/ 1528 w 1810"/>
              <a:gd name="T7" fmla="*/ 0 h 426"/>
              <a:gd name="T8" fmla="*/ 283 w 1810"/>
              <a:gd name="T9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0" h="426">
                <a:moveTo>
                  <a:pt x="283" y="0"/>
                </a:moveTo>
                <a:lnTo>
                  <a:pt x="0" y="426"/>
                </a:lnTo>
                <a:lnTo>
                  <a:pt x="1810" y="426"/>
                </a:lnTo>
                <a:lnTo>
                  <a:pt x="1528" y="0"/>
                </a:lnTo>
                <a:lnTo>
                  <a:pt x="283" y="0"/>
                </a:lnTo>
                <a:close/>
              </a:path>
            </a:pathLst>
          </a:custGeom>
          <a:solidFill>
            <a:srgbClr val="202A36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/>
          </a:p>
        </p:txBody>
      </p:sp>
      <p:sp>
        <p:nvSpPr>
          <p:cNvPr id="4" name="Freeform 7"/>
          <p:cNvSpPr/>
          <p:nvPr/>
        </p:nvSpPr>
        <p:spPr bwMode="auto">
          <a:xfrm>
            <a:off x="1532315" y="3015623"/>
            <a:ext cx="3500370" cy="730073"/>
          </a:xfrm>
          <a:custGeom>
            <a:avLst/>
            <a:gdLst>
              <a:gd name="T0" fmla="*/ 281 w 2372"/>
              <a:gd name="T1" fmla="*/ 0 h 425"/>
              <a:gd name="T2" fmla="*/ 0 w 2372"/>
              <a:gd name="T3" fmla="*/ 425 h 425"/>
              <a:gd name="T4" fmla="*/ 2372 w 2372"/>
              <a:gd name="T5" fmla="*/ 425 h 425"/>
              <a:gd name="T6" fmla="*/ 2091 w 2372"/>
              <a:gd name="T7" fmla="*/ 0 h 425"/>
              <a:gd name="T8" fmla="*/ 281 w 2372"/>
              <a:gd name="T9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72" h="425">
                <a:moveTo>
                  <a:pt x="281" y="0"/>
                </a:moveTo>
                <a:lnTo>
                  <a:pt x="0" y="425"/>
                </a:lnTo>
                <a:lnTo>
                  <a:pt x="2372" y="425"/>
                </a:lnTo>
                <a:lnTo>
                  <a:pt x="2091" y="0"/>
                </a:lnTo>
                <a:lnTo>
                  <a:pt x="281" y="0"/>
                </a:lnTo>
                <a:close/>
              </a:path>
            </a:pathLst>
          </a:custGeom>
          <a:solidFill>
            <a:srgbClr val="57C6CF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/>
          </a:p>
        </p:txBody>
      </p:sp>
      <p:sp>
        <p:nvSpPr>
          <p:cNvPr id="5" name="Freeform 8"/>
          <p:cNvSpPr/>
          <p:nvPr/>
        </p:nvSpPr>
        <p:spPr bwMode="auto">
          <a:xfrm>
            <a:off x="1114694" y="3745693"/>
            <a:ext cx="4335619" cy="731790"/>
          </a:xfrm>
          <a:custGeom>
            <a:avLst/>
            <a:gdLst>
              <a:gd name="T0" fmla="*/ 283 w 2938"/>
              <a:gd name="T1" fmla="*/ 0 h 426"/>
              <a:gd name="T2" fmla="*/ 2655 w 2938"/>
              <a:gd name="T3" fmla="*/ 0 h 426"/>
              <a:gd name="T4" fmla="*/ 2938 w 2938"/>
              <a:gd name="T5" fmla="*/ 426 h 426"/>
              <a:gd name="T6" fmla="*/ 0 w 2938"/>
              <a:gd name="T7" fmla="*/ 426 h 426"/>
              <a:gd name="T8" fmla="*/ 283 w 2938"/>
              <a:gd name="T9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38" h="426">
                <a:moveTo>
                  <a:pt x="283" y="0"/>
                </a:moveTo>
                <a:lnTo>
                  <a:pt x="2655" y="0"/>
                </a:lnTo>
                <a:lnTo>
                  <a:pt x="2938" y="426"/>
                </a:lnTo>
                <a:lnTo>
                  <a:pt x="0" y="426"/>
                </a:lnTo>
                <a:lnTo>
                  <a:pt x="283" y="0"/>
                </a:lnTo>
                <a:close/>
              </a:path>
            </a:pathLst>
          </a:custGeom>
          <a:solidFill>
            <a:srgbClr val="202A36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08884" y="3973089"/>
            <a:ext cx="2147232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20" tIns="22860" rIns="45720" bIns="22860">
            <a:spAutoFit/>
          </a:bodyPr>
          <a:lstStyle/>
          <a:p>
            <a:pPr algn="ctr" defTabSz="1088390"/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添加文字</a:t>
            </a:r>
            <a:endParaRPr lang="en-US" altLang="zh-CN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08884" y="3242160"/>
            <a:ext cx="2147232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20" tIns="22860" rIns="45720" bIns="22860">
            <a:spAutoFit/>
          </a:bodyPr>
          <a:lstStyle/>
          <a:p>
            <a:pPr algn="ctr" defTabSz="1088390"/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添加文字</a:t>
            </a:r>
            <a:endParaRPr lang="en-US" altLang="zh-CN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462695" y="2511227"/>
            <a:ext cx="1639612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20" tIns="22860" rIns="45720" bIns="22860">
            <a:spAutoFit/>
          </a:bodyPr>
          <a:lstStyle/>
          <a:p>
            <a:pPr algn="ctr" defTabSz="1088390"/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添加文字</a:t>
            </a:r>
            <a:endParaRPr lang="en-US" altLang="zh-CN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582619" y="1778578"/>
            <a:ext cx="1399769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20" tIns="22860" rIns="45720" bIns="22860">
            <a:spAutoFit/>
          </a:bodyPr>
          <a:lstStyle/>
          <a:p>
            <a:pPr algn="ctr" defTabSz="1088390"/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添加文字</a:t>
            </a:r>
            <a:endParaRPr 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10" name="Oval 11"/>
          <p:cNvSpPr/>
          <p:nvPr/>
        </p:nvSpPr>
        <p:spPr>
          <a:xfrm>
            <a:off x="3872146" y="1810972"/>
            <a:ext cx="212210" cy="212210"/>
          </a:xfrm>
          <a:prstGeom prst="ellipse">
            <a:avLst/>
          </a:prstGeom>
          <a:solidFill>
            <a:srgbClr val="57C6C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400"/>
          </a:p>
        </p:txBody>
      </p:sp>
      <p:sp>
        <p:nvSpPr>
          <p:cNvPr id="11" name="Oval 12"/>
          <p:cNvSpPr/>
          <p:nvPr/>
        </p:nvSpPr>
        <p:spPr>
          <a:xfrm>
            <a:off x="4292855" y="2543623"/>
            <a:ext cx="212210" cy="212210"/>
          </a:xfrm>
          <a:prstGeom prst="ellipse">
            <a:avLst/>
          </a:prstGeom>
          <a:solidFill>
            <a:srgbClr val="202A36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400"/>
          </a:p>
        </p:txBody>
      </p:sp>
      <p:sp>
        <p:nvSpPr>
          <p:cNvPr id="12" name="Oval 13"/>
          <p:cNvSpPr/>
          <p:nvPr/>
        </p:nvSpPr>
        <p:spPr>
          <a:xfrm>
            <a:off x="4718814" y="3274555"/>
            <a:ext cx="212210" cy="212210"/>
          </a:xfrm>
          <a:prstGeom prst="ellipse">
            <a:avLst/>
          </a:prstGeom>
          <a:solidFill>
            <a:srgbClr val="57C6C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400"/>
          </a:p>
        </p:txBody>
      </p:sp>
      <p:sp>
        <p:nvSpPr>
          <p:cNvPr id="13" name="Oval 14"/>
          <p:cNvSpPr/>
          <p:nvPr/>
        </p:nvSpPr>
        <p:spPr>
          <a:xfrm>
            <a:off x="5136548" y="4005483"/>
            <a:ext cx="212210" cy="212210"/>
          </a:xfrm>
          <a:prstGeom prst="ellipse">
            <a:avLst/>
          </a:prstGeom>
          <a:solidFill>
            <a:srgbClr val="202A36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400"/>
          </a:p>
        </p:txBody>
      </p:sp>
      <p:sp>
        <p:nvSpPr>
          <p:cNvPr id="14" name="肘形接點 23"/>
          <p:cNvSpPr>
            <a:spLocks noChangeShapeType="1"/>
          </p:cNvSpPr>
          <p:nvPr/>
        </p:nvSpPr>
        <p:spPr bwMode="auto">
          <a:xfrm rot="5400000" flipH="1" flipV="1">
            <a:off x="4645874" y="709608"/>
            <a:ext cx="527832" cy="1674896"/>
          </a:xfrm>
          <a:custGeom>
            <a:avLst/>
            <a:gdLst>
              <a:gd name="connsiteX0" fmla="*/ 0 w 681038"/>
              <a:gd name="connsiteY0" fmla="*/ 0 h 2268538"/>
              <a:gd name="connsiteX1" fmla="*/ 681038 w 681038"/>
              <a:gd name="connsiteY1" fmla="*/ 0 h 2268538"/>
              <a:gd name="connsiteX2" fmla="*/ 681038 w 681038"/>
              <a:gd name="connsiteY2" fmla="*/ 2268538 h 2268538"/>
              <a:gd name="connsiteX0-1" fmla="*/ 0 w 626447"/>
              <a:gd name="connsiteY0-2" fmla="*/ 0 h 2732562"/>
              <a:gd name="connsiteX1-3" fmla="*/ 626447 w 626447"/>
              <a:gd name="connsiteY1-4" fmla="*/ 464024 h 2732562"/>
              <a:gd name="connsiteX2-5" fmla="*/ 626447 w 626447"/>
              <a:gd name="connsiteY2-6" fmla="*/ 2732562 h 2732562"/>
              <a:gd name="connsiteX0-7" fmla="*/ 0 w 626447"/>
              <a:gd name="connsiteY0-8" fmla="*/ 0 h 2200551"/>
              <a:gd name="connsiteX1-9" fmla="*/ 626447 w 626447"/>
              <a:gd name="connsiteY1-10" fmla="*/ 464024 h 2200551"/>
              <a:gd name="connsiteX2-11" fmla="*/ 622250 w 626447"/>
              <a:gd name="connsiteY2-12" fmla="*/ 2200551 h 220055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26447" h="2200551" fill="none">
                <a:moveTo>
                  <a:pt x="0" y="0"/>
                </a:moveTo>
                <a:lnTo>
                  <a:pt x="626447" y="464024"/>
                </a:lnTo>
                <a:cubicBezTo>
                  <a:pt x="626447" y="1220203"/>
                  <a:pt x="622250" y="1444372"/>
                  <a:pt x="622250" y="2200551"/>
                </a:cubicBezTo>
              </a:path>
            </a:pathLst>
          </a:custGeom>
          <a:noFill/>
          <a:ln w="9525" cap="flat" cmpd="sng">
            <a:solidFill>
              <a:srgbClr val="222A35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907544" y="988558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47"/>
          <p:cNvSpPr>
            <a:spLocks noChangeArrowheads="1"/>
          </p:cNvSpPr>
          <p:nvPr/>
        </p:nvSpPr>
        <p:spPr bwMode="auto">
          <a:xfrm>
            <a:off x="5907544" y="1251207"/>
            <a:ext cx="2237487" cy="50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17" name="肘形接點 23"/>
          <p:cNvSpPr>
            <a:spLocks noChangeShapeType="1"/>
          </p:cNvSpPr>
          <p:nvPr/>
        </p:nvSpPr>
        <p:spPr bwMode="auto">
          <a:xfrm rot="5400000" flipH="1" flipV="1">
            <a:off x="4954284" y="1796762"/>
            <a:ext cx="343739" cy="1242173"/>
          </a:xfrm>
          <a:custGeom>
            <a:avLst/>
            <a:gdLst>
              <a:gd name="connsiteX0" fmla="*/ 0 w 681038"/>
              <a:gd name="connsiteY0" fmla="*/ 0 h 2268538"/>
              <a:gd name="connsiteX1" fmla="*/ 681038 w 681038"/>
              <a:gd name="connsiteY1" fmla="*/ 0 h 2268538"/>
              <a:gd name="connsiteX2" fmla="*/ 681038 w 681038"/>
              <a:gd name="connsiteY2" fmla="*/ 2268538 h 2268538"/>
              <a:gd name="connsiteX0-1" fmla="*/ 0 w 626447"/>
              <a:gd name="connsiteY0-2" fmla="*/ 0 h 2732562"/>
              <a:gd name="connsiteX1-3" fmla="*/ 626447 w 626447"/>
              <a:gd name="connsiteY1-4" fmla="*/ 464024 h 2732562"/>
              <a:gd name="connsiteX2-5" fmla="*/ 626447 w 626447"/>
              <a:gd name="connsiteY2-6" fmla="*/ 2732562 h 2732562"/>
              <a:gd name="connsiteX0-7" fmla="*/ 0 w 626447"/>
              <a:gd name="connsiteY0-8" fmla="*/ 0 h 2084046"/>
              <a:gd name="connsiteX1-9" fmla="*/ 626447 w 626447"/>
              <a:gd name="connsiteY1-10" fmla="*/ 464024 h 2084046"/>
              <a:gd name="connsiteX2-11" fmla="*/ 626446 w 626447"/>
              <a:gd name="connsiteY2-12" fmla="*/ 2084046 h 20840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26447" h="2084046" fill="none">
                <a:moveTo>
                  <a:pt x="0" y="0"/>
                </a:moveTo>
                <a:lnTo>
                  <a:pt x="626447" y="464024"/>
                </a:lnTo>
                <a:cubicBezTo>
                  <a:pt x="626447" y="1220203"/>
                  <a:pt x="626446" y="1327867"/>
                  <a:pt x="626446" y="2084046"/>
                </a:cubicBezTo>
              </a:path>
            </a:pathLst>
          </a:custGeom>
          <a:noFill/>
          <a:ln w="9525" cap="flat" cmpd="sng">
            <a:solidFill>
              <a:srgbClr val="222A35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907544" y="1952714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5907544" y="2215363"/>
            <a:ext cx="2237487" cy="50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在此录入上述图表的描述说明，在此录入上述图表的综合描述说明。</a:t>
            </a:r>
          </a:p>
        </p:txBody>
      </p:sp>
      <p:cxnSp>
        <p:nvCxnSpPr>
          <p:cNvPr id="20" name="直接连接符 19"/>
          <p:cNvCxnSpPr>
            <a:stCxn id="12" idx="6"/>
          </p:cNvCxnSpPr>
          <p:nvPr/>
        </p:nvCxnSpPr>
        <p:spPr>
          <a:xfrm flipV="1">
            <a:off x="4931025" y="3374793"/>
            <a:ext cx="816215" cy="5867"/>
          </a:xfrm>
          <a:prstGeom prst="line">
            <a:avLst/>
          </a:prstGeom>
          <a:noFill/>
          <a:ln w="9525" cap="flat" cmpd="sng">
            <a:solidFill>
              <a:srgbClr val="222A35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连接符 20"/>
          <p:cNvCxnSpPr/>
          <p:nvPr/>
        </p:nvCxnSpPr>
        <p:spPr>
          <a:xfrm flipV="1">
            <a:off x="5348758" y="4093703"/>
            <a:ext cx="398480" cy="1"/>
          </a:xfrm>
          <a:prstGeom prst="line">
            <a:avLst/>
          </a:prstGeom>
          <a:noFill/>
          <a:ln w="9525" cap="flat" cmpd="sng">
            <a:solidFill>
              <a:srgbClr val="222A35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矩形 21"/>
          <p:cNvSpPr/>
          <p:nvPr/>
        </p:nvSpPr>
        <p:spPr>
          <a:xfrm>
            <a:off x="5907544" y="2957776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47"/>
          <p:cNvSpPr>
            <a:spLocks noChangeArrowheads="1"/>
          </p:cNvSpPr>
          <p:nvPr/>
        </p:nvSpPr>
        <p:spPr bwMode="auto">
          <a:xfrm>
            <a:off x="5907544" y="3220425"/>
            <a:ext cx="2237487" cy="50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4" name="矩形 23"/>
          <p:cNvSpPr/>
          <p:nvPr/>
        </p:nvSpPr>
        <p:spPr>
          <a:xfrm>
            <a:off x="5907544" y="3962876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47"/>
          <p:cNvSpPr>
            <a:spLocks noChangeArrowheads="1"/>
          </p:cNvSpPr>
          <p:nvPr/>
        </p:nvSpPr>
        <p:spPr bwMode="auto">
          <a:xfrm>
            <a:off x="5907544" y="4225525"/>
            <a:ext cx="2237487" cy="50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在此录入上述图表的描述说明，在此录入上述图表的综合描述说明。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930723" y="1118190"/>
            <a:ext cx="891897" cy="52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2935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r>
              <a:rPr lang="zh-CN" altLang="en-US" dirty="0"/>
              <a:t>目标</a:t>
            </a:r>
          </a:p>
        </p:txBody>
      </p:sp>
      <p:sp>
        <p:nvSpPr>
          <p:cNvPr id="29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实验步骤</a:t>
            </a: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25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25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75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25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75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4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25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75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25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75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25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750"/>
                            </p:stCondLst>
                            <p:childTnLst>
                              <p:par>
                                <p:cTn id="11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8" grpId="0"/>
      <p:bldP spid="19" grpId="0"/>
      <p:bldP spid="22" grpId="0"/>
      <p:bldP spid="23" grpId="0"/>
      <p:bldP spid="24" grpId="0"/>
      <p:bldP spid="25" grpId="0"/>
      <p:bldP spid="33" grpId="0"/>
      <p:bldP spid="29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椭圆 34"/>
          <p:cNvSpPr/>
          <p:nvPr/>
        </p:nvSpPr>
        <p:spPr>
          <a:xfrm>
            <a:off x="749938" y="-342349"/>
            <a:ext cx="2796242" cy="2796242"/>
          </a:xfrm>
          <a:prstGeom prst="ellips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882327" y="-209963"/>
            <a:ext cx="2531469" cy="2531469"/>
          </a:xfrm>
          <a:prstGeom prst="ellips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7" name="TextBox 59"/>
          <p:cNvSpPr txBox="1">
            <a:spLocks noChangeArrowheads="1"/>
          </p:cNvSpPr>
          <p:nvPr/>
        </p:nvSpPr>
        <p:spPr bwMode="auto">
          <a:xfrm>
            <a:off x="905921" y="539384"/>
            <a:ext cx="2484276" cy="1121846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685800">
              <a:lnSpc>
                <a:spcPct val="120000"/>
              </a:lnSpc>
              <a:defRPr/>
            </a:pPr>
            <a:r>
              <a:rPr lang="zh-CN" altLang="en-US" sz="3600" b="1" kern="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zh-CN" altLang="en-US" sz="3000" b="1" kern="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3000" b="1" kern="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685800">
              <a:lnSpc>
                <a:spcPct val="120000"/>
              </a:lnSpc>
              <a:defRPr/>
            </a:pPr>
            <a:r>
              <a:rPr lang="en-US" altLang="zh-CN" sz="2100" kern="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US" altLang="ko-KR" sz="2100" kern="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任意多边形 1"/>
          <p:cNvSpPr/>
          <p:nvPr/>
        </p:nvSpPr>
        <p:spPr>
          <a:xfrm>
            <a:off x="-24063" y="3150368"/>
            <a:ext cx="9180094" cy="953927"/>
          </a:xfrm>
          <a:custGeom>
            <a:avLst/>
            <a:gdLst>
              <a:gd name="connsiteX0" fmla="*/ 0 w 12721389"/>
              <a:gd name="connsiteY0" fmla="*/ 532365 h 1078137"/>
              <a:gd name="connsiteX1" fmla="*/ 3593431 w 12721389"/>
              <a:gd name="connsiteY1" fmla="*/ 51102 h 1078137"/>
              <a:gd name="connsiteX2" fmla="*/ 7908758 w 12721389"/>
              <a:gd name="connsiteY2" fmla="*/ 1077797 h 1078137"/>
              <a:gd name="connsiteX3" fmla="*/ 11774905 w 12721389"/>
              <a:gd name="connsiteY3" fmla="*/ 163397 h 1078137"/>
              <a:gd name="connsiteX4" fmla="*/ 12721389 w 12721389"/>
              <a:gd name="connsiteY4" fmla="*/ 35060 h 1078137"/>
              <a:gd name="connsiteX0-1" fmla="*/ 0 w 12721389"/>
              <a:gd name="connsiteY0-2" fmla="*/ 532365 h 1078137"/>
              <a:gd name="connsiteX1-3" fmla="*/ 3593431 w 12721389"/>
              <a:gd name="connsiteY1-4" fmla="*/ 51102 h 1078137"/>
              <a:gd name="connsiteX2-5" fmla="*/ 7908758 w 12721389"/>
              <a:gd name="connsiteY2-6" fmla="*/ 1077797 h 1078137"/>
              <a:gd name="connsiteX3-7" fmla="*/ 11774905 w 12721389"/>
              <a:gd name="connsiteY3-8" fmla="*/ 163397 h 1078137"/>
              <a:gd name="connsiteX4-9" fmla="*/ 12721389 w 12721389"/>
              <a:gd name="connsiteY4-10" fmla="*/ 35060 h 1078137"/>
              <a:gd name="connsiteX0-11" fmla="*/ 0 w 12721389"/>
              <a:gd name="connsiteY0-12" fmla="*/ 503854 h 1049626"/>
              <a:gd name="connsiteX1-13" fmla="*/ 3593431 w 12721389"/>
              <a:gd name="connsiteY1-14" fmla="*/ 22591 h 1049626"/>
              <a:gd name="connsiteX2-15" fmla="*/ 7908758 w 12721389"/>
              <a:gd name="connsiteY2-16" fmla="*/ 1049286 h 1049626"/>
              <a:gd name="connsiteX3-17" fmla="*/ 11774905 w 12721389"/>
              <a:gd name="connsiteY3-18" fmla="*/ 134886 h 1049626"/>
              <a:gd name="connsiteX4-19" fmla="*/ 12721389 w 12721389"/>
              <a:gd name="connsiteY4-20" fmla="*/ 6549 h 1049626"/>
              <a:gd name="connsiteX0-21" fmla="*/ 0 w 12368463"/>
              <a:gd name="connsiteY0-22" fmla="*/ 498433 h 1044197"/>
              <a:gd name="connsiteX1-23" fmla="*/ 3593431 w 12368463"/>
              <a:gd name="connsiteY1-24" fmla="*/ 17170 h 1044197"/>
              <a:gd name="connsiteX2-25" fmla="*/ 7908758 w 12368463"/>
              <a:gd name="connsiteY2-26" fmla="*/ 1043865 h 1044197"/>
              <a:gd name="connsiteX3-27" fmla="*/ 11774905 w 12368463"/>
              <a:gd name="connsiteY3-28" fmla="*/ 129465 h 1044197"/>
              <a:gd name="connsiteX4-29" fmla="*/ 12368463 w 12368463"/>
              <a:gd name="connsiteY4-30" fmla="*/ 113423 h 1044197"/>
              <a:gd name="connsiteX0-31" fmla="*/ 0 w 12368463"/>
              <a:gd name="connsiteY0-32" fmla="*/ 498433 h 1044197"/>
              <a:gd name="connsiteX1-33" fmla="*/ 3593431 w 12368463"/>
              <a:gd name="connsiteY1-34" fmla="*/ 17170 h 1044197"/>
              <a:gd name="connsiteX2-35" fmla="*/ 7908758 w 12368463"/>
              <a:gd name="connsiteY2-36" fmla="*/ 1043865 h 1044197"/>
              <a:gd name="connsiteX3-37" fmla="*/ 11774905 w 12368463"/>
              <a:gd name="connsiteY3-38" fmla="*/ 129465 h 1044197"/>
              <a:gd name="connsiteX4-39" fmla="*/ 12368463 w 12368463"/>
              <a:gd name="connsiteY4-40" fmla="*/ 113423 h 1044197"/>
              <a:gd name="connsiteX0-41" fmla="*/ 0 w 12368463"/>
              <a:gd name="connsiteY0-42" fmla="*/ 498433 h 1045860"/>
              <a:gd name="connsiteX1-43" fmla="*/ 3593431 w 12368463"/>
              <a:gd name="connsiteY1-44" fmla="*/ 17170 h 1045860"/>
              <a:gd name="connsiteX2-45" fmla="*/ 7908758 w 12368463"/>
              <a:gd name="connsiteY2-46" fmla="*/ 1043865 h 1045860"/>
              <a:gd name="connsiteX3-47" fmla="*/ 11357810 w 12368463"/>
              <a:gd name="connsiteY3-48" fmla="*/ 273844 h 1045860"/>
              <a:gd name="connsiteX4-49" fmla="*/ 12368463 w 12368463"/>
              <a:gd name="connsiteY4-50" fmla="*/ 113423 h 1045860"/>
              <a:gd name="connsiteX0-51" fmla="*/ 0 w 12368463"/>
              <a:gd name="connsiteY0-52" fmla="*/ 503294 h 1146765"/>
              <a:gd name="connsiteX1-53" fmla="*/ 3593431 w 12368463"/>
              <a:gd name="connsiteY1-54" fmla="*/ 22031 h 1146765"/>
              <a:gd name="connsiteX2-55" fmla="*/ 8855242 w 12368463"/>
              <a:gd name="connsiteY2-56" fmla="*/ 1144979 h 1146765"/>
              <a:gd name="connsiteX3-57" fmla="*/ 11357810 w 12368463"/>
              <a:gd name="connsiteY3-58" fmla="*/ 278705 h 1146765"/>
              <a:gd name="connsiteX4-59" fmla="*/ 12368463 w 12368463"/>
              <a:gd name="connsiteY4-60" fmla="*/ 118284 h 1146765"/>
              <a:gd name="connsiteX0-61" fmla="*/ 0 w 12368463"/>
              <a:gd name="connsiteY0-62" fmla="*/ 503294 h 1157827"/>
              <a:gd name="connsiteX1-63" fmla="*/ 3593431 w 12368463"/>
              <a:gd name="connsiteY1-64" fmla="*/ 22031 h 1157827"/>
              <a:gd name="connsiteX2-65" fmla="*/ 8855242 w 12368463"/>
              <a:gd name="connsiteY2-66" fmla="*/ 1144979 h 1157827"/>
              <a:gd name="connsiteX3-67" fmla="*/ 11357810 w 12368463"/>
              <a:gd name="connsiteY3-68" fmla="*/ 599547 h 1157827"/>
              <a:gd name="connsiteX4-69" fmla="*/ 12368463 w 12368463"/>
              <a:gd name="connsiteY4-70" fmla="*/ 118284 h 1157827"/>
              <a:gd name="connsiteX0-71" fmla="*/ 0 w 12368463"/>
              <a:gd name="connsiteY0-72" fmla="*/ 503294 h 1161527"/>
              <a:gd name="connsiteX1-73" fmla="*/ 3593431 w 12368463"/>
              <a:gd name="connsiteY1-74" fmla="*/ 22031 h 1161527"/>
              <a:gd name="connsiteX2-75" fmla="*/ 8855242 w 12368463"/>
              <a:gd name="connsiteY2-76" fmla="*/ 1144979 h 1161527"/>
              <a:gd name="connsiteX3-77" fmla="*/ 11357810 w 12368463"/>
              <a:gd name="connsiteY3-78" fmla="*/ 599547 h 1161527"/>
              <a:gd name="connsiteX4-79" fmla="*/ 12368463 w 12368463"/>
              <a:gd name="connsiteY4-80" fmla="*/ 118284 h 1161527"/>
              <a:gd name="connsiteX0-81" fmla="*/ 0 w 12609094"/>
              <a:gd name="connsiteY0-82" fmla="*/ 503294 h 1157530"/>
              <a:gd name="connsiteX1-83" fmla="*/ 3593431 w 12609094"/>
              <a:gd name="connsiteY1-84" fmla="*/ 22031 h 1157530"/>
              <a:gd name="connsiteX2-85" fmla="*/ 8855242 w 12609094"/>
              <a:gd name="connsiteY2-86" fmla="*/ 1144979 h 1157530"/>
              <a:gd name="connsiteX3-87" fmla="*/ 11357810 w 12609094"/>
              <a:gd name="connsiteY3-88" fmla="*/ 599547 h 1157530"/>
              <a:gd name="connsiteX4-89" fmla="*/ 12609094 w 12609094"/>
              <a:gd name="connsiteY4-90" fmla="*/ 198494 h 1157530"/>
              <a:gd name="connsiteX0-91" fmla="*/ 0 w 12609094"/>
              <a:gd name="connsiteY0-92" fmla="*/ 503294 h 1157530"/>
              <a:gd name="connsiteX1-93" fmla="*/ 3593431 w 12609094"/>
              <a:gd name="connsiteY1-94" fmla="*/ 22031 h 1157530"/>
              <a:gd name="connsiteX2-95" fmla="*/ 8855242 w 12609094"/>
              <a:gd name="connsiteY2-96" fmla="*/ 1144979 h 1157530"/>
              <a:gd name="connsiteX3-97" fmla="*/ 11357810 w 12609094"/>
              <a:gd name="connsiteY3-98" fmla="*/ 599547 h 1157530"/>
              <a:gd name="connsiteX4-99" fmla="*/ 12609094 w 12609094"/>
              <a:gd name="connsiteY4-100" fmla="*/ 198494 h 1157530"/>
              <a:gd name="connsiteX0-101" fmla="*/ 0 w 12609094"/>
              <a:gd name="connsiteY0-102" fmla="*/ 503294 h 1157530"/>
              <a:gd name="connsiteX1-103" fmla="*/ 3593431 w 12609094"/>
              <a:gd name="connsiteY1-104" fmla="*/ 22031 h 1157530"/>
              <a:gd name="connsiteX2-105" fmla="*/ 8678779 w 12609094"/>
              <a:gd name="connsiteY2-106" fmla="*/ 1144979 h 1157530"/>
              <a:gd name="connsiteX3-107" fmla="*/ 11357810 w 12609094"/>
              <a:gd name="connsiteY3-108" fmla="*/ 599547 h 1157530"/>
              <a:gd name="connsiteX4-109" fmla="*/ 12609094 w 12609094"/>
              <a:gd name="connsiteY4-110" fmla="*/ 198494 h 1157530"/>
              <a:gd name="connsiteX0-111" fmla="*/ 0 w 12609094"/>
              <a:gd name="connsiteY0-112" fmla="*/ 503294 h 1145790"/>
              <a:gd name="connsiteX1-113" fmla="*/ 3593431 w 12609094"/>
              <a:gd name="connsiteY1-114" fmla="*/ 22031 h 1145790"/>
              <a:gd name="connsiteX2-115" fmla="*/ 8678779 w 12609094"/>
              <a:gd name="connsiteY2-116" fmla="*/ 1144979 h 1145790"/>
              <a:gd name="connsiteX3-117" fmla="*/ 12609094 w 12609094"/>
              <a:gd name="connsiteY3-118" fmla="*/ 198494 h 1145790"/>
              <a:gd name="connsiteX0-119" fmla="*/ 0 w 12609094"/>
              <a:gd name="connsiteY0-120" fmla="*/ 458098 h 1100219"/>
              <a:gd name="connsiteX1-121" fmla="*/ 4010526 w 12609094"/>
              <a:gd name="connsiteY1-122" fmla="*/ 24961 h 1100219"/>
              <a:gd name="connsiteX2-123" fmla="*/ 8678779 w 12609094"/>
              <a:gd name="connsiteY2-124" fmla="*/ 1099783 h 1100219"/>
              <a:gd name="connsiteX3-125" fmla="*/ 12609094 w 12609094"/>
              <a:gd name="connsiteY3-126" fmla="*/ 153298 h 1100219"/>
              <a:gd name="connsiteX0-127" fmla="*/ 0 w 12609094"/>
              <a:gd name="connsiteY0-128" fmla="*/ 459006 h 1117160"/>
              <a:gd name="connsiteX1-129" fmla="*/ 4010526 w 12609094"/>
              <a:gd name="connsiteY1-130" fmla="*/ 25869 h 1117160"/>
              <a:gd name="connsiteX2-131" fmla="*/ 8999621 w 12609094"/>
              <a:gd name="connsiteY2-132" fmla="*/ 1116733 h 1117160"/>
              <a:gd name="connsiteX3-133" fmla="*/ 12609094 w 12609094"/>
              <a:gd name="connsiteY3-134" fmla="*/ 154206 h 1117160"/>
              <a:gd name="connsiteX0-135" fmla="*/ 0 w 12288251"/>
              <a:gd name="connsiteY0-136" fmla="*/ 459006 h 1118949"/>
              <a:gd name="connsiteX1-137" fmla="*/ 4010526 w 12288251"/>
              <a:gd name="connsiteY1-138" fmla="*/ 25869 h 1118949"/>
              <a:gd name="connsiteX2-139" fmla="*/ 8999621 w 12288251"/>
              <a:gd name="connsiteY2-140" fmla="*/ 1116733 h 1118949"/>
              <a:gd name="connsiteX3-141" fmla="*/ 12288251 w 12288251"/>
              <a:gd name="connsiteY3-142" fmla="*/ 298585 h 1118949"/>
              <a:gd name="connsiteX0-143" fmla="*/ 0 w 12288251"/>
              <a:gd name="connsiteY0-144" fmla="*/ 459006 h 1119678"/>
              <a:gd name="connsiteX1-145" fmla="*/ 4010526 w 12288251"/>
              <a:gd name="connsiteY1-146" fmla="*/ 25869 h 1119678"/>
              <a:gd name="connsiteX2-147" fmla="*/ 8999621 w 12288251"/>
              <a:gd name="connsiteY2-148" fmla="*/ 1116733 h 1119678"/>
              <a:gd name="connsiteX3-149" fmla="*/ 12288251 w 12288251"/>
              <a:gd name="connsiteY3-150" fmla="*/ 298585 h 1119678"/>
              <a:gd name="connsiteX0-151" fmla="*/ 0 w 12336378"/>
              <a:gd name="connsiteY0-152" fmla="*/ 459006 h 1119678"/>
              <a:gd name="connsiteX1-153" fmla="*/ 4010526 w 12336378"/>
              <a:gd name="connsiteY1-154" fmla="*/ 25869 h 1119678"/>
              <a:gd name="connsiteX2-155" fmla="*/ 8999621 w 12336378"/>
              <a:gd name="connsiteY2-156" fmla="*/ 1116733 h 1119678"/>
              <a:gd name="connsiteX3-157" fmla="*/ 12336378 w 12336378"/>
              <a:gd name="connsiteY3-158" fmla="*/ 298585 h 1119678"/>
              <a:gd name="connsiteX0-159" fmla="*/ 0 w 12336378"/>
              <a:gd name="connsiteY0-160" fmla="*/ 459006 h 1119864"/>
              <a:gd name="connsiteX1-161" fmla="*/ 4010526 w 12336378"/>
              <a:gd name="connsiteY1-162" fmla="*/ 25869 h 1119864"/>
              <a:gd name="connsiteX2-163" fmla="*/ 8999621 w 12336378"/>
              <a:gd name="connsiteY2-164" fmla="*/ 1116733 h 1119864"/>
              <a:gd name="connsiteX3-165" fmla="*/ 12336378 w 12336378"/>
              <a:gd name="connsiteY3-166" fmla="*/ 298585 h 1119864"/>
              <a:gd name="connsiteX0-167" fmla="*/ 0 w 12336378"/>
              <a:gd name="connsiteY0-168" fmla="*/ 459920 h 1136723"/>
              <a:gd name="connsiteX1-169" fmla="*/ 4010526 w 12336378"/>
              <a:gd name="connsiteY1-170" fmla="*/ 26783 h 1136723"/>
              <a:gd name="connsiteX2-171" fmla="*/ 9160042 w 12336378"/>
              <a:gd name="connsiteY2-172" fmla="*/ 1133689 h 1136723"/>
              <a:gd name="connsiteX3-173" fmla="*/ 12336378 w 12336378"/>
              <a:gd name="connsiteY3-174" fmla="*/ 299499 h 1136723"/>
              <a:gd name="connsiteX0-175" fmla="*/ 0 w 12336378"/>
              <a:gd name="connsiteY0-176" fmla="*/ 489883 h 1167372"/>
              <a:gd name="connsiteX1-177" fmla="*/ 3930315 w 12336378"/>
              <a:gd name="connsiteY1-178" fmla="*/ 24662 h 1167372"/>
              <a:gd name="connsiteX2-179" fmla="*/ 9160042 w 12336378"/>
              <a:gd name="connsiteY2-180" fmla="*/ 1163652 h 1167372"/>
              <a:gd name="connsiteX3-181" fmla="*/ 12336378 w 12336378"/>
              <a:gd name="connsiteY3-182" fmla="*/ 329462 h 1167372"/>
              <a:gd name="connsiteX0-183" fmla="*/ 0 w 12336378"/>
              <a:gd name="connsiteY0-184" fmla="*/ 489883 h 1167372"/>
              <a:gd name="connsiteX1-185" fmla="*/ 3930315 w 12336378"/>
              <a:gd name="connsiteY1-186" fmla="*/ 24662 h 1167372"/>
              <a:gd name="connsiteX2-187" fmla="*/ 9160042 w 12336378"/>
              <a:gd name="connsiteY2-188" fmla="*/ 1163652 h 1167372"/>
              <a:gd name="connsiteX3-189" fmla="*/ 12336378 w 12336378"/>
              <a:gd name="connsiteY3-190" fmla="*/ 329462 h 1167372"/>
              <a:gd name="connsiteX0-191" fmla="*/ 0 w 12336378"/>
              <a:gd name="connsiteY0-192" fmla="*/ 489883 h 1166384"/>
              <a:gd name="connsiteX1-193" fmla="*/ 3930315 w 12336378"/>
              <a:gd name="connsiteY1-194" fmla="*/ 24662 h 1166384"/>
              <a:gd name="connsiteX2-195" fmla="*/ 9160042 w 12336378"/>
              <a:gd name="connsiteY2-196" fmla="*/ 1163652 h 1166384"/>
              <a:gd name="connsiteX3-197" fmla="*/ 12336378 w 12336378"/>
              <a:gd name="connsiteY3-198" fmla="*/ 329462 h 1166384"/>
              <a:gd name="connsiteX0-199" fmla="*/ 0 w 12256167"/>
              <a:gd name="connsiteY0-200" fmla="*/ 489883 h 1168885"/>
              <a:gd name="connsiteX1-201" fmla="*/ 3930315 w 12256167"/>
              <a:gd name="connsiteY1-202" fmla="*/ 24662 h 1168885"/>
              <a:gd name="connsiteX2-203" fmla="*/ 9160042 w 12256167"/>
              <a:gd name="connsiteY2-204" fmla="*/ 1163652 h 1168885"/>
              <a:gd name="connsiteX3-205" fmla="*/ 12256167 w 12256167"/>
              <a:gd name="connsiteY3-206" fmla="*/ 425715 h 1168885"/>
              <a:gd name="connsiteX0-207" fmla="*/ 0 w 12240125"/>
              <a:gd name="connsiteY0-208" fmla="*/ 238646 h 1254532"/>
              <a:gd name="connsiteX1-209" fmla="*/ 3914273 w 12240125"/>
              <a:gd name="connsiteY1-210" fmla="*/ 110309 h 1254532"/>
              <a:gd name="connsiteX2-211" fmla="*/ 9144000 w 12240125"/>
              <a:gd name="connsiteY2-212" fmla="*/ 1249299 h 1254532"/>
              <a:gd name="connsiteX3-213" fmla="*/ 12240125 w 12240125"/>
              <a:gd name="connsiteY3-214" fmla="*/ 511362 h 1254532"/>
              <a:gd name="connsiteX0-215" fmla="*/ 0 w 12240125"/>
              <a:gd name="connsiteY0-216" fmla="*/ 259219 h 1275890"/>
              <a:gd name="connsiteX1-217" fmla="*/ 3978441 w 12240125"/>
              <a:gd name="connsiteY1-218" fmla="*/ 98798 h 1275890"/>
              <a:gd name="connsiteX2-219" fmla="*/ 9144000 w 12240125"/>
              <a:gd name="connsiteY2-220" fmla="*/ 1269872 h 1275890"/>
              <a:gd name="connsiteX3-221" fmla="*/ 12240125 w 12240125"/>
              <a:gd name="connsiteY3-222" fmla="*/ 531935 h 1275890"/>
              <a:gd name="connsiteX0-223" fmla="*/ 0 w 12240125"/>
              <a:gd name="connsiteY0-224" fmla="*/ 259219 h 1271902"/>
              <a:gd name="connsiteX1-225" fmla="*/ 3978441 w 12240125"/>
              <a:gd name="connsiteY1-226" fmla="*/ 98798 h 1271902"/>
              <a:gd name="connsiteX2-227" fmla="*/ 9144000 w 12240125"/>
              <a:gd name="connsiteY2-228" fmla="*/ 1269872 h 1271902"/>
              <a:gd name="connsiteX3-229" fmla="*/ 12240125 w 12240125"/>
              <a:gd name="connsiteY3-230" fmla="*/ 531935 h 1271902"/>
              <a:gd name="connsiteX0-231" fmla="*/ 0 w 12240125"/>
              <a:gd name="connsiteY0-232" fmla="*/ 259219 h 1271902"/>
              <a:gd name="connsiteX1-233" fmla="*/ 3978441 w 12240125"/>
              <a:gd name="connsiteY1-234" fmla="*/ 98798 h 1271902"/>
              <a:gd name="connsiteX2-235" fmla="*/ 8999621 w 12240125"/>
              <a:gd name="connsiteY2-236" fmla="*/ 1269872 h 1271902"/>
              <a:gd name="connsiteX3-237" fmla="*/ 12240125 w 12240125"/>
              <a:gd name="connsiteY3-238" fmla="*/ 531935 h 12719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240125" h="1271902">
                <a:moveTo>
                  <a:pt x="0" y="259219"/>
                </a:moveTo>
                <a:cubicBezTo>
                  <a:pt x="1137652" y="-26865"/>
                  <a:pt x="2478504" y="-69644"/>
                  <a:pt x="3978441" y="98798"/>
                </a:cubicBezTo>
                <a:cubicBezTo>
                  <a:pt x="5478378" y="267240"/>
                  <a:pt x="7606632" y="1229768"/>
                  <a:pt x="8999621" y="1269872"/>
                </a:cubicBezTo>
                <a:cubicBezTo>
                  <a:pt x="10392610" y="1309976"/>
                  <a:pt x="11902573" y="745162"/>
                  <a:pt x="12240125" y="531935"/>
                </a:cubicBezTo>
              </a:path>
            </a:pathLst>
          </a:custGeom>
          <a:noFill/>
          <a:ln w="28575">
            <a:solidFill>
              <a:srgbClr val="3F404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778840" y="3417531"/>
            <a:ext cx="907941" cy="76072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PART 01</a:t>
            </a:r>
          </a:p>
          <a:p>
            <a:pPr algn="ctr">
              <a:spcBef>
                <a:spcPts val="375"/>
              </a:spcBef>
              <a:defRPr/>
            </a:pPr>
            <a:r>
              <a:rPr lang="zh-CN" altLang="en-US" sz="15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论文导读</a:t>
            </a:r>
            <a:endParaRPr lang="en-US" altLang="zh-CN" sz="1500" b="1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1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Introduction</a:t>
            </a:r>
            <a:endParaRPr lang="zh-CN" altLang="zh-CN" sz="11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479087" y="3489514"/>
            <a:ext cx="907941" cy="76072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PART 02</a:t>
            </a:r>
          </a:p>
          <a:p>
            <a:pPr algn="ctr">
              <a:spcBef>
                <a:spcPts val="375"/>
              </a:spcBef>
              <a:defRPr/>
            </a:pPr>
            <a:r>
              <a:rPr lang="zh-CN" altLang="en-US" sz="15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命题假说</a:t>
            </a:r>
            <a:endParaRPr lang="en-US" altLang="zh-CN" sz="1500" b="1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1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Hypothesis</a:t>
            </a:r>
            <a:endParaRPr lang="zh-CN" altLang="zh-CN" sz="11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839159" y="3872076"/>
            <a:ext cx="1602042" cy="76072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PART 03</a:t>
            </a:r>
          </a:p>
          <a:p>
            <a:pPr algn="ctr">
              <a:spcBef>
                <a:spcPts val="375"/>
              </a:spcBef>
              <a:defRPr/>
            </a:pPr>
            <a:r>
              <a:rPr lang="zh-CN" altLang="en-US" sz="15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材料方法</a:t>
            </a:r>
            <a:endParaRPr lang="en-US" altLang="zh-CN" sz="1500" b="1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1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Materials and methods</a:t>
            </a:r>
            <a:endParaRPr lang="zh-CN" altLang="zh-CN" sz="11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783803" y="2974476"/>
            <a:ext cx="907941" cy="76072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PART 04</a:t>
            </a:r>
          </a:p>
          <a:p>
            <a:pPr algn="ctr">
              <a:spcBef>
                <a:spcPts val="375"/>
              </a:spcBef>
              <a:defRPr/>
            </a:pPr>
            <a:r>
              <a:rPr lang="zh-CN" altLang="en-US" sz="15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实验结论</a:t>
            </a:r>
            <a:endParaRPr lang="en-US" altLang="zh-CN" sz="1500" b="1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1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Result</a:t>
            </a:r>
            <a:endParaRPr lang="zh-CN" altLang="zh-CN" sz="11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456697" y="2915181"/>
            <a:ext cx="907941" cy="76072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PART 05</a:t>
            </a:r>
          </a:p>
          <a:p>
            <a:pPr algn="ctr">
              <a:spcBef>
                <a:spcPts val="375"/>
              </a:spcBef>
              <a:defRPr/>
            </a:pPr>
            <a:r>
              <a:rPr lang="zh-CN" altLang="en-US" sz="15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思考探讨</a:t>
            </a:r>
            <a:endParaRPr lang="en-US" altLang="zh-CN" sz="1500" b="1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1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Discussion</a:t>
            </a:r>
            <a:endParaRPr lang="zh-CN" altLang="zh-CN" sz="11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984139" y="2901696"/>
            <a:ext cx="497344" cy="497344"/>
            <a:chOff x="8077071" y="845254"/>
            <a:chExt cx="2036801" cy="2036802"/>
          </a:xfrm>
        </p:grpSpPr>
        <p:sp>
          <p:nvSpPr>
            <p:cNvPr id="44" name="椭圆 43"/>
            <p:cNvSpPr/>
            <p:nvPr/>
          </p:nvSpPr>
          <p:spPr>
            <a:xfrm>
              <a:off x="8077071" y="845254"/>
              <a:ext cx="2036801" cy="2036802"/>
            </a:xfrm>
            <a:prstGeom prst="ellipse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Freeform 126"/>
            <p:cNvSpPr>
              <a:spLocks noChangeAspect="1" noEditPoints="1"/>
            </p:cNvSpPr>
            <p:nvPr/>
          </p:nvSpPr>
          <p:spPr bwMode="auto">
            <a:xfrm>
              <a:off x="8639337" y="1292885"/>
              <a:ext cx="912278" cy="1141540"/>
            </a:xfrm>
            <a:custGeom>
              <a:avLst/>
              <a:gdLst>
                <a:gd name="T0" fmla="*/ 48 w 81"/>
                <a:gd name="T1" fmla="*/ 27 h 101"/>
                <a:gd name="T2" fmla="*/ 4 w 81"/>
                <a:gd name="T3" fmla="*/ 48 h 101"/>
                <a:gd name="T4" fmla="*/ 0 w 81"/>
                <a:gd name="T5" fmla="*/ 31 h 101"/>
                <a:gd name="T6" fmla="*/ 58 w 81"/>
                <a:gd name="T7" fmla="*/ 90 h 101"/>
                <a:gd name="T8" fmla="*/ 81 w 81"/>
                <a:gd name="T9" fmla="*/ 98 h 101"/>
                <a:gd name="T10" fmla="*/ 58 w 81"/>
                <a:gd name="T11" fmla="*/ 90 h 101"/>
                <a:gd name="T12" fmla="*/ 53 w 81"/>
                <a:gd name="T13" fmla="*/ 101 h 101"/>
                <a:gd name="T14" fmla="*/ 29 w 81"/>
                <a:gd name="T15" fmla="*/ 98 h 101"/>
                <a:gd name="T16" fmla="*/ 0 w 81"/>
                <a:gd name="T17" fmla="*/ 90 h 101"/>
                <a:gd name="T18" fmla="*/ 29 w 81"/>
                <a:gd name="T19" fmla="*/ 87 h 101"/>
                <a:gd name="T20" fmla="*/ 38 w 81"/>
                <a:gd name="T21" fmla="*/ 76 h 101"/>
                <a:gd name="T22" fmla="*/ 0 w 81"/>
                <a:gd name="T23" fmla="*/ 72 h 101"/>
                <a:gd name="T24" fmla="*/ 4 w 81"/>
                <a:gd name="T25" fmla="*/ 54 h 101"/>
                <a:gd name="T26" fmla="*/ 48 w 81"/>
                <a:gd name="T27" fmla="*/ 76 h 101"/>
                <a:gd name="T28" fmla="*/ 44 w 81"/>
                <a:gd name="T29" fmla="*/ 87 h 101"/>
                <a:gd name="T30" fmla="*/ 53 w 81"/>
                <a:gd name="T31" fmla="*/ 90 h 101"/>
                <a:gd name="T32" fmla="*/ 4 w 81"/>
                <a:gd name="T33" fmla="*/ 0 h 101"/>
                <a:gd name="T34" fmla="*/ 48 w 81"/>
                <a:gd name="T35" fmla="*/ 21 h 101"/>
                <a:gd name="T36" fmla="*/ 0 w 81"/>
                <a:gd name="T37" fmla="*/ 17 h 101"/>
                <a:gd name="T38" fmla="*/ 4 w 81"/>
                <a:gd name="T39" fmla="*/ 0 h 101"/>
                <a:gd name="T40" fmla="*/ 53 w 81"/>
                <a:gd name="T41" fmla="*/ 76 h 101"/>
                <a:gd name="T42" fmla="*/ 81 w 81"/>
                <a:gd name="T43" fmla="*/ 72 h 101"/>
                <a:gd name="T44" fmla="*/ 77 w 81"/>
                <a:gd name="T45" fmla="*/ 54 h 101"/>
                <a:gd name="T46" fmla="*/ 59 w 81"/>
                <a:gd name="T47" fmla="*/ 8 h 101"/>
                <a:gd name="T48" fmla="*/ 69 w 81"/>
                <a:gd name="T49" fmla="*/ 13 h 101"/>
                <a:gd name="T50" fmla="*/ 59 w 81"/>
                <a:gd name="T51" fmla="*/ 8 h 101"/>
                <a:gd name="T52" fmla="*/ 69 w 81"/>
                <a:gd name="T53" fmla="*/ 63 h 101"/>
                <a:gd name="T54" fmla="*/ 59 w 81"/>
                <a:gd name="T55" fmla="*/ 67 h 101"/>
                <a:gd name="T56" fmla="*/ 59 w 81"/>
                <a:gd name="T57" fmla="*/ 35 h 101"/>
                <a:gd name="T58" fmla="*/ 69 w 81"/>
                <a:gd name="T59" fmla="*/ 40 h 101"/>
                <a:gd name="T60" fmla="*/ 59 w 81"/>
                <a:gd name="T61" fmla="*/ 35 h 101"/>
                <a:gd name="T62" fmla="*/ 53 w 81"/>
                <a:gd name="T63" fmla="*/ 21 h 101"/>
                <a:gd name="T64" fmla="*/ 81 w 81"/>
                <a:gd name="T65" fmla="*/ 17 h 101"/>
                <a:gd name="T66" fmla="*/ 77 w 81"/>
                <a:gd name="T67" fmla="*/ 0 h 101"/>
                <a:gd name="T68" fmla="*/ 53 w 81"/>
                <a:gd name="T69" fmla="*/ 27 h 101"/>
                <a:gd name="T70" fmla="*/ 77 w 81"/>
                <a:gd name="T71" fmla="*/ 48 h 101"/>
                <a:gd name="T72" fmla="*/ 81 w 81"/>
                <a:gd name="T73" fmla="*/ 31 h 101"/>
                <a:gd name="T74" fmla="*/ 53 w 81"/>
                <a:gd name="T75" fmla="*/ 2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1" h="101">
                  <a:moveTo>
                    <a:pt x="4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2" y="48"/>
                    <a:pt x="0" y="46"/>
                    <a:pt x="0" y="4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9"/>
                    <a:pt x="2" y="27"/>
                    <a:pt x="4" y="27"/>
                  </a:cubicBezTo>
                  <a:close/>
                  <a:moveTo>
                    <a:pt x="58" y="90"/>
                  </a:moveTo>
                  <a:cubicBezTo>
                    <a:pt x="81" y="90"/>
                    <a:pt x="81" y="90"/>
                    <a:pt x="81" y="90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8" y="90"/>
                    <a:pt x="58" y="90"/>
                    <a:pt x="58" y="90"/>
                  </a:cubicBezTo>
                  <a:close/>
                  <a:moveTo>
                    <a:pt x="53" y="98"/>
                  </a:moveTo>
                  <a:cubicBezTo>
                    <a:pt x="53" y="101"/>
                    <a:pt x="53" y="101"/>
                    <a:pt x="53" y="101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2" y="76"/>
                    <a:pt x="0" y="74"/>
                    <a:pt x="0" y="7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6"/>
                    <a:pt x="2" y="54"/>
                    <a:pt x="4" y="54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87"/>
                    <a:pt x="44" y="87"/>
                    <a:pt x="44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8"/>
                    <a:pt x="53" y="98"/>
                    <a:pt x="53" y="98"/>
                  </a:cubicBezTo>
                  <a:close/>
                  <a:moveTo>
                    <a:pt x="4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0" y="19"/>
                    <a:pt x="0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lose/>
                  <a:moveTo>
                    <a:pt x="53" y="54"/>
                  </a:moveTo>
                  <a:cubicBezTo>
                    <a:pt x="53" y="76"/>
                    <a:pt x="53" y="76"/>
                    <a:pt x="53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79" y="76"/>
                    <a:pt x="81" y="74"/>
                    <a:pt x="81" y="72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6"/>
                    <a:pt x="79" y="54"/>
                    <a:pt x="77" y="54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59" y="8"/>
                  </a:moveTo>
                  <a:cubicBezTo>
                    <a:pt x="69" y="8"/>
                    <a:pt x="69" y="8"/>
                    <a:pt x="69" y="8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8"/>
                    <a:pt x="59" y="8"/>
                    <a:pt x="59" y="8"/>
                  </a:cubicBezTo>
                  <a:close/>
                  <a:moveTo>
                    <a:pt x="59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3"/>
                    <a:pt x="59" y="63"/>
                    <a:pt x="59" y="63"/>
                  </a:cubicBezTo>
                  <a:close/>
                  <a:moveTo>
                    <a:pt x="59" y="35"/>
                  </a:moveTo>
                  <a:cubicBezTo>
                    <a:pt x="69" y="35"/>
                    <a:pt x="69" y="35"/>
                    <a:pt x="69" y="35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3" y="0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9" y="21"/>
                    <a:pt x="81" y="19"/>
                    <a:pt x="81" y="17"/>
                  </a:cubicBezTo>
                  <a:cubicBezTo>
                    <a:pt x="81" y="4"/>
                    <a:pt x="81" y="4"/>
                    <a:pt x="81" y="4"/>
                  </a:cubicBezTo>
                  <a:cubicBezTo>
                    <a:pt x="81" y="2"/>
                    <a:pt x="79" y="0"/>
                    <a:pt x="77" y="0"/>
                  </a:cubicBezTo>
                  <a:cubicBezTo>
                    <a:pt x="53" y="0"/>
                    <a:pt x="53" y="0"/>
                    <a:pt x="53" y="0"/>
                  </a:cubicBezTo>
                  <a:close/>
                  <a:moveTo>
                    <a:pt x="53" y="27"/>
                  </a:moveTo>
                  <a:cubicBezTo>
                    <a:pt x="53" y="48"/>
                    <a:pt x="53" y="48"/>
                    <a:pt x="53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9" y="48"/>
                    <a:pt x="81" y="46"/>
                    <a:pt x="81" y="44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29"/>
                    <a:pt x="79" y="27"/>
                    <a:pt x="77" y="27"/>
                  </a:cubicBezTo>
                  <a:lnTo>
                    <a:pt x="53" y="2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2684384" y="2973678"/>
            <a:ext cx="497344" cy="497344"/>
            <a:chOff x="8125599" y="1434035"/>
            <a:chExt cx="2036802" cy="2036802"/>
          </a:xfrm>
        </p:grpSpPr>
        <p:sp>
          <p:nvSpPr>
            <p:cNvPr id="49" name="椭圆 48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Freeform 261"/>
            <p:cNvSpPr/>
            <p:nvPr/>
          </p:nvSpPr>
          <p:spPr bwMode="auto">
            <a:xfrm>
              <a:off x="8628544" y="1966960"/>
              <a:ext cx="1000932" cy="1000932"/>
            </a:xfrm>
            <a:custGeom>
              <a:avLst/>
              <a:gdLst>
                <a:gd name="T0" fmla="*/ 84 w 86"/>
                <a:gd name="T1" fmla="*/ 13 h 86"/>
                <a:gd name="T2" fmla="*/ 74 w 86"/>
                <a:gd name="T3" fmla="*/ 1 h 86"/>
                <a:gd name="T4" fmla="*/ 72 w 86"/>
                <a:gd name="T5" fmla="*/ 1 h 86"/>
                <a:gd name="T6" fmla="*/ 71 w 86"/>
                <a:gd name="T7" fmla="*/ 1 h 86"/>
                <a:gd name="T8" fmla="*/ 69 w 86"/>
                <a:gd name="T9" fmla="*/ 4 h 86"/>
                <a:gd name="T10" fmla="*/ 69 w 86"/>
                <a:gd name="T11" fmla="*/ 10 h 86"/>
                <a:gd name="T12" fmla="*/ 59 w 86"/>
                <a:gd name="T13" fmla="*/ 10 h 86"/>
                <a:gd name="T14" fmla="*/ 59 w 86"/>
                <a:gd name="T15" fmla="*/ 1 h 86"/>
                <a:gd name="T16" fmla="*/ 58 w 86"/>
                <a:gd name="T17" fmla="*/ 0 h 86"/>
                <a:gd name="T18" fmla="*/ 46 w 86"/>
                <a:gd name="T19" fmla="*/ 0 h 86"/>
                <a:gd name="T20" fmla="*/ 45 w 86"/>
                <a:gd name="T21" fmla="*/ 1 h 86"/>
                <a:gd name="T22" fmla="*/ 45 w 86"/>
                <a:gd name="T23" fmla="*/ 10 h 86"/>
                <a:gd name="T24" fmla="*/ 44 w 86"/>
                <a:gd name="T25" fmla="*/ 13 h 86"/>
                <a:gd name="T26" fmla="*/ 44 w 86"/>
                <a:gd name="T27" fmla="*/ 21 h 86"/>
                <a:gd name="T28" fmla="*/ 45 w 86"/>
                <a:gd name="T29" fmla="*/ 24 h 86"/>
                <a:gd name="T30" fmla="*/ 45 w 86"/>
                <a:gd name="T31" fmla="*/ 27 h 86"/>
                <a:gd name="T32" fmla="*/ 37 w 86"/>
                <a:gd name="T33" fmla="*/ 27 h 86"/>
                <a:gd name="T34" fmla="*/ 37 w 86"/>
                <a:gd name="T35" fmla="*/ 21 h 86"/>
                <a:gd name="T36" fmla="*/ 34 w 86"/>
                <a:gd name="T37" fmla="*/ 18 h 86"/>
                <a:gd name="T38" fmla="*/ 32 w 86"/>
                <a:gd name="T39" fmla="*/ 18 h 86"/>
                <a:gd name="T40" fmla="*/ 29 w 86"/>
                <a:gd name="T41" fmla="*/ 18 h 86"/>
                <a:gd name="T42" fmla="*/ 3 w 86"/>
                <a:gd name="T43" fmla="*/ 30 h 86"/>
                <a:gd name="T44" fmla="*/ 0 w 86"/>
                <a:gd name="T45" fmla="*/ 34 h 86"/>
                <a:gd name="T46" fmla="*/ 3 w 86"/>
                <a:gd name="T47" fmla="*/ 38 h 86"/>
                <a:gd name="T48" fmla="*/ 29 w 86"/>
                <a:gd name="T49" fmla="*/ 50 h 86"/>
                <a:gd name="T50" fmla="*/ 31 w 86"/>
                <a:gd name="T51" fmla="*/ 51 h 86"/>
                <a:gd name="T52" fmla="*/ 34 w 86"/>
                <a:gd name="T53" fmla="*/ 50 h 86"/>
                <a:gd name="T54" fmla="*/ 37 w 86"/>
                <a:gd name="T55" fmla="*/ 47 h 86"/>
                <a:gd name="T56" fmla="*/ 37 w 86"/>
                <a:gd name="T57" fmla="*/ 42 h 86"/>
                <a:gd name="T58" fmla="*/ 45 w 86"/>
                <a:gd name="T59" fmla="*/ 42 h 86"/>
                <a:gd name="T60" fmla="*/ 45 w 86"/>
                <a:gd name="T61" fmla="*/ 85 h 86"/>
                <a:gd name="T62" fmla="*/ 46 w 86"/>
                <a:gd name="T63" fmla="*/ 86 h 86"/>
                <a:gd name="T64" fmla="*/ 58 w 86"/>
                <a:gd name="T65" fmla="*/ 86 h 86"/>
                <a:gd name="T66" fmla="*/ 59 w 86"/>
                <a:gd name="T67" fmla="*/ 85 h 86"/>
                <a:gd name="T68" fmla="*/ 59 w 86"/>
                <a:gd name="T69" fmla="*/ 41 h 86"/>
                <a:gd name="T70" fmla="*/ 62 w 86"/>
                <a:gd name="T71" fmla="*/ 38 h 86"/>
                <a:gd name="T72" fmla="*/ 62 w 86"/>
                <a:gd name="T73" fmla="*/ 30 h 86"/>
                <a:gd name="T74" fmla="*/ 59 w 86"/>
                <a:gd name="T75" fmla="*/ 27 h 86"/>
                <a:gd name="T76" fmla="*/ 59 w 86"/>
                <a:gd name="T77" fmla="*/ 25 h 86"/>
                <a:gd name="T78" fmla="*/ 69 w 86"/>
                <a:gd name="T79" fmla="*/ 25 h 86"/>
                <a:gd name="T80" fmla="*/ 69 w 86"/>
                <a:gd name="T81" fmla="*/ 30 h 86"/>
                <a:gd name="T82" fmla="*/ 71 w 86"/>
                <a:gd name="T83" fmla="*/ 33 h 86"/>
                <a:gd name="T84" fmla="*/ 73 w 86"/>
                <a:gd name="T85" fmla="*/ 34 h 86"/>
                <a:gd name="T86" fmla="*/ 74 w 86"/>
                <a:gd name="T87" fmla="*/ 33 h 86"/>
                <a:gd name="T88" fmla="*/ 84 w 86"/>
                <a:gd name="T89" fmla="*/ 21 h 86"/>
                <a:gd name="T90" fmla="*/ 86 w 86"/>
                <a:gd name="T91" fmla="*/ 17 h 86"/>
                <a:gd name="T92" fmla="*/ 84 w 86"/>
                <a:gd name="T93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6" h="86">
                  <a:moveTo>
                    <a:pt x="84" y="13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73" y="1"/>
                    <a:pt x="73" y="1"/>
                    <a:pt x="72" y="1"/>
                  </a:cubicBezTo>
                  <a:cubicBezTo>
                    <a:pt x="72" y="1"/>
                    <a:pt x="71" y="1"/>
                    <a:pt x="71" y="1"/>
                  </a:cubicBezTo>
                  <a:cubicBezTo>
                    <a:pt x="70" y="2"/>
                    <a:pt x="69" y="3"/>
                    <a:pt x="69" y="4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0"/>
                    <a:pt x="5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1"/>
                    <a:pt x="44" y="12"/>
                    <a:pt x="44" y="13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3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0"/>
                    <a:pt x="36" y="19"/>
                    <a:pt x="34" y="18"/>
                  </a:cubicBezTo>
                  <a:cubicBezTo>
                    <a:pt x="34" y="18"/>
                    <a:pt x="33" y="18"/>
                    <a:pt x="32" y="18"/>
                  </a:cubicBezTo>
                  <a:cubicBezTo>
                    <a:pt x="31" y="18"/>
                    <a:pt x="30" y="18"/>
                    <a:pt x="29" y="18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1"/>
                    <a:pt x="30" y="51"/>
                    <a:pt x="31" y="51"/>
                  </a:cubicBezTo>
                  <a:cubicBezTo>
                    <a:pt x="32" y="51"/>
                    <a:pt x="33" y="51"/>
                    <a:pt x="34" y="50"/>
                  </a:cubicBezTo>
                  <a:cubicBezTo>
                    <a:pt x="36" y="50"/>
                    <a:pt x="37" y="48"/>
                    <a:pt x="37" y="47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6"/>
                    <a:pt x="45" y="86"/>
                    <a:pt x="46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9" y="86"/>
                    <a:pt x="59" y="86"/>
                    <a:pt x="59" y="85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1" y="41"/>
                    <a:pt x="62" y="40"/>
                    <a:pt x="62" y="3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1" y="28"/>
                    <a:pt x="59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1"/>
                    <a:pt x="70" y="33"/>
                    <a:pt x="71" y="33"/>
                  </a:cubicBezTo>
                  <a:cubicBezTo>
                    <a:pt x="71" y="34"/>
                    <a:pt x="72" y="34"/>
                    <a:pt x="73" y="34"/>
                  </a:cubicBezTo>
                  <a:cubicBezTo>
                    <a:pt x="73" y="34"/>
                    <a:pt x="74" y="34"/>
                    <a:pt x="74" y="3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5" y="21"/>
                    <a:pt x="86" y="19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391509" y="3356240"/>
            <a:ext cx="497344" cy="497344"/>
            <a:chOff x="8125599" y="1434035"/>
            <a:chExt cx="2036802" cy="2036802"/>
          </a:xfrm>
        </p:grpSpPr>
        <p:sp>
          <p:nvSpPr>
            <p:cNvPr id="54" name="椭圆 53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5" name="组合 54"/>
            <p:cNvGrpSpPr>
              <a:grpSpLocks noChangeAspect="1"/>
            </p:cNvGrpSpPr>
            <p:nvPr/>
          </p:nvGrpSpPr>
          <p:grpSpPr>
            <a:xfrm>
              <a:off x="8518659" y="1890295"/>
              <a:ext cx="1310642" cy="1124283"/>
              <a:chOff x="5084763" y="971548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56" name="Freeform 301"/>
              <p:cNvSpPr>
                <a:spLocks noEditPoints="1"/>
              </p:cNvSpPr>
              <p:nvPr/>
            </p:nvSpPr>
            <p:spPr bwMode="auto">
              <a:xfrm>
                <a:off x="5191140" y="1031873"/>
                <a:ext cx="217488" cy="217488"/>
              </a:xfrm>
              <a:custGeom>
                <a:avLst/>
                <a:gdLst>
                  <a:gd name="T0" fmla="*/ 6 w 58"/>
                  <a:gd name="T1" fmla="*/ 14 h 58"/>
                  <a:gd name="T2" fmla="*/ 7 w 58"/>
                  <a:gd name="T3" fmla="*/ 19 h 58"/>
                  <a:gd name="T4" fmla="*/ 4 w 58"/>
                  <a:gd name="T5" fmla="*/ 20 h 58"/>
                  <a:gd name="T6" fmla="*/ 0 w 58"/>
                  <a:gd name="T7" fmla="*/ 23 h 58"/>
                  <a:gd name="T8" fmla="*/ 2 w 58"/>
                  <a:gd name="T9" fmla="*/ 27 h 58"/>
                  <a:gd name="T10" fmla="*/ 5 w 58"/>
                  <a:gd name="T11" fmla="*/ 31 h 58"/>
                  <a:gd name="T12" fmla="*/ 2 w 58"/>
                  <a:gd name="T13" fmla="*/ 34 h 58"/>
                  <a:gd name="T14" fmla="*/ 1 w 58"/>
                  <a:gd name="T15" fmla="*/ 38 h 58"/>
                  <a:gd name="T16" fmla="*/ 5 w 58"/>
                  <a:gd name="T17" fmla="*/ 41 h 58"/>
                  <a:gd name="T18" fmla="*/ 8 w 58"/>
                  <a:gd name="T19" fmla="*/ 42 h 58"/>
                  <a:gd name="T20" fmla="*/ 8 w 58"/>
                  <a:gd name="T21" fmla="*/ 46 h 58"/>
                  <a:gd name="T22" fmla="*/ 9 w 58"/>
                  <a:gd name="T23" fmla="*/ 51 h 58"/>
                  <a:gd name="T24" fmla="*/ 14 w 58"/>
                  <a:gd name="T25" fmla="*/ 51 h 58"/>
                  <a:gd name="T26" fmla="*/ 18 w 58"/>
                  <a:gd name="T27" fmla="*/ 51 h 58"/>
                  <a:gd name="T28" fmla="*/ 19 w 58"/>
                  <a:gd name="T29" fmla="*/ 54 h 58"/>
                  <a:gd name="T30" fmla="*/ 22 w 58"/>
                  <a:gd name="T31" fmla="*/ 58 h 58"/>
                  <a:gd name="T32" fmla="*/ 27 w 58"/>
                  <a:gd name="T33" fmla="*/ 56 h 58"/>
                  <a:gd name="T34" fmla="*/ 31 w 58"/>
                  <a:gd name="T35" fmla="*/ 53 h 58"/>
                  <a:gd name="T36" fmla="*/ 33 w 58"/>
                  <a:gd name="T37" fmla="*/ 56 h 58"/>
                  <a:gd name="T38" fmla="*/ 38 w 58"/>
                  <a:gd name="T39" fmla="*/ 57 h 58"/>
                  <a:gd name="T40" fmla="*/ 40 w 58"/>
                  <a:gd name="T41" fmla="*/ 53 h 58"/>
                  <a:gd name="T42" fmla="*/ 42 w 58"/>
                  <a:gd name="T43" fmla="*/ 49 h 58"/>
                  <a:gd name="T44" fmla="*/ 46 w 58"/>
                  <a:gd name="T45" fmla="*/ 50 h 58"/>
                  <a:gd name="T46" fmla="*/ 50 w 58"/>
                  <a:gd name="T47" fmla="*/ 49 h 58"/>
                  <a:gd name="T48" fmla="*/ 51 w 58"/>
                  <a:gd name="T49" fmla="*/ 44 h 58"/>
                  <a:gd name="T50" fmla="*/ 50 w 58"/>
                  <a:gd name="T51" fmla="*/ 40 h 58"/>
                  <a:gd name="T52" fmla="*/ 54 w 58"/>
                  <a:gd name="T53" fmla="*/ 39 h 58"/>
                  <a:gd name="T54" fmla="*/ 57 w 58"/>
                  <a:gd name="T55" fmla="*/ 35 h 58"/>
                  <a:gd name="T56" fmla="*/ 55 w 58"/>
                  <a:gd name="T57" fmla="*/ 31 h 58"/>
                  <a:gd name="T58" fmla="*/ 52 w 58"/>
                  <a:gd name="T59" fmla="*/ 27 h 58"/>
                  <a:gd name="T60" fmla="*/ 55 w 58"/>
                  <a:gd name="T61" fmla="*/ 25 h 58"/>
                  <a:gd name="T62" fmla="*/ 56 w 58"/>
                  <a:gd name="T63" fmla="*/ 20 h 58"/>
                  <a:gd name="T64" fmla="*/ 53 w 58"/>
                  <a:gd name="T65" fmla="*/ 18 h 58"/>
                  <a:gd name="T66" fmla="*/ 48 w 58"/>
                  <a:gd name="T67" fmla="*/ 16 h 58"/>
                  <a:gd name="T68" fmla="*/ 49 w 58"/>
                  <a:gd name="T69" fmla="*/ 12 h 58"/>
                  <a:gd name="T70" fmla="*/ 48 w 58"/>
                  <a:gd name="T71" fmla="*/ 8 h 58"/>
                  <a:gd name="T72" fmla="*/ 44 w 58"/>
                  <a:gd name="T73" fmla="*/ 7 h 58"/>
                  <a:gd name="T74" fmla="*/ 39 w 58"/>
                  <a:gd name="T75" fmla="*/ 8 h 58"/>
                  <a:gd name="T76" fmla="*/ 38 w 58"/>
                  <a:gd name="T77" fmla="*/ 4 h 58"/>
                  <a:gd name="T78" fmla="*/ 35 w 58"/>
                  <a:gd name="T79" fmla="*/ 1 h 58"/>
                  <a:gd name="T80" fmla="*/ 30 w 58"/>
                  <a:gd name="T81" fmla="*/ 3 h 58"/>
                  <a:gd name="T82" fmla="*/ 27 w 58"/>
                  <a:gd name="T83" fmla="*/ 5 h 58"/>
                  <a:gd name="T84" fmla="*/ 24 w 58"/>
                  <a:gd name="T85" fmla="*/ 3 h 58"/>
                  <a:gd name="T86" fmla="*/ 20 w 58"/>
                  <a:gd name="T87" fmla="*/ 1 h 58"/>
                  <a:gd name="T88" fmla="*/ 17 w 58"/>
                  <a:gd name="T89" fmla="*/ 5 h 58"/>
                  <a:gd name="T90" fmla="*/ 15 w 58"/>
                  <a:gd name="T91" fmla="*/ 10 h 58"/>
                  <a:gd name="T92" fmla="*/ 12 w 58"/>
                  <a:gd name="T93" fmla="*/ 9 h 58"/>
                  <a:gd name="T94" fmla="*/ 7 w 58"/>
                  <a:gd name="T95" fmla="*/ 10 h 58"/>
                  <a:gd name="T96" fmla="*/ 6 w 58"/>
                  <a:gd name="T97" fmla="*/ 14 h 58"/>
                  <a:gd name="T98" fmla="*/ 23 w 58"/>
                  <a:gd name="T99" fmla="*/ 13 h 58"/>
                  <a:gd name="T100" fmla="*/ 45 w 58"/>
                  <a:gd name="T101" fmla="*/ 24 h 58"/>
                  <a:gd name="T102" fmla="*/ 34 w 58"/>
                  <a:gd name="T103" fmla="*/ 45 h 58"/>
                  <a:gd name="T104" fmla="*/ 13 w 58"/>
                  <a:gd name="T105" fmla="*/ 34 h 58"/>
                  <a:gd name="T106" fmla="*/ 23 w 58"/>
                  <a:gd name="T10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58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57" name="Freeform 302"/>
              <p:cNvSpPr>
                <a:spLocks noEditPoints="1"/>
              </p:cNvSpPr>
              <p:nvPr/>
            </p:nvSpPr>
            <p:spPr bwMode="auto">
              <a:xfrm>
                <a:off x="5084781" y="971548"/>
                <a:ext cx="139701" cy="139700"/>
              </a:xfrm>
              <a:custGeom>
                <a:avLst/>
                <a:gdLst>
                  <a:gd name="T0" fmla="*/ 4 w 37"/>
                  <a:gd name="T1" fmla="*/ 9 h 37"/>
                  <a:gd name="T2" fmla="*/ 5 w 37"/>
                  <a:gd name="T3" fmla="*/ 12 h 37"/>
                  <a:gd name="T4" fmla="*/ 2 w 37"/>
                  <a:gd name="T5" fmla="*/ 12 h 37"/>
                  <a:gd name="T6" fmla="*/ 0 w 37"/>
                  <a:gd name="T7" fmla="*/ 14 h 37"/>
                  <a:gd name="T8" fmla="*/ 1 w 37"/>
                  <a:gd name="T9" fmla="*/ 17 h 37"/>
                  <a:gd name="T10" fmla="*/ 3 w 37"/>
                  <a:gd name="T11" fmla="*/ 20 h 37"/>
                  <a:gd name="T12" fmla="*/ 2 w 37"/>
                  <a:gd name="T13" fmla="*/ 21 h 37"/>
                  <a:gd name="T14" fmla="*/ 1 w 37"/>
                  <a:gd name="T15" fmla="*/ 24 h 37"/>
                  <a:gd name="T16" fmla="*/ 3 w 37"/>
                  <a:gd name="T17" fmla="*/ 26 h 37"/>
                  <a:gd name="T18" fmla="*/ 5 w 37"/>
                  <a:gd name="T19" fmla="*/ 26 h 37"/>
                  <a:gd name="T20" fmla="*/ 5 w 37"/>
                  <a:gd name="T21" fmla="*/ 29 h 37"/>
                  <a:gd name="T22" fmla="*/ 6 w 37"/>
                  <a:gd name="T23" fmla="*/ 32 h 37"/>
                  <a:gd name="T24" fmla="*/ 9 w 37"/>
                  <a:gd name="T25" fmla="*/ 33 h 37"/>
                  <a:gd name="T26" fmla="*/ 12 w 37"/>
                  <a:gd name="T27" fmla="*/ 32 h 37"/>
                  <a:gd name="T28" fmla="*/ 12 w 37"/>
                  <a:gd name="T29" fmla="*/ 34 h 37"/>
                  <a:gd name="T30" fmla="*/ 15 w 37"/>
                  <a:gd name="T31" fmla="*/ 37 h 37"/>
                  <a:gd name="T32" fmla="*/ 17 w 37"/>
                  <a:gd name="T33" fmla="*/ 35 h 37"/>
                  <a:gd name="T34" fmla="*/ 20 w 37"/>
                  <a:gd name="T35" fmla="*/ 34 h 37"/>
                  <a:gd name="T36" fmla="*/ 21 w 37"/>
                  <a:gd name="T37" fmla="*/ 35 h 37"/>
                  <a:gd name="T38" fmla="*/ 24 w 37"/>
                  <a:gd name="T39" fmla="*/ 36 h 37"/>
                  <a:gd name="T40" fmla="*/ 26 w 37"/>
                  <a:gd name="T41" fmla="*/ 34 h 37"/>
                  <a:gd name="T42" fmla="*/ 27 w 37"/>
                  <a:gd name="T43" fmla="*/ 31 h 37"/>
                  <a:gd name="T44" fmla="*/ 29 w 37"/>
                  <a:gd name="T45" fmla="*/ 32 h 37"/>
                  <a:gd name="T46" fmla="*/ 32 w 37"/>
                  <a:gd name="T47" fmla="*/ 31 h 37"/>
                  <a:gd name="T48" fmla="*/ 33 w 37"/>
                  <a:gd name="T49" fmla="*/ 28 h 37"/>
                  <a:gd name="T50" fmla="*/ 32 w 37"/>
                  <a:gd name="T51" fmla="*/ 25 h 37"/>
                  <a:gd name="T52" fmla="*/ 35 w 37"/>
                  <a:gd name="T53" fmla="*/ 24 h 37"/>
                  <a:gd name="T54" fmla="*/ 37 w 37"/>
                  <a:gd name="T55" fmla="*/ 22 h 37"/>
                  <a:gd name="T56" fmla="*/ 36 w 37"/>
                  <a:gd name="T57" fmla="*/ 19 h 37"/>
                  <a:gd name="T58" fmla="*/ 34 w 37"/>
                  <a:gd name="T59" fmla="*/ 17 h 37"/>
                  <a:gd name="T60" fmla="*/ 35 w 37"/>
                  <a:gd name="T61" fmla="*/ 15 h 37"/>
                  <a:gd name="T62" fmla="*/ 36 w 37"/>
                  <a:gd name="T63" fmla="*/ 12 h 37"/>
                  <a:gd name="T64" fmla="*/ 34 w 37"/>
                  <a:gd name="T65" fmla="*/ 11 h 37"/>
                  <a:gd name="T66" fmla="*/ 31 w 37"/>
                  <a:gd name="T67" fmla="*/ 9 h 37"/>
                  <a:gd name="T68" fmla="*/ 32 w 37"/>
                  <a:gd name="T69" fmla="*/ 7 h 37"/>
                  <a:gd name="T70" fmla="*/ 31 w 37"/>
                  <a:gd name="T71" fmla="*/ 4 h 37"/>
                  <a:gd name="T72" fmla="*/ 28 w 37"/>
                  <a:gd name="T73" fmla="*/ 4 h 37"/>
                  <a:gd name="T74" fmla="*/ 25 w 37"/>
                  <a:gd name="T75" fmla="*/ 4 h 37"/>
                  <a:gd name="T76" fmla="*/ 25 w 37"/>
                  <a:gd name="T77" fmla="*/ 2 h 37"/>
                  <a:gd name="T78" fmla="*/ 22 w 37"/>
                  <a:gd name="T79" fmla="*/ 0 h 37"/>
                  <a:gd name="T80" fmla="*/ 20 w 37"/>
                  <a:gd name="T81" fmla="*/ 1 h 37"/>
                  <a:gd name="T82" fmla="*/ 17 w 37"/>
                  <a:gd name="T83" fmla="*/ 3 h 37"/>
                  <a:gd name="T84" fmla="*/ 16 w 37"/>
                  <a:gd name="T85" fmla="*/ 1 h 37"/>
                  <a:gd name="T86" fmla="*/ 13 w 37"/>
                  <a:gd name="T87" fmla="*/ 0 h 37"/>
                  <a:gd name="T88" fmla="*/ 11 w 37"/>
                  <a:gd name="T89" fmla="*/ 3 h 37"/>
                  <a:gd name="T90" fmla="*/ 10 w 37"/>
                  <a:gd name="T91" fmla="*/ 6 h 37"/>
                  <a:gd name="T92" fmla="*/ 8 w 37"/>
                  <a:gd name="T93" fmla="*/ 5 h 37"/>
                  <a:gd name="T94" fmla="*/ 5 w 37"/>
                  <a:gd name="T95" fmla="*/ 6 h 37"/>
                  <a:gd name="T96" fmla="*/ 4 w 37"/>
                  <a:gd name="T97" fmla="*/ 9 h 37"/>
                  <a:gd name="T98" fmla="*/ 15 w 37"/>
                  <a:gd name="T99" fmla="*/ 8 h 37"/>
                  <a:gd name="T100" fmla="*/ 29 w 37"/>
                  <a:gd name="T101" fmla="*/ 15 h 37"/>
                  <a:gd name="T102" fmla="*/ 22 w 37"/>
                  <a:gd name="T103" fmla="*/ 29 h 37"/>
                  <a:gd name="T104" fmla="*/ 8 w 37"/>
                  <a:gd name="T105" fmla="*/ 22 h 37"/>
                  <a:gd name="T106" fmla="*/ 15 w 37"/>
                  <a:gd name="T107" fmla="*/ 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58" name="Freeform 303"/>
              <p:cNvSpPr>
                <a:spLocks noEditPoints="1"/>
              </p:cNvSpPr>
              <p:nvPr/>
            </p:nvSpPr>
            <p:spPr bwMode="auto">
              <a:xfrm>
                <a:off x="5084763" y="1111250"/>
                <a:ext cx="109538" cy="104775"/>
              </a:xfrm>
              <a:custGeom>
                <a:avLst/>
                <a:gdLst>
                  <a:gd name="T0" fmla="*/ 3 w 29"/>
                  <a:gd name="T1" fmla="*/ 7 h 28"/>
                  <a:gd name="T2" fmla="*/ 4 w 29"/>
                  <a:gd name="T3" fmla="*/ 9 h 28"/>
                  <a:gd name="T4" fmla="*/ 2 w 29"/>
                  <a:gd name="T5" fmla="*/ 9 h 28"/>
                  <a:gd name="T6" fmla="*/ 0 w 29"/>
                  <a:gd name="T7" fmla="*/ 11 h 28"/>
                  <a:gd name="T8" fmla="*/ 1 w 29"/>
                  <a:gd name="T9" fmla="*/ 13 h 28"/>
                  <a:gd name="T10" fmla="*/ 3 w 29"/>
                  <a:gd name="T11" fmla="*/ 15 h 28"/>
                  <a:gd name="T12" fmla="*/ 1 w 29"/>
                  <a:gd name="T13" fmla="*/ 16 h 28"/>
                  <a:gd name="T14" fmla="*/ 1 w 29"/>
                  <a:gd name="T15" fmla="*/ 19 h 28"/>
                  <a:gd name="T16" fmla="*/ 3 w 29"/>
                  <a:gd name="T17" fmla="*/ 20 h 28"/>
                  <a:gd name="T18" fmla="*/ 4 w 29"/>
                  <a:gd name="T19" fmla="*/ 20 h 28"/>
                  <a:gd name="T20" fmla="*/ 4 w 29"/>
                  <a:gd name="T21" fmla="*/ 23 h 28"/>
                  <a:gd name="T22" fmla="*/ 5 w 29"/>
                  <a:gd name="T23" fmla="*/ 25 h 28"/>
                  <a:gd name="T24" fmla="*/ 7 w 29"/>
                  <a:gd name="T25" fmla="*/ 25 h 28"/>
                  <a:gd name="T26" fmla="*/ 9 w 29"/>
                  <a:gd name="T27" fmla="*/ 25 h 28"/>
                  <a:gd name="T28" fmla="*/ 10 w 29"/>
                  <a:gd name="T29" fmla="*/ 27 h 28"/>
                  <a:gd name="T30" fmla="*/ 11 w 29"/>
                  <a:gd name="T31" fmla="*/ 28 h 28"/>
                  <a:gd name="T32" fmla="*/ 13 w 29"/>
                  <a:gd name="T33" fmla="*/ 27 h 28"/>
                  <a:gd name="T34" fmla="*/ 15 w 29"/>
                  <a:gd name="T35" fmla="*/ 26 h 28"/>
                  <a:gd name="T36" fmla="*/ 17 w 29"/>
                  <a:gd name="T37" fmla="*/ 27 h 28"/>
                  <a:gd name="T38" fmla="*/ 19 w 29"/>
                  <a:gd name="T39" fmla="*/ 28 h 28"/>
                  <a:gd name="T40" fmla="*/ 20 w 29"/>
                  <a:gd name="T41" fmla="*/ 26 h 28"/>
                  <a:gd name="T42" fmla="*/ 21 w 29"/>
                  <a:gd name="T43" fmla="*/ 24 h 28"/>
                  <a:gd name="T44" fmla="*/ 23 w 29"/>
                  <a:gd name="T45" fmla="*/ 24 h 28"/>
                  <a:gd name="T46" fmla="*/ 25 w 29"/>
                  <a:gd name="T47" fmla="*/ 24 h 28"/>
                  <a:gd name="T48" fmla="*/ 25 w 29"/>
                  <a:gd name="T49" fmla="*/ 21 h 28"/>
                  <a:gd name="T50" fmla="*/ 25 w 29"/>
                  <a:gd name="T51" fmla="*/ 19 h 28"/>
                  <a:gd name="T52" fmla="*/ 27 w 29"/>
                  <a:gd name="T53" fmla="*/ 19 h 28"/>
                  <a:gd name="T54" fmla="*/ 29 w 29"/>
                  <a:gd name="T55" fmla="*/ 17 h 28"/>
                  <a:gd name="T56" fmla="*/ 28 w 29"/>
                  <a:gd name="T57" fmla="*/ 15 h 28"/>
                  <a:gd name="T58" fmla="*/ 26 w 29"/>
                  <a:gd name="T59" fmla="*/ 13 h 28"/>
                  <a:gd name="T60" fmla="*/ 27 w 29"/>
                  <a:gd name="T61" fmla="*/ 12 h 28"/>
                  <a:gd name="T62" fmla="*/ 28 w 29"/>
                  <a:gd name="T63" fmla="*/ 10 h 28"/>
                  <a:gd name="T64" fmla="*/ 26 w 29"/>
                  <a:gd name="T65" fmla="*/ 8 h 28"/>
                  <a:gd name="T66" fmla="*/ 24 w 29"/>
                  <a:gd name="T67" fmla="*/ 7 h 28"/>
                  <a:gd name="T68" fmla="*/ 25 w 29"/>
                  <a:gd name="T69" fmla="*/ 6 h 28"/>
                  <a:gd name="T70" fmla="*/ 24 w 29"/>
                  <a:gd name="T71" fmla="*/ 3 h 28"/>
                  <a:gd name="T72" fmla="*/ 22 w 29"/>
                  <a:gd name="T73" fmla="*/ 3 h 28"/>
                  <a:gd name="T74" fmla="*/ 19 w 29"/>
                  <a:gd name="T75" fmla="*/ 3 h 28"/>
                  <a:gd name="T76" fmla="*/ 19 w 29"/>
                  <a:gd name="T77" fmla="*/ 2 h 28"/>
                  <a:gd name="T78" fmla="*/ 17 w 29"/>
                  <a:gd name="T79" fmla="*/ 0 h 28"/>
                  <a:gd name="T80" fmla="*/ 15 w 29"/>
                  <a:gd name="T81" fmla="*/ 1 h 28"/>
                  <a:gd name="T82" fmla="*/ 13 w 29"/>
                  <a:gd name="T83" fmla="*/ 2 h 28"/>
                  <a:gd name="T84" fmla="*/ 12 w 29"/>
                  <a:gd name="T85" fmla="*/ 1 h 28"/>
                  <a:gd name="T86" fmla="*/ 10 w 29"/>
                  <a:gd name="T87" fmla="*/ 0 h 28"/>
                  <a:gd name="T88" fmla="*/ 9 w 29"/>
                  <a:gd name="T89" fmla="*/ 2 h 28"/>
                  <a:gd name="T90" fmla="*/ 8 w 29"/>
                  <a:gd name="T91" fmla="*/ 4 h 28"/>
                  <a:gd name="T92" fmla="*/ 6 w 29"/>
                  <a:gd name="T93" fmla="*/ 4 h 28"/>
                  <a:gd name="T94" fmla="*/ 4 w 29"/>
                  <a:gd name="T95" fmla="*/ 4 h 28"/>
                  <a:gd name="T96" fmla="*/ 3 w 29"/>
                  <a:gd name="T97" fmla="*/ 7 h 28"/>
                  <a:gd name="T98" fmla="*/ 12 w 29"/>
                  <a:gd name="T99" fmla="*/ 6 h 28"/>
                  <a:gd name="T100" fmla="*/ 22 w 29"/>
                  <a:gd name="T101" fmla="*/ 12 h 28"/>
                  <a:gd name="T102" fmla="*/ 17 w 29"/>
                  <a:gd name="T103" fmla="*/ 22 h 28"/>
                  <a:gd name="T104" fmla="*/ 6 w 29"/>
                  <a:gd name="T105" fmla="*/ 17 h 28"/>
                  <a:gd name="T106" fmla="*/ 12 w 29"/>
                  <a:gd name="T10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" h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>
            <a:off x="5989100" y="3803154"/>
            <a:ext cx="497344" cy="497344"/>
            <a:chOff x="8125599" y="1434035"/>
            <a:chExt cx="2036802" cy="2036802"/>
          </a:xfrm>
        </p:grpSpPr>
        <p:sp>
          <p:nvSpPr>
            <p:cNvPr id="60" name="椭圆 59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Freeform 9"/>
            <p:cNvSpPr>
              <a:spLocks noEditPoints="1"/>
            </p:cNvSpPr>
            <p:nvPr/>
          </p:nvSpPr>
          <p:spPr bwMode="auto">
            <a:xfrm rot="19469485">
              <a:off x="8577909" y="1818269"/>
              <a:ext cx="1162163" cy="1238355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661994" y="3744576"/>
            <a:ext cx="497344" cy="497344"/>
            <a:chOff x="8125599" y="1434035"/>
            <a:chExt cx="2036802" cy="2036802"/>
          </a:xfrm>
        </p:grpSpPr>
        <p:sp>
          <p:nvSpPr>
            <p:cNvPr id="63" name="椭圆 62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Freeform 206"/>
            <p:cNvSpPr>
              <a:spLocks noChangeAspect="1" noEditPoints="1"/>
            </p:cNvSpPr>
            <p:nvPr/>
          </p:nvSpPr>
          <p:spPr bwMode="auto">
            <a:xfrm>
              <a:off x="8691164" y="1871942"/>
              <a:ext cx="935653" cy="1131009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ripple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4" presetID="10" presetClass="entr" presetSubtype="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2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24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5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30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32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3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38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40" dur="7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41" dur="7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4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46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48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49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2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54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56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5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0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62" presetID="22" presetClass="entr" presetSubtype="8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62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36" grpId="0" animBg="1"/>
          <p:bldP spid="37" grpId="0"/>
          <p:bldP spid="2" grpId="0" animBg="1"/>
          <p:bldP spid="38" grpId="0"/>
          <p:bldP spid="39" grpId="0"/>
          <p:bldP spid="40" grpId="0"/>
          <p:bldP spid="41" grpId="0"/>
          <p:bldP spid="42" grpId="0"/>
          <p:bldP spid="2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4" presetID="10" presetClass="entr" presetSubtype="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2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3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38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4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46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2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5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0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62" presetID="22" presetClass="entr" presetSubtype="8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62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36" grpId="0" animBg="1"/>
          <p:bldP spid="37" grpId="0"/>
          <p:bldP spid="2" grpId="0" animBg="1"/>
          <p:bldP spid="38" grpId="0"/>
          <p:bldP spid="39" grpId="0"/>
          <p:bldP spid="40" grpId="0"/>
          <p:bldP spid="41" grpId="0"/>
          <p:bldP spid="42" grpId="0"/>
          <p:bldP spid="29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矩形 110"/>
          <p:cNvSpPr/>
          <p:nvPr/>
        </p:nvSpPr>
        <p:spPr>
          <a:xfrm>
            <a:off x="3" y="2377717"/>
            <a:ext cx="5053949" cy="27557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rtlCol="0" anchor="ctr"/>
          <a:lstStyle/>
          <a:p>
            <a:pPr algn="ctr"/>
            <a:endParaRPr lang="zh-CN" altLang="en-US" sz="1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文本框 3"/>
          <p:cNvSpPr txBox="1"/>
          <p:nvPr/>
        </p:nvSpPr>
        <p:spPr>
          <a:xfrm>
            <a:off x="4668014" y="1344167"/>
            <a:ext cx="870609" cy="1066440"/>
          </a:xfrm>
          <a:prstGeom prst="rect">
            <a:avLst/>
          </a:prstGeom>
          <a:noFill/>
        </p:spPr>
        <p:txBody>
          <a:bodyPr wrap="none" lIns="68573" tIns="34287" rIns="68573" bIns="34287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</a:t>
            </a:r>
          </a:p>
          <a:p>
            <a:pPr algn="ctr">
              <a:lnSpc>
                <a:spcPct val="90000"/>
              </a:lnSpc>
            </a:pPr>
            <a:r>
              <a:rPr lang="en-US" altLang="zh-CN" sz="4500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500" dirty="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3" name="组合 112"/>
          <p:cNvGrpSpPr/>
          <p:nvPr/>
        </p:nvGrpSpPr>
        <p:grpSpPr>
          <a:xfrm>
            <a:off x="4214885" y="918455"/>
            <a:ext cx="1734833" cy="1734833"/>
            <a:chOff x="6864437" y="1751529"/>
            <a:chExt cx="1970470" cy="1970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4" name="任意多边形 113"/>
            <p:cNvSpPr/>
            <p:nvPr/>
          </p:nvSpPr>
          <p:spPr>
            <a:xfrm>
              <a:off x="6864437" y="1751529"/>
              <a:ext cx="1970470" cy="1523844"/>
            </a:xfrm>
            <a:custGeom>
              <a:avLst/>
              <a:gdLst>
                <a:gd name="connsiteX0" fmla="*/ 985235 w 1970470"/>
                <a:gd name="connsiteY0" fmla="*/ 0 h 1523844"/>
                <a:gd name="connsiteX1" fmla="*/ 1970470 w 1970470"/>
                <a:gd name="connsiteY1" fmla="*/ 985235 h 1523844"/>
                <a:gd name="connsiteX2" fmla="*/ 1851557 w 1970470"/>
                <a:gd name="connsiteY2" fmla="*/ 1454856 h 1523844"/>
                <a:gd name="connsiteX3" fmla="*/ 1809646 w 1970470"/>
                <a:gd name="connsiteY3" fmla="*/ 1523844 h 1523844"/>
                <a:gd name="connsiteX4" fmla="*/ 1380307 w 1970470"/>
                <a:gd name="connsiteY4" fmla="*/ 1523844 h 1523844"/>
                <a:gd name="connsiteX5" fmla="*/ 1458954 w 1970470"/>
                <a:gd name="connsiteY5" fmla="*/ 1458954 h 1523844"/>
                <a:gd name="connsiteX6" fmla="*/ 1655175 w 1970470"/>
                <a:gd name="connsiteY6" fmla="*/ 985235 h 1523844"/>
                <a:gd name="connsiteX7" fmla="*/ 985235 w 1970470"/>
                <a:gd name="connsiteY7" fmla="*/ 315295 h 1523844"/>
                <a:gd name="connsiteX8" fmla="*/ 315295 w 1970470"/>
                <a:gd name="connsiteY8" fmla="*/ 985235 h 1523844"/>
                <a:gd name="connsiteX9" fmla="*/ 511516 w 1970470"/>
                <a:gd name="connsiteY9" fmla="*/ 1458954 h 1523844"/>
                <a:gd name="connsiteX10" fmla="*/ 590163 w 1970470"/>
                <a:gd name="connsiteY10" fmla="*/ 1523844 h 1523844"/>
                <a:gd name="connsiteX11" fmla="*/ 160824 w 1970470"/>
                <a:gd name="connsiteY11" fmla="*/ 1523844 h 1523844"/>
                <a:gd name="connsiteX12" fmla="*/ 118913 w 1970470"/>
                <a:gd name="connsiteY12" fmla="*/ 1454856 h 1523844"/>
                <a:gd name="connsiteX13" fmla="*/ 0 w 1970470"/>
                <a:gd name="connsiteY13" fmla="*/ 985235 h 1523844"/>
                <a:gd name="connsiteX14" fmla="*/ 985235 w 1970470"/>
                <a:gd name="connsiteY14" fmla="*/ 0 h 152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470" h="1523844">
                  <a:moveTo>
                    <a:pt x="985235" y="0"/>
                  </a:moveTo>
                  <a:cubicBezTo>
                    <a:pt x="1529365" y="0"/>
                    <a:pt x="1970470" y="441105"/>
                    <a:pt x="1970470" y="985235"/>
                  </a:cubicBezTo>
                  <a:cubicBezTo>
                    <a:pt x="1970470" y="1155276"/>
                    <a:pt x="1927393" y="1315255"/>
                    <a:pt x="1851557" y="1454856"/>
                  </a:cubicBezTo>
                  <a:lnTo>
                    <a:pt x="1809646" y="1523844"/>
                  </a:lnTo>
                  <a:lnTo>
                    <a:pt x="1380307" y="1523844"/>
                  </a:lnTo>
                  <a:lnTo>
                    <a:pt x="1458954" y="1458954"/>
                  </a:lnTo>
                  <a:cubicBezTo>
                    <a:pt x="1580189" y="1337719"/>
                    <a:pt x="1655175" y="1170234"/>
                    <a:pt x="1655175" y="985235"/>
                  </a:cubicBezTo>
                  <a:cubicBezTo>
                    <a:pt x="1655175" y="615237"/>
                    <a:pt x="1355233" y="315295"/>
                    <a:pt x="985235" y="315295"/>
                  </a:cubicBezTo>
                  <a:cubicBezTo>
                    <a:pt x="615237" y="315295"/>
                    <a:pt x="315295" y="615237"/>
                    <a:pt x="315295" y="985235"/>
                  </a:cubicBezTo>
                  <a:cubicBezTo>
                    <a:pt x="315295" y="1170234"/>
                    <a:pt x="390281" y="1337719"/>
                    <a:pt x="511516" y="1458954"/>
                  </a:cubicBezTo>
                  <a:lnTo>
                    <a:pt x="590163" y="1523844"/>
                  </a:lnTo>
                  <a:lnTo>
                    <a:pt x="160824" y="1523844"/>
                  </a:lnTo>
                  <a:lnTo>
                    <a:pt x="118913" y="1454856"/>
                  </a:lnTo>
                  <a:cubicBezTo>
                    <a:pt x="43077" y="1315255"/>
                    <a:pt x="0" y="1155276"/>
                    <a:pt x="0" y="985235"/>
                  </a:cubicBezTo>
                  <a:cubicBezTo>
                    <a:pt x="0" y="441105"/>
                    <a:pt x="441105" y="0"/>
                    <a:pt x="985235" y="0"/>
                  </a:cubicBezTo>
                  <a:close/>
                </a:path>
              </a:pathLst>
            </a:cu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5" name="任意多边形 114"/>
            <p:cNvSpPr/>
            <p:nvPr/>
          </p:nvSpPr>
          <p:spPr>
            <a:xfrm>
              <a:off x="7025261" y="3275373"/>
              <a:ext cx="1648822" cy="446626"/>
            </a:xfrm>
            <a:custGeom>
              <a:avLst/>
              <a:gdLst>
                <a:gd name="connsiteX0" fmla="*/ 0 w 1648822"/>
                <a:gd name="connsiteY0" fmla="*/ 0 h 446626"/>
                <a:gd name="connsiteX1" fmla="*/ 429339 w 1648822"/>
                <a:gd name="connsiteY1" fmla="*/ 0 h 446626"/>
                <a:gd name="connsiteX2" fmla="*/ 449841 w 1648822"/>
                <a:gd name="connsiteY2" fmla="*/ 16916 h 446626"/>
                <a:gd name="connsiteX3" fmla="*/ 824411 w 1648822"/>
                <a:gd name="connsiteY3" fmla="*/ 131331 h 446626"/>
                <a:gd name="connsiteX4" fmla="*/ 1198981 w 1648822"/>
                <a:gd name="connsiteY4" fmla="*/ 16916 h 446626"/>
                <a:gd name="connsiteX5" fmla="*/ 1219483 w 1648822"/>
                <a:gd name="connsiteY5" fmla="*/ 0 h 446626"/>
                <a:gd name="connsiteX6" fmla="*/ 1648822 w 1648822"/>
                <a:gd name="connsiteY6" fmla="*/ 0 h 446626"/>
                <a:gd name="connsiteX7" fmla="*/ 1641383 w 1648822"/>
                <a:gd name="connsiteY7" fmla="*/ 12245 h 446626"/>
                <a:gd name="connsiteX8" fmla="*/ 824411 w 1648822"/>
                <a:gd name="connsiteY8" fmla="*/ 446626 h 446626"/>
                <a:gd name="connsiteX9" fmla="*/ 7439 w 1648822"/>
                <a:gd name="connsiteY9" fmla="*/ 12245 h 446626"/>
                <a:gd name="connsiteX10" fmla="*/ 0 w 1648822"/>
                <a:gd name="connsiteY10" fmla="*/ 0 h 4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822" h="446626">
                  <a:moveTo>
                    <a:pt x="0" y="0"/>
                  </a:moveTo>
                  <a:lnTo>
                    <a:pt x="429339" y="0"/>
                  </a:lnTo>
                  <a:lnTo>
                    <a:pt x="449841" y="16916"/>
                  </a:lnTo>
                  <a:cubicBezTo>
                    <a:pt x="556764" y="89152"/>
                    <a:pt x="685662" y="131331"/>
                    <a:pt x="824411" y="131331"/>
                  </a:cubicBezTo>
                  <a:cubicBezTo>
                    <a:pt x="963160" y="131331"/>
                    <a:pt x="1092058" y="89152"/>
                    <a:pt x="1198981" y="16916"/>
                  </a:cubicBezTo>
                  <a:lnTo>
                    <a:pt x="1219483" y="0"/>
                  </a:lnTo>
                  <a:lnTo>
                    <a:pt x="1648822" y="0"/>
                  </a:lnTo>
                  <a:lnTo>
                    <a:pt x="1641383" y="12245"/>
                  </a:lnTo>
                  <a:cubicBezTo>
                    <a:pt x="1464329" y="274319"/>
                    <a:pt x="1164492" y="446626"/>
                    <a:pt x="824411" y="446626"/>
                  </a:cubicBezTo>
                  <a:cubicBezTo>
                    <a:pt x="484330" y="446626"/>
                    <a:pt x="184493" y="274319"/>
                    <a:pt x="7439" y="122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6" name="矩形 115"/>
          <p:cNvSpPr/>
          <p:nvPr/>
        </p:nvSpPr>
        <p:spPr>
          <a:xfrm flipV="1">
            <a:off x="2" y="2905275"/>
            <a:ext cx="3447147" cy="2772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rtlCol="0" anchor="ctr"/>
          <a:lstStyle/>
          <a:p>
            <a:pPr algn="ctr"/>
            <a:endParaRPr lang="zh-CN" altLang="en-US" sz="1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文本框 16"/>
          <p:cNvSpPr txBox="1"/>
          <p:nvPr/>
        </p:nvSpPr>
        <p:spPr>
          <a:xfrm>
            <a:off x="3020144" y="3318131"/>
            <a:ext cx="870609" cy="1066440"/>
          </a:xfrm>
          <a:prstGeom prst="rect">
            <a:avLst/>
          </a:prstGeom>
          <a:noFill/>
        </p:spPr>
        <p:txBody>
          <a:bodyPr wrap="none" lIns="68573" tIns="34287" rIns="68573" bIns="34287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</a:t>
            </a:r>
          </a:p>
          <a:p>
            <a:pPr algn="ctr">
              <a:lnSpc>
                <a:spcPct val="90000"/>
              </a:lnSpc>
            </a:pPr>
            <a:r>
              <a:rPr lang="en-US" altLang="zh-CN" sz="45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5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8" name="组合 117"/>
          <p:cNvGrpSpPr/>
          <p:nvPr/>
        </p:nvGrpSpPr>
        <p:grpSpPr>
          <a:xfrm flipV="1">
            <a:off x="2591076" y="2905278"/>
            <a:ext cx="1734833" cy="1734833"/>
            <a:chOff x="6864437" y="1751529"/>
            <a:chExt cx="1970470" cy="1970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9" name="任意多边形 118"/>
            <p:cNvSpPr/>
            <p:nvPr/>
          </p:nvSpPr>
          <p:spPr>
            <a:xfrm>
              <a:off x="6864437" y="1751529"/>
              <a:ext cx="1970470" cy="1523844"/>
            </a:xfrm>
            <a:custGeom>
              <a:avLst/>
              <a:gdLst>
                <a:gd name="connsiteX0" fmla="*/ 985235 w 1970470"/>
                <a:gd name="connsiteY0" fmla="*/ 0 h 1523844"/>
                <a:gd name="connsiteX1" fmla="*/ 1970470 w 1970470"/>
                <a:gd name="connsiteY1" fmla="*/ 985235 h 1523844"/>
                <a:gd name="connsiteX2" fmla="*/ 1851557 w 1970470"/>
                <a:gd name="connsiteY2" fmla="*/ 1454856 h 1523844"/>
                <a:gd name="connsiteX3" fmla="*/ 1809646 w 1970470"/>
                <a:gd name="connsiteY3" fmla="*/ 1523844 h 1523844"/>
                <a:gd name="connsiteX4" fmla="*/ 1380307 w 1970470"/>
                <a:gd name="connsiteY4" fmla="*/ 1523844 h 1523844"/>
                <a:gd name="connsiteX5" fmla="*/ 1458954 w 1970470"/>
                <a:gd name="connsiteY5" fmla="*/ 1458954 h 1523844"/>
                <a:gd name="connsiteX6" fmla="*/ 1655175 w 1970470"/>
                <a:gd name="connsiteY6" fmla="*/ 985235 h 1523844"/>
                <a:gd name="connsiteX7" fmla="*/ 985235 w 1970470"/>
                <a:gd name="connsiteY7" fmla="*/ 315295 h 1523844"/>
                <a:gd name="connsiteX8" fmla="*/ 315295 w 1970470"/>
                <a:gd name="connsiteY8" fmla="*/ 985235 h 1523844"/>
                <a:gd name="connsiteX9" fmla="*/ 511516 w 1970470"/>
                <a:gd name="connsiteY9" fmla="*/ 1458954 h 1523844"/>
                <a:gd name="connsiteX10" fmla="*/ 590163 w 1970470"/>
                <a:gd name="connsiteY10" fmla="*/ 1523844 h 1523844"/>
                <a:gd name="connsiteX11" fmla="*/ 160824 w 1970470"/>
                <a:gd name="connsiteY11" fmla="*/ 1523844 h 1523844"/>
                <a:gd name="connsiteX12" fmla="*/ 118913 w 1970470"/>
                <a:gd name="connsiteY12" fmla="*/ 1454856 h 1523844"/>
                <a:gd name="connsiteX13" fmla="*/ 0 w 1970470"/>
                <a:gd name="connsiteY13" fmla="*/ 985235 h 1523844"/>
                <a:gd name="connsiteX14" fmla="*/ 985235 w 1970470"/>
                <a:gd name="connsiteY14" fmla="*/ 0 h 152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470" h="1523844">
                  <a:moveTo>
                    <a:pt x="985235" y="0"/>
                  </a:moveTo>
                  <a:cubicBezTo>
                    <a:pt x="1529365" y="0"/>
                    <a:pt x="1970470" y="441105"/>
                    <a:pt x="1970470" y="985235"/>
                  </a:cubicBezTo>
                  <a:cubicBezTo>
                    <a:pt x="1970470" y="1155276"/>
                    <a:pt x="1927393" y="1315255"/>
                    <a:pt x="1851557" y="1454856"/>
                  </a:cubicBezTo>
                  <a:lnTo>
                    <a:pt x="1809646" y="1523844"/>
                  </a:lnTo>
                  <a:lnTo>
                    <a:pt x="1380307" y="1523844"/>
                  </a:lnTo>
                  <a:lnTo>
                    <a:pt x="1458954" y="1458954"/>
                  </a:lnTo>
                  <a:cubicBezTo>
                    <a:pt x="1580189" y="1337719"/>
                    <a:pt x="1655175" y="1170234"/>
                    <a:pt x="1655175" y="985235"/>
                  </a:cubicBezTo>
                  <a:cubicBezTo>
                    <a:pt x="1655175" y="615237"/>
                    <a:pt x="1355233" y="315295"/>
                    <a:pt x="985235" y="315295"/>
                  </a:cubicBezTo>
                  <a:cubicBezTo>
                    <a:pt x="615237" y="315295"/>
                    <a:pt x="315295" y="615237"/>
                    <a:pt x="315295" y="985235"/>
                  </a:cubicBezTo>
                  <a:cubicBezTo>
                    <a:pt x="315295" y="1170234"/>
                    <a:pt x="390281" y="1337719"/>
                    <a:pt x="511516" y="1458954"/>
                  </a:cubicBezTo>
                  <a:lnTo>
                    <a:pt x="590163" y="1523844"/>
                  </a:lnTo>
                  <a:lnTo>
                    <a:pt x="160824" y="1523844"/>
                  </a:lnTo>
                  <a:lnTo>
                    <a:pt x="118913" y="1454856"/>
                  </a:lnTo>
                  <a:cubicBezTo>
                    <a:pt x="43077" y="1315255"/>
                    <a:pt x="0" y="1155276"/>
                    <a:pt x="0" y="985235"/>
                  </a:cubicBezTo>
                  <a:cubicBezTo>
                    <a:pt x="0" y="441105"/>
                    <a:pt x="441105" y="0"/>
                    <a:pt x="985235" y="0"/>
                  </a:cubicBezTo>
                  <a:close/>
                </a:path>
              </a:pathLst>
            </a:cu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0" name="任意多边形 119"/>
            <p:cNvSpPr/>
            <p:nvPr/>
          </p:nvSpPr>
          <p:spPr>
            <a:xfrm>
              <a:off x="7025261" y="3275373"/>
              <a:ext cx="1648822" cy="446626"/>
            </a:xfrm>
            <a:custGeom>
              <a:avLst/>
              <a:gdLst>
                <a:gd name="connsiteX0" fmla="*/ 0 w 1648822"/>
                <a:gd name="connsiteY0" fmla="*/ 0 h 446626"/>
                <a:gd name="connsiteX1" fmla="*/ 429339 w 1648822"/>
                <a:gd name="connsiteY1" fmla="*/ 0 h 446626"/>
                <a:gd name="connsiteX2" fmla="*/ 449841 w 1648822"/>
                <a:gd name="connsiteY2" fmla="*/ 16916 h 446626"/>
                <a:gd name="connsiteX3" fmla="*/ 824411 w 1648822"/>
                <a:gd name="connsiteY3" fmla="*/ 131331 h 446626"/>
                <a:gd name="connsiteX4" fmla="*/ 1198981 w 1648822"/>
                <a:gd name="connsiteY4" fmla="*/ 16916 h 446626"/>
                <a:gd name="connsiteX5" fmla="*/ 1219483 w 1648822"/>
                <a:gd name="connsiteY5" fmla="*/ 0 h 446626"/>
                <a:gd name="connsiteX6" fmla="*/ 1648822 w 1648822"/>
                <a:gd name="connsiteY6" fmla="*/ 0 h 446626"/>
                <a:gd name="connsiteX7" fmla="*/ 1641383 w 1648822"/>
                <a:gd name="connsiteY7" fmla="*/ 12245 h 446626"/>
                <a:gd name="connsiteX8" fmla="*/ 824411 w 1648822"/>
                <a:gd name="connsiteY8" fmla="*/ 446626 h 446626"/>
                <a:gd name="connsiteX9" fmla="*/ 7439 w 1648822"/>
                <a:gd name="connsiteY9" fmla="*/ 12245 h 446626"/>
                <a:gd name="connsiteX10" fmla="*/ 0 w 1648822"/>
                <a:gd name="connsiteY10" fmla="*/ 0 h 4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822" h="446626">
                  <a:moveTo>
                    <a:pt x="0" y="0"/>
                  </a:moveTo>
                  <a:lnTo>
                    <a:pt x="429339" y="0"/>
                  </a:lnTo>
                  <a:lnTo>
                    <a:pt x="449841" y="16916"/>
                  </a:lnTo>
                  <a:cubicBezTo>
                    <a:pt x="556764" y="89152"/>
                    <a:pt x="685662" y="131331"/>
                    <a:pt x="824411" y="131331"/>
                  </a:cubicBezTo>
                  <a:cubicBezTo>
                    <a:pt x="963160" y="131331"/>
                    <a:pt x="1092058" y="89152"/>
                    <a:pt x="1198981" y="16916"/>
                  </a:cubicBezTo>
                  <a:lnTo>
                    <a:pt x="1219483" y="0"/>
                  </a:lnTo>
                  <a:lnTo>
                    <a:pt x="1648822" y="0"/>
                  </a:lnTo>
                  <a:lnTo>
                    <a:pt x="1641383" y="12245"/>
                  </a:lnTo>
                  <a:cubicBezTo>
                    <a:pt x="1464329" y="274319"/>
                    <a:pt x="1164492" y="446626"/>
                    <a:pt x="824411" y="446626"/>
                  </a:cubicBezTo>
                  <a:cubicBezTo>
                    <a:pt x="484330" y="446626"/>
                    <a:pt x="184493" y="274319"/>
                    <a:pt x="7439" y="122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1" name="矩形 120"/>
          <p:cNvSpPr/>
          <p:nvPr/>
        </p:nvSpPr>
        <p:spPr>
          <a:xfrm flipV="1">
            <a:off x="5242834" y="2905275"/>
            <a:ext cx="3901166" cy="2772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rtlCol="0" anchor="ctr"/>
          <a:lstStyle/>
          <a:p>
            <a:pPr algn="ctr"/>
            <a:endParaRPr lang="zh-CN" altLang="en-US" sz="1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文本框 24"/>
          <p:cNvSpPr txBox="1"/>
          <p:nvPr/>
        </p:nvSpPr>
        <p:spPr>
          <a:xfrm>
            <a:off x="4888766" y="3330162"/>
            <a:ext cx="870609" cy="1066440"/>
          </a:xfrm>
          <a:prstGeom prst="rect">
            <a:avLst/>
          </a:prstGeom>
          <a:noFill/>
        </p:spPr>
        <p:txBody>
          <a:bodyPr wrap="none" lIns="68573" tIns="34287" rIns="68573" bIns="34287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</a:t>
            </a:r>
          </a:p>
          <a:p>
            <a:pPr algn="ctr">
              <a:lnSpc>
                <a:spcPct val="90000"/>
              </a:lnSpc>
            </a:pPr>
            <a:r>
              <a:rPr lang="en-US" altLang="zh-CN" sz="4500" dirty="0">
                <a:solidFill>
                  <a:srgbClr val="202A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500" dirty="0">
              <a:solidFill>
                <a:srgbClr val="202A3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3" name="组合 122"/>
          <p:cNvGrpSpPr/>
          <p:nvPr/>
        </p:nvGrpSpPr>
        <p:grpSpPr>
          <a:xfrm flipV="1">
            <a:off x="4424297" y="2905278"/>
            <a:ext cx="1734833" cy="1734833"/>
            <a:chOff x="6864437" y="1751529"/>
            <a:chExt cx="1970470" cy="1970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4" name="任意多边形 123"/>
            <p:cNvSpPr/>
            <p:nvPr/>
          </p:nvSpPr>
          <p:spPr>
            <a:xfrm>
              <a:off x="6864437" y="1751529"/>
              <a:ext cx="1970470" cy="1523844"/>
            </a:xfrm>
            <a:custGeom>
              <a:avLst/>
              <a:gdLst>
                <a:gd name="connsiteX0" fmla="*/ 985235 w 1970470"/>
                <a:gd name="connsiteY0" fmla="*/ 0 h 1523844"/>
                <a:gd name="connsiteX1" fmla="*/ 1970470 w 1970470"/>
                <a:gd name="connsiteY1" fmla="*/ 985235 h 1523844"/>
                <a:gd name="connsiteX2" fmla="*/ 1851557 w 1970470"/>
                <a:gd name="connsiteY2" fmla="*/ 1454856 h 1523844"/>
                <a:gd name="connsiteX3" fmla="*/ 1809646 w 1970470"/>
                <a:gd name="connsiteY3" fmla="*/ 1523844 h 1523844"/>
                <a:gd name="connsiteX4" fmla="*/ 1380307 w 1970470"/>
                <a:gd name="connsiteY4" fmla="*/ 1523844 h 1523844"/>
                <a:gd name="connsiteX5" fmla="*/ 1458954 w 1970470"/>
                <a:gd name="connsiteY5" fmla="*/ 1458954 h 1523844"/>
                <a:gd name="connsiteX6" fmla="*/ 1655175 w 1970470"/>
                <a:gd name="connsiteY6" fmla="*/ 985235 h 1523844"/>
                <a:gd name="connsiteX7" fmla="*/ 985235 w 1970470"/>
                <a:gd name="connsiteY7" fmla="*/ 315295 h 1523844"/>
                <a:gd name="connsiteX8" fmla="*/ 315295 w 1970470"/>
                <a:gd name="connsiteY8" fmla="*/ 985235 h 1523844"/>
                <a:gd name="connsiteX9" fmla="*/ 511516 w 1970470"/>
                <a:gd name="connsiteY9" fmla="*/ 1458954 h 1523844"/>
                <a:gd name="connsiteX10" fmla="*/ 590163 w 1970470"/>
                <a:gd name="connsiteY10" fmla="*/ 1523844 h 1523844"/>
                <a:gd name="connsiteX11" fmla="*/ 160824 w 1970470"/>
                <a:gd name="connsiteY11" fmla="*/ 1523844 h 1523844"/>
                <a:gd name="connsiteX12" fmla="*/ 118913 w 1970470"/>
                <a:gd name="connsiteY12" fmla="*/ 1454856 h 1523844"/>
                <a:gd name="connsiteX13" fmla="*/ 0 w 1970470"/>
                <a:gd name="connsiteY13" fmla="*/ 985235 h 1523844"/>
                <a:gd name="connsiteX14" fmla="*/ 985235 w 1970470"/>
                <a:gd name="connsiteY14" fmla="*/ 0 h 152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470" h="1523844">
                  <a:moveTo>
                    <a:pt x="985235" y="0"/>
                  </a:moveTo>
                  <a:cubicBezTo>
                    <a:pt x="1529365" y="0"/>
                    <a:pt x="1970470" y="441105"/>
                    <a:pt x="1970470" y="985235"/>
                  </a:cubicBezTo>
                  <a:cubicBezTo>
                    <a:pt x="1970470" y="1155276"/>
                    <a:pt x="1927393" y="1315255"/>
                    <a:pt x="1851557" y="1454856"/>
                  </a:cubicBezTo>
                  <a:lnTo>
                    <a:pt x="1809646" y="1523844"/>
                  </a:lnTo>
                  <a:lnTo>
                    <a:pt x="1380307" y="1523844"/>
                  </a:lnTo>
                  <a:lnTo>
                    <a:pt x="1458954" y="1458954"/>
                  </a:lnTo>
                  <a:cubicBezTo>
                    <a:pt x="1580189" y="1337719"/>
                    <a:pt x="1655175" y="1170234"/>
                    <a:pt x="1655175" y="985235"/>
                  </a:cubicBezTo>
                  <a:cubicBezTo>
                    <a:pt x="1655175" y="615237"/>
                    <a:pt x="1355233" y="315295"/>
                    <a:pt x="985235" y="315295"/>
                  </a:cubicBezTo>
                  <a:cubicBezTo>
                    <a:pt x="615237" y="315295"/>
                    <a:pt x="315295" y="615237"/>
                    <a:pt x="315295" y="985235"/>
                  </a:cubicBezTo>
                  <a:cubicBezTo>
                    <a:pt x="315295" y="1170234"/>
                    <a:pt x="390281" y="1337719"/>
                    <a:pt x="511516" y="1458954"/>
                  </a:cubicBezTo>
                  <a:lnTo>
                    <a:pt x="590163" y="1523844"/>
                  </a:lnTo>
                  <a:lnTo>
                    <a:pt x="160824" y="1523844"/>
                  </a:lnTo>
                  <a:lnTo>
                    <a:pt x="118913" y="1454856"/>
                  </a:lnTo>
                  <a:cubicBezTo>
                    <a:pt x="43077" y="1315255"/>
                    <a:pt x="0" y="1155276"/>
                    <a:pt x="0" y="985235"/>
                  </a:cubicBezTo>
                  <a:cubicBezTo>
                    <a:pt x="0" y="441105"/>
                    <a:pt x="441105" y="0"/>
                    <a:pt x="985235" y="0"/>
                  </a:cubicBezTo>
                  <a:close/>
                </a:path>
              </a:pathLst>
            </a:cu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5" name="任意多边形 124"/>
            <p:cNvSpPr/>
            <p:nvPr/>
          </p:nvSpPr>
          <p:spPr>
            <a:xfrm>
              <a:off x="7025261" y="3275373"/>
              <a:ext cx="1648822" cy="446626"/>
            </a:xfrm>
            <a:custGeom>
              <a:avLst/>
              <a:gdLst>
                <a:gd name="connsiteX0" fmla="*/ 0 w 1648822"/>
                <a:gd name="connsiteY0" fmla="*/ 0 h 446626"/>
                <a:gd name="connsiteX1" fmla="*/ 429339 w 1648822"/>
                <a:gd name="connsiteY1" fmla="*/ 0 h 446626"/>
                <a:gd name="connsiteX2" fmla="*/ 449841 w 1648822"/>
                <a:gd name="connsiteY2" fmla="*/ 16916 h 446626"/>
                <a:gd name="connsiteX3" fmla="*/ 824411 w 1648822"/>
                <a:gd name="connsiteY3" fmla="*/ 131331 h 446626"/>
                <a:gd name="connsiteX4" fmla="*/ 1198981 w 1648822"/>
                <a:gd name="connsiteY4" fmla="*/ 16916 h 446626"/>
                <a:gd name="connsiteX5" fmla="*/ 1219483 w 1648822"/>
                <a:gd name="connsiteY5" fmla="*/ 0 h 446626"/>
                <a:gd name="connsiteX6" fmla="*/ 1648822 w 1648822"/>
                <a:gd name="connsiteY6" fmla="*/ 0 h 446626"/>
                <a:gd name="connsiteX7" fmla="*/ 1641383 w 1648822"/>
                <a:gd name="connsiteY7" fmla="*/ 12245 h 446626"/>
                <a:gd name="connsiteX8" fmla="*/ 824411 w 1648822"/>
                <a:gd name="connsiteY8" fmla="*/ 446626 h 446626"/>
                <a:gd name="connsiteX9" fmla="*/ 7439 w 1648822"/>
                <a:gd name="connsiteY9" fmla="*/ 12245 h 446626"/>
                <a:gd name="connsiteX10" fmla="*/ 0 w 1648822"/>
                <a:gd name="connsiteY10" fmla="*/ 0 h 4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822" h="446626">
                  <a:moveTo>
                    <a:pt x="0" y="0"/>
                  </a:moveTo>
                  <a:lnTo>
                    <a:pt x="429339" y="0"/>
                  </a:lnTo>
                  <a:lnTo>
                    <a:pt x="449841" y="16916"/>
                  </a:lnTo>
                  <a:cubicBezTo>
                    <a:pt x="556764" y="89152"/>
                    <a:pt x="685662" y="131331"/>
                    <a:pt x="824411" y="131331"/>
                  </a:cubicBezTo>
                  <a:cubicBezTo>
                    <a:pt x="963160" y="131331"/>
                    <a:pt x="1092058" y="89152"/>
                    <a:pt x="1198981" y="16916"/>
                  </a:cubicBezTo>
                  <a:lnTo>
                    <a:pt x="1219483" y="0"/>
                  </a:lnTo>
                  <a:lnTo>
                    <a:pt x="1648822" y="0"/>
                  </a:lnTo>
                  <a:lnTo>
                    <a:pt x="1641383" y="12245"/>
                  </a:lnTo>
                  <a:cubicBezTo>
                    <a:pt x="1464329" y="274319"/>
                    <a:pt x="1164492" y="446626"/>
                    <a:pt x="824411" y="446626"/>
                  </a:cubicBezTo>
                  <a:cubicBezTo>
                    <a:pt x="484330" y="446626"/>
                    <a:pt x="184493" y="274319"/>
                    <a:pt x="7439" y="122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6" name="TextBox 59"/>
          <p:cNvSpPr txBox="1">
            <a:spLocks noChangeArrowheads="1"/>
          </p:cNvSpPr>
          <p:nvPr/>
        </p:nvSpPr>
        <p:spPr bwMode="auto">
          <a:xfrm flipH="1">
            <a:off x="2050203" y="1252369"/>
            <a:ext cx="1941515" cy="300076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15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矩形 126"/>
          <p:cNvSpPr>
            <a:spLocks noChangeArrowheads="1"/>
          </p:cNvSpPr>
          <p:nvPr/>
        </p:nvSpPr>
        <p:spPr bwMode="auto">
          <a:xfrm>
            <a:off x="1083720" y="1531986"/>
            <a:ext cx="2977724" cy="84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8" name="TextBox 59"/>
          <p:cNvSpPr txBox="1">
            <a:spLocks noChangeArrowheads="1"/>
          </p:cNvSpPr>
          <p:nvPr/>
        </p:nvSpPr>
        <p:spPr bwMode="auto">
          <a:xfrm flipH="1">
            <a:off x="6178925" y="3298493"/>
            <a:ext cx="1941515" cy="300076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15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9" name="矩形 17"/>
          <p:cNvSpPr>
            <a:spLocks noChangeArrowheads="1"/>
          </p:cNvSpPr>
          <p:nvPr/>
        </p:nvSpPr>
        <p:spPr bwMode="auto">
          <a:xfrm>
            <a:off x="6329077" y="3588042"/>
            <a:ext cx="1940716" cy="84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TextBox 59"/>
          <p:cNvSpPr txBox="1">
            <a:spLocks noChangeArrowheads="1"/>
          </p:cNvSpPr>
          <p:nvPr/>
        </p:nvSpPr>
        <p:spPr bwMode="auto">
          <a:xfrm flipH="1">
            <a:off x="791153" y="3275616"/>
            <a:ext cx="1941515" cy="300076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点击输入内容</a:t>
            </a:r>
            <a:endParaRPr lang="en-US" altLang="ko-KR" sz="15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1" name="矩形 17"/>
          <p:cNvSpPr>
            <a:spLocks noChangeArrowheads="1"/>
          </p:cNvSpPr>
          <p:nvPr/>
        </p:nvSpPr>
        <p:spPr bwMode="auto">
          <a:xfrm>
            <a:off x="1062040" y="3565167"/>
            <a:ext cx="1395183" cy="84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实验步骤</a:t>
            </a: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/>
      <p:bldP spid="116" grpId="0" animBg="1"/>
      <p:bldP spid="117" grpId="0"/>
      <p:bldP spid="121" grpId="0" animBg="1"/>
      <p:bldP spid="122" grpId="0"/>
      <p:bldP spid="126" grpId="0"/>
      <p:bldP spid="127" grpId="0"/>
      <p:bldP spid="128" grpId="0"/>
      <p:bldP spid="129" grpId="0"/>
      <p:bldP spid="130" grpId="0"/>
      <p:bldP spid="131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1"/>
          <p:cNvSpPr/>
          <p:nvPr/>
        </p:nvSpPr>
        <p:spPr>
          <a:xfrm>
            <a:off x="1179778" y="2679082"/>
            <a:ext cx="2071801" cy="1522490"/>
          </a:xfrm>
          <a:prstGeom prst="rect">
            <a:avLst/>
          </a:prstGeom>
          <a:solidFill>
            <a:srgbClr val="202A36"/>
          </a:solidFill>
          <a:ln>
            <a:solidFill>
              <a:srgbClr val="57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400"/>
          </a:p>
        </p:txBody>
      </p:sp>
      <p:sp>
        <p:nvSpPr>
          <p:cNvPr id="50" name="Rectangle 2"/>
          <p:cNvSpPr/>
          <p:nvPr/>
        </p:nvSpPr>
        <p:spPr>
          <a:xfrm>
            <a:off x="3541442" y="2681574"/>
            <a:ext cx="2071801" cy="1522490"/>
          </a:xfrm>
          <a:prstGeom prst="rect">
            <a:avLst/>
          </a:prstGeom>
          <a:solidFill>
            <a:srgbClr val="202A36"/>
          </a:solidFill>
          <a:ln>
            <a:solidFill>
              <a:srgbClr val="57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400"/>
          </a:p>
        </p:txBody>
      </p:sp>
      <p:sp>
        <p:nvSpPr>
          <p:cNvPr id="51" name="Rectangle 3"/>
          <p:cNvSpPr/>
          <p:nvPr/>
        </p:nvSpPr>
        <p:spPr>
          <a:xfrm>
            <a:off x="5903108" y="2675595"/>
            <a:ext cx="2071801" cy="1522490"/>
          </a:xfrm>
          <a:prstGeom prst="rect">
            <a:avLst/>
          </a:prstGeom>
          <a:solidFill>
            <a:srgbClr val="202A36"/>
          </a:solidFill>
          <a:ln>
            <a:solidFill>
              <a:srgbClr val="57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400"/>
          </a:p>
        </p:txBody>
      </p:sp>
      <p:cxnSp>
        <p:nvCxnSpPr>
          <p:cNvPr id="52" name="Straight Connector 6"/>
          <p:cNvCxnSpPr/>
          <p:nvPr/>
        </p:nvCxnSpPr>
        <p:spPr>
          <a:xfrm>
            <a:off x="1261681" y="2260538"/>
            <a:ext cx="6620643" cy="0"/>
          </a:xfrm>
          <a:prstGeom prst="line">
            <a:avLst/>
          </a:prstGeom>
          <a:ln w="5715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1100948" y="1225097"/>
            <a:ext cx="6942104" cy="7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在此录入上述图表的描述说明，在此录入上述图表的综合描述说明，在此录入上述图表的综合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54" name="矩形 53"/>
          <p:cNvSpPr/>
          <p:nvPr/>
        </p:nvSpPr>
        <p:spPr>
          <a:xfrm>
            <a:off x="1709195" y="2832910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ctr"/>
            <a:r>
              <a:rPr lang="zh-CN" altLang="en-US" sz="1700" b="1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1302457" y="3144606"/>
            <a:ext cx="1823997" cy="94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6" name="矩形 55"/>
          <p:cNvSpPr/>
          <p:nvPr/>
        </p:nvSpPr>
        <p:spPr>
          <a:xfrm>
            <a:off x="4072081" y="2832910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ctr"/>
            <a:r>
              <a:rPr lang="zh-CN" altLang="en-US" sz="1700" b="1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3665344" y="3144606"/>
            <a:ext cx="1823997" cy="94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8" name="矩形 57"/>
          <p:cNvSpPr/>
          <p:nvPr/>
        </p:nvSpPr>
        <p:spPr>
          <a:xfrm>
            <a:off x="6433746" y="2832910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ctr"/>
            <a:r>
              <a:rPr lang="zh-CN" altLang="en-US" sz="1700" b="1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47"/>
          <p:cNvSpPr>
            <a:spLocks noChangeArrowheads="1"/>
          </p:cNvSpPr>
          <p:nvPr/>
        </p:nvSpPr>
        <p:spPr bwMode="auto">
          <a:xfrm>
            <a:off x="6027009" y="3144606"/>
            <a:ext cx="1823997" cy="94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14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实验难点</a:t>
            </a: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矩形 69"/>
          <p:cNvSpPr/>
          <p:nvPr/>
        </p:nvSpPr>
        <p:spPr>
          <a:xfrm>
            <a:off x="1194179" y="3569694"/>
            <a:ext cx="6755642" cy="364265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40" tIns="28320" rIns="56640" bIns="28320" rtlCol="0" anchor="ctr"/>
          <a:lstStyle/>
          <a:p>
            <a:pPr algn="ctr"/>
            <a:r>
              <a:rPr lang="zh-CN" altLang="en-US" sz="1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</a:p>
        </p:txBody>
      </p:sp>
      <p:sp>
        <p:nvSpPr>
          <p:cNvPr id="75" name="矩形 47"/>
          <p:cNvSpPr>
            <a:spLocks noChangeArrowheads="1"/>
          </p:cNvSpPr>
          <p:nvPr/>
        </p:nvSpPr>
        <p:spPr bwMode="auto">
          <a:xfrm>
            <a:off x="1114691" y="4074954"/>
            <a:ext cx="6859014" cy="47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在此录入上述图表的综合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72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研究目标</a:t>
            </a:r>
          </a:p>
        </p:txBody>
      </p:sp>
      <p:graphicFrame>
        <p:nvGraphicFramePr>
          <p:cNvPr id="71" name="表格 70"/>
          <p:cNvGraphicFramePr>
            <a:graphicFrameLocks noGrp="1"/>
          </p:cNvGraphicFramePr>
          <p:nvPr/>
        </p:nvGraphicFramePr>
        <p:xfrm>
          <a:off x="1168592" y="1000501"/>
          <a:ext cx="6806821" cy="22680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97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5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时间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6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用药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6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实验方法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6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预期效果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6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添加文字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添加文字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添加文字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添加文字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添加文字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添加文字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5" grpId="0"/>
      <p:bldP spid="72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1695288" y="3003102"/>
            <a:ext cx="121571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100" dirty="0">
                <a:solidFill>
                  <a:srgbClr val="57C6CF"/>
                </a:solidFill>
              </a:rPr>
              <a:t>第四部分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539344" y="1060039"/>
            <a:ext cx="1527602" cy="1527602"/>
            <a:chOff x="8125599" y="1434035"/>
            <a:chExt cx="2036802" cy="2036802"/>
          </a:xfrm>
        </p:grpSpPr>
        <p:sp>
          <p:nvSpPr>
            <p:cNvPr id="24" name="椭圆 23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 rot="19469485">
              <a:off x="8577909" y="1818269"/>
              <a:ext cx="1162163" cy="1238355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6" name="矩形 25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6291319" y="966739"/>
            <a:ext cx="186974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实验方案可行性论证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6291319" y="1539841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实验结果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6291318" y="2112943"/>
            <a:ext cx="148502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应用前景及分析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6291318" y="2686045"/>
            <a:ext cx="129266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临床案例分析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6291319" y="325914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问题评估</a:t>
            </a:r>
          </a:p>
        </p:txBody>
      </p:sp>
      <p:cxnSp>
        <p:nvCxnSpPr>
          <p:cNvPr id="51" name="直接连接符 50"/>
          <p:cNvCxnSpPr/>
          <p:nvPr/>
        </p:nvCxnSpPr>
        <p:spPr>
          <a:xfrm flipV="1">
            <a:off x="5930667" y="2821913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V="1">
            <a:off x="5930667" y="2250970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5930667" y="1680026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5930667" y="1109083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V="1">
            <a:off x="5930667" y="823871"/>
            <a:ext cx="0" cy="28573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/>
          <p:cNvSpPr txBox="1"/>
          <p:nvPr/>
        </p:nvSpPr>
        <p:spPr>
          <a:xfrm>
            <a:off x="6291319" y="3820864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相关对策</a:t>
            </a:r>
          </a:p>
        </p:txBody>
      </p:sp>
      <p:cxnSp>
        <p:nvCxnSpPr>
          <p:cNvPr id="57" name="直接连接符 56"/>
          <p:cNvCxnSpPr/>
          <p:nvPr/>
        </p:nvCxnSpPr>
        <p:spPr>
          <a:xfrm flipV="1">
            <a:off x="5930667" y="3955096"/>
            <a:ext cx="0" cy="300042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flipV="1">
            <a:off x="5930667" y="3383630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1182327" y="3324129"/>
            <a:ext cx="2241639" cy="106952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4100" b="1" dirty="0">
                <a:solidFill>
                  <a:srgbClr val="202A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实验结论</a:t>
            </a:r>
            <a:endParaRPr lang="en-US" altLang="zh-CN" sz="4100" b="1" dirty="0">
              <a:solidFill>
                <a:srgbClr val="202A3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kern="1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Result</a:t>
            </a:r>
            <a:endParaRPr lang="zh-CN" altLang="zh-CN" sz="2400" kern="1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75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 animBg="1"/>
      <p:bldP spid="46" grpId="0"/>
      <p:bldP spid="47" grpId="0"/>
      <p:bldP spid="48" grpId="0"/>
      <p:bldP spid="49" grpId="0"/>
      <p:bldP spid="50" grpId="0"/>
      <p:bldP spid="56" grpId="0"/>
      <p:bldP spid="27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5956217" y="1219835"/>
            <a:ext cx="1864331" cy="1135171"/>
          </a:xfrm>
          <a:custGeom>
            <a:avLst/>
            <a:gdLst>
              <a:gd name="T0" fmla="*/ 675 w 675"/>
              <a:gd name="T1" fmla="*/ 90 h 411"/>
              <a:gd name="T2" fmla="*/ 505 w 675"/>
              <a:gd name="T3" fmla="*/ 45 h 411"/>
              <a:gd name="T4" fmla="*/ 338 w 675"/>
              <a:gd name="T5" fmla="*/ 0 h 411"/>
              <a:gd name="T6" fmla="*/ 170 w 675"/>
              <a:gd name="T7" fmla="*/ 45 h 411"/>
              <a:gd name="T8" fmla="*/ 0 w 675"/>
              <a:gd name="T9" fmla="*/ 90 h 411"/>
              <a:gd name="T10" fmla="*/ 0 w 675"/>
              <a:gd name="T11" fmla="*/ 90 h 411"/>
              <a:gd name="T12" fmla="*/ 0 w 675"/>
              <a:gd name="T13" fmla="*/ 411 h 411"/>
              <a:gd name="T14" fmla="*/ 675 w 675"/>
              <a:gd name="T15" fmla="*/ 411 h 411"/>
              <a:gd name="T16" fmla="*/ 675 w 675"/>
              <a:gd name="T17" fmla="*/ 90 h 411"/>
              <a:gd name="T18" fmla="*/ 675 w 675"/>
              <a:gd name="T19" fmla="*/ 9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5" h="411">
                <a:moveTo>
                  <a:pt x="675" y="90"/>
                </a:moveTo>
                <a:lnTo>
                  <a:pt x="505" y="45"/>
                </a:lnTo>
                <a:lnTo>
                  <a:pt x="338" y="0"/>
                </a:lnTo>
                <a:lnTo>
                  <a:pt x="170" y="45"/>
                </a:lnTo>
                <a:lnTo>
                  <a:pt x="0" y="90"/>
                </a:lnTo>
                <a:lnTo>
                  <a:pt x="0" y="90"/>
                </a:lnTo>
                <a:lnTo>
                  <a:pt x="0" y="411"/>
                </a:lnTo>
                <a:lnTo>
                  <a:pt x="675" y="411"/>
                </a:lnTo>
                <a:lnTo>
                  <a:pt x="675" y="90"/>
                </a:lnTo>
                <a:lnTo>
                  <a:pt x="675" y="90"/>
                </a:lnTo>
                <a:close/>
              </a:path>
            </a:pathLst>
          </a:custGeom>
          <a:solidFill>
            <a:srgbClr val="57C6CF"/>
          </a:solidFill>
          <a:ln>
            <a:noFill/>
          </a:ln>
          <a:effectLst/>
        </p:spPr>
        <p:txBody>
          <a:bodyPr vert="horz" wrap="square" lIns="68580" tIns="567000" rIns="68580" bIns="34290" numCol="1" anchor="t" anchorCtr="0" compatLnSpc="1"/>
          <a:lstStyle/>
          <a:p>
            <a:pPr algn="ctr">
              <a:lnSpc>
                <a:spcPts val="1125"/>
              </a:lnSpc>
            </a:pPr>
            <a:r>
              <a:rPr lang="en-US" altLang="zh-CN" sz="4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72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%</a:t>
            </a:r>
          </a:p>
          <a:p>
            <a:pPr algn="ctr">
              <a:lnSpc>
                <a:spcPts val="1125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您的内容打在这里，或者通过复制您的文本后，在此框中选择粘贴。</a:t>
            </a:r>
          </a:p>
        </p:txBody>
      </p:sp>
      <p:sp>
        <p:nvSpPr>
          <p:cNvPr id="7" name="Freeform 7"/>
          <p:cNvSpPr/>
          <p:nvPr/>
        </p:nvSpPr>
        <p:spPr bwMode="auto">
          <a:xfrm>
            <a:off x="5956217" y="2512438"/>
            <a:ext cx="1864331" cy="698779"/>
          </a:xfrm>
          <a:custGeom>
            <a:avLst/>
            <a:gdLst>
              <a:gd name="T0" fmla="*/ 0 w 675"/>
              <a:gd name="T1" fmla="*/ 0 h 253"/>
              <a:gd name="T2" fmla="*/ 0 w 675"/>
              <a:gd name="T3" fmla="*/ 163 h 253"/>
              <a:gd name="T4" fmla="*/ 0 w 675"/>
              <a:gd name="T5" fmla="*/ 163 h 253"/>
              <a:gd name="T6" fmla="*/ 170 w 675"/>
              <a:gd name="T7" fmla="*/ 208 h 253"/>
              <a:gd name="T8" fmla="*/ 338 w 675"/>
              <a:gd name="T9" fmla="*/ 253 h 253"/>
              <a:gd name="T10" fmla="*/ 505 w 675"/>
              <a:gd name="T11" fmla="*/ 208 h 253"/>
              <a:gd name="T12" fmla="*/ 675 w 675"/>
              <a:gd name="T13" fmla="*/ 163 h 253"/>
              <a:gd name="T14" fmla="*/ 675 w 675"/>
              <a:gd name="T15" fmla="*/ 163 h 253"/>
              <a:gd name="T16" fmla="*/ 675 w 675"/>
              <a:gd name="T17" fmla="*/ 0 h 253"/>
              <a:gd name="T18" fmla="*/ 0 w 675"/>
              <a:gd name="T19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5" h="253">
                <a:moveTo>
                  <a:pt x="0" y="0"/>
                </a:moveTo>
                <a:lnTo>
                  <a:pt x="0" y="163"/>
                </a:lnTo>
                <a:lnTo>
                  <a:pt x="0" y="163"/>
                </a:lnTo>
                <a:lnTo>
                  <a:pt x="170" y="208"/>
                </a:lnTo>
                <a:lnTo>
                  <a:pt x="338" y="253"/>
                </a:lnTo>
                <a:lnTo>
                  <a:pt x="505" y="208"/>
                </a:lnTo>
                <a:lnTo>
                  <a:pt x="675" y="163"/>
                </a:lnTo>
                <a:lnTo>
                  <a:pt x="675" y="163"/>
                </a:lnTo>
                <a:lnTo>
                  <a:pt x="6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  <a:effectLst/>
        </p:spPr>
        <p:txBody>
          <a:bodyPr vert="horz" wrap="square" lIns="68580" tIns="459000" rIns="68580" bIns="34290" numCol="1" anchor="t" anchorCtr="0" compatLnSpc="1"/>
          <a:lstStyle/>
          <a:p>
            <a:pPr algn="ctr">
              <a:lnSpc>
                <a:spcPts val="1125"/>
              </a:lnSpc>
            </a:pPr>
            <a:r>
              <a:rPr lang="en-US" altLang="zh-CN" sz="41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28</a:t>
            </a:r>
            <a:r>
              <a:rPr lang="en-US" altLang="zh-CN" sz="18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%</a:t>
            </a: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1284698" y="2345480"/>
            <a:ext cx="467151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7" idx="0"/>
          </p:cNvCxnSpPr>
          <p:nvPr/>
        </p:nvCxnSpPr>
        <p:spPr>
          <a:xfrm flipH="1">
            <a:off x="1284698" y="2512437"/>
            <a:ext cx="467151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3"/>
          <p:cNvSpPr txBox="1"/>
          <p:nvPr/>
        </p:nvSpPr>
        <p:spPr>
          <a:xfrm flipH="1">
            <a:off x="1284697" y="1187397"/>
            <a:ext cx="2090180" cy="746354"/>
          </a:xfrm>
          <a:prstGeom prst="rect">
            <a:avLst/>
          </a:prstGeom>
          <a:noFill/>
          <a:ln>
            <a:noFill/>
          </a:ln>
        </p:spPr>
        <p:txBody>
          <a:bodyPr wrap="square" lIns="68576" tIns="34288" rIns="68576" bIns="34288">
            <a:spAutoFit/>
          </a:bodyPr>
          <a:lstStyle>
            <a:defPPr>
              <a:defRPr lang="zh-CN"/>
            </a:defPPr>
            <a:lvl1pPr algn="ctr" eaLnBrk="0" hangingPunct="0">
              <a:defRPr sz="22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dirty="0"/>
              <a:t>点击添加关键字</a:t>
            </a:r>
          </a:p>
        </p:txBody>
      </p:sp>
      <p:sp>
        <p:nvSpPr>
          <p:cNvPr id="11" name="TextBox 14"/>
          <p:cNvSpPr txBox="1"/>
          <p:nvPr/>
        </p:nvSpPr>
        <p:spPr>
          <a:xfrm>
            <a:off x="1284699" y="1495088"/>
            <a:ext cx="3938027" cy="7294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您的内容打在这里，或者通过复制您的文本后，在此框中选择粘贴，并选择只保留文字。您的内容打在这里，或者通过复制您的文本后您的内容打在这里。</a:t>
            </a:r>
          </a:p>
        </p:txBody>
      </p:sp>
      <p:sp>
        <p:nvSpPr>
          <p:cNvPr id="12" name="TextBox 15"/>
          <p:cNvSpPr txBox="1"/>
          <p:nvPr/>
        </p:nvSpPr>
        <p:spPr>
          <a:xfrm flipH="1">
            <a:off x="1284697" y="2672860"/>
            <a:ext cx="2090180" cy="746354"/>
          </a:xfrm>
          <a:prstGeom prst="rect">
            <a:avLst/>
          </a:prstGeom>
          <a:noFill/>
          <a:ln>
            <a:noFill/>
          </a:ln>
        </p:spPr>
        <p:txBody>
          <a:bodyPr wrap="square" lIns="68576" tIns="34288" rIns="68576" bIns="34288">
            <a:spAutoFit/>
          </a:bodyPr>
          <a:lstStyle>
            <a:defPPr>
              <a:defRPr lang="zh-CN"/>
            </a:defPPr>
            <a:lvl1pPr eaLnBrk="0" hangingPunct="0">
              <a:defRPr sz="22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点击添加关键字</a:t>
            </a:r>
          </a:p>
        </p:txBody>
      </p:sp>
      <p:sp>
        <p:nvSpPr>
          <p:cNvPr id="13" name="TextBox 16"/>
          <p:cNvSpPr txBox="1"/>
          <p:nvPr/>
        </p:nvSpPr>
        <p:spPr>
          <a:xfrm>
            <a:off x="1284699" y="2980551"/>
            <a:ext cx="3938027" cy="7294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</a:t>
            </a: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文本后您的内容打在这里。</a:t>
            </a:r>
          </a:p>
        </p:txBody>
      </p:sp>
      <p:sp>
        <p:nvSpPr>
          <p:cNvPr id="14" name="矩形 3"/>
          <p:cNvSpPr>
            <a:spLocks noChangeArrowheads="1"/>
          </p:cNvSpPr>
          <p:nvPr/>
        </p:nvSpPr>
        <p:spPr bwMode="auto">
          <a:xfrm>
            <a:off x="1114690" y="109064"/>
            <a:ext cx="2793058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实验方案可行性论证</a:t>
            </a:r>
          </a:p>
        </p:txBody>
      </p: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1207828" y="3962360"/>
            <a:ext cx="6704462" cy="47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在此录入上述图表的综合描述说明，在此录入上述图表的综合描述说明。在此录入上述图表的综合描述说明，在此录入上述图表的综合描述说明，在此录入上述图表的综合描述说明。</a:t>
            </a: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69"/>
                            </p:stCondLst>
                            <p:childTnLst>
                              <p:par>
                                <p:cTn id="3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69"/>
                            </p:stCondLst>
                            <p:childTnLst>
                              <p:par>
                                <p:cTn id="4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1" grpId="0"/>
      <p:bldP spid="12" grpId="0"/>
      <p:bldP spid="13" grpId="0"/>
      <p:bldP spid="14" grpId="0"/>
      <p:bldP spid="19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实验结果</a:t>
            </a:r>
          </a:p>
        </p:txBody>
      </p:sp>
      <p:grpSp>
        <p:nvGrpSpPr>
          <p:cNvPr id="4" name="Group 5"/>
          <p:cNvGrpSpPr/>
          <p:nvPr/>
        </p:nvGrpSpPr>
        <p:grpSpPr bwMode="auto">
          <a:xfrm>
            <a:off x="1456751" y="2726498"/>
            <a:ext cx="952059" cy="953626"/>
            <a:chOff x="0" y="0"/>
            <a:chExt cx="1080120" cy="1080120"/>
          </a:xfrm>
        </p:grpSpPr>
        <p:grpSp>
          <p:nvGrpSpPr>
            <p:cNvPr id="5" name="Group 6"/>
            <p:cNvGrpSpPr/>
            <p:nvPr/>
          </p:nvGrpSpPr>
          <p:grpSpPr bwMode="auto">
            <a:xfrm>
              <a:off x="0" y="0"/>
              <a:ext cx="1080120" cy="1080120"/>
              <a:chOff x="0" y="0"/>
              <a:chExt cx="1080120" cy="1080120"/>
            </a:xfrm>
          </p:grpSpPr>
          <p:sp>
            <p:nvSpPr>
              <p:cNvPr id="7" name="椭圆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0120" cy="10801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600">
                  <a:solidFill>
                    <a:srgbClr val="FFFFFF"/>
                  </a:solidFill>
                  <a:sym typeface="微软雅黑" panose="020B0503020204020204" pitchFamily="34" charset="-122"/>
                </a:endParaRPr>
              </a:p>
            </p:txBody>
          </p:sp>
          <p:sp>
            <p:nvSpPr>
              <p:cNvPr id="8" name="椭圆 5"/>
              <p:cNvSpPr>
                <a:spLocks noChangeArrowheads="1"/>
              </p:cNvSpPr>
              <p:nvPr/>
            </p:nvSpPr>
            <p:spPr bwMode="auto">
              <a:xfrm>
                <a:off x="72008" y="72008"/>
                <a:ext cx="936104" cy="936104"/>
              </a:xfrm>
              <a:prstGeom prst="ellipse">
                <a:avLst/>
              </a:prstGeom>
              <a:solidFill>
                <a:srgbClr val="202A36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600">
                  <a:solidFill>
                    <a:srgbClr val="FFFFFF"/>
                  </a:solidFill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6" name="文本框 10"/>
            <p:cNvSpPr>
              <a:spLocks noChangeArrowheads="1"/>
            </p:cNvSpPr>
            <p:nvPr/>
          </p:nvSpPr>
          <p:spPr bwMode="auto">
            <a:xfrm>
              <a:off x="126958" y="365759"/>
              <a:ext cx="820562" cy="34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400" b="1" dirty="0">
                  <a:solidFill>
                    <a:schemeClr val="bg1">
                      <a:lumMod val="95000"/>
                    </a:schemeClr>
                  </a:solidFill>
                  <a:sym typeface="微软雅黑" panose="020B0503020204020204" pitchFamily="34" charset="-122"/>
                </a:rPr>
                <a:t>关键词</a:t>
              </a:r>
            </a:p>
          </p:txBody>
        </p:sp>
      </p:grpSp>
      <p:grpSp>
        <p:nvGrpSpPr>
          <p:cNvPr id="9" name="Group 10"/>
          <p:cNvGrpSpPr/>
          <p:nvPr/>
        </p:nvGrpSpPr>
        <p:grpSpPr bwMode="auto">
          <a:xfrm>
            <a:off x="2439613" y="1457797"/>
            <a:ext cx="1306281" cy="1306509"/>
            <a:chOff x="0" y="0"/>
            <a:chExt cx="1080120" cy="1080120"/>
          </a:xfrm>
        </p:grpSpPr>
        <p:grpSp>
          <p:nvGrpSpPr>
            <p:cNvPr id="10" name="Group 11"/>
            <p:cNvGrpSpPr/>
            <p:nvPr/>
          </p:nvGrpSpPr>
          <p:grpSpPr bwMode="auto">
            <a:xfrm>
              <a:off x="0" y="0"/>
              <a:ext cx="1080120" cy="1080120"/>
              <a:chOff x="0" y="0"/>
              <a:chExt cx="1080120" cy="1080120"/>
            </a:xfrm>
          </p:grpSpPr>
          <p:sp>
            <p:nvSpPr>
              <p:cNvPr id="12" name="椭圆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0120" cy="10801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600">
                  <a:solidFill>
                    <a:srgbClr val="FFFFFF"/>
                  </a:solidFill>
                  <a:sym typeface="微软雅黑" panose="020B0503020204020204" pitchFamily="34" charset="-122"/>
                </a:endParaRPr>
              </a:p>
            </p:txBody>
          </p:sp>
          <p:sp>
            <p:nvSpPr>
              <p:cNvPr id="13" name="椭圆 28"/>
              <p:cNvSpPr>
                <a:spLocks noChangeArrowheads="1"/>
              </p:cNvSpPr>
              <p:nvPr/>
            </p:nvSpPr>
            <p:spPr bwMode="auto">
              <a:xfrm>
                <a:off x="72008" y="72008"/>
                <a:ext cx="936104" cy="936104"/>
              </a:xfrm>
              <a:prstGeom prst="ellipse">
                <a:avLst/>
              </a:prstGeom>
              <a:solidFill>
                <a:srgbClr val="57C6CF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600">
                  <a:solidFill>
                    <a:srgbClr val="FFFFFF"/>
                  </a:solidFill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11" name="文本框 26"/>
            <p:cNvSpPr>
              <a:spLocks noChangeArrowheads="1"/>
            </p:cNvSpPr>
            <p:nvPr/>
          </p:nvSpPr>
          <p:spPr bwMode="auto">
            <a:xfrm>
              <a:off x="209225" y="400115"/>
              <a:ext cx="661674" cy="279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 b="1" dirty="0">
                  <a:solidFill>
                    <a:schemeClr val="bg1">
                      <a:lumMod val="95000"/>
                    </a:schemeClr>
                  </a:solidFill>
                  <a:sym typeface="微软雅黑" panose="020B0503020204020204" pitchFamily="34" charset="-122"/>
                </a:rPr>
                <a:t>关键词</a:t>
              </a:r>
            </a:p>
          </p:txBody>
        </p:sp>
      </p:grpSp>
      <p:grpSp>
        <p:nvGrpSpPr>
          <p:cNvPr id="14" name="Group 15"/>
          <p:cNvGrpSpPr/>
          <p:nvPr/>
        </p:nvGrpSpPr>
        <p:grpSpPr bwMode="auto">
          <a:xfrm>
            <a:off x="4168720" y="2726498"/>
            <a:ext cx="1170473" cy="1170677"/>
            <a:chOff x="0" y="0"/>
            <a:chExt cx="1080120" cy="1080120"/>
          </a:xfrm>
        </p:grpSpPr>
        <p:grpSp>
          <p:nvGrpSpPr>
            <p:cNvPr id="15" name="Group 16"/>
            <p:cNvGrpSpPr/>
            <p:nvPr/>
          </p:nvGrpSpPr>
          <p:grpSpPr bwMode="auto">
            <a:xfrm>
              <a:off x="0" y="0"/>
              <a:ext cx="1080120" cy="1080120"/>
              <a:chOff x="0" y="0"/>
              <a:chExt cx="1080120" cy="1080120"/>
            </a:xfrm>
          </p:grpSpPr>
          <p:sp>
            <p:nvSpPr>
              <p:cNvPr id="17" name="椭圆 3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0120" cy="10801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600">
                  <a:solidFill>
                    <a:srgbClr val="FFFFFF"/>
                  </a:solidFill>
                  <a:sym typeface="微软雅黑" panose="020B0503020204020204" pitchFamily="34" charset="-122"/>
                </a:endParaRPr>
              </a:p>
            </p:txBody>
          </p:sp>
          <p:sp>
            <p:nvSpPr>
              <p:cNvPr id="18" name="椭圆 33"/>
              <p:cNvSpPr>
                <a:spLocks noChangeArrowheads="1"/>
              </p:cNvSpPr>
              <p:nvPr/>
            </p:nvSpPr>
            <p:spPr bwMode="auto">
              <a:xfrm>
                <a:off x="72008" y="72008"/>
                <a:ext cx="936104" cy="936104"/>
              </a:xfrm>
              <a:prstGeom prst="ellipse">
                <a:avLst/>
              </a:prstGeom>
              <a:solidFill>
                <a:srgbClr val="202A36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600">
                  <a:solidFill>
                    <a:srgbClr val="FFFFFF"/>
                  </a:solidFill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16" name="文本框 31"/>
            <p:cNvSpPr>
              <a:spLocks noChangeArrowheads="1"/>
            </p:cNvSpPr>
            <p:nvPr/>
          </p:nvSpPr>
          <p:spPr bwMode="auto">
            <a:xfrm>
              <a:off x="170837" y="398075"/>
              <a:ext cx="738447" cy="312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 b="1" dirty="0">
                  <a:solidFill>
                    <a:schemeClr val="bg1"/>
                  </a:solidFill>
                  <a:sym typeface="微软雅黑" panose="020B0503020204020204" pitchFamily="34" charset="-122"/>
                </a:rPr>
                <a:t>关键词</a:t>
              </a:r>
            </a:p>
          </p:txBody>
        </p:sp>
      </p:grpSp>
      <p:grpSp>
        <p:nvGrpSpPr>
          <p:cNvPr id="19" name="Group 20"/>
          <p:cNvGrpSpPr/>
          <p:nvPr/>
        </p:nvGrpSpPr>
        <p:grpSpPr bwMode="auto">
          <a:xfrm>
            <a:off x="5539403" y="886459"/>
            <a:ext cx="1715106" cy="1715406"/>
            <a:chOff x="0" y="0"/>
            <a:chExt cx="1080120" cy="1080120"/>
          </a:xfrm>
        </p:grpSpPr>
        <p:grpSp>
          <p:nvGrpSpPr>
            <p:cNvPr id="20" name="Group 21"/>
            <p:cNvGrpSpPr/>
            <p:nvPr/>
          </p:nvGrpSpPr>
          <p:grpSpPr bwMode="auto">
            <a:xfrm>
              <a:off x="0" y="0"/>
              <a:ext cx="1080120" cy="1080120"/>
              <a:chOff x="0" y="0"/>
              <a:chExt cx="1080120" cy="1080120"/>
            </a:xfrm>
          </p:grpSpPr>
          <p:sp>
            <p:nvSpPr>
              <p:cNvPr id="22" name="椭圆 3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0120" cy="10801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600">
                  <a:solidFill>
                    <a:srgbClr val="FFFFFF"/>
                  </a:solidFill>
                  <a:sym typeface="微软雅黑" panose="020B0503020204020204" pitchFamily="34" charset="-122"/>
                </a:endParaRPr>
              </a:p>
            </p:txBody>
          </p:sp>
          <p:sp>
            <p:nvSpPr>
              <p:cNvPr id="23" name="椭圆 39"/>
              <p:cNvSpPr>
                <a:spLocks noChangeArrowheads="1"/>
              </p:cNvSpPr>
              <p:nvPr/>
            </p:nvSpPr>
            <p:spPr bwMode="auto">
              <a:xfrm>
                <a:off x="72008" y="72008"/>
                <a:ext cx="936104" cy="936104"/>
              </a:xfrm>
              <a:prstGeom prst="ellipse">
                <a:avLst/>
              </a:prstGeom>
              <a:solidFill>
                <a:srgbClr val="57C6CF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600">
                  <a:solidFill>
                    <a:srgbClr val="FFFFFF"/>
                  </a:solidFill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21" name="文本框 37"/>
            <p:cNvSpPr>
              <a:spLocks noChangeArrowheads="1"/>
            </p:cNvSpPr>
            <p:nvPr/>
          </p:nvSpPr>
          <p:spPr bwMode="auto">
            <a:xfrm>
              <a:off x="239626" y="414093"/>
              <a:ext cx="600867" cy="251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chemeClr val="bg1">
                      <a:lumMod val="95000"/>
                    </a:schemeClr>
                  </a:solidFill>
                  <a:sym typeface="微软雅黑" panose="020B0503020204020204" pitchFamily="34" charset="-122"/>
                </a:rPr>
                <a:t>关键词</a:t>
              </a:r>
            </a:p>
          </p:txBody>
        </p:sp>
      </p:grpSp>
      <p:cxnSp>
        <p:nvCxnSpPr>
          <p:cNvPr id="24" name="直接连接符 13"/>
          <p:cNvCxnSpPr>
            <a:cxnSpLocks noChangeShapeType="1"/>
            <a:stCxn id="7" idx="7"/>
            <a:endCxn id="12" idx="3"/>
          </p:cNvCxnSpPr>
          <p:nvPr/>
        </p:nvCxnSpPr>
        <p:spPr bwMode="auto">
          <a:xfrm flipV="1">
            <a:off x="2269383" y="2572972"/>
            <a:ext cx="361528" cy="293180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接连接符 17"/>
          <p:cNvCxnSpPr>
            <a:cxnSpLocks noChangeShapeType="1"/>
            <a:endCxn id="17" idx="1"/>
          </p:cNvCxnSpPr>
          <p:nvPr/>
        </p:nvCxnSpPr>
        <p:spPr bwMode="auto">
          <a:xfrm>
            <a:off x="3658809" y="2407223"/>
            <a:ext cx="681323" cy="490717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直接连接符 20"/>
          <p:cNvCxnSpPr>
            <a:cxnSpLocks noChangeShapeType="1"/>
            <a:stCxn id="17" idx="7"/>
            <a:endCxn id="22" idx="3"/>
          </p:cNvCxnSpPr>
          <p:nvPr/>
        </p:nvCxnSpPr>
        <p:spPr bwMode="auto">
          <a:xfrm flipV="1">
            <a:off x="5166981" y="2349807"/>
            <a:ext cx="623038" cy="548930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直接连接符 23"/>
          <p:cNvCxnSpPr>
            <a:cxnSpLocks noChangeShapeType="1"/>
            <a:stCxn id="36" idx="5"/>
            <a:endCxn id="7" idx="1"/>
          </p:cNvCxnSpPr>
          <p:nvPr/>
        </p:nvCxnSpPr>
        <p:spPr bwMode="auto">
          <a:xfrm>
            <a:off x="1296610" y="2652568"/>
            <a:ext cx="299567" cy="213584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直接连接符 43"/>
          <p:cNvCxnSpPr>
            <a:cxnSpLocks noChangeShapeType="1"/>
            <a:stCxn id="37" idx="7"/>
            <a:endCxn id="17" idx="3"/>
          </p:cNvCxnSpPr>
          <p:nvPr/>
        </p:nvCxnSpPr>
        <p:spPr bwMode="auto">
          <a:xfrm flipV="1">
            <a:off x="4038610" y="3725732"/>
            <a:ext cx="301521" cy="278043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接连接符 72"/>
          <p:cNvCxnSpPr>
            <a:cxnSpLocks noChangeShapeType="1"/>
            <a:stCxn id="22" idx="6"/>
            <a:endCxn id="38" idx="1"/>
          </p:cNvCxnSpPr>
          <p:nvPr/>
        </p:nvCxnSpPr>
        <p:spPr bwMode="auto">
          <a:xfrm>
            <a:off x="7254510" y="1744163"/>
            <a:ext cx="418781" cy="281076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矩形 76"/>
          <p:cNvSpPr>
            <a:spLocks noChangeArrowheads="1"/>
          </p:cNvSpPr>
          <p:nvPr/>
        </p:nvSpPr>
        <p:spPr bwMode="auto">
          <a:xfrm>
            <a:off x="1210910" y="3688524"/>
            <a:ext cx="1366485" cy="26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645" tIns="40323" rIns="80645" bIns="4032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ts val="141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点击添加描述总结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 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31" name="矩形 80"/>
          <p:cNvSpPr>
            <a:spLocks noChangeArrowheads="1"/>
          </p:cNvSpPr>
          <p:nvPr/>
        </p:nvSpPr>
        <p:spPr bwMode="auto">
          <a:xfrm>
            <a:off x="2396782" y="2790912"/>
            <a:ext cx="1366485" cy="26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645" tIns="40323" rIns="80645" bIns="4032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ts val="141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点击添加描述总结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 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32" name="矩形 81"/>
          <p:cNvSpPr>
            <a:spLocks noChangeArrowheads="1"/>
          </p:cNvSpPr>
          <p:nvPr/>
        </p:nvSpPr>
        <p:spPr bwMode="auto">
          <a:xfrm>
            <a:off x="4100692" y="3932181"/>
            <a:ext cx="1366485" cy="26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645" tIns="40323" rIns="80645" bIns="4032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ts val="141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点击添加描述总结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 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33" name="矩形 82"/>
          <p:cNvSpPr>
            <a:spLocks noChangeArrowheads="1"/>
          </p:cNvSpPr>
          <p:nvPr/>
        </p:nvSpPr>
        <p:spPr bwMode="auto">
          <a:xfrm>
            <a:off x="5734592" y="2624273"/>
            <a:ext cx="1366485" cy="26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645" tIns="40323" rIns="80645" bIns="4032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ts val="141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点击添加描述总结</a:t>
            </a:r>
          </a:p>
        </p:txBody>
      </p:sp>
      <p:sp>
        <p:nvSpPr>
          <p:cNvPr id="34" name="矩形 85"/>
          <p:cNvSpPr>
            <a:spLocks noChangeArrowheads="1"/>
          </p:cNvSpPr>
          <p:nvPr/>
        </p:nvSpPr>
        <p:spPr bwMode="auto">
          <a:xfrm>
            <a:off x="5929047" y="3208767"/>
            <a:ext cx="2323291" cy="348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06" tIns="43202" rIns="86406" bIns="4320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700" b="1" dirty="0">
                <a:solidFill>
                  <a:srgbClr val="57C6CF"/>
                </a:solidFill>
                <a:sym typeface="微软雅黑" panose="020B0503020204020204" pitchFamily="34" charset="-122"/>
              </a:rPr>
              <a:t>添加主要观点</a:t>
            </a:r>
            <a:endParaRPr lang="zh-CN" altLang="en-US" sz="1700" dirty="0">
              <a:solidFill>
                <a:srgbClr val="57C6C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文本框 13"/>
          <p:cNvSpPr txBox="1"/>
          <p:nvPr/>
        </p:nvSpPr>
        <p:spPr>
          <a:xfrm>
            <a:off x="5547804" y="3564936"/>
            <a:ext cx="2740626" cy="1084906"/>
          </a:xfrm>
          <a:prstGeom prst="rect">
            <a:avLst/>
          </a:prstGeom>
          <a:noFill/>
        </p:spPr>
        <p:txBody>
          <a:bodyPr wrap="square" lIns="68576" tIns="34287" rIns="68576" bIns="34287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36" name="椭圆 56"/>
          <p:cNvSpPr>
            <a:spLocks noChangeArrowheads="1"/>
          </p:cNvSpPr>
          <p:nvPr/>
        </p:nvSpPr>
        <p:spPr bwMode="auto">
          <a:xfrm rot="21019161">
            <a:off x="948285" y="2349806"/>
            <a:ext cx="383624" cy="3836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80645" tIns="40323" rIns="80645" bIns="4032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6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37" name="椭圆 58"/>
          <p:cNvSpPr>
            <a:spLocks noChangeArrowheads="1"/>
          </p:cNvSpPr>
          <p:nvPr/>
        </p:nvSpPr>
        <p:spPr bwMode="auto">
          <a:xfrm>
            <a:off x="3617953" y="3931384"/>
            <a:ext cx="492831" cy="4943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80645" tIns="40323" rIns="80645" bIns="4032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6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38" name="椭圆 70"/>
          <p:cNvSpPr>
            <a:spLocks noChangeArrowheads="1"/>
          </p:cNvSpPr>
          <p:nvPr/>
        </p:nvSpPr>
        <p:spPr bwMode="auto">
          <a:xfrm>
            <a:off x="7589839" y="1941775"/>
            <a:ext cx="569836" cy="569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80645" tIns="40323" rIns="80645" bIns="4032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6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6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4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6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4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4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1279478" y="1321598"/>
            <a:ext cx="900449" cy="900449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258175" y="1321598"/>
            <a:ext cx="900449" cy="900449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236872" y="1321598"/>
            <a:ext cx="900449" cy="900449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279478" y="2292931"/>
            <a:ext cx="900449" cy="900449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2258175" y="2292931"/>
            <a:ext cx="900449" cy="900449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236872" y="2292931"/>
            <a:ext cx="900449" cy="900449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279478" y="3264263"/>
            <a:ext cx="900449" cy="900449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2258175" y="3264263"/>
            <a:ext cx="900449" cy="900449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3236872" y="3264263"/>
            <a:ext cx="900449" cy="900449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279478" y="1321598"/>
            <a:ext cx="900449" cy="900449"/>
          </a:xfrm>
          <a:prstGeom prst="rect">
            <a:avLst/>
          </a:prstGeom>
          <a:blipFill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2258175" y="2288821"/>
            <a:ext cx="900449" cy="900449"/>
          </a:xfrm>
          <a:prstGeom prst="rect">
            <a:avLst/>
          </a:prstGeom>
          <a:blipFill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3236872" y="1321598"/>
            <a:ext cx="900449" cy="900449"/>
          </a:xfrm>
          <a:prstGeom prst="rect">
            <a:avLst/>
          </a:prstGeom>
          <a:blipFill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3236872" y="3264263"/>
            <a:ext cx="900449" cy="900449"/>
          </a:xfrm>
          <a:prstGeom prst="rect">
            <a:avLst/>
          </a:prstGeom>
          <a:blipFill>
            <a:blip r:embed="rId6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1279478" y="3264263"/>
            <a:ext cx="900449" cy="900449"/>
          </a:xfrm>
          <a:prstGeom prst="rect">
            <a:avLst/>
          </a:prstGeom>
          <a:blipFill>
            <a:blip r:embed="rId7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线形标注 2(带强调线) 2"/>
          <p:cNvSpPr/>
          <p:nvPr/>
        </p:nvSpPr>
        <p:spPr bwMode="auto">
          <a:xfrm>
            <a:off x="4889051" y="1366717"/>
            <a:ext cx="3258664" cy="428210"/>
          </a:xfrm>
          <a:prstGeom prst="accentCallout2">
            <a:avLst>
              <a:gd name="adj1" fmla="val 21366"/>
              <a:gd name="adj2" fmla="val -1991"/>
              <a:gd name="adj3" fmla="val 18745"/>
              <a:gd name="adj4" fmla="val -80296"/>
              <a:gd name="adj5" fmla="val 71150"/>
              <a:gd name="adj6" fmla="val -91293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6640" tIns="28320" rIns="56640" bIns="2832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在此录入上述图表的描述说明，在此录入上述图表的描述说明，在此录入上述图表的综合描述说明。</a:t>
            </a:r>
          </a:p>
        </p:txBody>
      </p:sp>
      <p:sp>
        <p:nvSpPr>
          <p:cNvPr id="17" name="线形标注 2(带强调线) 3"/>
          <p:cNvSpPr/>
          <p:nvPr/>
        </p:nvSpPr>
        <p:spPr bwMode="auto">
          <a:xfrm>
            <a:off x="4889051" y="1936319"/>
            <a:ext cx="3258662" cy="429610"/>
          </a:xfrm>
          <a:prstGeom prst="accentCallout2">
            <a:avLst>
              <a:gd name="adj1" fmla="val 21366"/>
              <a:gd name="adj2" fmla="val -1991"/>
              <a:gd name="adj3" fmla="val 20681"/>
              <a:gd name="adj4" fmla="val -22926"/>
              <a:gd name="adj5" fmla="val -26193"/>
              <a:gd name="adj6" fmla="val -33071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6640" tIns="28320" rIns="56640" bIns="28320" anchor="ctr"/>
          <a:lstStyle/>
          <a:p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在此录入上述图表的描述说明，在此录入上述图表的描述说明，在此录入上述图表的综合描述说明。</a:t>
            </a:r>
          </a:p>
        </p:txBody>
      </p:sp>
      <p:sp>
        <p:nvSpPr>
          <p:cNvPr id="18" name="线形标注 2(带强调线) 4"/>
          <p:cNvSpPr/>
          <p:nvPr/>
        </p:nvSpPr>
        <p:spPr bwMode="auto">
          <a:xfrm>
            <a:off x="4889051" y="2499440"/>
            <a:ext cx="3258662" cy="429610"/>
          </a:xfrm>
          <a:prstGeom prst="accentCallout2">
            <a:avLst>
              <a:gd name="adj1" fmla="val 21366"/>
              <a:gd name="adj2" fmla="val -1991"/>
              <a:gd name="adj3" fmla="val 22171"/>
              <a:gd name="adj4" fmla="val -43032"/>
              <a:gd name="adj5" fmla="val 22153"/>
              <a:gd name="adj6" fmla="val -59153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6640" tIns="28320" rIns="56640" bIns="2832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在此录入上述图表的描述说明，在此录入上述图表的描述说明，在此录入上述图表的综合描述说明。</a:t>
            </a:r>
          </a:p>
        </p:txBody>
      </p:sp>
      <p:sp>
        <p:nvSpPr>
          <p:cNvPr id="19" name="线形标注 2(带强调线) 5"/>
          <p:cNvSpPr/>
          <p:nvPr/>
        </p:nvSpPr>
        <p:spPr bwMode="auto">
          <a:xfrm>
            <a:off x="4889051" y="3070338"/>
            <a:ext cx="3258664" cy="428210"/>
          </a:xfrm>
          <a:prstGeom prst="accentCallout2">
            <a:avLst>
              <a:gd name="adj1" fmla="val 61112"/>
              <a:gd name="adj2" fmla="val -1968"/>
              <a:gd name="adj3" fmla="val 65431"/>
              <a:gd name="adj4" fmla="val -83939"/>
              <a:gd name="adj5" fmla="val 111780"/>
              <a:gd name="adj6" fmla="val -90238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6640" tIns="28320" rIns="56640" bIns="2832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在此录入上述图表的描述说明，在此录入上述图表的描述说明，在此录入上述图表的综合描述说明。</a:t>
            </a:r>
          </a:p>
        </p:txBody>
      </p:sp>
      <p:sp>
        <p:nvSpPr>
          <p:cNvPr id="20" name="线形标注 2(带强调线) 6"/>
          <p:cNvSpPr/>
          <p:nvPr/>
        </p:nvSpPr>
        <p:spPr bwMode="auto">
          <a:xfrm>
            <a:off x="4889053" y="3639939"/>
            <a:ext cx="3258662" cy="429610"/>
          </a:xfrm>
          <a:prstGeom prst="accentCallout2">
            <a:avLst>
              <a:gd name="adj1" fmla="val 21366"/>
              <a:gd name="adj2" fmla="val -1991"/>
              <a:gd name="adj3" fmla="val 22616"/>
              <a:gd name="adj4" fmla="val -23181"/>
              <a:gd name="adj5" fmla="val -39750"/>
              <a:gd name="adj6" fmla="val -31556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6640" tIns="28320" rIns="56640" bIns="2832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在此录入上述图表的描述说明，在此录入上述图表的描述说明，在此录入上述图表的综合描述说明。</a:t>
            </a:r>
          </a:p>
        </p:txBody>
      </p:sp>
      <p:sp>
        <p:nvSpPr>
          <p:cNvPr id="22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应用前景</a:t>
            </a:r>
          </a:p>
        </p:txBody>
      </p:sp>
    </p:spTree>
  </p:cSld>
  <p:clrMapOvr>
    <a:masterClrMapping/>
  </p:clrMapOvr>
  <p:transition spd="slow"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3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3" presetClass="entr" presetSubtype="52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3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1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3" presetClass="entr" presetSubtype="52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3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1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3" presetClass="entr" presetSubtype="52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3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1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3" presetClass="entr" presetSubtype="52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3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3" presetClass="entr" presetSubtype="52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3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00"/>
                            </p:stCondLst>
                            <p:childTnLst>
                              <p:par>
                                <p:cTn id="9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6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6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6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6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  <p:bldP spid="3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直接连接符 90"/>
          <p:cNvCxnSpPr/>
          <p:nvPr/>
        </p:nvCxnSpPr>
        <p:spPr>
          <a:xfrm>
            <a:off x="1185804" y="2234829"/>
            <a:ext cx="1491143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1185804" y="3315859"/>
            <a:ext cx="1491143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1114693" y="1189443"/>
            <a:ext cx="1102541" cy="330854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47"/>
          <p:cNvSpPr>
            <a:spLocks noChangeArrowheads="1"/>
          </p:cNvSpPr>
          <p:nvPr/>
        </p:nvSpPr>
        <p:spPr bwMode="auto">
          <a:xfrm>
            <a:off x="1117002" y="1500119"/>
            <a:ext cx="1699715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5" name="矩形 94"/>
          <p:cNvSpPr/>
          <p:nvPr/>
        </p:nvSpPr>
        <p:spPr>
          <a:xfrm>
            <a:off x="1114693" y="2294536"/>
            <a:ext cx="1102541" cy="330854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47"/>
          <p:cNvSpPr>
            <a:spLocks noChangeArrowheads="1"/>
          </p:cNvSpPr>
          <p:nvPr/>
        </p:nvSpPr>
        <p:spPr bwMode="auto">
          <a:xfrm>
            <a:off x="1117002" y="2605212"/>
            <a:ext cx="1699715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7" name="矩形 96"/>
          <p:cNvSpPr/>
          <p:nvPr/>
        </p:nvSpPr>
        <p:spPr>
          <a:xfrm>
            <a:off x="1114693" y="3399628"/>
            <a:ext cx="1102541" cy="330854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47"/>
          <p:cNvSpPr>
            <a:spLocks noChangeArrowheads="1"/>
          </p:cNvSpPr>
          <p:nvPr/>
        </p:nvSpPr>
        <p:spPr bwMode="auto">
          <a:xfrm>
            <a:off x="1117002" y="3710307"/>
            <a:ext cx="1699715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grpSp>
        <p:nvGrpSpPr>
          <p:cNvPr id="99" name="组合 98"/>
          <p:cNvGrpSpPr/>
          <p:nvPr/>
        </p:nvGrpSpPr>
        <p:grpSpPr>
          <a:xfrm>
            <a:off x="2921877" y="2841752"/>
            <a:ext cx="1646263" cy="1420449"/>
            <a:chOff x="3474720" y="4038600"/>
            <a:chExt cx="2331720" cy="1752600"/>
          </a:xfrm>
        </p:grpSpPr>
        <p:sp>
          <p:nvSpPr>
            <p:cNvPr id="100" name="文本框 99"/>
            <p:cNvSpPr txBox="1"/>
            <p:nvPr/>
          </p:nvSpPr>
          <p:spPr>
            <a:xfrm>
              <a:off x="3596580" y="4758223"/>
              <a:ext cx="2088001" cy="341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2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3596580" y="5299085"/>
              <a:ext cx="2088001" cy="341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2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2" name="文本框 101"/>
            <p:cNvSpPr txBox="1"/>
            <p:nvPr/>
          </p:nvSpPr>
          <p:spPr>
            <a:xfrm>
              <a:off x="3596580" y="4217364"/>
              <a:ext cx="2088001" cy="341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2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04" name="直接连接符 103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连接符 104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组合 105"/>
          <p:cNvGrpSpPr/>
          <p:nvPr/>
        </p:nvGrpSpPr>
        <p:grpSpPr>
          <a:xfrm>
            <a:off x="4760076" y="2841752"/>
            <a:ext cx="1646263" cy="1420449"/>
            <a:chOff x="3474720" y="4038600"/>
            <a:chExt cx="2331720" cy="1752600"/>
          </a:xfrm>
        </p:grpSpPr>
        <p:sp>
          <p:nvSpPr>
            <p:cNvPr id="107" name="文本框 106"/>
            <p:cNvSpPr txBox="1"/>
            <p:nvPr/>
          </p:nvSpPr>
          <p:spPr>
            <a:xfrm>
              <a:off x="3596580" y="4758225"/>
              <a:ext cx="2088001" cy="341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2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3596580" y="5299085"/>
              <a:ext cx="2088001" cy="341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2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3596580" y="4217364"/>
              <a:ext cx="2088001" cy="341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2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11" name="直接连接符 110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组合 112"/>
          <p:cNvGrpSpPr/>
          <p:nvPr/>
        </p:nvGrpSpPr>
        <p:grpSpPr>
          <a:xfrm>
            <a:off x="6566263" y="2841752"/>
            <a:ext cx="1646263" cy="1420449"/>
            <a:chOff x="3474720" y="4038600"/>
            <a:chExt cx="2331720" cy="1752600"/>
          </a:xfrm>
        </p:grpSpPr>
        <p:sp>
          <p:nvSpPr>
            <p:cNvPr id="114" name="文本框 113"/>
            <p:cNvSpPr txBox="1"/>
            <p:nvPr/>
          </p:nvSpPr>
          <p:spPr>
            <a:xfrm>
              <a:off x="3596580" y="4758225"/>
              <a:ext cx="2088001" cy="341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2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5" name="文本框 114"/>
            <p:cNvSpPr txBox="1"/>
            <p:nvPr/>
          </p:nvSpPr>
          <p:spPr>
            <a:xfrm>
              <a:off x="3596580" y="5299085"/>
              <a:ext cx="2088001" cy="341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2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6" name="文本框 115"/>
            <p:cNvSpPr txBox="1"/>
            <p:nvPr/>
          </p:nvSpPr>
          <p:spPr>
            <a:xfrm>
              <a:off x="3596580" y="4217364"/>
              <a:ext cx="2088001" cy="341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2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18" name="直接连接符 117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组合 119"/>
          <p:cNvGrpSpPr/>
          <p:nvPr/>
        </p:nvGrpSpPr>
        <p:grpSpPr>
          <a:xfrm>
            <a:off x="2921877" y="1285945"/>
            <a:ext cx="1646263" cy="1556318"/>
            <a:chOff x="3569970" y="1908810"/>
            <a:chExt cx="2331720" cy="1920240"/>
          </a:xfrm>
        </p:grpSpPr>
        <p:sp>
          <p:nvSpPr>
            <p:cNvPr id="121" name="矩形 120"/>
            <p:cNvSpPr/>
            <p:nvPr/>
          </p:nvSpPr>
          <p:spPr>
            <a:xfrm>
              <a:off x="3569970" y="1908810"/>
              <a:ext cx="2331720" cy="1920240"/>
            </a:xfrm>
            <a:prstGeom prst="rect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2" name="Freeform 151"/>
            <p:cNvSpPr>
              <a:spLocks noEditPoints="1"/>
            </p:cNvSpPr>
            <p:nvPr/>
          </p:nvSpPr>
          <p:spPr bwMode="auto">
            <a:xfrm>
              <a:off x="4226741" y="2245834"/>
              <a:ext cx="984095" cy="863594"/>
            </a:xfrm>
            <a:custGeom>
              <a:avLst/>
              <a:gdLst>
                <a:gd name="T0" fmla="*/ 93 w 123"/>
                <a:gd name="T1" fmla="*/ 129 h 129"/>
                <a:gd name="T2" fmla="*/ 62 w 123"/>
                <a:gd name="T3" fmla="*/ 111 h 129"/>
                <a:gd name="T4" fmla="*/ 89 w 123"/>
                <a:gd name="T5" fmla="*/ 84 h 129"/>
                <a:gd name="T6" fmla="*/ 91 w 123"/>
                <a:gd name="T7" fmla="*/ 98 h 129"/>
                <a:gd name="T8" fmla="*/ 111 w 123"/>
                <a:gd name="T9" fmla="*/ 70 h 129"/>
                <a:gd name="T10" fmla="*/ 109 w 123"/>
                <a:gd name="T11" fmla="*/ 62 h 129"/>
                <a:gd name="T12" fmla="*/ 114 w 123"/>
                <a:gd name="T13" fmla="*/ 59 h 129"/>
                <a:gd name="T14" fmla="*/ 122 w 123"/>
                <a:gd name="T15" fmla="*/ 79 h 129"/>
                <a:gd name="T16" fmla="*/ 92 w 123"/>
                <a:gd name="T17" fmla="*/ 118 h 129"/>
                <a:gd name="T18" fmla="*/ 93 w 123"/>
                <a:gd name="T19" fmla="*/ 129 h 129"/>
                <a:gd name="T20" fmla="*/ 0 w 123"/>
                <a:gd name="T21" fmla="*/ 58 h 129"/>
                <a:gd name="T22" fmla="*/ 30 w 123"/>
                <a:gd name="T23" fmla="*/ 38 h 129"/>
                <a:gd name="T24" fmla="*/ 42 w 123"/>
                <a:gd name="T25" fmla="*/ 74 h 129"/>
                <a:gd name="T26" fmla="*/ 29 w 123"/>
                <a:gd name="T27" fmla="*/ 69 h 129"/>
                <a:gd name="T28" fmla="*/ 45 w 123"/>
                <a:gd name="T29" fmla="*/ 99 h 129"/>
                <a:gd name="T30" fmla="*/ 53 w 123"/>
                <a:gd name="T31" fmla="*/ 101 h 129"/>
                <a:gd name="T32" fmla="*/ 53 w 123"/>
                <a:gd name="T33" fmla="*/ 107 h 129"/>
                <a:gd name="T34" fmla="*/ 33 w 123"/>
                <a:gd name="T35" fmla="*/ 105 h 129"/>
                <a:gd name="T36" fmla="*/ 11 w 123"/>
                <a:gd name="T37" fmla="*/ 62 h 129"/>
                <a:gd name="T38" fmla="*/ 0 w 123"/>
                <a:gd name="T39" fmla="*/ 58 h 129"/>
                <a:gd name="T40" fmla="*/ 111 w 123"/>
                <a:gd name="T41" fmla="*/ 9 h 129"/>
                <a:gd name="T42" fmla="*/ 102 w 123"/>
                <a:gd name="T43" fmla="*/ 16 h 129"/>
                <a:gd name="T44" fmla="*/ 54 w 123"/>
                <a:gd name="T45" fmla="*/ 12 h 129"/>
                <a:gd name="T46" fmla="*/ 41 w 123"/>
                <a:gd name="T47" fmla="*/ 28 h 129"/>
                <a:gd name="T48" fmla="*/ 46 w 123"/>
                <a:gd name="T49" fmla="*/ 32 h 129"/>
                <a:gd name="T50" fmla="*/ 52 w 123"/>
                <a:gd name="T51" fmla="*/ 26 h 129"/>
                <a:gd name="T52" fmla="*/ 86 w 123"/>
                <a:gd name="T53" fmla="*/ 28 h 129"/>
                <a:gd name="T54" fmla="*/ 75 w 123"/>
                <a:gd name="T55" fmla="*/ 37 h 129"/>
                <a:gd name="T56" fmla="*/ 112 w 123"/>
                <a:gd name="T57" fmla="*/ 46 h 129"/>
                <a:gd name="T58" fmla="*/ 111 w 123"/>
                <a:gd name="T59" fmla="*/ 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3" h="129">
                  <a:moveTo>
                    <a:pt x="93" y="129"/>
                  </a:moveTo>
                  <a:cubicBezTo>
                    <a:pt x="62" y="111"/>
                    <a:pt x="62" y="111"/>
                    <a:pt x="62" y="111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91" y="98"/>
                    <a:pt x="91" y="98"/>
                    <a:pt x="91" y="98"/>
                  </a:cubicBezTo>
                  <a:cubicBezTo>
                    <a:pt x="103" y="95"/>
                    <a:pt x="112" y="83"/>
                    <a:pt x="111" y="70"/>
                  </a:cubicBezTo>
                  <a:cubicBezTo>
                    <a:pt x="110" y="67"/>
                    <a:pt x="110" y="64"/>
                    <a:pt x="109" y="62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118" y="65"/>
                    <a:pt x="121" y="71"/>
                    <a:pt x="122" y="79"/>
                  </a:cubicBezTo>
                  <a:cubicBezTo>
                    <a:pt x="123" y="98"/>
                    <a:pt x="111" y="114"/>
                    <a:pt x="92" y="118"/>
                  </a:cubicBezTo>
                  <a:cubicBezTo>
                    <a:pt x="93" y="129"/>
                    <a:pt x="93" y="129"/>
                    <a:pt x="93" y="129"/>
                  </a:cubicBezTo>
                  <a:close/>
                  <a:moveTo>
                    <a:pt x="0" y="58"/>
                  </a:moveTo>
                  <a:cubicBezTo>
                    <a:pt x="30" y="38"/>
                    <a:pt x="30" y="38"/>
                    <a:pt x="30" y="38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6" y="82"/>
                    <a:pt x="33" y="95"/>
                    <a:pt x="45" y="99"/>
                  </a:cubicBezTo>
                  <a:cubicBezTo>
                    <a:pt x="48" y="100"/>
                    <a:pt x="51" y="101"/>
                    <a:pt x="53" y="101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47" y="108"/>
                    <a:pt x="39" y="108"/>
                    <a:pt x="33" y="105"/>
                  </a:cubicBezTo>
                  <a:cubicBezTo>
                    <a:pt x="15" y="99"/>
                    <a:pt x="6" y="80"/>
                    <a:pt x="11" y="62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111" y="9"/>
                  </a:moveTo>
                  <a:cubicBezTo>
                    <a:pt x="102" y="16"/>
                    <a:pt x="102" y="16"/>
                    <a:pt x="102" y="16"/>
                  </a:cubicBezTo>
                  <a:cubicBezTo>
                    <a:pt x="90" y="3"/>
                    <a:pt x="69" y="0"/>
                    <a:pt x="54" y="12"/>
                  </a:cubicBezTo>
                  <a:cubicBezTo>
                    <a:pt x="48" y="16"/>
                    <a:pt x="44" y="22"/>
                    <a:pt x="41" y="2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8" y="29"/>
                    <a:pt x="49" y="27"/>
                    <a:pt x="52" y="26"/>
                  </a:cubicBezTo>
                  <a:cubicBezTo>
                    <a:pt x="62" y="18"/>
                    <a:pt x="77" y="19"/>
                    <a:pt x="86" y="28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112" y="46"/>
                    <a:pt x="112" y="46"/>
                    <a:pt x="112" y="46"/>
                  </a:cubicBezTo>
                  <a:lnTo>
                    <a:pt x="111" y="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3" name="文本框 122"/>
            <p:cNvSpPr txBox="1"/>
            <p:nvPr/>
          </p:nvSpPr>
          <p:spPr>
            <a:xfrm>
              <a:off x="3691830" y="3351637"/>
              <a:ext cx="2088001" cy="379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4771507" y="1285947"/>
            <a:ext cx="1646263" cy="1556318"/>
            <a:chOff x="6252210" y="1908810"/>
            <a:chExt cx="2331720" cy="1920240"/>
          </a:xfrm>
        </p:grpSpPr>
        <p:sp>
          <p:nvSpPr>
            <p:cNvPr id="125" name="矩形 124"/>
            <p:cNvSpPr/>
            <p:nvPr/>
          </p:nvSpPr>
          <p:spPr>
            <a:xfrm>
              <a:off x="6252210" y="1908810"/>
              <a:ext cx="2331720" cy="1920240"/>
            </a:xfrm>
            <a:prstGeom prst="rect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6" name="文本框 125"/>
            <p:cNvSpPr txBox="1"/>
            <p:nvPr/>
          </p:nvSpPr>
          <p:spPr>
            <a:xfrm>
              <a:off x="6358830" y="3351636"/>
              <a:ext cx="2088001" cy="379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600">
                  <a:solidFill>
                    <a:srgbClr val="E7E7E7"/>
                  </a:solidFill>
                  <a:latin typeface="TeXGyreAdventor" panose="00000500000000000000" pitchFamily="50" charset="0"/>
                </a:defRPr>
              </a:lvl1pPr>
            </a:lstStyle>
            <a:p>
              <a:r>
                <a:rPr lang="en-US" altLang="zh-CN" sz="14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6571979" y="1285947"/>
            <a:ext cx="1646263" cy="1556318"/>
            <a:chOff x="9025890" y="1908810"/>
            <a:chExt cx="2331720" cy="1920240"/>
          </a:xfrm>
        </p:grpSpPr>
        <p:sp>
          <p:nvSpPr>
            <p:cNvPr id="128" name="矩形 127"/>
            <p:cNvSpPr/>
            <p:nvPr/>
          </p:nvSpPr>
          <p:spPr>
            <a:xfrm>
              <a:off x="9025890" y="1908810"/>
              <a:ext cx="2331720" cy="1920240"/>
            </a:xfrm>
            <a:prstGeom prst="rect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9" name="Freeform 145"/>
            <p:cNvSpPr>
              <a:spLocks noEditPoints="1"/>
            </p:cNvSpPr>
            <p:nvPr/>
          </p:nvSpPr>
          <p:spPr bwMode="auto">
            <a:xfrm>
              <a:off x="9712449" y="2282643"/>
              <a:ext cx="958600" cy="826785"/>
            </a:xfrm>
            <a:custGeom>
              <a:avLst/>
              <a:gdLst>
                <a:gd name="T0" fmla="*/ 95 w 111"/>
                <a:gd name="T1" fmla="*/ 16 h 111"/>
                <a:gd name="T2" fmla="*/ 95 w 111"/>
                <a:gd name="T3" fmla="*/ 94 h 111"/>
                <a:gd name="T4" fmla="*/ 16 w 111"/>
                <a:gd name="T5" fmla="*/ 94 h 111"/>
                <a:gd name="T6" fmla="*/ 16 w 111"/>
                <a:gd name="T7" fmla="*/ 16 h 111"/>
                <a:gd name="T8" fmla="*/ 51 w 111"/>
                <a:gd name="T9" fmla="*/ 100 h 111"/>
                <a:gd name="T10" fmla="*/ 38 w 111"/>
                <a:gd name="T11" fmla="*/ 85 h 111"/>
                <a:gd name="T12" fmla="*/ 51 w 111"/>
                <a:gd name="T13" fmla="*/ 100 h 111"/>
                <a:gd name="T14" fmla="*/ 51 w 111"/>
                <a:gd name="T15" fmla="*/ 60 h 111"/>
                <a:gd name="T16" fmla="*/ 35 w 111"/>
                <a:gd name="T17" fmla="*/ 75 h 111"/>
                <a:gd name="T18" fmla="*/ 51 w 111"/>
                <a:gd name="T19" fmla="*/ 50 h 111"/>
                <a:gd name="T20" fmla="*/ 35 w 111"/>
                <a:gd name="T21" fmla="*/ 36 h 111"/>
                <a:gd name="T22" fmla="*/ 51 w 111"/>
                <a:gd name="T23" fmla="*/ 50 h 111"/>
                <a:gd name="T24" fmla="*/ 51 w 111"/>
                <a:gd name="T25" fmla="*/ 10 h 111"/>
                <a:gd name="T26" fmla="*/ 38 w 111"/>
                <a:gd name="T27" fmla="*/ 25 h 111"/>
                <a:gd name="T28" fmla="*/ 61 w 111"/>
                <a:gd name="T29" fmla="*/ 10 h 111"/>
                <a:gd name="T30" fmla="*/ 73 w 111"/>
                <a:gd name="T31" fmla="*/ 25 h 111"/>
                <a:gd name="T32" fmla="*/ 61 w 111"/>
                <a:gd name="T33" fmla="*/ 10 h 111"/>
                <a:gd name="T34" fmla="*/ 61 w 111"/>
                <a:gd name="T35" fmla="*/ 50 h 111"/>
                <a:gd name="T36" fmla="*/ 77 w 111"/>
                <a:gd name="T37" fmla="*/ 36 h 111"/>
                <a:gd name="T38" fmla="*/ 61 w 111"/>
                <a:gd name="T39" fmla="*/ 60 h 111"/>
                <a:gd name="T40" fmla="*/ 77 w 111"/>
                <a:gd name="T41" fmla="*/ 75 h 111"/>
                <a:gd name="T42" fmla="*/ 61 w 111"/>
                <a:gd name="T43" fmla="*/ 60 h 111"/>
                <a:gd name="T44" fmla="*/ 61 w 111"/>
                <a:gd name="T45" fmla="*/ 100 h 111"/>
                <a:gd name="T46" fmla="*/ 73 w 111"/>
                <a:gd name="T47" fmla="*/ 85 h 111"/>
                <a:gd name="T48" fmla="*/ 11 w 111"/>
                <a:gd name="T49" fmla="*/ 50 h 111"/>
                <a:gd name="T50" fmla="*/ 24 w 111"/>
                <a:gd name="T51" fmla="*/ 39 h 111"/>
                <a:gd name="T52" fmla="*/ 11 w 111"/>
                <a:gd name="T53" fmla="*/ 50 h 111"/>
                <a:gd name="T54" fmla="*/ 100 w 111"/>
                <a:gd name="T55" fmla="*/ 50 h 111"/>
                <a:gd name="T56" fmla="*/ 87 w 111"/>
                <a:gd name="T57" fmla="*/ 39 h 111"/>
                <a:gd name="T58" fmla="*/ 100 w 111"/>
                <a:gd name="T59" fmla="*/ 60 h 111"/>
                <a:gd name="T60" fmla="*/ 87 w 111"/>
                <a:gd name="T61" fmla="*/ 71 h 111"/>
                <a:gd name="T62" fmla="*/ 100 w 111"/>
                <a:gd name="T63" fmla="*/ 60 h 111"/>
                <a:gd name="T64" fmla="*/ 11 w 111"/>
                <a:gd name="T65" fmla="*/ 60 h 111"/>
                <a:gd name="T66" fmla="*/ 24 w 111"/>
                <a:gd name="T67" fmla="*/ 71 h 111"/>
                <a:gd name="T68" fmla="*/ 96 w 111"/>
                <a:gd name="T69" fmla="*/ 77 h 111"/>
                <a:gd name="T70" fmla="*/ 84 w 111"/>
                <a:gd name="T71" fmla="*/ 82 h 111"/>
                <a:gd name="T72" fmla="*/ 79 w 111"/>
                <a:gd name="T73" fmla="*/ 95 h 111"/>
                <a:gd name="T74" fmla="*/ 96 w 111"/>
                <a:gd name="T75" fmla="*/ 77 h 111"/>
                <a:gd name="T76" fmla="*/ 18 w 111"/>
                <a:gd name="T77" fmla="*/ 78 h 111"/>
                <a:gd name="T78" fmla="*/ 23 w 111"/>
                <a:gd name="T79" fmla="*/ 88 h 111"/>
                <a:gd name="T80" fmla="*/ 32 w 111"/>
                <a:gd name="T81" fmla="*/ 93 h 111"/>
                <a:gd name="T82" fmla="*/ 15 w 111"/>
                <a:gd name="T83" fmla="*/ 33 h 111"/>
                <a:gd name="T84" fmla="*/ 27 w 111"/>
                <a:gd name="T85" fmla="*/ 28 h 111"/>
                <a:gd name="T86" fmla="*/ 33 w 111"/>
                <a:gd name="T87" fmla="*/ 16 h 111"/>
                <a:gd name="T88" fmla="*/ 15 w 111"/>
                <a:gd name="T89" fmla="*/ 33 h 111"/>
                <a:gd name="T90" fmla="*/ 94 w 111"/>
                <a:gd name="T91" fmla="*/ 32 h 111"/>
                <a:gd name="T92" fmla="*/ 88 w 111"/>
                <a:gd name="T93" fmla="*/ 23 h 111"/>
                <a:gd name="T94" fmla="*/ 80 w 111"/>
                <a:gd name="T95" fmla="*/ 1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1" h="111">
                  <a:moveTo>
                    <a:pt x="56" y="0"/>
                  </a:moveTo>
                  <a:cubicBezTo>
                    <a:pt x="71" y="0"/>
                    <a:pt x="85" y="6"/>
                    <a:pt x="95" y="16"/>
                  </a:cubicBezTo>
                  <a:cubicBezTo>
                    <a:pt x="105" y="26"/>
                    <a:pt x="111" y="40"/>
                    <a:pt x="111" y="55"/>
                  </a:cubicBezTo>
                  <a:cubicBezTo>
                    <a:pt x="111" y="71"/>
                    <a:pt x="105" y="84"/>
                    <a:pt x="95" y="94"/>
                  </a:cubicBezTo>
                  <a:cubicBezTo>
                    <a:pt x="85" y="104"/>
                    <a:pt x="71" y="111"/>
                    <a:pt x="56" y="111"/>
                  </a:cubicBezTo>
                  <a:cubicBezTo>
                    <a:pt x="40" y="111"/>
                    <a:pt x="27" y="104"/>
                    <a:pt x="16" y="94"/>
                  </a:cubicBezTo>
                  <a:cubicBezTo>
                    <a:pt x="6" y="84"/>
                    <a:pt x="0" y="71"/>
                    <a:pt x="0" y="55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7" y="6"/>
                    <a:pt x="40" y="0"/>
                    <a:pt x="56" y="0"/>
                  </a:cubicBezTo>
                  <a:close/>
                  <a:moveTo>
                    <a:pt x="51" y="100"/>
                  </a:moveTo>
                  <a:cubicBezTo>
                    <a:pt x="51" y="87"/>
                    <a:pt x="51" y="87"/>
                    <a:pt x="51" y="87"/>
                  </a:cubicBezTo>
                  <a:cubicBezTo>
                    <a:pt x="47" y="87"/>
                    <a:pt x="42" y="86"/>
                    <a:pt x="38" y="85"/>
                  </a:cubicBezTo>
                  <a:cubicBezTo>
                    <a:pt x="39" y="87"/>
                    <a:pt x="40" y="88"/>
                    <a:pt x="40" y="89"/>
                  </a:cubicBezTo>
                  <a:cubicBezTo>
                    <a:pt x="43" y="94"/>
                    <a:pt x="47" y="98"/>
                    <a:pt x="51" y="100"/>
                  </a:cubicBezTo>
                  <a:close/>
                  <a:moveTo>
                    <a:pt x="51" y="77"/>
                  </a:moveTo>
                  <a:cubicBezTo>
                    <a:pt x="51" y="60"/>
                    <a:pt x="51" y="60"/>
                    <a:pt x="51" y="60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3" y="65"/>
                    <a:pt x="34" y="70"/>
                    <a:pt x="35" y="75"/>
                  </a:cubicBezTo>
                  <a:cubicBezTo>
                    <a:pt x="40" y="76"/>
                    <a:pt x="45" y="77"/>
                    <a:pt x="51" y="77"/>
                  </a:cubicBezTo>
                  <a:close/>
                  <a:moveTo>
                    <a:pt x="51" y="50"/>
                  </a:moveTo>
                  <a:cubicBezTo>
                    <a:pt x="51" y="33"/>
                    <a:pt x="51" y="33"/>
                    <a:pt x="51" y="33"/>
                  </a:cubicBezTo>
                  <a:cubicBezTo>
                    <a:pt x="45" y="34"/>
                    <a:pt x="40" y="34"/>
                    <a:pt x="35" y="36"/>
                  </a:cubicBezTo>
                  <a:cubicBezTo>
                    <a:pt x="34" y="40"/>
                    <a:pt x="33" y="45"/>
                    <a:pt x="33" y="50"/>
                  </a:cubicBezTo>
                  <a:cubicBezTo>
                    <a:pt x="51" y="50"/>
                    <a:pt x="51" y="50"/>
                    <a:pt x="51" y="50"/>
                  </a:cubicBezTo>
                  <a:close/>
                  <a:moveTo>
                    <a:pt x="51" y="24"/>
                  </a:moveTo>
                  <a:cubicBezTo>
                    <a:pt x="51" y="10"/>
                    <a:pt x="51" y="10"/>
                    <a:pt x="51" y="10"/>
                  </a:cubicBezTo>
                  <a:cubicBezTo>
                    <a:pt x="47" y="12"/>
                    <a:pt x="43" y="16"/>
                    <a:pt x="40" y="22"/>
                  </a:cubicBezTo>
                  <a:cubicBezTo>
                    <a:pt x="40" y="23"/>
                    <a:pt x="39" y="24"/>
                    <a:pt x="38" y="25"/>
                  </a:cubicBezTo>
                  <a:cubicBezTo>
                    <a:pt x="42" y="24"/>
                    <a:pt x="47" y="24"/>
                    <a:pt x="51" y="24"/>
                  </a:cubicBezTo>
                  <a:close/>
                  <a:moveTo>
                    <a:pt x="61" y="10"/>
                  </a:moveTo>
                  <a:cubicBezTo>
                    <a:pt x="61" y="24"/>
                    <a:pt x="61" y="24"/>
                    <a:pt x="61" y="24"/>
                  </a:cubicBezTo>
                  <a:cubicBezTo>
                    <a:pt x="65" y="24"/>
                    <a:pt x="69" y="24"/>
                    <a:pt x="73" y="25"/>
                  </a:cubicBezTo>
                  <a:cubicBezTo>
                    <a:pt x="72" y="24"/>
                    <a:pt x="72" y="23"/>
                    <a:pt x="71" y="22"/>
                  </a:cubicBezTo>
                  <a:cubicBezTo>
                    <a:pt x="68" y="16"/>
                    <a:pt x="65" y="12"/>
                    <a:pt x="61" y="10"/>
                  </a:cubicBezTo>
                  <a:close/>
                  <a:moveTo>
                    <a:pt x="61" y="33"/>
                  </a:moveTo>
                  <a:cubicBezTo>
                    <a:pt x="61" y="50"/>
                    <a:pt x="61" y="50"/>
                    <a:pt x="61" y="50"/>
                  </a:cubicBezTo>
                  <a:cubicBezTo>
                    <a:pt x="79" y="50"/>
                    <a:pt x="79" y="50"/>
                    <a:pt x="79" y="50"/>
                  </a:cubicBezTo>
                  <a:cubicBezTo>
                    <a:pt x="78" y="45"/>
                    <a:pt x="78" y="40"/>
                    <a:pt x="77" y="36"/>
                  </a:cubicBezTo>
                  <a:cubicBezTo>
                    <a:pt x="72" y="34"/>
                    <a:pt x="66" y="34"/>
                    <a:pt x="61" y="33"/>
                  </a:cubicBezTo>
                  <a:close/>
                  <a:moveTo>
                    <a:pt x="61" y="60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66" y="77"/>
                    <a:pt x="72" y="76"/>
                    <a:pt x="77" y="75"/>
                  </a:cubicBezTo>
                  <a:cubicBezTo>
                    <a:pt x="78" y="70"/>
                    <a:pt x="78" y="65"/>
                    <a:pt x="79" y="60"/>
                  </a:cubicBezTo>
                  <a:cubicBezTo>
                    <a:pt x="61" y="60"/>
                    <a:pt x="61" y="60"/>
                    <a:pt x="61" y="60"/>
                  </a:cubicBezTo>
                  <a:close/>
                  <a:moveTo>
                    <a:pt x="61" y="87"/>
                  </a:moveTo>
                  <a:cubicBezTo>
                    <a:pt x="61" y="100"/>
                    <a:pt x="61" y="100"/>
                    <a:pt x="61" y="100"/>
                  </a:cubicBezTo>
                  <a:cubicBezTo>
                    <a:pt x="65" y="98"/>
                    <a:pt x="68" y="94"/>
                    <a:pt x="71" y="89"/>
                  </a:cubicBezTo>
                  <a:cubicBezTo>
                    <a:pt x="72" y="88"/>
                    <a:pt x="72" y="87"/>
                    <a:pt x="73" y="85"/>
                  </a:cubicBezTo>
                  <a:cubicBezTo>
                    <a:pt x="69" y="86"/>
                    <a:pt x="65" y="87"/>
                    <a:pt x="61" y="87"/>
                  </a:cubicBezTo>
                  <a:close/>
                  <a:moveTo>
                    <a:pt x="11" y="50"/>
                  </a:moveTo>
                  <a:cubicBezTo>
                    <a:pt x="23" y="50"/>
                    <a:pt x="23" y="50"/>
                    <a:pt x="23" y="50"/>
                  </a:cubicBezTo>
                  <a:cubicBezTo>
                    <a:pt x="23" y="47"/>
                    <a:pt x="24" y="43"/>
                    <a:pt x="24" y="39"/>
                  </a:cubicBezTo>
                  <a:cubicBezTo>
                    <a:pt x="24" y="40"/>
                    <a:pt x="23" y="40"/>
                    <a:pt x="22" y="40"/>
                  </a:cubicBezTo>
                  <a:cubicBezTo>
                    <a:pt x="17" y="43"/>
                    <a:pt x="13" y="47"/>
                    <a:pt x="11" y="50"/>
                  </a:cubicBezTo>
                  <a:close/>
                  <a:moveTo>
                    <a:pt x="88" y="50"/>
                  </a:moveTo>
                  <a:cubicBezTo>
                    <a:pt x="100" y="50"/>
                    <a:pt x="100" y="50"/>
                    <a:pt x="100" y="50"/>
                  </a:cubicBezTo>
                  <a:cubicBezTo>
                    <a:pt x="99" y="47"/>
                    <a:pt x="95" y="43"/>
                    <a:pt x="89" y="40"/>
                  </a:cubicBezTo>
                  <a:cubicBezTo>
                    <a:pt x="89" y="40"/>
                    <a:pt x="88" y="40"/>
                    <a:pt x="87" y="39"/>
                  </a:cubicBezTo>
                  <a:cubicBezTo>
                    <a:pt x="88" y="43"/>
                    <a:pt x="88" y="47"/>
                    <a:pt x="88" y="50"/>
                  </a:cubicBezTo>
                  <a:close/>
                  <a:moveTo>
                    <a:pt x="100" y="60"/>
                  </a:moveTo>
                  <a:cubicBezTo>
                    <a:pt x="88" y="60"/>
                    <a:pt x="88" y="60"/>
                    <a:pt x="88" y="60"/>
                  </a:cubicBezTo>
                  <a:cubicBezTo>
                    <a:pt x="88" y="64"/>
                    <a:pt x="88" y="67"/>
                    <a:pt x="87" y="71"/>
                  </a:cubicBezTo>
                  <a:cubicBezTo>
                    <a:pt x="88" y="71"/>
                    <a:pt x="89" y="70"/>
                    <a:pt x="89" y="70"/>
                  </a:cubicBezTo>
                  <a:cubicBezTo>
                    <a:pt x="95" y="67"/>
                    <a:pt x="99" y="64"/>
                    <a:pt x="100" y="60"/>
                  </a:cubicBezTo>
                  <a:close/>
                  <a:moveTo>
                    <a:pt x="23" y="60"/>
                  </a:moveTo>
                  <a:cubicBezTo>
                    <a:pt x="11" y="60"/>
                    <a:pt x="11" y="60"/>
                    <a:pt x="11" y="60"/>
                  </a:cubicBezTo>
                  <a:cubicBezTo>
                    <a:pt x="13" y="64"/>
                    <a:pt x="17" y="67"/>
                    <a:pt x="22" y="70"/>
                  </a:cubicBezTo>
                  <a:cubicBezTo>
                    <a:pt x="23" y="70"/>
                    <a:pt x="24" y="71"/>
                    <a:pt x="24" y="71"/>
                  </a:cubicBezTo>
                  <a:cubicBezTo>
                    <a:pt x="24" y="67"/>
                    <a:pt x="23" y="64"/>
                    <a:pt x="23" y="60"/>
                  </a:cubicBezTo>
                  <a:close/>
                  <a:moveTo>
                    <a:pt x="96" y="77"/>
                  </a:moveTo>
                  <a:cubicBezTo>
                    <a:pt x="95" y="78"/>
                    <a:pt x="95" y="78"/>
                    <a:pt x="94" y="78"/>
                  </a:cubicBezTo>
                  <a:cubicBezTo>
                    <a:pt x="91" y="80"/>
                    <a:pt x="88" y="81"/>
                    <a:pt x="84" y="82"/>
                  </a:cubicBezTo>
                  <a:cubicBezTo>
                    <a:pt x="83" y="86"/>
                    <a:pt x="81" y="90"/>
                    <a:pt x="80" y="93"/>
                  </a:cubicBezTo>
                  <a:cubicBezTo>
                    <a:pt x="79" y="94"/>
                    <a:pt x="79" y="94"/>
                    <a:pt x="79" y="95"/>
                  </a:cubicBezTo>
                  <a:cubicBezTo>
                    <a:pt x="82" y="93"/>
                    <a:pt x="85" y="90"/>
                    <a:pt x="88" y="88"/>
                  </a:cubicBezTo>
                  <a:cubicBezTo>
                    <a:pt x="91" y="85"/>
                    <a:pt x="94" y="81"/>
                    <a:pt x="96" y="77"/>
                  </a:cubicBezTo>
                  <a:close/>
                  <a:moveTo>
                    <a:pt x="27" y="82"/>
                  </a:moveTo>
                  <a:cubicBezTo>
                    <a:pt x="24" y="81"/>
                    <a:pt x="20" y="80"/>
                    <a:pt x="18" y="78"/>
                  </a:cubicBezTo>
                  <a:cubicBezTo>
                    <a:pt x="17" y="78"/>
                    <a:pt x="16" y="78"/>
                    <a:pt x="15" y="77"/>
                  </a:cubicBezTo>
                  <a:cubicBezTo>
                    <a:pt x="18" y="81"/>
                    <a:pt x="20" y="85"/>
                    <a:pt x="23" y="88"/>
                  </a:cubicBezTo>
                  <a:cubicBezTo>
                    <a:pt x="26" y="90"/>
                    <a:pt x="29" y="93"/>
                    <a:pt x="33" y="95"/>
                  </a:cubicBezTo>
                  <a:cubicBezTo>
                    <a:pt x="32" y="94"/>
                    <a:pt x="32" y="94"/>
                    <a:pt x="32" y="93"/>
                  </a:cubicBezTo>
                  <a:cubicBezTo>
                    <a:pt x="30" y="90"/>
                    <a:pt x="28" y="86"/>
                    <a:pt x="27" y="82"/>
                  </a:cubicBezTo>
                  <a:close/>
                  <a:moveTo>
                    <a:pt x="15" y="33"/>
                  </a:moveTo>
                  <a:cubicBezTo>
                    <a:pt x="16" y="33"/>
                    <a:pt x="17" y="32"/>
                    <a:pt x="18" y="32"/>
                  </a:cubicBezTo>
                  <a:cubicBezTo>
                    <a:pt x="20" y="30"/>
                    <a:pt x="24" y="29"/>
                    <a:pt x="27" y="28"/>
                  </a:cubicBezTo>
                  <a:cubicBezTo>
                    <a:pt x="28" y="24"/>
                    <a:pt x="30" y="20"/>
                    <a:pt x="32" y="17"/>
                  </a:cubicBezTo>
                  <a:cubicBezTo>
                    <a:pt x="32" y="17"/>
                    <a:pt x="32" y="16"/>
                    <a:pt x="33" y="16"/>
                  </a:cubicBezTo>
                  <a:cubicBezTo>
                    <a:pt x="29" y="18"/>
                    <a:pt x="26" y="20"/>
                    <a:pt x="23" y="23"/>
                  </a:cubicBezTo>
                  <a:cubicBezTo>
                    <a:pt x="20" y="26"/>
                    <a:pt x="18" y="29"/>
                    <a:pt x="15" y="33"/>
                  </a:cubicBezTo>
                  <a:close/>
                  <a:moveTo>
                    <a:pt x="84" y="28"/>
                  </a:moveTo>
                  <a:cubicBezTo>
                    <a:pt x="88" y="29"/>
                    <a:pt x="91" y="30"/>
                    <a:pt x="94" y="32"/>
                  </a:cubicBezTo>
                  <a:cubicBezTo>
                    <a:pt x="95" y="32"/>
                    <a:pt x="95" y="33"/>
                    <a:pt x="96" y="33"/>
                  </a:cubicBezTo>
                  <a:cubicBezTo>
                    <a:pt x="94" y="29"/>
                    <a:pt x="91" y="26"/>
                    <a:pt x="88" y="23"/>
                  </a:cubicBezTo>
                  <a:cubicBezTo>
                    <a:pt x="85" y="20"/>
                    <a:pt x="82" y="18"/>
                    <a:pt x="79" y="16"/>
                  </a:cubicBezTo>
                  <a:cubicBezTo>
                    <a:pt x="79" y="16"/>
                    <a:pt x="79" y="17"/>
                    <a:pt x="80" y="17"/>
                  </a:cubicBezTo>
                  <a:cubicBezTo>
                    <a:pt x="81" y="20"/>
                    <a:pt x="83" y="24"/>
                    <a:pt x="84" y="2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30" name="文本框 129"/>
            <p:cNvSpPr txBox="1"/>
            <p:nvPr/>
          </p:nvSpPr>
          <p:spPr>
            <a:xfrm>
              <a:off x="9140130" y="3351636"/>
              <a:ext cx="2088001" cy="379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600">
                  <a:solidFill>
                    <a:srgbClr val="9DA8B1"/>
                  </a:solidFill>
                  <a:latin typeface="TeXGyreAdventor" panose="00000500000000000000" pitchFamily="50" charset="0"/>
                </a:defRPr>
              </a:lvl1pPr>
            </a:lstStyle>
            <a:p>
              <a:r>
                <a:rPr lang="en-US" altLang="zh-CN" sz="14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31" name="Freeform 123"/>
          <p:cNvSpPr>
            <a:spLocks noEditPoints="1"/>
          </p:cNvSpPr>
          <p:nvPr/>
        </p:nvSpPr>
        <p:spPr bwMode="auto">
          <a:xfrm>
            <a:off x="5292234" y="1723273"/>
            <a:ext cx="604800" cy="427604"/>
          </a:xfrm>
          <a:custGeom>
            <a:avLst/>
            <a:gdLst>
              <a:gd name="T0" fmla="*/ 0 w 61"/>
              <a:gd name="T1" fmla="*/ 5 h 40"/>
              <a:gd name="T2" fmla="*/ 0 w 61"/>
              <a:gd name="T3" fmla="*/ 5 h 40"/>
              <a:gd name="T4" fmla="*/ 0 w 61"/>
              <a:gd name="T5" fmla="*/ 35 h 40"/>
              <a:gd name="T6" fmla="*/ 0 w 61"/>
              <a:gd name="T7" fmla="*/ 35 h 40"/>
              <a:gd name="T8" fmla="*/ 16 w 61"/>
              <a:gd name="T9" fmla="*/ 20 h 40"/>
              <a:gd name="T10" fmla="*/ 0 w 61"/>
              <a:gd name="T11" fmla="*/ 5 h 40"/>
              <a:gd name="T12" fmla="*/ 19 w 61"/>
              <a:gd name="T13" fmla="*/ 17 h 40"/>
              <a:gd name="T14" fmla="*/ 22 w 61"/>
              <a:gd name="T15" fmla="*/ 20 h 40"/>
              <a:gd name="T16" fmla="*/ 26 w 61"/>
              <a:gd name="T17" fmla="*/ 23 h 40"/>
              <a:gd name="T18" fmla="*/ 31 w 61"/>
              <a:gd name="T19" fmla="*/ 25 h 40"/>
              <a:gd name="T20" fmla="*/ 36 w 61"/>
              <a:gd name="T21" fmla="*/ 23 h 40"/>
              <a:gd name="T22" fmla="*/ 38 w 61"/>
              <a:gd name="T23" fmla="*/ 21 h 40"/>
              <a:gd name="T24" fmla="*/ 42 w 61"/>
              <a:gd name="T25" fmla="*/ 17 h 40"/>
              <a:gd name="T26" fmla="*/ 58 w 61"/>
              <a:gd name="T27" fmla="*/ 2 h 40"/>
              <a:gd name="T28" fmla="*/ 59 w 61"/>
              <a:gd name="T29" fmla="*/ 0 h 40"/>
              <a:gd name="T30" fmla="*/ 2 w 61"/>
              <a:gd name="T31" fmla="*/ 0 h 40"/>
              <a:gd name="T32" fmla="*/ 3 w 61"/>
              <a:gd name="T33" fmla="*/ 1 h 40"/>
              <a:gd name="T34" fmla="*/ 19 w 61"/>
              <a:gd name="T35" fmla="*/ 17 h 40"/>
              <a:gd name="T36" fmla="*/ 42 w 61"/>
              <a:gd name="T37" fmla="*/ 24 h 40"/>
              <a:gd name="T38" fmla="*/ 38 w 61"/>
              <a:gd name="T39" fmla="*/ 27 h 40"/>
              <a:gd name="T40" fmla="*/ 31 w 61"/>
              <a:gd name="T41" fmla="*/ 30 h 40"/>
              <a:gd name="T42" fmla="*/ 23 w 61"/>
              <a:gd name="T43" fmla="*/ 27 h 40"/>
              <a:gd name="T44" fmla="*/ 19 w 61"/>
              <a:gd name="T45" fmla="*/ 23 h 40"/>
              <a:gd name="T46" fmla="*/ 3 w 61"/>
              <a:gd name="T47" fmla="*/ 39 h 40"/>
              <a:gd name="T48" fmla="*/ 2 w 61"/>
              <a:gd name="T49" fmla="*/ 40 h 40"/>
              <a:gd name="T50" fmla="*/ 59 w 61"/>
              <a:gd name="T51" fmla="*/ 40 h 40"/>
              <a:gd name="T52" fmla="*/ 58 w 61"/>
              <a:gd name="T53" fmla="*/ 39 h 40"/>
              <a:gd name="T54" fmla="*/ 42 w 61"/>
              <a:gd name="T55" fmla="*/ 24 h 40"/>
              <a:gd name="T56" fmla="*/ 60 w 61"/>
              <a:gd name="T57" fmla="*/ 6 h 40"/>
              <a:gd name="T58" fmla="*/ 45 w 61"/>
              <a:gd name="T59" fmla="*/ 21 h 40"/>
              <a:gd name="T60" fmla="*/ 60 w 61"/>
              <a:gd name="T61" fmla="*/ 36 h 40"/>
              <a:gd name="T62" fmla="*/ 61 w 61"/>
              <a:gd name="T63" fmla="*/ 36 h 40"/>
              <a:gd name="T64" fmla="*/ 61 w 61"/>
              <a:gd name="T65" fmla="*/ 5 h 40"/>
              <a:gd name="T66" fmla="*/ 60 w 61"/>
              <a:gd name="T67" fmla="*/ 6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" h="40"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16" y="20"/>
                  <a:pt x="16" y="20"/>
                  <a:pt x="16" y="20"/>
                </a:cubicBezTo>
                <a:lnTo>
                  <a:pt x="0" y="5"/>
                </a:lnTo>
                <a:close/>
                <a:moveTo>
                  <a:pt x="19" y="17"/>
                </a:moveTo>
                <a:cubicBezTo>
                  <a:pt x="22" y="20"/>
                  <a:pt x="22" y="20"/>
                  <a:pt x="22" y="20"/>
                </a:cubicBezTo>
                <a:cubicBezTo>
                  <a:pt x="26" y="23"/>
                  <a:pt x="26" y="23"/>
                  <a:pt x="26" y="23"/>
                </a:cubicBezTo>
                <a:cubicBezTo>
                  <a:pt x="27" y="24"/>
                  <a:pt x="29" y="25"/>
                  <a:pt x="31" y="25"/>
                </a:cubicBezTo>
                <a:cubicBezTo>
                  <a:pt x="32" y="25"/>
                  <a:pt x="34" y="24"/>
                  <a:pt x="36" y="23"/>
                </a:cubicBezTo>
                <a:cubicBezTo>
                  <a:pt x="38" y="21"/>
                  <a:pt x="38" y="21"/>
                  <a:pt x="38" y="21"/>
                </a:cubicBezTo>
                <a:cubicBezTo>
                  <a:pt x="42" y="17"/>
                  <a:pt x="42" y="17"/>
                  <a:pt x="42" y="17"/>
                </a:cubicBezTo>
                <a:cubicBezTo>
                  <a:pt x="58" y="2"/>
                  <a:pt x="58" y="2"/>
                  <a:pt x="58" y="2"/>
                </a:cubicBezTo>
                <a:cubicBezTo>
                  <a:pt x="58" y="1"/>
                  <a:pt x="59" y="1"/>
                  <a:pt x="59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3" y="1"/>
                  <a:pt x="3" y="1"/>
                </a:cubicBezTo>
                <a:lnTo>
                  <a:pt x="19" y="17"/>
                </a:lnTo>
                <a:close/>
                <a:moveTo>
                  <a:pt x="42" y="24"/>
                </a:moveTo>
                <a:cubicBezTo>
                  <a:pt x="38" y="27"/>
                  <a:pt x="38" y="27"/>
                  <a:pt x="38" y="27"/>
                </a:cubicBezTo>
                <a:cubicBezTo>
                  <a:pt x="36" y="29"/>
                  <a:pt x="33" y="30"/>
                  <a:pt x="31" y="30"/>
                </a:cubicBezTo>
                <a:cubicBezTo>
                  <a:pt x="28" y="30"/>
                  <a:pt x="25" y="29"/>
                  <a:pt x="23" y="27"/>
                </a:cubicBezTo>
                <a:cubicBezTo>
                  <a:pt x="19" y="23"/>
                  <a:pt x="19" y="23"/>
                  <a:pt x="19" y="23"/>
                </a:cubicBezTo>
                <a:cubicBezTo>
                  <a:pt x="3" y="39"/>
                  <a:pt x="3" y="39"/>
                  <a:pt x="3" y="39"/>
                </a:cubicBezTo>
                <a:cubicBezTo>
                  <a:pt x="2" y="39"/>
                  <a:pt x="2" y="40"/>
                  <a:pt x="2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8" y="40"/>
                  <a:pt x="58" y="40"/>
                  <a:pt x="58" y="39"/>
                </a:cubicBezTo>
                <a:lnTo>
                  <a:pt x="42" y="24"/>
                </a:lnTo>
                <a:close/>
                <a:moveTo>
                  <a:pt x="60" y="6"/>
                </a:moveTo>
                <a:cubicBezTo>
                  <a:pt x="45" y="21"/>
                  <a:pt x="45" y="21"/>
                  <a:pt x="45" y="21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6"/>
                  <a:pt x="60" y="36"/>
                  <a:pt x="61" y="36"/>
                </a:cubicBezTo>
                <a:cubicBezTo>
                  <a:pt x="61" y="5"/>
                  <a:pt x="61" y="5"/>
                  <a:pt x="61" y="5"/>
                </a:cubicBezTo>
                <a:cubicBezTo>
                  <a:pt x="60" y="5"/>
                  <a:pt x="60" y="5"/>
                  <a:pt x="60" y="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68573" tIns="34287" rIns="68573" bIns="34287" numCol="1" anchor="t" anchorCtr="0" compatLnSpc="1"/>
          <a:lstStyle/>
          <a:p>
            <a:endParaRPr lang="zh-CN" altLang="en-US" sz="1900"/>
          </a:p>
        </p:txBody>
      </p:sp>
      <p:sp>
        <p:nvSpPr>
          <p:cNvPr id="44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前景分析</a:t>
            </a:r>
          </a:p>
        </p:txBody>
      </p:sp>
      <p:sp>
        <p:nvSpPr>
          <p:cNvPr id="45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50"/>
                            </p:stCondLst>
                            <p:childTnLst>
                              <p:par>
                                <p:cTn id="56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  <p:bldP spid="96" grpId="0"/>
      <p:bldP spid="97" grpId="0"/>
      <p:bldP spid="98" grpId="0"/>
      <p:bldP spid="131" grpId="0" animBg="1"/>
      <p:bldP spid="44" grpId="0"/>
      <p:bldP spid="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矩形 47"/>
          <p:cNvSpPr>
            <a:spLocks noChangeArrowheads="1"/>
          </p:cNvSpPr>
          <p:nvPr/>
        </p:nvSpPr>
        <p:spPr bwMode="auto">
          <a:xfrm>
            <a:off x="1120706" y="4099936"/>
            <a:ext cx="6902590" cy="47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在此录入上述图表的描述说明，在此录入上述图表的综合描述说明，在此录入上述图表的综合描述说明，在此录入上述图表的综合描述说明。</a:t>
            </a:r>
          </a:p>
        </p:txBody>
      </p:sp>
      <p:grpSp>
        <p:nvGrpSpPr>
          <p:cNvPr id="166" name="组合 165"/>
          <p:cNvGrpSpPr/>
          <p:nvPr/>
        </p:nvGrpSpPr>
        <p:grpSpPr>
          <a:xfrm>
            <a:off x="1356723" y="1236742"/>
            <a:ext cx="3061841" cy="102062"/>
            <a:chOff x="1507396" y="1628800"/>
            <a:chExt cx="4320480" cy="144016"/>
          </a:xfrm>
        </p:grpSpPr>
        <p:cxnSp>
          <p:nvCxnSpPr>
            <p:cNvPr id="167" name="直接连接符 166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组合 177"/>
          <p:cNvGrpSpPr/>
          <p:nvPr/>
        </p:nvGrpSpPr>
        <p:grpSpPr>
          <a:xfrm>
            <a:off x="4812136" y="1236742"/>
            <a:ext cx="3061841" cy="102062"/>
            <a:chOff x="1507396" y="1628800"/>
            <a:chExt cx="4320480" cy="144016"/>
          </a:xfrm>
        </p:grpSpPr>
        <p:cxnSp>
          <p:nvCxnSpPr>
            <p:cNvPr id="179" name="直接连接符 178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TextBox 132"/>
          <p:cNvSpPr txBox="1"/>
          <p:nvPr/>
        </p:nvSpPr>
        <p:spPr>
          <a:xfrm>
            <a:off x="4284110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1" name="TextBox 133"/>
          <p:cNvSpPr txBox="1"/>
          <p:nvPr/>
        </p:nvSpPr>
        <p:spPr>
          <a:xfrm>
            <a:off x="3949304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2" name="TextBox 134"/>
          <p:cNvSpPr txBox="1"/>
          <p:nvPr/>
        </p:nvSpPr>
        <p:spPr>
          <a:xfrm>
            <a:off x="3609100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3" name="TextBox 135"/>
          <p:cNvSpPr txBox="1"/>
          <p:nvPr/>
        </p:nvSpPr>
        <p:spPr>
          <a:xfrm>
            <a:off x="3268896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" name="TextBox 136"/>
          <p:cNvSpPr txBox="1"/>
          <p:nvPr/>
        </p:nvSpPr>
        <p:spPr>
          <a:xfrm>
            <a:off x="2928692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5" name="TextBox 137"/>
          <p:cNvSpPr txBox="1"/>
          <p:nvPr/>
        </p:nvSpPr>
        <p:spPr>
          <a:xfrm>
            <a:off x="2588487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6" name="TextBox 138"/>
          <p:cNvSpPr txBox="1"/>
          <p:nvPr/>
        </p:nvSpPr>
        <p:spPr>
          <a:xfrm>
            <a:off x="2248283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7" name="TextBox 139"/>
          <p:cNvSpPr txBox="1"/>
          <p:nvPr/>
        </p:nvSpPr>
        <p:spPr>
          <a:xfrm>
            <a:off x="1908079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8" name="TextBox 140"/>
          <p:cNvSpPr txBox="1"/>
          <p:nvPr/>
        </p:nvSpPr>
        <p:spPr>
          <a:xfrm>
            <a:off x="1567874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9" name="TextBox 141"/>
          <p:cNvSpPr txBox="1"/>
          <p:nvPr/>
        </p:nvSpPr>
        <p:spPr>
          <a:xfrm>
            <a:off x="1195862" y="1040441"/>
            <a:ext cx="340478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0" name="TextBox 142"/>
          <p:cNvSpPr txBox="1"/>
          <p:nvPr/>
        </p:nvSpPr>
        <p:spPr>
          <a:xfrm>
            <a:off x="4684593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1" name="TextBox 143"/>
          <p:cNvSpPr txBox="1"/>
          <p:nvPr/>
        </p:nvSpPr>
        <p:spPr>
          <a:xfrm>
            <a:off x="5023289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2" name="TextBox 144"/>
          <p:cNvSpPr txBox="1"/>
          <p:nvPr/>
        </p:nvSpPr>
        <p:spPr>
          <a:xfrm>
            <a:off x="5363493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TextBox 145"/>
          <p:cNvSpPr txBox="1"/>
          <p:nvPr/>
        </p:nvSpPr>
        <p:spPr>
          <a:xfrm>
            <a:off x="5703698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" name="TextBox 146"/>
          <p:cNvSpPr txBox="1"/>
          <p:nvPr/>
        </p:nvSpPr>
        <p:spPr>
          <a:xfrm>
            <a:off x="6043902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" name="TextBox 147"/>
          <p:cNvSpPr txBox="1"/>
          <p:nvPr/>
        </p:nvSpPr>
        <p:spPr>
          <a:xfrm>
            <a:off x="6384106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" name="TextBox 148"/>
          <p:cNvSpPr txBox="1"/>
          <p:nvPr/>
        </p:nvSpPr>
        <p:spPr>
          <a:xfrm>
            <a:off x="6724310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7" name="TextBox 149"/>
          <p:cNvSpPr txBox="1"/>
          <p:nvPr/>
        </p:nvSpPr>
        <p:spPr>
          <a:xfrm>
            <a:off x="7064514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8" name="TextBox 150"/>
          <p:cNvSpPr txBox="1"/>
          <p:nvPr/>
        </p:nvSpPr>
        <p:spPr>
          <a:xfrm>
            <a:off x="7404719" y="1040441"/>
            <a:ext cx="273152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TextBox 151"/>
          <p:cNvSpPr txBox="1"/>
          <p:nvPr/>
        </p:nvSpPr>
        <p:spPr>
          <a:xfrm>
            <a:off x="7713116" y="1040441"/>
            <a:ext cx="340478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0" name="五边形 209"/>
          <p:cNvSpPr/>
          <p:nvPr/>
        </p:nvSpPr>
        <p:spPr>
          <a:xfrm flipH="1">
            <a:off x="2248283" y="1520261"/>
            <a:ext cx="2170279" cy="229613"/>
          </a:xfrm>
          <a:prstGeom prst="homePlat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11" name="五边形 210"/>
          <p:cNvSpPr/>
          <p:nvPr/>
        </p:nvSpPr>
        <p:spPr>
          <a:xfrm flipH="1">
            <a:off x="3033353" y="1884495"/>
            <a:ext cx="1385210" cy="229613"/>
          </a:xfrm>
          <a:prstGeom prst="homePlat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12" name="五边形 211"/>
          <p:cNvSpPr/>
          <p:nvPr/>
        </p:nvSpPr>
        <p:spPr>
          <a:xfrm flipH="1">
            <a:off x="2506386" y="2248730"/>
            <a:ext cx="1912176" cy="229613"/>
          </a:xfrm>
          <a:prstGeom prst="homePlat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13" name="五边形 212"/>
          <p:cNvSpPr/>
          <p:nvPr/>
        </p:nvSpPr>
        <p:spPr>
          <a:xfrm flipH="1">
            <a:off x="1378733" y="2612963"/>
            <a:ext cx="3039833" cy="229613"/>
          </a:xfrm>
          <a:prstGeom prst="homePlat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14" name="五边形 213"/>
          <p:cNvSpPr/>
          <p:nvPr/>
        </p:nvSpPr>
        <p:spPr>
          <a:xfrm flipH="1">
            <a:off x="1908083" y="2977198"/>
            <a:ext cx="2510483" cy="229613"/>
          </a:xfrm>
          <a:prstGeom prst="homePlat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15" name="五边形 214"/>
          <p:cNvSpPr/>
          <p:nvPr/>
        </p:nvSpPr>
        <p:spPr>
          <a:xfrm flipH="1">
            <a:off x="2717541" y="3341432"/>
            <a:ext cx="1701023" cy="229613"/>
          </a:xfrm>
          <a:prstGeom prst="homePlat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16" name="五边形 215"/>
          <p:cNvSpPr/>
          <p:nvPr/>
        </p:nvSpPr>
        <p:spPr>
          <a:xfrm flipH="1">
            <a:off x="3397949" y="3706001"/>
            <a:ext cx="1020615" cy="229613"/>
          </a:xfrm>
          <a:prstGeom prst="homePlate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17" name="TextBox 159"/>
          <p:cNvSpPr txBox="1"/>
          <p:nvPr/>
        </p:nvSpPr>
        <p:spPr>
          <a:xfrm>
            <a:off x="1764600" y="1526011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18" name="TextBox 160"/>
          <p:cNvSpPr txBox="1"/>
          <p:nvPr/>
        </p:nvSpPr>
        <p:spPr>
          <a:xfrm>
            <a:off x="2565646" y="1890687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19" name="TextBox 161"/>
          <p:cNvSpPr txBox="1"/>
          <p:nvPr/>
        </p:nvSpPr>
        <p:spPr>
          <a:xfrm>
            <a:off x="2058478" y="2254646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20" name="TextBox 162"/>
          <p:cNvSpPr txBox="1"/>
          <p:nvPr/>
        </p:nvSpPr>
        <p:spPr>
          <a:xfrm>
            <a:off x="971388" y="2612965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21" name="TextBox 163"/>
          <p:cNvSpPr txBox="1"/>
          <p:nvPr/>
        </p:nvSpPr>
        <p:spPr>
          <a:xfrm>
            <a:off x="1504099" y="2982948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22" name="TextBox 164"/>
          <p:cNvSpPr txBox="1"/>
          <p:nvPr/>
        </p:nvSpPr>
        <p:spPr>
          <a:xfrm>
            <a:off x="2248286" y="3347625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23" name="TextBox 165"/>
          <p:cNvSpPr txBox="1"/>
          <p:nvPr/>
        </p:nvSpPr>
        <p:spPr>
          <a:xfrm>
            <a:off x="2922980" y="3711583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24" name="五边形 223"/>
          <p:cNvSpPr/>
          <p:nvPr/>
        </p:nvSpPr>
        <p:spPr>
          <a:xfrm>
            <a:off x="4812137" y="1520261"/>
            <a:ext cx="1149664" cy="229613"/>
          </a:xfrm>
          <a:prstGeom prst="homePlat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25" name="五边形 224"/>
          <p:cNvSpPr/>
          <p:nvPr/>
        </p:nvSpPr>
        <p:spPr>
          <a:xfrm>
            <a:off x="4812140" y="1884495"/>
            <a:ext cx="2170277" cy="229613"/>
          </a:xfrm>
          <a:prstGeom prst="homePlat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26" name="五边形 225"/>
          <p:cNvSpPr/>
          <p:nvPr/>
        </p:nvSpPr>
        <p:spPr>
          <a:xfrm>
            <a:off x="4812138" y="2248730"/>
            <a:ext cx="1360817" cy="229613"/>
          </a:xfrm>
          <a:prstGeom prst="homePlat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27" name="五边形 226"/>
          <p:cNvSpPr/>
          <p:nvPr/>
        </p:nvSpPr>
        <p:spPr>
          <a:xfrm>
            <a:off x="4812139" y="2612963"/>
            <a:ext cx="2900981" cy="229613"/>
          </a:xfrm>
          <a:prstGeom prst="homePlat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28" name="五边形 227"/>
          <p:cNvSpPr/>
          <p:nvPr/>
        </p:nvSpPr>
        <p:spPr>
          <a:xfrm>
            <a:off x="4812138" y="2977198"/>
            <a:ext cx="2099593" cy="229613"/>
          </a:xfrm>
          <a:prstGeom prst="homePlat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29" name="五边形 228"/>
          <p:cNvSpPr/>
          <p:nvPr/>
        </p:nvSpPr>
        <p:spPr>
          <a:xfrm>
            <a:off x="4812140" y="3341432"/>
            <a:ext cx="2433519" cy="229613"/>
          </a:xfrm>
          <a:prstGeom prst="homePlat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30" name="五边形 229"/>
          <p:cNvSpPr/>
          <p:nvPr/>
        </p:nvSpPr>
        <p:spPr>
          <a:xfrm>
            <a:off x="4812140" y="3706002"/>
            <a:ext cx="1793409" cy="223696"/>
          </a:xfrm>
          <a:prstGeom prst="homePlat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200"/>
          </a:p>
        </p:txBody>
      </p:sp>
      <p:sp>
        <p:nvSpPr>
          <p:cNvPr id="231" name="TextBox 173"/>
          <p:cNvSpPr txBox="1"/>
          <p:nvPr/>
        </p:nvSpPr>
        <p:spPr>
          <a:xfrm>
            <a:off x="6021615" y="1526011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32" name="TextBox 174"/>
          <p:cNvSpPr txBox="1"/>
          <p:nvPr/>
        </p:nvSpPr>
        <p:spPr>
          <a:xfrm>
            <a:off x="7036702" y="1890687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33" name="TextBox 175"/>
          <p:cNvSpPr txBox="1"/>
          <p:nvPr/>
        </p:nvSpPr>
        <p:spPr>
          <a:xfrm>
            <a:off x="6220211" y="2254646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34" name="TextBox 176"/>
          <p:cNvSpPr txBox="1"/>
          <p:nvPr/>
        </p:nvSpPr>
        <p:spPr>
          <a:xfrm>
            <a:off x="7713120" y="2612965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35" name="TextBox 177"/>
          <p:cNvSpPr txBox="1"/>
          <p:nvPr/>
        </p:nvSpPr>
        <p:spPr>
          <a:xfrm>
            <a:off x="7000900" y="2982948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36" name="TextBox 178"/>
          <p:cNvSpPr txBox="1"/>
          <p:nvPr/>
        </p:nvSpPr>
        <p:spPr>
          <a:xfrm>
            <a:off x="7289858" y="3347625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37" name="TextBox 179"/>
          <p:cNvSpPr txBox="1"/>
          <p:nvPr/>
        </p:nvSpPr>
        <p:spPr>
          <a:xfrm>
            <a:off x="6664764" y="3711583"/>
            <a:ext cx="394980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238" name="TextBox 180"/>
          <p:cNvSpPr txBox="1"/>
          <p:nvPr/>
        </p:nvSpPr>
        <p:spPr>
          <a:xfrm>
            <a:off x="4485730" y="1493292"/>
            <a:ext cx="265137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9" name="TextBox 181"/>
          <p:cNvSpPr txBox="1"/>
          <p:nvPr/>
        </p:nvSpPr>
        <p:spPr>
          <a:xfrm>
            <a:off x="4485729" y="1857527"/>
            <a:ext cx="250710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0" name="TextBox 182"/>
          <p:cNvSpPr txBox="1"/>
          <p:nvPr/>
        </p:nvSpPr>
        <p:spPr>
          <a:xfrm>
            <a:off x="4485730" y="2221760"/>
            <a:ext cx="258725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1" name="TextBox 183"/>
          <p:cNvSpPr txBox="1"/>
          <p:nvPr/>
        </p:nvSpPr>
        <p:spPr>
          <a:xfrm>
            <a:off x="4485731" y="2585995"/>
            <a:ext cx="274755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2" name="TextBox 184"/>
          <p:cNvSpPr txBox="1"/>
          <p:nvPr/>
        </p:nvSpPr>
        <p:spPr>
          <a:xfrm>
            <a:off x="4485730" y="2950229"/>
            <a:ext cx="237886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3" name="TextBox 185"/>
          <p:cNvSpPr txBox="1"/>
          <p:nvPr/>
        </p:nvSpPr>
        <p:spPr>
          <a:xfrm>
            <a:off x="4485729" y="3314462"/>
            <a:ext cx="234680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4" name="TextBox 186"/>
          <p:cNvSpPr txBox="1"/>
          <p:nvPr/>
        </p:nvSpPr>
        <p:spPr>
          <a:xfrm>
            <a:off x="4485730" y="3678698"/>
            <a:ext cx="271549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矩形 3"/>
          <p:cNvSpPr>
            <a:spLocks noChangeArrowheads="1"/>
          </p:cNvSpPr>
          <p:nvPr/>
        </p:nvSpPr>
        <p:spPr bwMode="auto">
          <a:xfrm>
            <a:off x="1114692" y="109064"/>
            <a:ext cx="1908201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临床案例分析</a:t>
            </a:r>
          </a:p>
        </p:txBody>
      </p:sp>
      <p:sp>
        <p:nvSpPr>
          <p:cNvPr id="84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500"/>
                            </p:stCondLst>
                            <p:childTnLst>
                              <p:par>
                                <p:cTn id="216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  <p:bldP spid="83" grpId="0"/>
      <p:bldP spid="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6"/>
          <p:cNvSpPr/>
          <p:nvPr/>
        </p:nvSpPr>
        <p:spPr bwMode="auto">
          <a:xfrm>
            <a:off x="1843264" y="1161782"/>
            <a:ext cx="198847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58" name="Freeform 7"/>
          <p:cNvSpPr/>
          <p:nvPr/>
        </p:nvSpPr>
        <p:spPr bwMode="auto">
          <a:xfrm>
            <a:off x="1843264" y="2004536"/>
            <a:ext cx="198847" cy="373023"/>
          </a:xfrm>
          <a:custGeom>
            <a:avLst/>
            <a:gdLst>
              <a:gd name="T0" fmla="*/ 11 w 68"/>
              <a:gd name="T1" fmla="*/ 0 h 128"/>
              <a:gd name="T2" fmla="*/ 57 w 68"/>
              <a:gd name="T3" fmla="*/ 0 h 128"/>
              <a:gd name="T4" fmla="*/ 68 w 68"/>
              <a:gd name="T5" fmla="*/ 11 h 128"/>
              <a:gd name="T6" fmla="*/ 68 w 68"/>
              <a:gd name="T7" fmla="*/ 128 h 128"/>
              <a:gd name="T8" fmla="*/ 0 w 68"/>
              <a:gd name="T9" fmla="*/ 128 h 128"/>
              <a:gd name="T10" fmla="*/ 0 w 68"/>
              <a:gd name="T11" fmla="*/ 11 h 128"/>
              <a:gd name="T12" fmla="*/ 11 w 68"/>
              <a:gd name="T1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59" name="Freeform 8"/>
          <p:cNvSpPr/>
          <p:nvPr/>
        </p:nvSpPr>
        <p:spPr bwMode="auto">
          <a:xfrm>
            <a:off x="2096990" y="1161782"/>
            <a:ext cx="198847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60" name="Freeform 9"/>
          <p:cNvSpPr/>
          <p:nvPr/>
        </p:nvSpPr>
        <p:spPr bwMode="auto">
          <a:xfrm>
            <a:off x="2350715" y="1161782"/>
            <a:ext cx="199915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61" name="Freeform 10"/>
          <p:cNvSpPr/>
          <p:nvPr/>
        </p:nvSpPr>
        <p:spPr bwMode="auto">
          <a:xfrm>
            <a:off x="2605508" y="1161782"/>
            <a:ext cx="199915" cy="1215778"/>
          </a:xfrm>
          <a:custGeom>
            <a:avLst/>
            <a:gdLst>
              <a:gd name="T0" fmla="*/ 12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2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62" name="Freeform 11"/>
          <p:cNvSpPr/>
          <p:nvPr/>
        </p:nvSpPr>
        <p:spPr bwMode="auto">
          <a:xfrm>
            <a:off x="2096990" y="1750541"/>
            <a:ext cx="198847" cy="627018"/>
          </a:xfrm>
          <a:custGeom>
            <a:avLst/>
            <a:gdLst>
              <a:gd name="T0" fmla="*/ 11 w 68"/>
              <a:gd name="T1" fmla="*/ 0 h 215"/>
              <a:gd name="T2" fmla="*/ 57 w 68"/>
              <a:gd name="T3" fmla="*/ 0 h 215"/>
              <a:gd name="T4" fmla="*/ 68 w 68"/>
              <a:gd name="T5" fmla="*/ 11 h 215"/>
              <a:gd name="T6" fmla="*/ 68 w 68"/>
              <a:gd name="T7" fmla="*/ 215 h 215"/>
              <a:gd name="T8" fmla="*/ 0 w 68"/>
              <a:gd name="T9" fmla="*/ 215 h 215"/>
              <a:gd name="T10" fmla="*/ 0 w 68"/>
              <a:gd name="T11" fmla="*/ 11 h 215"/>
              <a:gd name="T12" fmla="*/ 11 w 68"/>
              <a:gd name="T13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5"/>
                  <a:pt x="68" y="215"/>
                  <a:pt x="68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63" name="Freeform 12"/>
          <p:cNvSpPr/>
          <p:nvPr/>
        </p:nvSpPr>
        <p:spPr bwMode="auto">
          <a:xfrm>
            <a:off x="2350715" y="1488042"/>
            <a:ext cx="199915" cy="889516"/>
          </a:xfrm>
          <a:custGeom>
            <a:avLst/>
            <a:gdLst>
              <a:gd name="T0" fmla="*/ 11 w 68"/>
              <a:gd name="T1" fmla="*/ 0 h 305"/>
              <a:gd name="T2" fmla="*/ 57 w 68"/>
              <a:gd name="T3" fmla="*/ 0 h 305"/>
              <a:gd name="T4" fmla="*/ 68 w 68"/>
              <a:gd name="T5" fmla="*/ 11 h 305"/>
              <a:gd name="T6" fmla="*/ 68 w 68"/>
              <a:gd name="T7" fmla="*/ 238 h 305"/>
              <a:gd name="T8" fmla="*/ 68 w 68"/>
              <a:gd name="T9" fmla="*/ 305 h 305"/>
              <a:gd name="T10" fmla="*/ 0 w 68"/>
              <a:gd name="T11" fmla="*/ 305 h 305"/>
              <a:gd name="T12" fmla="*/ 0 w 68"/>
              <a:gd name="T13" fmla="*/ 238 h 305"/>
              <a:gd name="T14" fmla="*/ 0 w 68"/>
              <a:gd name="T15" fmla="*/ 11 h 305"/>
              <a:gd name="T16" fmla="*/ 11 w 68"/>
              <a:gd name="T17" fmla="*/ 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0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05"/>
                  <a:pt x="68" y="305"/>
                  <a:pt x="68" y="305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64" name="Freeform 13"/>
          <p:cNvSpPr/>
          <p:nvPr/>
        </p:nvSpPr>
        <p:spPr bwMode="auto">
          <a:xfrm>
            <a:off x="2605508" y="1315880"/>
            <a:ext cx="199915" cy="1061681"/>
          </a:xfrm>
          <a:custGeom>
            <a:avLst/>
            <a:gdLst>
              <a:gd name="T0" fmla="*/ 12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2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65" name="Freeform 14"/>
          <p:cNvSpPr/>
          <p:nvPr/>
        </p:nvSpPr>
        <p:spPr bwMode="auto">
          <a:xfrm>
            <a:off x="3390173" y="1161782"/>
            <a:ext cx="198847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66" name="Freeform 15"/>
          <p:cNvSpPr/>
          <p:nvPr/>
        </p:nvSpPr>
        <p:spPr bwMode="auto">
          <a:xfrm>
            <a:off x="3643780" y="1161782"/>
            <a:ext cx="199915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67" name="Freeform 16"/>
          <p:cNvSpPr/>
          <p:nvPr/>
        </p:nvSpPr>
        <p:spPr bwMode="auto">
          <a:xfrm>
            <a:off x="3898455" y="1161782"/>
            <a:ext cx="199915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68" name="Freeform 17"/>
          <p:cNvSpPr/>
          <p:nvPr/>
        </p:nvSpPr>
        <p:spPr bwMode="auto">
          <a:xfrm>
            <a:off x="4153130" y="1161782"/>
            <a:ext cx="199915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69" name="Freeform 18"/>
          <p:cNvSpPr/>
          <p:nvPr/>
        </p:nvSpPr>
        <p:spPr bwMode="auto">
          <a:xfrm>
            <a:off x="3390173" y="2196893"/>
            <a:ext cx="198847" cy="180666"/>
          </a:xfrm>
          <a:custGeom>
            <a:avLst/>
            <a:gdLst>
              <a:gd name="T0" fmla="*/ 11 w 68"/>
              <a:gd name="T1" fmla="*/ 0 h 62"/>
              <a:gd name="T2" fmla="*/ 57 w 68"/>
              <a:gd name="T3" fmla="*/ 0 h 62"/>
              <a:gd name="T4" fmla="*/ 68 w 68"/>
              <a:gd name="T5" fmla="*/ 11 h 62"/>
              <a:gd name="T6" fmla="*/ 68 w 68"/>
              <a:gd name="T7" fmla="*/ 62 h 62"/>
              <a:gd name="T8" fmla="*/ 0 w 68"/>
              <a:gd name="T9" fmla="*/ 62 h 62"/>
              <a:gd name="T10" fmla="*/ 0 w 68"/>
              <a:gd name="T11" fmla="*/ 11 h 62"/>
              <a:gd name="T12" fmla="*/ 11 w 68"/>
              <a:gd name="T13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62"/>
                  <a:pt x="68" y="62"/>
                  <a:pt x="68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70" name="Freeform 19"/>
          <p:cNvSpPr/>
          <p:nvPr/>
        </p:nvSpPr>
        <p:spPr bwMode="auto">
          <a:xfrm>
            <a:off x="3643780" y="1755854"/>
            <a:ext cx="199915" cy="621705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71" name="Freeform 20"/>
          <p:cNvSpPr/>
          <p:nvPr/>
        </p:nvSpPr>
        <p:spPr bwMode="auto">
          <a:xfrm>
            <a:off x="3898455" y="1315880"/>
            <a:ext cx="199915" cy="1061681"/>
          </a:xfrm>
          <a:custGeom>
            <a:avLst/>
            <a:gdLst>
              <a:gd name="T0" fmla="*/ 11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1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72" name="Freeform 21"/>
          <p:cNvSpPr/>
          <p:nvPr/>
        </p:nvSpPr>
        <p:spPr bwMode="auto">
          <a:xfrm>
            <a:off x="4153130" y="1911016"/>
            <a:ext cx="199915" cy="466544"/>
          </a:xfrm>
          <a:custGeom>
            <a:avLst/>
            <a:gdLst>
              <a:gd name="T0" fmla="*/ 11 w 68"/>
              <a:gd name="T1" fmla="*/ 0 h 160"/>
              <a:gd name="T2" fmla="*/ 57 w 68"/>
              <a:gd name="T3" fmla="*/ 0 h 160"/>
              <a:gd name="T4" fmla="*/ 68 w 68"/>
              <a:gd name="T5" fmla="*/ 11 h 160"/>
              <a:gd name="T6" fmla="*/ 68 w 68"/>
              <a:gd name="T7" fmla="*/ 160 h 160"/>
              <a:gd name="T8" fmla="*/ 0 w 68"/>
              <a:gd name="T9" fmla="*/ 160 h 160"/>
              <a:gd name="T10" fmla="*/ 0 w 68"/>
              <a:gd name="T11" fmla="*/ 11 h 160"/>
              <a:gd name="T12" fmla="*/ 11 w 68"/>
              <a:gd name="T13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6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60"/>
                  <a:pt x="68" y="160"/>
                  <a:pt x="68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73" name="Freeform 22"/>
          <p:cNvSpPr/>
          <p:nvPr/>
        </p:nvSpPr>
        <p:spPr bwMode="auto">
          <a:xfrm>
            <a:off x="4937079" y="1161782"/>
            <a:ext cx="199915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74" name="Freeform 23"/>
          <p:cNvSpPr/>
          <p:nvPr/>
        </p:nvSpPr>
        <p:spPr bwMode="auto">
          <a:xfrm>
            <a:off x="5192350" y="1161782"/>
            <a:ext cx="198847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75" name="Freeform 24"/>
          <p:cNvSpPr/>
          <p:nvPr/>
        </p:nvSpPr>
        <p:spPr bwMode="auto">
          <a:xfrm>
            <a:off x="5446550" y="1161782"/>
            <a:ext cx="198847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76" name="Freeform 25"/>
          <p:cNvSpPr/>
          <p:nvPr/>
        </p:nvSpPr>
        <p:spPr bwMode="auto">
          <a:xfrm>
            <a:off x="5700751" y="1161782"/>
            <a:ext cx="199915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77" name="Freeform 26"/>
          <p:cNvSpPr/>
          <p:nvPr/>
        </p:nvSpPr>
        <p:spPr bwMode="auto">
          <a:xfrm>
            <a:off x="5700751" y="1310565"/>
            <a:ext cx="199915" cy="1066994"/>
          </a:xfrm>
          <a:custGeom>
            <a:avLst/>
            <a:gdLst>
              <a:gd name="T0" fmla="*/ 11 w 68"/>
              <a:gd name="T1" fmla="*/ 0 h 366"/>
              <a:gd name="T2" fmla="*/ 57 w 68"/>
              <a:gd name="T3" fmla="*/ 0 h 366"/>
              <a:gd name="T4" fmla="*/ 68 w 68"/>
              <a:gd name="T5" fmla="*/ 11 h 366"/>
              <a:gd name="T6" fmla="*/ 68 w 68"/>
              <a:gd name="T7" fmla="*/ 238 h 366"/>
              <a:gd name="T8" fmla="*/ 68 w 68"/>
              <a:gd name="T9" fmla="*/ 366 h 366"/>
              <a:gd name="T10" fmla="*/ 0 w 68"/>
              <a:gd name="T11" fmla="*/ 366 h 366"/>
              <a:gd name="T12" fmla="*/ 0 w 68"/>
              <a:gd name="T13" fmla="*/ 238 h 366"/>
              <a:gd name="T14" fmla="*/ 0 w 68"/>
              <a:gd name="T15" fmla="*/ 11 h 366"/>
              <a:gd name="T16" fmla="*/ 11 w 68"/>
              <a:gd name="T17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6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6"/>
                  <a:pt x="68" y="366"/>
                  <a:pt x="68" y="366"/>
                </a:cubicBezTo>
                <a:cubicBezTo>
                  <a:pt x="0" y="366"/>
                  <a:pt x="0" y="366"/>
                  <a:pt x="0" y="366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78" name="Freeform 27"/>
          <p:cNvSpPr/>
          <p:nvPr/>
        </p:nvSpPr>
        <p:spPr bwMode="auto">
          <a:xfrm>
            <a:off x="5446550" y="1508236"/>
            <a:ext cx="198847" cy="869324"/>
          </a:xfrm>
          <a:custGeom>
            <a:avLst/>
            <a:gdLst>
              <a:gd name="T0" fmla="*/ 11 w 68"/>
              <a:gd name="T1" fmla="*/ 0 h 298"/>
              <a:gd name="T2" fmla="*/ 57 w 68"/>
              <a:gd name="T3" fmla="*/ 0 h 298"/>
              <a:gd name="T4" fmla="*/ 68 w 68"/>
              <a:gd name="T5" fmla="*/ 11 h 298"/>
              <a:gd name="T6" fmla="*/ 68 w 68"/>
              <a:gd name="T7" fmla="*/ 238 h 298"/>
              <a:gd name="T8" fmla="*/ 68 w 68"/>
              <a:gd name="T9" fmla="*/ 298 h 298"/>
              <a:gd name="T10" fmla="*/ 0 w 68"/>
              <a:gd name="T11" fmla="*/ 298 h 298"/>
              <a:gd name="T12" fmla="*/ 0 w 68"/>
              <a:gd name="T13" fmla="*/ 238 h 298"/>
              <a:gd name="T14" fmla="*/ 0 w 68"/>
              <a:gd name="T15" fmla="*/ 11 h 298"/>
              <a:gd name="T16" fmla="*/ 11 w 68"/>
              <a:gd name="T17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9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98"/>
                  <a:pt x="68" y="298"/>
                  <a:pt x="68" y="298"/>
                </a:cubicBezTo>
                <a:cubicBezTo>
                  <a:pt x="0" y="298"/>
                  <a:pt x="0" y="298"/>
                  <a:pt x="0" y="298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79" name="Freeform 28"/>
          <p:cNvSpPr/>
          <p:nvPr/>
        </p:nvSpPr>
        <p:spPr bwMode="auto">
          <a:xfrm>
            <a:off x="5192350" y="1755854"/>
            <a:ext cx="198847" cy="621705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80" name="Freeform 29"/>
          <p:cNvSpPr/>
          <p:nvPr/>
        </p:nvSpPr>
        <p:spPr bwMode="auto">
          <a:xfrm>
            <a:off x="4937079" y="2013038"/>
            <a:ext cx="199915" cy="364521"/>
          </a:xfrm>
          <a:custGeom>
            <a:avLst/>
            <a:gdLst>
              <a:gd name="T0" fmla="*/ 11 w 68"/>
              <a:gd name="T1" fmla="*/ 0 h 125"/>
              <a:gd name="T2" fmla="*/ 57 w 68"/>
              <a:gd name="T3" fmla="*/ 0 h 125"/>
              <a:gd name="T4" fmla="*/ 68 w 68"/>
              <a:gd name="T5" fmla="*/ 11 h 125"/>
              <a:gd name="T6" fmla="*/ 68 w 68"/>
              <a:gd name="T7" fmla="*/ 125 h 125"/>
              <a:gd name="T8" fmla="*/ 0 w 68"/>
              <a:gd name="T9" fmla="*/ 125 h 125"/>
              <a:gd name="T10" fmla="*/ 0 w 68"/>
              <a:gd name="T11" fmla="*/ 11 h 125"/>
              <a:gd name="T12" fmla="*/ 11 w 68"/>
              <a:gd name="T1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5"/>
                  <a:pt x="68" y="125"/>
                  <a:pt x="68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81" name="Freeform 30"/>
          <p:cNvSpPr/>
          <p:nvPr/>
        </p:nvSpPr>
        <p:spPr bwMode="auto">
          <a:xfrm>
            <a:off x="6485057" y="1161782"/>
            <a:ext cx="199915" cy="1215778"/>
          </a:xfrm>
          <a:custGeom>
            <a:avLst/>
            <a:gdLst>
              <a:gd name="T0" fmla="*/ 11 w 68"/>
              <a:gd name="T1" fmla="*/ 0 h 417"/>
              <a:gd name="T2" fmla="*/ 56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82" name="Freeform 31"/>
          <p:cNvSpPr/>
          <p:nvPr/>
        </p:nvSpPr>
        <p:spPr bwMode="auto">
          <a:xfrm>
            <a:off x="6739852" y="1161782"/>
            <a:ext cx="199915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83" name="Freeform 32"/>
          <p:cNvSpPr/>
          <p:nvPr/>
        </p:nvSpPr>
        <p:spPr bwMode="auto">
          <a:xfrm>
            <a:off x="6994643" y="1161782"/>
            <a:ext cx="198847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84" name="Freeform 33"/>
          <p:cNvSpPr/>
          <p:nvPr/>
        </p:nvSpPr>
        <p:spPr bwMode="auto">
          <a:xfrm>
            <a:off x="7248369" y="1161782"/>
            <a:ext cx="198847" cy="1215778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85" name="Freeform 34"/>
          <p:cNvSpPr/>
          <p:nvPr/>
        </p:nvSpPr>
        <p:spPr bwMode="auto">
          <a:xfrm>
            <a:off x="7248369" y="1322256"/>
            <a:ext cx="198847" cy="1055305"/>
          </a:xfrm>
          <a:custGeom>
            <a:avLst/>
            <a:gdLst>
              <a:gd name="T0" fmla="*/ 11 w 68"/>
              <a:gd name="T1" fmla="*/ 0 h 362"/>
              <a:gd name="T2" fmla="*/ 57 w 68"/>
              <a:gd name="T3" fmla="*/ 0 h 362"/>
              <a:gd name="T4" fmla="*/ 68 w 68"/>
              <a:gd name="T5" fmla="*/ 11 h 362"/>
              <a:gd name="T6" fmla="*/ 68 w 68"/>
              <a:gd name="T7" fmla="*/ 238 h 362"/>
              <a:gd name="T8" fmla="*/ 68 w 68"/>
              <a:gd name="T9" fmla="*/ 362 h 362"/>
              <a:gd name="T10" fmla="*/ 0 w 68"/>
              <a:gd name="T11" fmla="*/ 362 h 362"/>
              <a:gd name="T12" fmla="*/ 0 w 68"/>
              <a:gd name="T13" fmla="*/ 238 h 362"/>
              <a:gd name="T14" fmla="*/ 0 w 68"/>
              <a:gd name="T15" fmla="*/ 11 h 362"/>
              <a:gd name="T16" fmla="*/ 11 w 68"/>
              <a:gd name="T17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2"/>
                  <a:pt x="68" y="362"/>
                  <a:pt x="68" y="362"/>
                </a:cubicBezTo>
                <a:cubicBezTo>
                  <a:pt x="0" y="362"/>
                  <a:pt x="0" y="362"/>
                  <a:pt x="0" y="362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86" name="Freeform 35"/>
          <p:cNvSpPr/>
          <p:nvPr/>
        </p:nvSpPr>
        <p:spPr bwMode="auto">
          <a:xfrm>
            <a:off x="6994643" y="1414715"/>
            <a:ext cx="198847" cy="962845"/>
          </a:xfrm>
          <a:custGeom>
            <a:avLst/>
            <a:gdLst>
              <a:gd name="T0" fmla="*/ 11 w 68"/>
              <a:gd name="T1" fmla="*/ 0 h 330"/>
              <a:gd name="T2" fmla="*/ 57 w 68"/>
              <a:gd name="T3" fmla="*/ 0 h 330"/>
              <a:gd name="T4" fmla="*/ 68 w 68"/>
              <a:gd name="T5" fmla="*/ 11 h 330"/>
              <a:gd name="T6" fmla="*/ 68 w 68"/>
              <a:gd name="T7" fmla="*/ 238 h 330"/>
              <a:gd name="T8" fmla="*/ 68 w 68"/>
              <a:gd name="T9" fmla="*/ 330 h 330"/>
              <a:gd name="T10" fmla="*/ 0 w 68"/>
              <a:gd name="T11" fmla="*/ 330 h 330"/>
              <a:gd name="T12" fmla="*/ 0 w 68"/>
              <a:gd name="T13" fmla="*/ 238 h 330"/>
              <a:gd name="T14" fmla="*/ 0 w 68"/>
              <a:gd name="T15" fmla="*/ 11 h 330"/>
              <a:gd name="T16" fmla="*/ 11 w 68"/>
              <a:gd name="T17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3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30"/>
                  <a:pt x="68" y="330"/>
                  <a:pt x="68" y="330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87" name="Freeform 36"/>
          <p:cNvSpPr/>
          <p:nvPr/>
        </p:nvSpPr>
        <p:spPr bwMode="auto">
          <a:xfrm>
            <a:off x="6739852" y="2118250"/>
            <a:ext cx="199915" cy="259310"/>
          </a:xfrm>
          <a:custGeom>
            <a:avLst/>
            <a:gdLst>
              <a:gd name="T0" fmla="*/ 11 w 68"/>
              <a:gd name="T1" fmla="*/ 0 h 89"/>
              <a:gd name="T2" fmla="*/ 57 w 68"/>
              <a:gd name="T3" fmla="*/ 0 h 89"/>
              <a:gd name="T4" fmla="*/ 68 w 68"/>
              <a:gd name="T5" fmla="*/ 11 h 89"/>
              <a:gd name="T6" fmla="*/ 68 w 68"/>
              <a:gd name="T7" fmla="*/ 89 h 89"/>
              <a:gd name="T8" fmla="*/ 0 w 68"/>
              <a:gd name="T9" fmla="*/ 89 h 89"/>
              <a:gd name="T10" fmla="*/ 0 w 68"/>
              <a:gd name="T11" fmla="*/ 11 h 89"/>
              <a:gd name="T12" fmla="*/ 11 w 68"/>
              <a:gd name="T13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89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89"/>
                  <a:pt x="68" y="89"/>
                  <a:pt x="68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88" name="Freeform 37"/>
          <p:cNvSpPr/>
          <p:nvPr/>
        </p:nvSpPr>
        <p:spPr bwMode="auto">
          <a:xfrm>
            <a:off x="6485057" y="1636827"/>
            <a:ext cx="199915" cy="740732"/>
          </a:xfrm>
          <a:custGeom>
            <a:avLst/>
            <a:gdLst>
              <a:gd name="T0" fmla="*/ 11 w 68"/>
              <a:gd name="T1" fmla="*/ 0 h 254"/>
              <a:gd name="T2" fmla="*/ 56 w 68"/>
              <a:gd name="T3" fmla="*/ 0 h 254"/>
              <a:gd name="T4" fmla="*/ 68 w 68"/>
              <a:gd name="T5" fmla="*/ 11 h 254"/>
              <a:gd name="T6" fmla="*/ 68 w 68"/>
              <a:gd name="T7" fmla="*/ 238 h 254"/>
              <a:gd name="T8" fmla="*/ 68 w 68"/>
              <a:gd name="T9" fmla="*/ 254 h 254"/>
              <a:gd name="T10" fmla="*/ 0 w 68"/>
              <a:gd name="T11" fmla="*/ 254 h 254"/>
              <a:gd name="T12" fmla="*/ 0 w 68"/>
              <a:gd name="T13" fmla="*/ 238 h 254"/>
              <a:gd name="T14" fmla="*/ 0 w 68"/>
              <a:gd name="T15" fmla="*/ 11 h 254"/>
              <a:gd name="T16" fmla="*/ 11 w 68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54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54"/>
                  <a:pt x="68" y="254"/>
                  <a:pt x="68" y="254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89" name="Oval 38"/>
          <p:cNvSpPr>
            <a:spLocks noChangeArrowheads="1"/>
          </p:cNvSpPr>
          <p:nvPr/>
        </p:nvSpPr>
        <p:spPr bwMode="auto">
          <a:xfrm>
            <a:off x="2065629" y="2580228"/>
            <a:ext cx="504599" cy="50330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90" name="Freeform 39"/>
          <p:cNvSpPr>
            <a:spLocks noEditPoints="1"/>
          </p:cNvSpPr>
          <p:nvPr/>
        </p:nvSpPr>
        <p:spPr bwMode="auto">
          <a:xfrm>
            <a:off x="2195235" y="2697158"/>
            <a:ext cx="267642" cy="269449"/>
          </a:xfrm>
          <a:custGeom>
            <a:avLst/>
            <a:gdLst>
              <a:gd name="T0" fmla="*/ 43 w 57"/>
              <a:gd name="T1" fmla="*/ 9 h 58"/>
              <a:gd name="T2" fmla="*/ 4 w 57"/>
              <a:gd name="T3" fmla="*/ 22 h 58"/>
              <a:gd name="T4" fmla="*/ 5 w 57"/>
              <a:gd name="T5" fmla="*/ 25 h 58"/>
              <a:gd name="T6" fmla="*/ 6 w 57"/>
              <a:gd name="T7" fmla="*/ 30 h 58"/>
              <a:gd name="T8" fmla="*/ 7 w 57"/>
              <a:gd name="T9" fmla="*/ 35 h 58"/>
              <a:gd name="T10" fmla="*/ 10 w 57"/>
              <a:gd name="T11" fmla="*/ 39 h 58"/>
              <a:gd name="T12" fmla="*/ 12 w 57"/>
              <a:gd name="T13" fmla="*/ 41 h 58"/>
              <a:gd name="T14" fmla="*/ 13 w 57"/>
              <a:gd name="T15" fmla="*/ 49 h 58"/>
              <a:gd name="T16" fmla="*/ 16 w 57"/>
              <a:gd name="T17" fmla="*/ 52 h 58"/>
              <a:gd name="T18" fmla="*/ 17 w 57"/>
              <a:gd name="T19" fmla="*/ 51 h 58"/>
              <a:gd name="T20" fmla="*/ 18 w 57"/>
              <a:gd name="T21" fmla="*/ 47 h 58"/>
              <a:gd name="T22" fmla="*/ 20 w 57"/>
              <a:gd name="T23" fmla="*/ 41 h 58"/>
              <a:gd name="T24" fmla="*/ 24 w 57"/>
              <a:gd name="T25" fmla="*/ 36 h 58"/>
              <a:gd name="T26" fmla="*/ 26 w 57"/>
              <a:gd name="T27" fmla="*/ 33 h 58"/>
              <a:gd name="T28" fmla="*/ 22 w 57"/>
              <a:gd name="T29" fmla="*/ 30 h 58"/>
              <a:gd name="T30" fmla="*/ 19 w 57"/>
              <a:gd name="T31" fmla="*/ 29 h 58"/>
              <a:gd name="T32" fmla="*/ 16 w 57"/>
              <a:gd name="T33" fmla="*/ 26 h 58"/>
              <a:gd name="T34" fmla="*/ 12 w 57"/>
              <a:gd name="T35" fmla="*/ 24 h 58"/>
              <a:gd name="T36" fmla="*/ 8 w 57"/>
              <a:gd name="T37" fmla="*/ 24 h 58"/>
              <a:gd name="T38" fmla="*/ 6 w 57"/>
              <a:gd name="T39" fmla="*/ 22 h 58"/>
              <a:gd name="T40" fmla="*/ 6 w 57"/>
              <a:gd name="T41" fmla="*/ 18 h 58"/>
              <a:gd name="T42" fmla="*/ 4 w 57"/>
              <a:gd name="T43" fmla="*/ 19 h 58"/>
              <a:gd name="T44" fmla="*/ 6 w 57"/>
              <a:gd name="T45" fmla="*/ 15 h 58"/>
              <a:gd name="T46" fmla="*/ 9 w 57"/>
              <a:gd name="T47" fmla="*/ 15 h 58"/>
              <a:gd name="T48" fmla="*/ 11 w 57"/>
              <a:gd name="T49" fmla="*/ 13 h 58"/>
              <a:gd name="T50" fmla="*/ 15 w 57"/>
              <a:gd name="T51" fmla="*/ 9 h 58"/>
              <a:gd name="T52" fmla="*/ 16 w 57"/>
              <a:gd name="T53" fmla="*/ 8 h 58"/>
              <a:gd name="T54" fmla="*/ 21 w 57"/>
              <a:gd name="T55" fmla="*/ 6 h 58"/>
              <a:gd name="T56" fmla="*/ 17 w 57"/>
              <a:gd name="T57" fmla="*/ 4 h 58"/>
              <a:gd name="T58" fmla="*/ 16 w 57"/>
              <a:gd name="T59" fmla="*/ 4 h 58"/>
              <a:gd name="T60" fmla="*/ 24 w 57"/>
              <a:gd name="T61" fmla="*/ 1 h 58"/>
              <a:gd name="T62" fmla="*/ 27 w 57"/>
              <a:gd name="T63" fmla="*/ 3 h 58"/>
              <a:gd name="T64" fmla="*/ 41 w 57"/>
              <a:gd name="T65" fmla="*/ 3 h 58"/>
              <a:gd name="T66" fmla="*/ 39 w 57"/>
              <a:gd name="T67" fmla="*/ 6 h 58"/>
              <a:gd name="T68" fmla="*/ 42 w 57"/>
              <a:gd name="T69" fmla="*/ 10 h 58"/>
              <a:gd name="T70" fmla="*/ 44 w 57"/>
              <a:gd name="T71" fmla="*/ 10 h 58"/>
              <a:gd name="T72" fmla="*/ 46 w 57"/>
              <a:gd name="T73" fmla="*/ 9 h 58"/>
              <a:gd name="T74" fmla="*/ 48 w 57"/>
              <a:gd name="T75" fmla="*/ 12 h 58"/>
              <a:gd name="T76" fmla="*/ 50 w 57"/>
              <a:gd name="T77" fmla="*/ 13 h 58"/>
              <a:gd name="T78" fmla="*/ 47 w 57"/>
              <a:gd name="T79" fmla="*/ 14 h 58"/>
              <a:gd name="T80" fmla="*/ 44 w 57"/>
              <a:gd name="T81" fmla="*/ 12 h 58"/>
              <a:gd name="T82" fmla="*/ 40 w 57"/>
              <a:gd name="T83" fmla="*/ 12 h 58"/>
              <a:gd name="T84" fmla="*/ 36 w 57"/>
              <a:gd name="T85" fmla="*/ 15 h 58"/>
              <a:gd name="T86" fmla="*/ 34 w 57"/>
              <a:gd name="T87" fmla="*/ 20 h 58"/>
              <a:gd name="T88" fmla="*/ 36 w 57"/>
              <a:gd name="T89" fmla="*/ 25 h 58"/>
              <a:gd name="T90" fmla="*/ 40 w 57"/>
              <a:gd name="T91" fmla="*/ 27 h 58"/>
              <a:gd name="T92" fmla="*/ 45 w 57"/>
              <a:gd name="T93" fmla="*/ 27 h 58"/>
              <a:gd name="T94" fmla="*/ 47 w 57"/>
              <a:gd name="T95" fmla="*/ 30 h 58"/>
              <a:gd name="T96" fmla="*/ 47 w 57"/>
              <a:gd name="T97" fmla="*/ 35 h 58"/>
              <a:gd name="T98" fmla="*/ 47 w 57"/>
              <a:gd name="T99" fmla="*/ 40 h 58"/>
              <a:gd name="T100" fmla="*/ 50 w 57"/>
              <a:gd name="T101" fmla="*/ 45 h 58"/>
              <a:gd name="T102" fmla="*/ 53 w 57"/>
              <a:gd name="T103" fmla="*/ 41 h 58"/>
              <a:gd name="T104" fmla="*/ 56 w 57"/>
              <a:gd name="T105" fmla="*/ 34 h 58"/>
              <a:gd name="T106" fmla="*/ 56 w 57"/>
              <a:gd name="T107" fmla="*/ 26 h 58"/>
              <a:gd name="T108" fmla="*/ 54 w 57"/>
              <a:gd name="T109" fmla="*/ 19 h 58"/>
              <a:gd name="T110" fmla="*/ 52 w 57"/>
              <a:gd name="T111" fmla="*/ 16 h 58"/>
              <a:gd name="T112" fmla="*/ 55 w 57"/>
              <a:gd name="T113" fmla="*/ 20 h 58"/>
              <a:gd name="T114" fmla="*/ 39 w 57"/>
              <a:gd name="T115" fmla="*/ 5 h 58"/>
              <a:gd name="T116" fmla="*/ 37 w 57"/>
              <a:gd name="T117" fmla="*/ 3 h 58"/>
              <a:gd name="T118" fmla="*/ 38 w 57"/>
              <a:gd name="T119" fmla="*/ 5 h 58"/>
              <a:gd name="T120" fmla="*/ 36 w 57"/>
              <a:gd name="T121" fmla="*/ 2 h 58"/>
              <a:gd name="T122" fmla="*/ 54 w 57"/>
              <a:gd name="T123" fmla="*/ 4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" h="58">
                <a:moveTo>
                  <a:pt x="3" y="17"/>
                </a:move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lose/>
                <a:moveTo>
                  <a:pt x="2" y="17"/>
                </a:move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lose/>
                <a:moveTo>
                  <a:pt x="43" y="9"/>
                </a:move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2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lose/>
                <a:moveTo>
                  <a:pt x="55" y="19"/>
                </a:moveTo>
                <a:cubicBezTo>
                  <a:pt x="56" y="22"/>
                  <a:pt x="57" y="25"/>
                  <a:pt x="57" y="29"/>
                </a:cubicBezTo>
                <a:cubicBezTo>
                  <a:pt x="57" y="45"/>
                  <a:pt x="44" y="58"/>
                  <a:pt x="28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25"/>
                  <a:pt x="1" y="21"/>
                  <a:pt x="2" y="18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3"/>
                  <a:pt x="6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9" y="37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1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8"/>
                  <a:pt x="12" y="48"/>
                  <a:pt x="13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3" y="48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3"/>
                  <a:pt x="16" y="53"/>
                  <a:pt x="16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49"/>
                </a:cubicBezTo>
                <a:cubicBezTo>
                  <a:pt x="17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8" y="48"/>
                </a:cubicBezTo>
                <a:cubicBezTo>
                  <a:pt x="18" y="48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20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0"/>
                  <a:pt x="22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0"/>
                  <a:pt x="22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5" y="32"/>
                </a:cubicBezTo>
                <a:cubicBezTo>
                  <a:pt x="25" y="32"/>
                  <a:pt x="25" y="32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19" y="30"/>
                  <a:pt x="18" y="30"/>
                  <a:pt x="18" y="30"/>
                </a:cubicBezTo>
                <a:cubicBezTo>
                  <a:pt x="18" y="30"/>
                  <a:pt x="18" y="30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7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3" y="25"/>
                </a:cubicBezTo>
                <a:cubicBezTo>
                  <a:pt x="14" y="25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1" y="24"/>
                  <a:pt x="11" y="24"/>
                </a:cubicBezTo>
                <a:cubicBezTo>
                  <a:pt x="11" y="24"/>
                  <a:pt x="11" y="23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7" y="25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5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9" y="17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13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5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7"/>
                  <a:pt x="17" y="7"/>
                  <a:pt x="17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7" y="4"/>
                  <a:pt x="17" y="4"/>
                </a:cubicBezTo>
                <a:cubicBezTo>
                  <a:pt x="17" y="4"/>
                  <a:pt x="17" y="4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20" y="2"/>
                  <a:pt x="22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2"/>
                  <a:pt x="28" y="2"/>
                </a:cubicBezTo>
                <a:cubicBezTo>
                  <a:pt x="28" y="2"/>
                  <a:pt x="28" y="2"/>
                  <a:pt x="28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3" y="1"/>
                  <a:pt x="37" y="1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8" y="6"/>
                </a:cubicBezTo>
                <a:cubicBezTo>
                  <a:pt x="38" y="6"/>
                  <a:pt x="38" y="6"/>
                  <a:pt x="38" y="6"/>
                </a:cubicBezTo>
                <a:cubicBezTo>
                  <a:pt x="38" y="6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8"/>
                  <a:pt x="38" y="8"/>
                  <a:pt x="38" y="8"/>
                </a:cubicBezTo>
                <a:cubicBezTo>
                  <a:pt x="39" y="8"/>
                  <a:pt x="39" y="8"/>
                  <a:pt x="39" y="9"/>
                </a:cubicBezTo>
                <a:cubicBezTo>
                  <a:pt x="39" y="9"/>
                  <a:pt x="39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7" y="10"/>
                </a:cubicBezTo>
                <a:cubicBezTo>
                  <a:pt x="47" y="10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7" y="8"/>
                </a:cubicBezTo>
                <a:cubicBezTo>
                  <a:pt x="47" y="8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8" y="9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9"/>
                  <a:pt x="48" y="9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5" y="15"/>
                </a:cubicBezTo>
                <a:cubicBezTo>
                  <a:pt x="35" y="15"/>
                  <a:pt x="35" y="15"/>
                  <a:pt x="35" y="15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4" y="21"/>
                  <a:pt x="34" y="21"/>
                </a:cubicBezTo>
                <a:cubicBezTo>
                  <a:pt x="34" y="21"/>
                  <a:pt x="34" y="21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5" y="22"/>
                </a:cubicBezTo>
                <a:cubicBezTo>
                  <a:pt x="35" y="22"/>
                  <a:pt x="35" y="22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6" y="23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24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6"/>
                  <a:pt x="37" y="26"/>
                </a:cubicBezTo>
                <a:cubicBezTo>
                  <a:pt x="37" y="26"/>
                  <a:pt x="37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6"/>
                  <a:pt x="42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7" y="28"/>
                  <a:pt x="47" y="28"/>
                </a:cubicBezTo>
                <a:cubicBezTo>
                  <a:pt x="47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2"/>
                  <a:pt x="47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3"/>
                  <a:pt x="46" y="43"/>
                  <a:pt x="46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3"/>
                  <a:pt x="47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5"/>
                  <a:pt x="47" y="45"/>
                </a:cubicBezTo>
                <a:cubicBezTo>
                  <a:pt x="47" y="45"/>
                  <a:pt x="47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8" y="46"/>
                  <a:pt x="48" y="46"/>
                </a:cubicBezTo>
                <a:cubicBezTo>
                  <a:pt x="48" y="46"/>
                  <a:pt x="48" y="46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4"/>
                  <a:pt x="50" y="44"/>
                  <a:pt x="50" y="44"/>
                </a:cubicBezTo>
                <a:cubicBezTo>
                  <a:pt x="50" y="44"/>
                  <a:pt x="50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2" y="44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1" y="42"/>
                  <a:pt x="51" y="42"/>
                </a:cubicBezTo>
                <a:cubicBezTo>
                  <a:pt x="51" y="42"/>
                  <a:pt x="51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3" y="41"/>
                  <a:pt x="53" y="41"/>
                </a:cubicBezTo>
                <a:cubicBezTo>
                  <a:pt x="53" y="41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4" y="39"/>
                  <a:pt x="54" y="39"/>
                </a:cubicBezTo>
                <a:cubicBezTo>
                  <a:pt x="54" y="39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7"/>
                  <a:pt x="54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5"/>
                  <a:pt x="55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5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3"/>
                  <a:pt x="56" y="33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26"/>
                  <a:pt x="56" y="26"/>
                  <a:pt x="56" y="26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1" y="16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2" y="15"/>
                  <a:pt x="52" y="15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3" y="17"/>
                  <a:pt x="53" y="17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7"/>
                  <a:pt x="53" y="17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2"/>
                </a:cubicBezTo>
                <a:cubicBezTo>
                  <a:pt x="55" y="22"/>
                  <a:pt x="55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1"/>
                  <a:pt x="55" y="20"/>
                  <a:pt x="55" y="20"/>
                </a:cubicBezTo>
                <a:cubicBezTo>
                  <a:pt x="55" y="19"/>
                  <a:pt x="55" y="19"/>
                  <a:pt x="55" y="19"/>
                </a:cubicBezTo>
                <a:close/>
                <a:moveTo>
                  <a:pt x="39" y="3"/>
                </a:moveTo>
                <a:cubicBezTo>
                  <a:pt x="39" y="3"/>
                  <a:pt x="39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9" y="3"/>
                  <a:pt x="39" y="3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5"/>
                  <a:pt x="38" y="5"/>
                  <a:pt x="38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lose/>
                <a:moveTo>
                  <a:pt x="37" y="3"/>
                </a:move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2"/>
                  <a:pt x="38" y="2"/>
                </a:cubicBezTo>
                <a:cubicBezTo>
                  <a:pt x="38" y="2"/>
                  <a:pt x="38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lose/>
                <a:moveTo>
                  <a:pt x="55" y="38"/>
                </a:moveTo>
                <a:cubicBezTo>
                  <a:pt x="56" y="38"/>
                  <a:pt x="56" y="38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40"/>
                  <a:pt x="54" y="40"/>
                  <a:pt x="54" y="40"/>
                </a:cubicBezTo>
                <a:cubicBezTo>
                  <a:pt x="54" y="40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5" y="41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91" name="Oval 40"/>
          <p:cNvSpPr>
            <a:spLocks noChangeArrowheads="1"/>
          </p:cNvSpPr>
          <p:nvPr/>
        </p:nvSpPr>
        <p:spPr bwMode="auto">
          <a:xfrm>
            <a:off x="3610674" y="2580228"/>
            <a:ext cx="506305" cy="50330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92" name="Oval 41"/>
          <p:cNvSpPr>
            <a:spLocks noChangeArrowheads="1"/>
          </p:cNvSpPr>
          <p:nvPr/>
        </p:nvSpPr>
        <p:spPr bwMode="auto">
          <a:xfrm>
            <a:off x="5160975" y="2580228"/>
            <a:ext cx="504599" cy="50330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93" name="Oval 42"/>
          <p:cNvSpPr>
            <a:spLocks noChangeArrowheads="1"/>
          </p:cNvSpPr>
          <p:nvPr/>
        </p:nvSpPr>
        <p:spPr bwMode="auto">
          <a:xfrm>
            <a:off x="6714912" y="2580228"/>
            <a:ext cx="504599" cy="50330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94" name="Freeform 43"/>
          <p:cNvSpPr>
            <a:spLocks noEditPoints="1"/>
          </p:cNvSpPr>
          <p:nvPr/>
        </p:nvSpPr>
        <p:spPr bwMode="auto">
          <a:xfrm>
            <a:off x="5308434" y="2747996"/>
            <a:ext cx="209681" cy="167773"/>
          </a:xfrm>
          <a:custGeom>
            <a:avLst/>
            <a:gdLst>
              <a:gd name="T0" fmla="*/ 25 w 45"/>
              <a:gd name="T1" fmla="*/ 23 h 36"/>
              <a:gd name="T2" fmla="*/ 25 w 45"/>
              <a:gd name="T3" fmla="*/ 24 h 36"/>
              <a:gd name="T4" fmla="*/ 24 w 45"/>
              <a:gd name="T5" fmla="*/ 24 h 36"/>
              <a:gd name="T6" fmla="*/ 23 w 45"/>
              <a:gd name="T7" fmla="*/ 24 h 36"/>
              <a:gd name="T8" fmla="*/ 21 w 45"/>
              <a:gd name="T9" fmla="*/ 24 h 36"/>
              <a:gd name="T10" fmla="*/ 21 w 45"/>
              <a:gd name="T11" fmla="*/ 24 h 36"/>
              <a:gd name="T12" fmla="*/ 21 w 45"/>
              <a:gd name="T13" fmla="*/ 23 h 36"/>
              <a:gd name="T14" fmla="*/ 0 w 45"/>
              <a:gd name="T15" fmla="*/ 16 h 36"/>
              <a:gd name="T16" fmla="*/ 0 w 45"/>
              <a:gd name="T17" fmla="*/ 29 h 36"/>
              <a:gd name="T18" fmla="*/ 7 w 45"/>
              <a:gd name="T19" fmla="*/ 36 h 36"/>
              <a:gd name="T20" fmla="*/ 23 w 45"/>
              <a:gd name="T21" fmla="*/ 36 h 36"/>
              <a:gd name="T22" fmla="*/ 38 w 45"/>
              <a:gd name="T23" fmla="*/ 36 h 36"/>
              <a:gd name="T24" fmla="*/ 45 w 45"/>
              <a:gd name="T25" fmla="*/ 29 h 36"/>
              <a:gd name="T26" fmla="*/ 45 w 45"/>
              <a:gd name="T27" fmla="*/ 16 h 36"/>
              <a:gd name="T28" fmla="*/ 25 w 45"/>
              <a:gd name="T29" fmla="*/ 23 h 36"/>
              <a:gd name="T30" fmla="*/ 23 w 45"/>
              <a:gd name="T31" fmla="*/ 21 h 36"/>
              <a:gd name="T32" fmla="*/ 23 w 45"/>
              <a:gd name="T33" fmla="*/ 21 h 36"/>
              <a:gd name="T34" fmla="*/ 24 w 45"/>
              <a:gd name="T35" fmla="*/ 21 h 36"/>
              <a:gd name="T36" fmla="*/ 24 w 45"/>
              <a:gd name="T37" fmla="*/ 23 h 36"/>
              <a:gd name="T38" fmla="*/ 23 w 45"/>
              <a:gd name="T39" fmla="*/ 24 h 36"/>
              <a:gd name="T40" fmla="*/ 23 w 45"/>
              <a:gd name="T41" fmla="*/ 24 h 36"/>
              <a:gd name="T42" fmla="*/ 22 w 45"/>
              <a:gd name="T43" fmla="*/ 24 h 36"/>
              <a:gd name="T44" fmla="*/ 21 w 45"/>
              <a:gd name="T45" fmla="*/ 23 h 36"/>
              <a:gd name="T46" fmla="*/ 21 w 45"/>
              <a:gd name="T47" fmla="*/ 21 h 36"/>
              <a:gd name="T48" fmla="*/ 22 w 45"/>
              <a:gd name="T49" fmla="*/ 21 h 36"/>
              <a:gd name="T50" fmla="*/ 23 w 45"/>
              <a:gd name="T51" fmla="*/ 21 h 36"/>
              <a:gd name="T52" fmla="*/ 21 w 45"/>
              <a:gd name="T53" fmla="*/ 21 h 36"/>
              <a:gd name="T54" fmla="*/ 21 w 45"/>
              <a:gd name="T55" fmla="*/ 22 h 36"/>
              <a:gd name="T56" fmla="*/ 0 w 45"/>
              <a:gd name="T57" fmla="*/ 15 h 36"/>
              <a:gd name="T58" fmla="*/ 7 w 45"/>
              <a:gd name="T59" fmla="*/ 9 h 36"/>
              <a:gd name="T60" fmla="*/ 23 w 45"/>
              <a:gd name="T61" fmla="*/ 9 h 36"/>
              <a:gd name="T62" fmla="*/ 38 w 45"/>
              <a:gd name="T63" fmla="*/ 9 h 36"/>
              <a:gd name="T64" fmla="*/ 45 w 45"/>
              <a:gd name="T65" fmla="*/ 15 h 36"/>
              <a:gd name="T66" fmla="*/ 25 w 45"/>
              <a:gd name="T67" fmla="*/ 22 h 36"/>
              <a:gd name="T68" fmla="*/ 25 w 45"/>
              <a:gd name="T69" fmla="*/ 21 h 36"/>
              <a:gd name="T70" fmla="*/ 24 w 45"/>
              <a:gd name="T71" fmla="*/ 20 h 36"/>
              <a:gd name="T72" fmla="*/ 23 w 45"/>
              <a:gd name="T73" fmla="*/ 20 h 36"/>
              <a:gd name="T74" fmla="*/ 21 w 45"/>
              <a:gd name="T75" fmla="*/ 20 h 36"/>
              <a:gd name="T76" fmla="*/ 21 w 45"/>
              <a:gd name="T77" fmla="*/ 21 h 36"/>
              <a:gd name="T78" fmla="*/ 23 w 45"/>
              <a:gd name="T79" fmla="*/ 1 h 36"/>
              <a:gd name="T80" fmla="*/ 23 w 45"/>
              <a:gd name="T81" fmla="*/ 1 h 36"/>
              <a:gd name="T82" fmla="*/ 30 w 45"/>
              <a:gd name="T83" fmla="*/ 8 h 36"/>
              <a:gd name="T84" fmla="*/ 31 w 45"/>
              <a:gd name="T85" fmla="*/ 8 h 36"/>
              <a:gd name="T86" fmla="*/ 23 w 45"/>
              <a:gd name="T87" fmla="*/ 0 h 36"/>
              <a:gd name="T88" fmla="*/ 23 w 45"/>
              <a:gd name="T89" fmla="*/ 0 h 36"/>
              <a:gd name="T90" fmla="*/ 14 w 45"/>
              <a:gd name="T91" fmla="*/ 8 h 36"/>
              <a:gd name="T92" fmla="*/ 16 w 45"/>
              <a:gd name="T93" fmla="*/ 8 h 36"/>
              <a:gd name="T94" fmla="*/ 23 w 45"/>
              <a:gd name="T9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5" h="36">
                <a:moveTo>
                  <a:pt x="25" y="23"/>
                </a:moveTo>
                <a:cubicBezTo>
                  <a:pt x="25" y="24"/>
                  <a:pt x="25" y="24"/>
                  <a:pt x="25" y="24"/>
                </a:cubicBezTo>
                <a:cubicBezTo>
                  <a:pt x="25" y="24"/>
                  <a:pt x="25" y="24"/>
                  <a:pt x="24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3"/>
                  <a:pt x="21" y="23"/>
                  <a:pt x="21" y="2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3"/>
                  <a:pt x="3" y="36"/>
                  <a:pt x="7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42" y="36"/>
                  <a:pt x="45" y="33"/>
                  <a:pt x="45" y="29"/>
                </a:cubicBezTo>
                <a:cubicBezTo>
                  <a:pt x="45" y="16"/>
                  <a:pt x="45" y="16"/>
                  <a:pt x="45" y="16"/>
                </a:cubicBezTo>
                <a:cubicBezTo>
                  <a:pt x="25" y="23"/>
                  <a:pt x="25" y="23"/>
                  <a:pt x="25" y="23"/>
                </a:cubicBezTo>
                <a:close/>
                <a:moveTo>
                  <a:pt x="23" y="21"/>
                </a:moveTo>
                <a:cubicBezTo>
                  <a:pt x="23" y="21"/>
                  <a:pt x="23" y="21"/>
                  <a:pt x="23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3"/>
                  <a:pt x="24" y="23"/>
                  <a:pt x="24" y="23"/>
                </a:cubicBezTo>
                <a:cubicBezTo>
                  <a:pt x="24" y="23"/>
                  <a:pt x="24" y="24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4"/>
                  <a:pt x="21" y="23"/>
                  <a:pt x="21" y="23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lose/>
                <a:moveTo>
                  <a:pt x="21" y="21"/>
                </a:moveTo>
                <a:cubicBezTo>
                  <a:pt x="21" y="22"/>
                  <a:pt x="21" y="22"/>
                  <a:pt x="21" y="22"/>
                </a:cubicBezTo>
                <a:cubicBezTo>
                  <a:pt x="0" y="15"/>
                  <a:pt x="0" y="15"/>
                  <a:pt x="0" y="15"/>
                </a:cubicBezTo>
                <a:cubicBezTo>
                  <a:pt x="1" y="11"/>
                  <a:pt x="4" y="9"/>
                  <a:pt x="7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42" y="9"/>
                  <a:pt x="45" y="11"/>
                  <a:pt x="45" y="15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0"/>
                  <a:pt x="25" y="20"/>
                  <a:pt x="24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1" y="20"/>
                  <a:pt x="21" y="21"/>
                </a:cubicBezTo>
                <a:close/>
                <a:moveTo>
                  <a:pt x="23" y="1"/>
                </a:moveTo>
                <a:cubicBezTo>
                  <a:pt x="23" y="1"/>
                  <a:pt x="23" y="1"/>
                  <a:pt x="23" y="1"/>
                </a:cubicBezTo>
                <a:cubicBezTo>
                  <a:pt x="27" y="1"/>
                  <a:pt x="30" y="4"/>
                  <a:pt x="30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31" y="4"/>
                  <a:pt x="27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8" y="0"/>
                  <a:pt x="14" y="4"/>
                  <a:pt x="14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4"/>
                  <a:pt x="19" y="1"/>
                  <a:pt x="23" y="1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95" name="Freeform 44"/>
          <p:cNvSpPr>
            <a:spLocks noEditPoints="1"/>
          </p:cNvSpPr>
          <p:nvPr/>
        </p:nvSpPr>
        <p:spPr bwMode="auto">
          <a:xfrm>
            <a:off x="3718390" y="2707009"/>
            <a:ext cx="289805" cy="250808"/>
          </a:xfrm>
          <a:custGeom>
            <a:avLst/>
            <a:gdLst>
              <a:gd name="T0" fmla="*/ 41 w 62"/>
              <a:gd name="T1" fmla="*/ 31 h 54"/>
              <a:gd name="T2" fmla="*/ 34 w 62"/>
              <a:gd name="T3" fmla="*/ 23 h 54"/>
              <a:gd name="T4" fmla="*/ 33 w 62"/>
              <a:gd name="T5" fmla="*/ 17 h 54"/>
              <a:gd name="T6" fmla="*/ 30 w 62"/>
              <a:gd name="T7" fmla="*/ 20 h 54"/>
              <a:gd name="T8" fmla="*/ 23 w 62"/>
              <a:gd name="T9" fmla="*/ 13 h 54"/>
              <a:gd name="T10" fmla="*/ 18 w 62"/>
              <a:gd name="T11" fmla="*/ 17 h 54"/>
              <a:gd name="T12" fmla="*/ 7 w 62"/>
              <a:gd name="T13" fmla="*/ 17 h 54"/>
              <a:gd name="T14" fmla="*/ 7 w 62"/>
              <a:gd name="T15" fmla="*/ 23 h 54"/>
              <a:gd name="T16" fmla="*/ 0 w 62"/>
              <a:gd name="T17" fmla="*/ 31 h 54"/>
              <a:gd name="T18" fmla="*/ 4 w 62"/>
              <a:gd name="T19" fmla="*/ 36 h 54"/>
              <a:gd name="T20" fmla="*/ 4 w 62"/>
              <a:gd name="T21" fmla="*/ 46 h 54"/>
              <a:gd name="T22" fmla="*/ 10 w 62"/>
              <a:gd name="T23" fmla="*/ 47 h 54"/>
              <a:gd name="T24" fmla="*/ 18 w 62"/>
              <a:gd name="T25" fmla="*/ 54 h 54"/>
              <a:gd name="T26" fmla="*/ 23 w 62"/>
              <a:gd name="T27" fmla="*/ 50 h 54"/>
              <a:gd name="T28" fmla="*/ 32 w 62"/>
              <a:gd name="T29" fmla="*/ 48 h 54"/>
              <a:gd name="T30" fmla="*/ 37 w 62"/>
              <a:gd name="T31" fmla="*/ 46 h 54"/>
              <a:gd name="T32" fmla="*/ 37 w 62"/>
              <a:gd name="T33" fmla="*/ 36 h 54"/>
              <a:gd name="T34" fmla="*/ 32 w 62"/>
              <a:gd name="T35" fmla="*/ 38 h 54"/>
              <a:gd name="T36" fmla="*/ 20 w 62"/>
              <a:gd name="T37" fmla="*/ 46 h 54"/>
              <a:gd name="T38" fmla="*/ 20 w 62"/>
              <a:gd name="T39" fmla="*/ 21 h 54"/>
              <a:gd name="T40" fmla="*/ 33 w 62"/>
              <a:gd name="T41" fmla="*/ 33 h 54"/>
              <a:gd name="T42" fmla="*/ 58 w 62"/>
              <a:gd name="T43" fmla="*/ 35 h 54"/>
              <a:gd name="T44" fmla="*/ 62 w 62"/>
              <a:gd name="T45" fmla="*/ 38 h 54"/>
              <a:gd name="T46" fmla="*/ 60 w 62"/>
              <a:gd name="T47" fmla="*/ 41 h 54"/>
              <a:gd name="T48" fmla="*/ 59 w 62"/>
              <a:gd name="T49" fmla="*/ 46 h 54"/>
              <a:gd name="T50" fmla="*/ 56 w 62"/>
              <a:gd name="T51" fmla="*/ 47 h 54"/>
              <a:gd name="T52" fmla="*/ 52 w 62"/>
              <a:gd name="T53" fmla="*/ 50 h 54"/>
              <a:gd name="T54" fmla="*/ 50 w 62"/>
              <a:gd name="T55" fmla="*/ 48 h 54"/>
              <a:gd name="T56" fmla="*/ 45 w 62"/>
              <a:gd name="T57" fmla="*/ 48 h 54"/>
              <a:gd name="T58" fmla="*/ 44 w 62"/>
              <a:gd name="T59" fmla="*/ 45 h 54"/>
              <a:gd name="T60" fmla="*/ 41 w 62"/>
              <a:gd name="T61" fmla="*/ 41 h 54"/>
              <a:gd name="T62" fmla="*/ 43 w 62"/>
              <a:gd name="T63" fmla="*/ 39 h 54"/>
              <a:gd name="T64" fmla="*/ 43 w 62"/>
              <a:gd name="T65" fmla="*/ 33 h 54"/>
              <a:gd name="T66" fmla="*/ 46 w 62"/>
              <a:gd name="T67" fmla="*/ 33 h 54"/>
              <a:gd name="T68" fmla="*/ 50 w 62"/>
              <a:gd name="T69" fmla="*/ 29 h 54"/>
              <a:gd name="T70" fmla="*/ 52 w 62"/>
              <a:gd name="T71" fmla="*/ 31 h 54"/>
              <a:gd name="T72" fmla="*/ 58 w 62"/>
              <a:gd name="T73" fmla="*/ 31 h 54"/>
              <a:gd name="T74" fmla="*/ 58 w 62"/>
              <a:gd name="T75" fmla="*/ 35 h 54"/>
              <a:gd name="T76" fmla="*/ 57 w 62"/>
              <a:gd name="T77" fmla="*/ 40 h 54"/>
              <a:gd name="T78" fmla="*/ 45 w 62"/>
              <a:gd name="T79" fmla="*/ 40 h 54"/>
              <a:gd name="T80" fmla="*/ 51 w 62"/>
              <a:gd name="T81" fmla="*/ 46 h 54"/>
              <a:gd name="T82" fmla="*/ 62 w 62"/>
              <a:gd name="T83" fmla="*/ 12 h 54"/>
              <a:gd name="T84" fmla="*/ 59 w 62"/>
              <a:gd name="T85" fmla="*/ 15 h 54"/>
              <a:gd name="T86" fmla="*/ 59 w 62"/>
              <a:gd name="T87" fmla="*/ 22 h 54"/>
              <a:gd name="T88" fmla="*/ 55 w 62"/>
              <a:gd name="T89" fmla="*/ 23 h 54"/>
              <a:gd name="T90" fmla="*/ 50 w 62"/>
              <a:gd name="T91" fmla="*/ 28 h 54"/>
              <a:gd name="T92" fmla="*/ 46 w 62"/>
              <a:gd name="T93" fmla="*/ 25 h 54"/>
              <a:gd name="T94" fmla="*/ 39 w 62"/>
              <a:gd name="T95" fmla="*/ 25 h 54"/>
              <a:gd name="T96" fmla="*/ 39 w 62"/>
              <a:gd name="T97" fmla="*/ 20 h 54"/>
              <a:gd name="T98" fmla="*/ 34 w 62"/>
              <a:gd name="T99" fmla="*/ 15 h 54"/>
              <a:gd name="T100" fmla="*/ 37 w 62"/>
              <a:gd name="T101" fmla="*/ 12 h 54"/>
              <a:gd name="T102" fmla="*/ 37 w 62"/>
              <a:gd name="T103" fmla="*/ 5 h 54"/>
              <a:gd name="T104" fmla="*/ 41 w 62"/>
              <a:gd name="T105" fmla="*/ 5 h 54"/>
              <a:gd name="T106" fmla="*/ 46 w 62"/>
              <a:gd name="T107" fmla="*/ 0 h 54"/>
              <a:gd name="T108" fmla="*/ 49 w 62"/>
              <a:gd name="T109" fmla="*/ 3 h 54"/>
              <a:gd name="T110" fmla="*/ 56 w 62"/>
              <a:gd name="T111" fmla="*/ 3 h 54"/>
              <a:gd name="T112" fmla="*/ 57 w 62"/>
              <a:gd name="T113" fmla="*/ 7 h 54"/>
              <a:gd name="T114" fmla="*/ 48 w 62"/>
              <a:gd name="T115" fmla="*/ 22 h 54"/>
              <a:gd name="T116" fmla="*/ 40 w 62"/>
              <a:gd name="T117" fmla="*/ 14 h 54"/>
              <a:gd name="T118" fmla="*/ 56 w 62"/>
              <a:gd name="T119" fmla="*/ 1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2" h="54">
                <a:moveTo>
                  <a:pt x="41" y="36"/>
                </a:moveTo>
                <a:cubicBezTo>
                  <a:pt x="41" y="31"/>
                  <a:pt x="41" y="31"/>
                  <a:pt x="41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28"/>
                  <a:pt x="36" y="25"/>
                  <a:pt x="34" y="23"/>
                </a:cubicBezTo>
                <a:cubicBezTo>
                  <a:pt x="37" y="20"/>
                  <a:pt x="37" y="20"/>
                  <a:pt x="37" y="20"/>
                </a:cubicBezTo>
                <a:cubicBezTo>
                  <a:pt x="33" y="17"/>
                  <a:pt x="33" y="17"/>
                  <a:pt x="33" y="17"/>
                </a:cubicBezTo>
                <a:cubicBezTo>
                  <a:pt x="32" y="18"/>
                  <a:pt x="32" y="18"/>
                  <a:pt x="32" y="18"/>
                </a:cubicBezTo>
                <a:cubicBezTo>
                  <a:pt x="30" y="20"/>
                  <a:pt x="30" y="20"/>
                  <a:pt x="30" y="20"/>
                </a:cubicBezTo>
                <a:cubicBezTo>
                  <a:pt x="28" y="18"/>
                  <a:pt x="26" y="17"/>
                  <a:pt x="23" y="17"/>
                </a:cubicBezTo>
                <a:cubicBezTo>
                  <a:pt x="23" y="13"/>
                  <a:pt x="23" y="13"/>
                  <a:pt x="23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8" y="17"/>
                  <a:pt x="18" y="17"/>
                  <a:pt x="18" y="17"/>
                </a:cubicBezTo>
                <a:cubicBezTo>
                  <a:pt x="15" y="17"/>
                  <a:pt x="12" y="18"/>
                  <a:pt x="10" y="20"/>
                </a:cubicBezTo>
                <a:cubicBezTo>
                  <a:pt x="7" y="17"/>
                  <a:pt x="7" y="17"/>
                  <a:pt x="7" y="17"/>
                </a:cubicBezTo>
                <a:cubicBezTo>
                  <a:pt x="4" y="20"/>
                  <a:pt x="4" y="20"/>
                  <a:pt x="4" y="20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6"/>
                  <a:pt x="4" y="28"/>
                  <a:pt x="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9"/>
                  <a:pt x="5" y="41"/>
                  <a:pt x="7" y="44"/>
                </a:cubicBezTo>
                <a:cubicBezTo>
                  <a:pt x="4" y="46"/>
                  <a:pt x="4" y="46"/>
                  <a:pt x="4" y="46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47"/>
                  <a:pt x="10" y="47"/>
                  <a:pt x="10" y="47"/>
                </a:cubicBezTo>
                <a:cubicBezTo>
                  <a:pt x="12" y="49"/>
                  <a:pt x="15" y="50"/>
                  <a:pt x="18" y="50"/>
                </a:cubicBezTo>
                <a:cubicBezTo>
                  <a:pt x="18" y="54"/>
                  <a:pt x="18" y="54"/>
                  <a:pt x="18" y="54"/>
                </a:cubicBezTo>
                <a:cubicBezTo>
                  <a:pt x="23" y="54"/>
                  <a:pt x="23" y="54"/>
                  <a:pt x="23" y="54"/>
                </a:cubicBezTo>
                <a:cubicBezTo>
                  <a:pt x="23" y="50"/>
                  <a:pt x="23" y="50"/>
                  <a:pt x="23" y="50"/>
                </a:cubicBezTo>
                <a:cubicBezTo>
                  <a:pt x="26" y="50"/>
                  <a:pt x="28" y="49"/>
                  <a:pt x="31" y="47"/>
                </a:cubicBezTo>
                <a:cubicBezTo>
                  <a:pt x="32" y="48"/>
                  <a:pt x="32" y="48"/>
                  <a:pt x="32" y="48"/>
                </a:cubicBezTo>
                <a:cubicBezTo>
                  <a:pt x="33" y="50"/>
                  <a:pt x="33" y="50"/>
                  <a:pt x="33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41"/>
                  <a:pt x="37" y="39"/>
                  <a:pt x="37" y="36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2" y="38"/>
                </a:moveTo>
                <a:cubicBezTo>
                  <a:pt x="32" y="38"/>
                  <a:pt x="32" y="38"/>
                  <a:pt x="32" y="38"/>
                </a:cubicBezTo>
                <a:cubicBezTo>
                  <a:pt x="30" y="43"/>
                  <a:pt x="26" y="46"/>
                  <a:pt x="20" y="46"/>
                </a:cubicBezTo>
                <a:cubicBezTo>
                  <a:pt x="14" y="46"/>
                  <a:pt x="8" y="40"/>
                  <a:pt x="8" y="33"/>
                </a:cubicBezTo>
                <a:cubicBezTo>
                  <a:pt x="8" y="27"/>
                  <a:pt x="14" y="21"/>
                  <a:pt x="20" y="21"/>
                </a:cubicBezTo>
                <a:cubicBezTo>
                  <a:pt x="26" y="21"/>
                  <a:pt x="30" y="24"/>
                  <a:pt x="32" y="29"/>
                </a:cubicBezTo>
                <a:cubicBezTo>
                  <a:pt x="32" y="30"/>
                  <a:pt x="33" y="32"/>
                  <a:pt x="33" y="33"/>
                </a:cubicBezTo>
                <a:cubicBezTo>
                  <a:pt x="33" y="35"/>
                  <a:pt x="32" y="37"/>
                  <a:pt x="32" y="38"/>
                </a:cubicBezTo>
                <a:close/>
                <a:moveTo>
                  <a:pt x="58" y="35"/>
                </a:moveTo>
                <a:cubicBezTo>
                  <a:pt x="59" y="36"/>
                  <a:pt x="59" y="37"/>
                  <a:pt x="60" y="38"/>
                </a:cubicBezTo>
                <a:cubicBezTo>
                  <a:pt x="62" y="38"/>
                  <a:pt x="62" y="38"/>
                  <a:pt x="62" y="38"/>
                </a:cubicBezTo>
                <a:cubicBezTo>
                  <a:pt x="62" y="41"/>
                  <a:pt x="62" y="41"/>
                  <a:pt x="6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42"/>
                  <a:pt x="59" y="44"/>
                  <a:pt x="58" y="45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47"/>
                  <a:pt x="54" y="48"/>
                  <a:pt x="52" y="48"/>
                </a:cubicBezTo>
                <a:cubicBezTo>
                  <a:pt x="52" y="50"/>
                  <a:pt x="52" y="50"/>
                  <a:pt x="52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48"/>
                  <a:pt x="50" y="48"/>
                  <a:pt x="50" y="48"/>
                </a:cubicBezTo>
                <a:cubicBezTo>
                  <a:pt x="49" y="48"/>
                  <a:pt x="47" y="47"/>
                  <a:pt x="46" y="47"/>
                </a:cubicBezTo>
                <a:cubicBezTo>
                  <a:pt x="45" y="48"/>
                  <a:pt x="45" y="48"/>
                  <a:pt x="45" y="48"/>
                </a:cubicBezTo>
                <a:cubicBezTo>
                  <a:pt x="43" y="46"/>
                  <a:pt x="43" y="46"/>
                  <a:pt x="43" y="46"/>
                </a:cubicBezTo>
                <a:cubicBezTo>
                  <a:pt x="44" y="45"/>
                  <a:pt x="44" y="45"/>
                  <a:pt x="44" y="45"/>
                </a:cubicBezTo>
                <a:cubicBezTo>
                  <a:pt x="43" y="44"/>
                  <a:pt x="43" y="42"/>
                  <a:pt x="43" y="4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39"/>
                  <a:pt x="41" y="39"/>
                  <a:pt x="41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3" y="37"/>
                  <a:pt x="43" y="36"/>
                  <a:pt x="44" y="35"/>
                </a:cubicBezTo>
                <a:cubicBezTo>
                  <a:pt x="43" y="33"/>
                  <a:pt x="43" y="33"/>
                  <a:pt x="43" y="33"/>
                </a:cubicBezTo>
                <a:cubicBezTo>
                  <a:pt x="45" y="32"/>
                  <a:pt x="45" y="32"/>
                  <a:pt x="45" y="32"/>
                </a:cubicBezTo>
                <a:cubicBezTo>
                  <a:pt x="46" y="33"/>
                  <a:pt x="46" y="33"/>
                  <a:pt x="46" y="33"/>
                </a:cubicBezTo>
                <a:cubicBezTo>
                  <a:pt x="47" y="32"/>
                  <a:pt x="48" y="32"/>
                  <a:pt x="50" y="31"/>
                </a:cubicBezTo>
                <a:cubicBezTo>
                  <a:pt x="50" y="29"/>
                  <a:pt x="50" y="29"/>
                  <a:pt x="50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31"/>
                  <a:pt x="52" y="31"/>
                  <a:pt x="52" y="31"/>
                </a:cubicBezTo>
                <a:cubicBezTo>
                  <a:pt x="54" y="32"/>
                  <a:pt x="55" y="32"/>
                  <a:pt x="56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9" y="33"/>
                  <a:pt x="59" y="33"/>
                  <a:pt x="59" y="33"/>
                </a:cubicBezTo>
                <a:cubicBezTo>
                  <a:pt x="58" y="35"/>
                  <a:pt x="58" y="35"/>
                  <a:pt x="58" y="35"/>
                </a:cubicBezTo>
                <a:close/>
                <a:moveTo>
                  <a:pt x="51" y="46"/>
                </a:moveTo>
                <a:cubicBezTo>
                  <a:pt x="55" y="46"/>
                  <a:pt x="57" y="43"/>
                  <a:pt x="57" y="40"/>
                </a:cubicBezTo>
                <a:cubicBezTo>
                  <a:pt x="57" y="36"/>
                  <a:pt x="55" y="34"/>
                  <a:pt x="51" y="34"/>
                </a:cubicBezTo>
                <a:cubicBezTo>
                  <a:pt x="48" y="34"/>
                  <a:pt x="45" y="36"/>
                  <a:pt x="45" y="40"/>
                </a:cubicBezTo>
                <a:cubicBezTo>
                  <a:pt x="45" y="43"/>
                  <a:pt x="48" y="46"/>
                  <a:pt x="51" y="46"/>
                </a:cubicBezTo>
                <a:cubicBezTo>
                  <a:pt x="51" y="46"/>
                  <a:pt x="51" y="46"/>
                  <a:pt x="51" y="46"/>
                </a:cubicBezTo>
                <a:close/>
                <a:moveTo>
                  <a:pt x="59" y="12"/>
                </a:moveTo>
                <a:cubicBezTo>
                  <a:pt x="62" y="12"/>
                  <a:pt x="62" y="12"/>
                  <a:pt x="62" y="12"/>
                </a:cubicBezTo>
                <a:cubicBezTo>
                  <a:pt x="62" y="15"/>
                  <a:pt x="62" y="15"/>
                  <a:pt x="62" y="15"/>
                </a:cubicBezTo>
                <a:cubicBezTo>
                  <a:pt x="59" y="15"/>
                  <a:pt x="59" y="15"/>
                  <a:pt x="59" y="15"/>
                </a:cubicBezTo>
                <a:cubicBezTo>
                  <a:pt x="59" y="17"/>
                  <a:pt x="58" y="19"/>
                  <a:pt x="57" y="20"/>
                </a:cubicBezTo>
                <a:cubicBezTo>
                  <a:pt x="59" y="22"/>
                  <a:pt x="59" y="22"/>
                  <a:pt x="59" y="22"/>
                </a:cubicBezTo>
                <a:cubicBezTo>
                  <a:pt x="56" y="25"/>
                  <a:pt x="56" y="25"/>
                  <a:pt x="56" y="25"/>
                </a:cubicBezTo>
                <a:cubicBezTo>
                  <a:pt x="55" y="23"/>
                  <a:pt x="55" y="23"/>
                  <a:pt x="55" y="23"/>
                </a:cubicBezTo>
                <a:cubicBezTo>
                  <a:pt x="53" y="24"/>
                  <a:pt x="51" y="25"/>
                  <a:pt x="50" y="25"/>
                </a:cubicBezTo>
                <a:cubicBezTo>
                  <a:pt x="50" y="28"/>
                  <a:pt x="50" y="28"/>
                  <a:pt x="50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5"/>
                  <a:pt x="46" y="25"/>
                  <a:pt x="46" y="25"/>
                </a:cubicBezTo>
                <a:cubicBezTo>
                  <a:pt x="44" y="25"/>
                  <a:pt x="43" y="24"/>
                  <a:pt x="41" y="23"/>
                </a:cubicBezTo>
                <a:cubicBezTo>
                  <a:pt x="39" y="25"/>
                  <a:pt x="39" y="25"/>
                  <a:pt x="39" y="25"/>
                </a:cubicBezTo>
                <a:cubicBezTo>
                  <a:pt x="37" y="22"/>
                  <a:pt x="37" y="22"/>
                  <a:pt x="37" y="22"/>
                </a:cubicBezTo>
                <a:cubicBezTo>
                  <a:pt x="39" y="20"/>
                  <a:pt x="39" y="20"/>
                  <a:pt x="39" y="20"/>
                </a:cubicBezTo>
                <a:cubicBezTo>
                  <a:pt x="38" y="19"/>
                  <a:pt x="37" y="17"/>
                  <a:pt x="3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2"/>
                  <a:pt x="34" y="12"/>
                  <a:pt x="34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0"/>
                  <a:pt x="38" y="9"/>
                  <a:pt x="39" y="7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3"/>
                  <a:pt x="39" y="3"/>
                  <a:pt x="39" y="3"/>
                </a:cubicBezTo>
                <a:cubicBezTo>
                  <a:pt x="41" y="5"/>
                  <a:pt x="41" y="5"/>
                  <a:pt x="41" y="5"/>
                </a:cubicBezTo>
                <a:cubicBezTo>
                  <a:pt x="43" y="4"/>
                  <a:pt x="44" y="3"/>
                  <a:pt x="46" y="3"/>
                </a:cubicBezTo>
                <a:cubicBezTo>
                  <a:pt x="46" y="0"/>
                  <a:pt x="46" y="0"/>
                  <a:pt x="46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3"/>
                  <a:pt x="49" y="3"/>
                  <a:pt x="49" y="3"/>
                </a:cubicBezTo>
                <a:cubicBezTo>
                  <a:pt x="51" y="3"/>
                  <a:pt x="53" y="4"/>
                  <a:pt x="54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9" y="5"/>
                  <a:pt x="59" y="5"/>
                  <a:pt x="59" y="5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8"/>
                  <a:pt x="59" y="10"/>
                  <a:pt x="59" y="12"/>
                </a:cubicBezTo>
                <a:close/>
                <a:moveTo>
                  <a:pt x="48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3" y="22"/>
                  <a:pt x="40" y="18"/>
                  <a:pt x="40" y="14"/>
                </a:cubicBezTo>
                <a:cubicBezTo>
                  <a:pt x="40" y="9"/>
                  <a:pt x="43" y="6"/>
                  <a:pt x="48" y="6"/>
                </a:cubicBezTo>
                <a:cubicBezTo>
                  <a:pt x="52" y="6"/>
                  <a:pt x="56" y="9"/>
                  <a:pt x="56" y="14"/>
                </a:cubicBezTo>
                <a:cubicBezTo>
                  <a:pt x="56" y="18"/>
                  <a:pt x="52" y="22"/>
                  <a:pt x="48" y="22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96" name="Freeform 45"/>
          <p:cNvSpPr>
            <a:spLocks noEditPoints="1"/>
          </p:cNvSpPr>
          <p:nvPr/>
        </p:nvSpPr>
        <p:spPr bwMode="auto">
          <a:xfrm>
            <a:off x="6847780" y="2711664"/>
            <a:ext cx="214797" cy="237250"/>
          </a:xfrm>
          <a:custGeom>
            <a:avLst/>
            <a:gdLst>
              <a:gd name="T0" fmla="*/ 40 w 46"/>
              <a:gd name="T1" fmla="*/ 28 h 51"/>
              <a:gd name="T2" fmla="*/ 35 w 46"/>
              <a:gd name="T3" fmla="*/ 41 h 51"/>
              <a:gd name="T4" fmla="*/ 34 w 46"/>
              <a:gd name="T5" fmla="*/ 34 h 51"/>
              <a:gd name="T6" fmla="*/ 29 w 46"/>
              <a:gd name="T7" fmla="*/ 30 h 51"/>
              <a:gd name="T8" fmla="*/ 29 w 46"/>
              <a:gd name="T9" fmla="*/ 30 h 51"/>
              <a:gd name="T10" fmla="*/ 27 w 46"/>
              <a:gd name="T11" fmla="*/ 30 h 51"/>
              <a:gd name="T12" fmla="*/ 25 w 46"/>
              <a:gd name="T13" fmla="*/ 35 h 51"/>
              <a:gd name="T14" fmla="*/ 24 w 46"/>
              <a:gd name="T15" fmla="*/ 38 h 51"/>
              <a:gd name="T16" fmla="*/ 24 w 46"/>
              <a:gd name="T17" fmla="*/ 32 h 51"/>
              <a:gd name="T18" fmla="*/ 24 w 46"/>
              <a:gd name="T19" fmla="*/ 31 h 51"/>
              <a:gd name="T20" fmla="*/ 23 w 46"/>
              <a:gd name="T21" fmla="*/ 30 h 51"/>
              <a:gd name="T22" fmla="*/ 22 w 46"/>
              <a:gd name="T23" fmla="*/ 31 h 51"/>
              <a:gd name="T24" fmla="*/ 22 w 46"/>
              <a:gd name="T25" fmla="*/ 32 h 51"/>
              <a:gd name="T26" fmla="*/ 21 w 46"/>
              <a:gd name="T27" fmla="*/ 38 h 51"/>
              <a:gd name="T28" fmla="*/ 20 w 46"/>
              <a:gd name="T29" fmla="*/ 35 h 51"/>
              <a:gd name="T30" fmla="*/ 19 w 46"/>
              <a:gd name="T31" fmla="*/ 30 h 51"/>
              <a:gd name="T32" fmla="*/ 15 w 46"/>
              <a:gd name="T33" fmla="*/ 30 h 51"/>
              <a:gd name="T34" fmla="*/ 15 w 46"/>
              <a:gd name="T35" fmla="*/ 30 h 51"/>
              <a:gd name="T36" fmla="*/ 11 w 46"/>
              <a:gd name="T37" fmla="*/ 34 h 51"/>
              <a:gd name="T38" fmla="*/ 10 w 46"/>
              <a:gd name="T39" fmla="*/ 41 h 51"/>
              <a:gd name="T40" fmla="*/ 5 w 46"/>
              <a:gd name="T41" fmla="*/ 28 h 51"/>
              <a:gd name="T42" fmla="*/ 23 w 46"/>
              <a:gd name="T43" fmla="*/ 11 h 51"/>
              <a:gd name="T44" fmla="*/ 23 w 46"/>
              <a:gd name="T45" fmla="*/ 14 h 51"/>
              <a:gd name="T46" fmla="*/ 25 w 46"/>
              <a:gd name="T47" fmla="*/ 15 h 51"/>
              <a:gd name="T48" fmla="*/ 28 w 46"/>
              <a:gd name="T49" fmla="*/ 13 h 51"/>
              <a:gd name="T50" fmla="*/ 32 w 46"/>
              <a:gd name="T51" fmla="*/ 11 h 51"/>
              <a:gd name="T52" fmla="*/ 34 w 46"/>
              <a:gd name="T53" fmla="*/ 9 h 51"/>
              <a:gd name="T54" fmla="*/ 34 w 46"/>
              <a:gd name="T55" fmla="*/ 7 h 51"/>
              <a:gd name="T56" fmla="*/ 32 w 46"/>
              <a:gd name="T57" fmla="*/ 5 h 51"/>
              <a:gd name="T58" fmla="*/ 28 w 46"/>
              <a:gd name="T59" fmla="*/ 3 h 51"/>
              <a:gd name="T60" fmla="*/ 25 w 46"/>
              <a:gd name="T61" fmla="*/ 1 h 51"/>
              <a:gd name="T62" fmla="*/ 23 w 46"/>
              <a:gd name="T63" fmla="*/ 2 h 51"/>
              <a:gd name="T64" fmla="*/ 23 w 46"/>
              <a:gd name="T65" fmla="*/ 5 h 51"/>
              <a:gd name="T66" fmla="*/ 0 w 46"/>
              <a:gd name="T67" fmla="*/ 28 h 51"/>
              <a:gd name="T68" fmla="*/ 23 w 46"/>
              <a:gd name="T69" fmla="*/ 51 h 51"/>
              <a:gd name="T70" fmla="*/ 46 w 46"/>
              <a:gd name="T71" fmla="*/ 28 h 51"/>
              <a:gd name="T72" fmla="*/ 40 w 46"/>
              <a:gd name="T73" fmla="*/ 28 h 51"/>
              <a:gd name="T74" fmla="*/ 23 w 46"/>
              <a:gd name="T75" fmla="*/ 19 h 51"/>
              <a:gd name="T76" fmla="*/ 28 w 46"/>
              <a:gd name="T77" fmla="*/ 24 h 51"/>
              <a:gd name="T78" fmla="*/ 23 w 46"/>
              <a:gd name="T79" fmla="*/ 29 h 51"/>
              <a:gd name="T80" fmla="*/ 17 w 46"/>
              <a:gd name="T81" fmla="*/ 24 h 51"/>
              <a:gd name="T82" fmla="*/ 23 w 46"/>
              <a:gd name="T83" fmla="*/ 19 h 51"/>
              <a:gd name="T84" fmla="*/ 30 w 46"/>
              <a:gd name="T85" fmla="*/ 37 h 51"/>
              <a:gd name="T86" fmla="*/ 30 w 46"/>
              <a:gd name="T87" fmla="*/ 37 h 51"/>
              <a:gd name="T88" fmla="*/ 30 w 46"/>
              <a:gd name="T89" fmla="*/ 37 h 51"/>
              <a:gd name="T90" fmla="*/ 30 w 46"/>
              <a:gd name="T91" fmla="*/ 44 h 51"/>
              <a:gd name="T92" fmla="*/ 30 w 46"/>
              <a:gd name="T93" fmla="*/ 44 h 51"/>
              <a:gd name="T94" fmla="*/ 29 w 46"/>
              <a:gd name="T95" fmla="*/ 37 h 51"/>
              <a:gd name="T96" fmla="*/ 30 w 46"/>
              <a:gd name="T97" fmla="*/ 37 h 51"/>
              <a:gd name="T98" fmla="*/ 15 w 46"/>
              <a:gd name="T99" fmla="*/ 37 h 51"/>
              <a:gd name="T100" fmla="*/ 15 w 46"/>
              <a:gd name="T101" fmla="*/ 37 h 51"/>
              <a:gd name="T102" fmla="*/ 15 w 46"/>
              <a:gd name="T103" fmla="*/ 44 h 51"/>
              <a:gd name="T104" fmla="*/ 14 w 46"/>
              <a:gd name="T105" fmla="*/ 44 h 51"/>
              <a:gd name="T106" fmla="*/ 14 w 46"/>
              <a:gd name="T107" fmla="*/ 37 h 51"/>
              <a:gd name="T108" fmla="*/ 15 w 46"/>
              <a:gd name="T109" fmla="*/ 37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6" h="51">
                <a:moveTo>
                  <a:pt x="40" y="28"/>
                </a:moveTo>
                <a:cubicBezTo>
                  <a:pt x="40" y="33"/>
                  <a:pt x="38" y="38"/>
                  <a:pt x="35" y="41"/>
                </a:cubicBezTo>
                <a:cubicBezTo>
                  <a:pt x="34" y="38"/>
                  <a:pt x="34" y="35"/>
                  <a:pt x="34" y="34"/>
                </a:cubicBezTo>
                <a:cubicBezTo>
                  <a:pt x="33" y="31"/>
                  <a:pt x="30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25" y="35"/>
                  <a:pt x="25" y="35"/>
                  <a:pt x="25" y="35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1"/>
                  <a:pt x="24" y="31"/>
                </a:cubicBezTo>
                <a:cubicBezTo>
                  <a:pt x="24" y="31"/>
                  <a:pt x="23" y="30"/>
                  <a:pt x="23" y="30"/>
                </a:cubicBezTo>
                <a:cubicBezTo>
                  <a:pt x="22" y="30"/>
                  <a:pt x="22" y="31"/>
                  <a:pt x="22" y="31"/>
                </a:cubicBezTo>
                <a:cubicBezTo>
                  <a:pt x="22" y="31"/>
                  <a:pt x="22" y="32"/>
                  <a:pt x="22" y="32"/>
                </a:cubicBezTo>
                <a:cubicBezTo>
                  <a:pt x="21" y="38"/>
                  <a:pt x="21" y="38"/>
                  <a:pt x="21" y="38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0"/>
                  <a:pt x="19" y="30"/>
                  <a:pt x="19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3" y="31"/>
                  <a:pt x="11" y="31"/>
                  <a:pt x="11" y="34"/>
                </a:cubicBezTo>
                <a:cubicBezTo>
                  <a:pt x="10" y="35"/>
                  <a:pt x="10" y="37"/>
                  <a:pt x="10" y="41"/>
                </a:cubicBezTo>
                <a:cubicBezTo>
                  <a:pt x="7" y="37"/>
                  <a:pt x="5" y="33"/>
                  <a:pt x="5" y="28"/>
                </a:cubicBezTo>
                <a:cubicBezTo>
                  <a:pt x="5" y="19"/>
                  <a:pt x="13" y="11"/>
                  <a:pt x="23" y="11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5"/>
                  <a:pt x="24" y="15"/>
                  <a:pt x="25" y="15"/>
                </a:cubicBezTo>
                <a:cubicBezTo>
                  <a:pt x="28" y="13"/>
                  <a:pt x="28" y="13"/>
                  <a:pt x="28" y="13"/>
                </a:cubicBezTo>
                <a:cubicBezTo>
                  <a:pt x="29" y="12"/>
                  <a:pt x="30" y="11"/>
                  <a:pt x="32" y="11"/>
                </a:cubicBezTo>
                <a:cubicBezTo>
                  <a:pt x="34" y="9"/>
                  <a:pt x="34" y="9"/>
                  <a:pt x="34" y="9"/>
                </a:cubicBezTo>
                <a:cubicBezTo>
                  <a:pt x="36" y="8"/>
                  <a:pt x="36" y="7"/>
                  <a:pt x="34" y="7"/>
                </a:cubicBezTo>
                <a:cubicBezTo>
                  <a:pt x="32" y="5"/>
                  <a:pt x="32" y="5"/>
                  <a:pt x="32" y="5"/>
                </a:cubicBezTo>
                <a:cubicBezTo>
                  <a:pt x="30" y="4"/>
                  <a:pt x="29" y="3"/>
                  <a:pt x="28" y="3"/>
                </a:cubicBezTo>
                <a:cubicBezTo>
                  <a:pt x="25" y="1"/>
                  <a:pt x="25" y="1"/>
                  <a:pt x="25" y="1"/>
                </a:cubicBezTo>
                <a:cubicBezTo>
                  <a:pt x="24" y="0"/>
                  <a:pt x="23" y="1"/>
                  <a:pt x="23" y="2"/>
                </a:cubicBezTo>
                <a:cubicBezTo>
                  <a:pt x="23" y="5"/>
                  <a:pt x="23" y="5"/>
                  <a:pt x="23" y="5"/>
                </a:cubicBezTo>
                <a:cubicBezTo>
                  <a:pt x="10" y="5"/>
                  <a:pt x="0" y="16"/>
                  <a:pt x="0" y="28"/>
                </a:cubicBezTo>
                <a:cubicBezTo>
                  <a:pt x="0" y="41"/>
                  <a:pt x="10" y="51"/>
                  <a:pt x="23" y="51"/>
                </a:cubicBezTo>
                <a:cubicBezTo>
                  <a:pt x="35" y="51"/>
                  <a:pt x="46" y="41"/>
                  <a:pt x="46" y="28"/>
                </a:cubicBezTo>
                <a:cubicBezTo>
                  <a:pt x="40" y="28"/>
                  <a:pt x="40" y="28"/>
                  <a:pt x="40" y="28"/>
                </a:cubicBezTo>
                <a:close/>
                <a:moveTo>
                  <a:pt x="23" y="19"/>
                </a:moveTo>
                <a:cubicBezTo>
                  <a:pt x="26" y="19"/>
                  <a:pt x="28" y="21"/>
                  <a:pt x="28" y="24"/>
                </a:cubicBezTo>
                <a:cubicBezTo>
                  <a:pt x="28" y="27"/>
                  <a:pt x="26" y="29"/>
                  <a:pt x="23" y="29"/>
                </a:cubicBezTo>
                <a:cubicBezTo>
                  <a:pt x="20" y="29"/>
                  <a:pt x="17" y="27"/>
                  <a:pt x="17" y="24"/>
                </a:cubicBezTo>
                <a:cubicBezTo>
                  <a:pt x="17" y="21"/>
                  <a:pt x="20" y="19"/>
                  <a:pt x="23" y="19"/>
                </a:cubicBezTo>
                <a:close/>
                <a:moveTo>
                  <a:pt x="30" y="37"/>
                </a:move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29" y="37"/>
                  <a:pt x="29" y="37"/>
                  <a:pt x="29" y="37"/>
                </a:cubicBezTo>
                <a:cubicBezTo>
                  <a:pt x="30" y="37"/>
                  <a:pt x="30" y="37"/>
                  <a:pt x="30" y="37"/>
                </a:cubicBezTo>
                <a:close/>
                <a:moveTo>
                  <a:pt x="15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4" y="44"/>
                  <a:pt x="14" y="44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7"/>
                  <a:pt x="15" y="37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61415" tIns="30707" rIns="61415" bIns="30707" numCol="1" anchor="t" anchorCtr="0" compatLnSpc="1"/>
          <a:lstStyle/>
          <a:p>
            <a:endParaRPr lang="zh-CN" altLang="en-US"/>
          </a:p>
        </p:txBody>
      </p:sp>
      <p:sp>
        <p:nvSpPr>
          <p:cNvPr id="97" name="TextBox 96"/>
          <p:cNvSpPr txBox="1"/>
          <p:nvPr/>
        </p:nvSpPr>
        <p:spPr>
          <a:xfrm>
            <a:off x="1611504" y="3411584"/>
            <a:ext cx="1412846" cy="162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dirty="0"/>
              <a:t>您的内容打在这里，或者通过复制您的文本后。您的内容打在这里，或者通过复制您的文本后。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863958" y="3155129"/>
            <a:ext cx="1164421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171513" y="3411584"/>
            <a:ext cx="1412846" cy="162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r>
              <a:rPr lang="zh-CN" altLang="en-US" dirty="0"/>
              <a:t>您的内容打在这里，或者通过复制您的文本后。您的内容打在这里，或者通过复制您的文本后。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423967" y="3180529"/>
            <a:ext cx="1164421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731522" y="3411584"/>
            <a:ext cx="1412846" cy="162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r>
              <a:rPr lang="zh-CN" altLang="en-US" dirty="0"/>
              <a:t>您的内容打在这里，或者通过复制您的文本后。您的内容打在这里，或者通过复制您的文本后。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983976" y="3180529"/>
            <a:ext cx="1164421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267467" y="3411584"/>
            <a:ext cx="1412846" cy="1077676"/>
          </a:xfrm>
          <a:prstGeom prst="rect">
            <a:avLst/>
          </a:prstGeom>
          <a:noFill/>
        </p:spPr>
        <p:txBody>
          <a:bodyPr wrap="square" lIns="61415" tIns="30707" rIns="61415" bIns="30707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您的内容打在这里，或者通过复制您的文本后。您的内容打在这里，或者通过复制您的文本后。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519922" y="3180529"/>
            <a:ext cx="1164421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55" name="矩形 3"/>
          <p:cNvSpPr>
            <a:spLocks noChangeArrowheads="1"/>
          </p:cNvSpPr>
          <p:nvPr/>
        </p:nvSpPr>
        <p:spPr bwMode="auto">
          <a:xfrm>
            <a:off x="1114692" y="109064"/>
            <a:ext cx="1908201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临床案例分析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500"/>
                            </p:stCondLst>
                            <p:childTnLst>
                              <p:par>
                                <p:cTn id="15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000"/>
                            </p:stCondLst>
                            <p:childTnLst>
                              <p:par>
                                <p:cTn id="1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8000"/>
                            </p:stCondLst>
                            <p:childTnLst>
                              <p:par>
                                <p:cTn id="1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182326" y="3324129"/>
            <a:ext cx="2241639" cy="106952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4100" b="1" dirty="0">
                <a:solidFill>
                  <a:srgbClr val="202A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论文导读</a:t>
            </a:r>
            <a:endParaRPr lang="en-US" altLang="zh-CN" sz="4100" b="1" dirty="0">
              <a:solidFill>
                <a:srgbClr val="202A3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kern="100" dirty="0">
                <a:solidFill>
                  <a:srgbClr val="88919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Introduction</a:t>
            </a:r>
            <a:endParaRPr lang="zh-CN" altLang="zh-CN" sz="2400" kern="100" dirty="0">
              <a:solidFill>
                <a:srgbClr val="88919E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695288" y="3003102"/>
            <a:ext cx="121571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100" dirty="0">
                <a:solidFill>
                  <a:srgbClr val="57C6CF"/>
                </a:solidFill>
              </a:rPr>
              <a:t>第一部分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539344" y="1060039"/>
            <a:ext cx="1527602" cy="1527602"/>
            <a:chOff x="8077074" y="845254"/>
            <a:chExt cx="2036802" cy="2036802"/>
          </a:xfrm>
        </p:grpSpPr>
        <p:sp>
          <p:nvSpPr>
            <p:cNvPr id="16" name="椭圆 15"/>
            <p:cNvSpPr/>
            <p:nvPr/>
          </p:nvSpPr>
          <p:spPr>
            <a:xfrm>
              <a:off x="8077074" y="845254"/>
              <a:ext cx="2036802" cy="2036802"/>
            </a:xfrm>
            <a:prstGeom prst="ellipse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Freeform 126"/>
            <p:cNvSpPr>
              <a:spLocks noChangeAspect="1" noEditPoints="1"/>
            </p:cNvSpPr>
            <p:nvPr/>
          </p:nvSpPr>
          <p:spPr bwMode="auto">
            <a:xfrm>
              <a:off x="8639337" y="1292886"/>
              <a:ext cx="912277" cy="1141539"/>
            </a:xfrm>
            <a:custGeom>
              <a:avLst/>
              <a:gdLst>
                <a:gd name="T0" fmla="*/ 48 w 81"/>
                <a:gd name="T1" fmla="*/ 27 h 101"/>
                <a:gd name="T2" fmla="*/ 4 w 81"/>
                <a:gd name="T3" fmla="*/ 48 h 101"/>
                <a:gd name="T4" fmla="*/ 0 w 81"/>
                <a:gd name="T5" fmla="*/ 31 h 101"/>
                <a:gd name="T6" fmla="*/ 58 w 81"/>
                <a:gd name="T7" fmla="*/ 90 h 101"/>
                <a:gd name="T8" fmla="*/ 81 w 81"/>
                <a:gd name="T9" fmla="*/ 98 h 101"/>
                <a:gd name="T10" fmla="*/ 58 w 81"/>
                <a:gd name="T11" fmla="*/ 90 h 101"/>
                <a:gd name="T12" fmla="*/ 53 w 81"/>
                <a:gd name="T13" fmla="*/ 101 h 101"/>
                <a:gd name="T14" fmla="*/ 29 w 81"/>
                <a:gd name="T15" fmla="*/ 98 h 101"/>
                <a:gd name="T16" fmla="*/ 0 w 81"/>
                <a:gd name="T17" fmla="*/ 90 h 101"/>
                <a:gd name="T18" fmla="*/ 29 w 81"/>
                <a:gd name="T19" fmla="*/ 87 h 101"/>
                <a:gd name="T20" fmla="*/ 38 w 81"/>
                <a:gd name="T21" fmla="*/ 76 h 101"/>
                <a:gd name="T22" fmla="*/ 0 w 81"/>
                <a:gd name="T23" fmla="*/ 72 h 101"/>
                <a:gd name="T24" fmla="*/ 4 w 81"/>
                <a:gd name="T25" fmla="*/ 54 h 101"/>
                <a:gd name="T26" fmla="*/ 48 w 81"/>
                <a:gd name="T27" fmla="*/ 76 h 101"/>
                <a:gd name="T28" fmla="*/ 44 w 81"/>
                <a:gd name="T29" fmla="*/ 87 h 101"/>
                <a:gd name="T30" fmla="*/ 53 w 81"/>
                <a:gd name="T31" fmla="*/ 90 h 101"/>
                <a:gd name="T32" fmla="*/ 4 w 81"/>
                <a:gd name="T33" fmla="*/ 0 h 101"/>
                <a:gd name="T34" fmla="*/ 48 w 81"/>
                <a:gd name="T35" fmla="*/ 21 h 101"/>
                <a:gd name="T36" fmla="*/ 0 w 81"/>
                <a:gd name="T37" fmla="*/ 17 h 101"/>
                <a:gd name="T38" fmla="*/ 4 w 81"/>
                <a:gd name="T39" fmla="*/ 0 h 101"/>
                <a:gd name="T40" fmla="*/ 53 w 81"/>
                <a:gd name="T41" fmla="*/ 76 h 101"/>
                <a:gd name="T42" fmla="*/ 81 w 81"/>
                <a:gd name="T43" fmla="*/ 72 h 101"/>
                <a:gd name="T44" fmla="*/ 77 w 81"/>
                <a:gd name="T45" fmla="*/ 54 h 101"/>
                <a:gd name="T46" fmla="*/ 59 w 81"/>
                <a:gd name="T47" fmla="*/ 8 h 101"/>
                <a:gd name="T48" fmla="*/ 69 w 81"/>
                <a:gd name="T49" fmla="*/ 13 h 101"/>
                <a:gd name="T50" fmla="*/ 59 w 81"/>
                <a:gd name="T51" fmla="*/ 8 h 101"/>
                <a:gd name="T52" fmla="*/ 69 w 81"/>
                <a:gd name="T53" fmla="*/ 63 h 101"/>
                <a:gd name="T54" fmla="*/ 59 w 81"/>
                <a:gd name="T55" fmla="*/ 67 h 101"/>
                <a:gd name="T56" fmla="*/ 59 w 81"/>
                <a:gd name="T57" fmla="*/ 35 h 101"/>
                <a:gd name="T58" fmla="*/ 69 w 81"/>
                <a:gd name="T59" fmla="*/ 40 h 101"/>
                <a:gd name="T60" fmla="*/ 59 w 81"/>
                <a:gd name="T61" fmla="*/ 35 h 101"/>
                <a:gd name="T62" fmla="*/ 53 w 81"/>
                <a:gd name="T63" fmla="*/ 21 h 101"/>
                <a:gd name="T64" fmla="*/ 81 w 81"/>
                <a:gd name="T65" fmla="*/ 17 h 101"/>
                <a:gd name="T66" fmla="*/ 77 w 81"/>
                <a:gd name="T67" fmla="*/ 0 h 101"/>
                <a:gd name="T68" fmla="*/ 53 w 81"/>
                <a:gd name="T69" fmla="*/ 27 h 101"/>
                <a:gd name="T70" fmla="*/ 77 w 81"/>
                <a:gd name="T71" fmla="*/ 48 h 101"/>
                <a:gd name="T72" fmla="*/ 81 w 81"/>
                <a:gd name="T73" fmla="*/ 31 h 101"/>
                <a:gd name="T74" fmla="*/ 53 w 81"/>
                <a:gd name="T75" fmla="*/ 2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1" h="101">
                  <a:moveTo>
                    <a:pt x="4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2" y="48"/>
                    <a:pt x="0" y="46"/>
                    <a:pt x="0" y="4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9"/>
                    <a:pt x="2" y="27"/>
                    <a:pt x="4" y="27"/>
                  </a:cubicBezTo>
                  <a:close/>
                  <a:moveTo>
                    <a:pt x="58" y="90"/>
                  </a:moveTo>
                  <a:cubicBezTo>
                    <a:pt x="81" y="90"/>
                    <a:pt x="81" y="90"/>
                    <a:pt x="81" y="90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8" y="90"/>
                    <a:pt x="58" y="90"/>
                    <a:pt x="58" y="90"/>
                  </a:cubicBezTo>
                  <a:close/>
                  <a:moveTo>
                    <a:pt x="53" y="98"/>
                  </a:moveTo>
                  <a:cubicBezTo>
                    <a:pt x="53" y="101"/>
                    <a:pt x="53" y="101"/>
                    <a:pt x="53" y="101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2" y="76"/>
                    <a:pt x="0" y="74"/>
                    <a:pt x="0" y="7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6"/>
                    <a:pt x="2" y="54"/>
                    <a:pt x="4" y="54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87"/>
                    <a:pt x="44" y="87"/>
                    <a:pt x="44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8"/>
                    <a:pt x="53" y="98"/>
                    <a:pt x="53" y="98"/>
                  </a:cubicBezTo>
                  <a:close/>
                  <a:moveTo>
                    <a:pt x="4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0" y="19"/>
                    <a:pt x="0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lose/>
                  <a:moveTo>
                    <a:pt x="53" y="54"/>
                  </a:moveTo>
                  <a:cubicBezTo>
                    <a:pt x="53" y="76"/>
                    <a:pt x="53" y="76"/>
                    <a:pt x="53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79" y="76"/>
                    <a:pt x="81" y="74"/>
                    <a:pt x="81" y="72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6"/>
                    <a:pt x="79" y="54"/>
                    <a:pt x="77" y="54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59" y="8"/>
                  </a:moveTo>
                  <a:cubicBezTo>
                    <a:pt x="69" y="8"/>
                    <a:pt x="69" y="8"/>
                    <a:pt x="69" y="8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8"/>
                    <a:pt x="59" y="8"/>
                    <a:pt x="59" y="8"/>
                  </a:cubicBezTo>
                  <a:close/>
                  <a:moveTo>
                    <a:pt x="59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3"/>
                    <a:pt x="59" y="63"/>
                    <a:pt x="59" y="63"/>
                  </a:cubicBezTo>
                  <a:close/>
                  <a:moveTo>
                    <a:pt x="59" y="35"/>
                  </a:moveTo>
                  <a:cubicBezTo>
                    <a:pt x="69" y="35"/>
                    <a:pt x="69" y="35"/>
                    <a:pt x="69" y="35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3" y="0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9" y="21"/>
                    <a:pt x="81" y="19"/>
                    <a:pt x="81" y="17"/>
                  </a:cubicBezTo>
                  <a:cubicBezTo>
                    <a:pt x="81" y="4"/>
                    <a:pt x="81" y="4"/>
                    <a:pt x="81" y="4"/>
                  </a:cubicBezTo>
                  <a:cubicBezTo>
                    <a:pt x="81" y="2"/>
                    <a:pt x="79" y="0"/>
                    <a:pt x="77" y="0"/>
                  </a:cubicBezTo>
                  <a:cubicBezTo>
                    <a:pt x="53" y="0"/>
                    <a:pt x="53" y="0"/>
                    <a:pt x="53" y="0"/>
                  </a:cubicBezTo>
                  <a:close/>
                  <a:moveTo>
                    <a:pt x="53" y="27"/>
                  </a:moveTo>
                  <a:cubicBezTo>
                    <a:pt x="53" y="48"/>
                    <a:pt x="53" y="48"/>
                    <a:pt x="53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9" y="48"/>
                    <a:pt x="81" y="46"/>
                    <a:pt x="81" y="44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29"/>
                    <a:pt x="79" y="27"/>
                    <a:pt x="77" y="27"/>
                  </a:cubicBezTo>
                  <a:lnTo>
                    <a:pt x="53" y="2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6277032" y="2008813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论文摘要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277032" y="2581915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实验创新</a:t>
            </a:r>
          </a:p>
        </p:txBody>
      </p:sp>
      <p:cxnSp>
        <p:nvCxnSpPr>
          <p:cNvPr id="28" name="直接连接符 27"/>
          <p:cNvCxnSpPr/>
          <p:nvPr/>
        </p:nvCxnSpPr>
        <p:spPr>
          <a:xfrm flipV="1">
            <a:off x="5916380" y="2731976"/>
            <a:ext cx="0" cy="300042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5916380" y="2151157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5916380" y="1865945"/>
            <a:ext cx="0" cy="28573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75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3" grpId="0"/>
      <p:bldP spid="14" grpId="0"/>
      <p:bldP spid="26" grpId="0"/>
      <p:bldP spid="2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3"/>
          <p:cNvSpPr/>
          <p:nvPr/>
        </p:nvSpPr>
        <p:spPr>
          <a:xfrm>
            <a:off x="2884818" y="1231392"/>
            <a:ext cx="3352800" cy="963133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400"/>
          </a:p>
        </p:txBody>
      </p:sp>
      <p:sp>
        <p:nvSpPr>
          <p:cNvPr id="57" name="Rectangle 4"/>
          <p:cNvSpPr/>
          <p:nvPr/>
        </p:nvSpPr>
        <p:spPr>
          <a:xfrm>
            <a:off x="2884818" y="2305911"/>
            <a:ext cx="3352800" cy="963133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400"/>
          </a:p>
        </p:txBody>
      </p:sp>
      <p:sp>
        <p:nvSpPr>
          <p:cNvPr id="58" name="Rectangle 5"/>
          <p:cNvSpPr/>
          <p:nvPr/>
        </p:nvSpPr>
        <p:spPr>
          <a:xfrm>
            <a:off x="2884818" y="3380428"/>
            <a:ext cx="3352800" cy="963133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2400"/>
          </a:p>
        </p:txBody>
      </p:sp>
      <p:grpSp>
        <p:nvGrpSpPr>
          <p:cNvPr id="59" name="Group 9"/>
          <p:cNvGrpSpPr/>
          <p:nvPr/>
        </p:nvGrpSpPr>
        <p:grpSpPr>
          <a:xfrm>
            <a:off x="5342893" y="2567637"/>
            <a:ext cx="647523" cy="480154"/>
            <a:chOff x="4572000" y="3414713"/>
            <a:chExt cx="374651" cy="277813"/>
          </a:xfrm>
          <a:solidFill>
            <a:schemeClr val="bg1"/>
          </a:solidFill>
        </p:grpSpPr>
        <p:sp>
          <p:nvSpPr>
            <p:cNvPr id="86" name="Freeform 17"/>
            <p:cNvSpPr/>
            <p:nvPr/>
          </p:nvSpPr>
          <p:spPr bwMode="auto">
            <a:xfrm>
              <a:off x="4713288" y="3481388"/>
              <a:ext cx="233363" cy="211138"/>
            </a:xfrm>
            <a:custGeom>
              <a:avLst/>
              <a:gdLst>
                <a:gd name="T0" fmla="*/ 89 w 89"/>
                <a:gd name="T1" fmla="*/ 33 h 81"/>
                <a:gd name="T2" fmla="*/ 43 w 89"/>
                <a:gd name="T3" fmla="*/ 0 h 81"/>
                <a:gd name="T4" fmla="*/ 40 w 89"/>
                <a:gd name="T5" fmla="*/ 1 h 81"/>
                <a:gd name="T6" fmla="*/ 43 w 89"/>
                <a:gd name="T7" fmla="*/ 11 h 81"/>
                <a:gd name="T8" fmla="*/ 0 w 89"/>
                <a:gd name="T9" fmla="*/ 44 h 81"/>
                <a:gd name="T10" fmla="*/ 0 w 89"/>
                <a:gd name="T11" fmla="*/ 44 h 81"/>
                <a:gd name="T12" fmla="*/ 40 w 89"/>
                <a:gd name="T13" fmla="*/ 65 h 81"/>
                <a:gd name="T14" fmla="*/ 74 w 89"/>
                <a:gd name="T15" fmla="*/ 81 h 81"/>
                <a:gd name="T16" fmla="*/ 64 w 89"/>
                <a:gd name="T17" fmla="*/ 62 h 81"/>
                <a:gd name="T18" fmla="*/ 89 w 89"/>
                <a:gd name="T19" fmla="*/ 3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81">
                  <a:moveTo>
                    <a:pt x="89" y="33"/>
                  </a:moveTo>
                  <a:cubicBezTo>
                    <a:pt x="89" y="15"/>
                    <a:pt x="68" y="0"/>
                    <a:pt x="43" y="0"/>
                  </a:cubicBezTo>
                  <a:cubicBezTo>
                    <a:pt x="42" y="0"/>
                    <a:pt x="41" y="1"/>
                    <a:pt x="40" y="1"/>
                  </a:cubicBezTo>
                  <a:cubicBezTo>
                    <a:pt x="42" y="4"/>
                    <a:pt x="43" y="8"/>
                    <a:pt x="43" y="11"/>
                  </a:cubicBezTo>
                  <a:cubicBezTo>
                    <a:pt x="43" y="29"/>
                    <a:pt x="24" y="43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" y="56"/>
                    <a:pt x="21" y="64"/>
                    <a:pt x="40" y="65"/>
                  </a:cubicBezTo>
                  <a:cubicBezTo>
                    <a:pt x="53" y="75"/>
                    <a:pt x="74" y="81"/>
                    <a:pt x="74" y="81"/>
                  </a:cubicBezTo>
                  <a:cubicBezTo>
                    <a:pt x="64" y="72"/>
                    <a:pt x="63" y="65"/>
                    <a:pt x="64" y="62"/>
                  </a:cubicBezTo>
                  <a:cubicBezTo>
                    <a:pt x="79" y="56"/>
                    <a:pt x="89" y="46"/>
                    <a:pt x="89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7" name="Freeform 18"/>
            <p:cNvSpPr/>
            <p:nvPr/>
          </p:nvSpPr>
          <p:spPr bwMode="auto">
            <a:xfrm>
              <a:off x="4572000" y="3414713"/>
              <a:ext cx="241300" cy="209550"/>
            </a:xfrm>
            <a:custGeom>
              <a:avLst/>
              <a:gdLst>
                <a:gd name="T0" fmla="*/ 89 w 92"/>
                <a:gd name="T1" fmla="*/ 21 h 80"/>
                <a:gd name="T2" fmla="*/ 46 w 92"/>
                <a:gd name="T3" fmla="*/ 0 h 80"/>
                <a:gd name="T4" fmla="*/ 0 w 92"/>
                <a:gd name="T5" fmla="*/ 32 h 80"/>
                <a:gd name="T6" fmla="*/ 25 w 92"/>
                <a:gd name="T7" fmla="*/ 61 h 80"/>
                <a:gd name="T8" fmla="*/ 14 w 92"/>
                <a:gd name="T9" fmla="*/ 80 h 80"/>
                <a:gd name="T10" fmla="*/ 48 w 92"/>
                <a:gd name="T11" fmla="*/ 65 h 80"/>
                <a:gd name="T12" fmla="*/ 49 w 92"/>
                <a:gd name="T13" fmla="*/ 64 h 80"/>
                <a:gd name="T14" fmla="*/ 92 w 92"/>
                <a:gd name="T15" fmla="*/ 32 h 80"/>
                <a:gd name="T16" fmla="*/ 89 w 92"/>
                <a:gd name="T17" fmla="*/ 2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80">
                  <a:moveTo>
                    <a:pt x="89" y="21"/>
                  </a:moveTo>
                  <a:cubicBezTo>
                    <a:pt x="83" y="9"/>
                    <a:pt x="66" y="0"/>
                    <a:pt x="46" y="0"/>
                  </a:cubicBezTo>
                  <a:cubicBezTo>
                    <a:pt x="20" y="0"/>
                    <a:pt x="0" y="14"/>
                    <a:pt x="0" y="32"/>
                  </a:cubicBezTo>
                  <a:cubicBezTo>
                    <a:pt x="0" y="45"/>
                    <a:pt x="10" y="56"/>
                    <a:pt x="25" y="61"/>
                  </a:cubicBezTo>
                  <a:cubicBezTo>
                    <a:pt x="26" y="65"/>
                    <a:pt x="25" y="71"/>
                    <a:pt x="14" y="80"/>
                  </a:cubicBezTo>
                  <a:cubicBezTo>
                    <a:pt x="14" y="80"/>
                    <a:pt x="36" y="75"/>
                    <a:pt x="48" y="65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73" y="63"/>
                    <a:pt x="92" y="49"/>
                    <a:pt x="92" y="32"/>
                  </a:cubicBezTo>
                  <a:cubicBezTo>
                    <a:pt x="92" y="28"/>
                    <a:pt x="91" y="25"/>
                    <a:pt x="89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88" name="Group 12"/>
          <p:cNvGrpSpPr/>
          <p:nvPr/>
        </p:nvGrpSpPr>
        <p:grpSpPr>
          <a:xfrm>
            <a:off x="3176625" y="3595003"/>
            <a:ext cx="544382" cy="533978"/>
            <a:chOff x="2905125" y="4002088"/>
            <a:chExt cx="249238" cy="244475"/>
          </a:xfrm>
          <a:solidFill>
            <a:schemeClr val="bg1"/>
          </a:solidFill>
        </p:grpSpPr>
        <p:sp>
          <p:nvSpPr>
            <p:cNvPr id="89" name="Freeform 50"/>
            <p:cNvSpPr>
              <a:spLocks noEditPoints="1"/>
            </p:cNvSpPr>
            <p:nvPr/>
          </p:nvSpPr>
          <p:spPr bwMode="auto">
            <a:xfrm>
              <a:off x="2905125" y="4002088"/>
              <a:ext cx="249238" cy="244475"/>
            </a:xfrm>
            <a:custGeom>
              <a:avLst/>
              <a:gdLst>
                <a:gd name="T0" fmla="*/ 82 w 95"/>
                <a:gd name="T1" fmla="*/ 58 h 93"/>
                <a:gd name="T2" fmla="*/ 95 w 95"/>
                <a:gd name="T3" fmla="*/ 52 h 93"/>
                <a:gd name="T4" fmla="*/ 95 w 95"/>
                <a:gd name="T5" fmla="*/ 42 h 93"/>
                <a:gd name="T6" fmla="*/ 82 w 95"/>
                <a:gd name="T7" fmla="*/ 36 h 93"/>
                <a:gd name="T8" fmla="*/ 79 w 95"/>
                <a:gd name="T9" fmla="*/ 31 h 93"/>
                <a:gd name="T10" fmla="*/ 84 w 95"/>
                <a:gd name="T11" fmla="*/ 18 h 93"/>
                <a:gd name="T12" fmla="*/ 77 w 95"/>
                <a:gd name="T13" fmla="*/ 10 h 93"/>
                <a:gd name="T14" fmla="*/ 64 w 95"/>
                <a:gd name="T15" fmla="*/ 16 h 93"/>
                <a:gd name="T16" fmla="*/ 58 w 95"/>
                <a:gd name="T17" fmla="*/ 13 h 93"/>
                <a:gd name="T18" fmla="*/ 52 w 95"/>
                <a:gd name="T19" fmla="*/ 0 h 93"/>
                <a:gd name="T20" fmla="*/ 42 w 95"/>
                <a:gd name="T21" fmla="*/ 0 h 93"/>
                <a:gd name="T22" fmla="*/ 36 w 95"/>
                <a:gd name="T23" fmla="*/ 13 h 93"/>
                <a:gd name="T24" fmla="*/ 31 w 95"/>
                <a:gd name="T25" fmla="*/ 16 h 93"/>
                <a:gd name="T26" fmla="*/ 17 w 95"/>
                <a:gd name="T27" fmla="*/ 11 h 93"/>
                <a:gd name="T28" fmla="*/ 10 w 95"/>
                <a:gd name="T29" fmla="*/ 18 h 93"/>
                <a:gd name="T30" fmla="*/ 15 w 95"/>
                <a:gd name="T31" fmla="*/ 31 h 93"/>
                <a:gd name="T32" fmla="*/ 13 w 95"/>
                <a:gd name="T33" fmla="*/ 36 h 93"/>
                <a:gd name="T34" fmla="*/ 0 w 95"/>
                <a:gd name="T35" fmla="*/ 42 h 93"/>
                <a:gd name="T36" fmla="*/ 0 w 95"/>
                <a:gd name="T37" fmla="*/ 52 h 93"/>
                <a:gd name="T38" fmla="*/ 13 w 95"/>
                <a:gd name="T39" fmla="*/ 58 h 93"/>
                <a:gd name="T40" fmla="*/ 15 w 95"/>
                <a:gd name="T41" fmla="*/ 63 h 93"/>
                <a:gd name="T42" fmla="*/ 10 w 95"/>
                <a:gd name="T43" fmla="*/ 76 h 93"/>
                <a:gd name="T44" fmla="*/ 18 w 95"/>
                <a:gd name="T45" fmla="*/ 84 h 93"/>
                <a:gd name="T46" fmla="*/ 31 w 95"/>
                <a:gd name="T47" fmla="*/ 78 h 93"/>
                <a:gd name="T48" fmla="*/ 37 w 95"/>
                <a:gd name="T49" fmla="*/ 81 h 93"/>
                <a:gd name="T50" fmla="*/ 42 w 95"/>
                <a:gd name="T51" fmla="*/ 93 h 93"/>
                <a:gd name="T52" fmla="*/ 53 w 95"/>
                <a:gd name="T53" fmla="*/ 93 h 93"/>
                <a:gd name="T54" fmla="*/ 58 w 95"/>
                <a:gd name="T55" fmla="*/ 81 h 93"/>
                <a:gd name="T56" fmla="*/ 64 w 95"/>
                <a:gd name="T57" fmla="*/ 78 h 93"/>
                <a:gd name="T58" fmla="*/ 77 w 95"/>
                <a:gd name="T59" fmla="*/ 83 h 93"/>
                <a:gd name="T60" fmla="*/ 85 w 95"/>
                <a:gd name="T61" fmla="*/ 76 h 93"/>
                <a:gd name="T62" fmla="*/ 79 w 95"/>
                <a:gd name="T63" fmla="*/ 63 h 93"/>
                <a:gd name="T64" fmla="*/ 82 w 95"/>
                <a:gd name="T65" fmla="*/ 58 h 93"/>
                <a:gd name="T66" fmla="*/ 47 w 95"/>
                <a:gd name="T67" fmla="*/ 62 h 93"/>
                <a:gd name="T68" fmla="*/ 32 w 95"/>
                <a:gd name="T69" fmla="*/ 47 h 93"/>
                <a:gd name="T70" fmla="*/ 47 w 95"/>
                <a:gd name="T71" fmla="*/ 32 h 93"/>
                <a:gd name="T72" fmla="*/ 63 w 95"/>
                <a:gd name="T73" fmla="*/ 47 h 93"/>
                <a:gd name="T74" fmla="*/ 47 w 95"/>
                <a:gd name="T75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3">
                  <a:moveTo>
                    <a:pt x="82" y="58"/>
                  </a:moveTo>
                  <a:cubicBezTo>
                    <a:pt x="82" y="58"/>
                    <a:pt x="95" y="53"/>
                    <a:pt x="95" y="5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1"/>
                    <a:pt x="82" y="36"/>
                    <a:pt x="82" y="36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85" y="18"/>
                    <a:pt x="84" y="18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10"/>
                    <a:pt x="64" y="16"/>
                    <a:pt x="64" y="16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8" y="13"/>
                    <a:pt x="53" y="0"/>
                    <a:pt x="52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1" y="0"/>
                    <a:pt x="36" y="13"/>
                    <a:pt x="36" y="13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1" y="16"/>
                    <a:pt x="18" y="10"/>
                    <a:pt x="17" y="11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9" y="18"/>
                    <a:pt x="15" y="31"/>
                    <a:pt x="15" y="31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6"/>
                    <a:pt x="0" y="41"/>
                    <a:pt x="0" y="4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13" y="58"/>
                    <a:pt x="13" y="58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3"/>
                    <a:pt x="10" y="76"/>
                    <a:pt x="10" y="76"/>
                  </a:cubicBezTo>
                  <a:cubicBezTo>
                    <a:pt x="18" y="84"/>
                    <a:pt x="18" y="84"/>
                    <a:pt x="18" y="84"/>
                  </a:cubicBezTo>
                  <a:cubicBezTo>
                    <a:pt x="18" y="84"/>
                    <a:pt x="31" y="78"/>
                    <a:pt x="31" y="78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42" y="93"/>
                    <a:pt x="42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3" y="93"/>
                    <a:pt x="58" y="81"/>
                    <a:pt x="58" y="81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4" y="78"/>
                    <a:pt x="77" y="84"/>
                    <a:pt x="77" y="83"/>
                  </a:cubicBezTo>
                  <a:cubicBezTo>
                    <a:pt x="85" y="76"/>
                    <a:pt x="85" y="76"/>
                    <a:pt x="85" y="76"/>
                  </a:cubicBezTo>
                  <a:cubicBezTo>
                    <a:pt x="85" y="76"/>
                    <a:pt x="79" y="63"/>
                    <a:pt x="79" y="63"/>
                  </a:cubicBezTo>
                  <a:lnTo>
                    <a:pt x="82" y="58"/>
                  </a:lnTo>
                  <a:close/>
                  <a:moveTo>
                    <a:pt x="47" y="62"/>
                  </a:moveTo>
                  <a:cubicBezTo>
                    <a:pt x="39" y="62"/>
                    <a:pt x="32" y="55"/>
                    <a:pt x="32" y="47"/>
                  </a:cubicBezTo>
                  <a:cubicBezTo>
                    <a:pt x="32" y="39"/>
                    <a:pt x="39" y="32"/>
                    <a:pt x="47" y="32"/>
                  </a:cubicBezTo>
                  <a:cubicBezTo>
                    <a:pt x="56" y="32"/>
                    <a:pt x="63" y="39"/>
                    <a:pt x="63" y="47"/>
                  </a:cubicBezTo>
                  <a:cubicBezTo>
                    <a:pt x="63" y="55"/>
                    <a:pt x="56" y="62"/>
                    <a:pt x="47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0" name="Oval 51"/>
            <p:cNvSpPr>
              <a:spLocks noChangeArrowheads="1"/>
            </p:cNvSpPr>
            <p:nvPr/>
          </p:nvSpPr>
          <p:spPr bwMode="auto">
            <a:xfrm>
              <a:off x="3005138" y="4102100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91" name="Group 15"/>
          <p:cNvGrpSpPr/>
          <p:nvPr/>
        </p:nvGrpSpPr>
        <p:grpSpPr>
          <a:xfrm>
            <a:off x="3148343" y="1481312"/>
            <a:ext cx="646980" cy="477816"/>
            <a:chOff x="3052763" y="2647950"/>
            <a:chExt cx="346075" cy="255588"/>
          </a:xfrm>
          <a:solidFill>
            <a:schemeClr val="bg1"/>
          </a:solidFill>
        </p:grpSpPr>
        <p:sp>
          <p:nvSpPr>
            <p:cNvPr id="92" name="Freeform 108"/>
            <p:cNvSpPr/>
            <p:nvPr/>
          </p:nvSpPr>
          <p:spPr bwMode="auto">
            <a:xfrm>
              <a:off x="3175000" y="2825750"/>
              <a:ext cx="100013" cy="77788"/>
            </a:xfrm>
            <a:custGeom>
              <a:avLst/>
              <a:gdLst>
                <a:gd name="T0" fmla="*/ 36 w 38"/>
                <a:gd name="T1" fmla="*/ 11 h 30"/>
                <a:gd name="T2" fmla="*/ 1 w 38"/>
                <a:gd name="T3" fmla="*/ 11 h 30"/>
                <a:gd name="T4" fmla="*/ 1 w 38"/>
                <a:gd name="T5" fmla="*/ 13 h 30"/>
                <a:gd name="T6" fmla="*/ 19 w 38"/>
                <a:gd name="T7" fmla="*/ 30 h 30"/>
                <a:gd name="T8" fmla="*/ 36 w 38"/>
                <a:gd name="T9" fmla="*/ 13 h 30"/>
                <a:gd name="T10" fmla="*/ 36 w 38"/>
                <a:gd name="T11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0">
                  <a:moveTo>
                    <a:pt x="36" y="11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0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2"/>
                    <a:pt x="37" y="11"/>
                    <a:pt x="3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3" name="Freeform 109"/>
            <p:cNvSpPr/>
            <p:nvPr/>
          </p:nvSpPr>
          <p:spPr bwMode="auto">
            <a:xfrm>
              <a:off x="3109913" y="2736850"/>
              <a:ext cx="230188" cy="101600"/>
            </a:xfrm>
            <a:custGeom>
              <a:avLst/>
              <a:gdLst>
                <a:gd name="T0" fmla="*/ 87 w 88"/>
                <a:gd name="T1" fmla="*/ 24 h 39"/>
                <a:gd name="T2" fmla="*/ 0 w 88"/>
                <a:gd name="T3" fmla="*/ 24 h 39"/>
                <a:gd name="T4" fmla="*/ 0 w 88"/>
                <a:gd name="T5" fmla="*/ 26 h 39"/>
                <a:gd name="T6" fmla="*/ 13 w 88"/>
                <a:gd name="T7" fmla="*/ 38 h 39"/>
                <a:gd name="T8" fmla="*/ 15 w 88"/>
                <a:gd name="T9" fmla="*/ 38 h 39"/>
                <a:gd name="T10" fmla="*/ 73 w 88"/>
                <a:gd name="T11" fmla="*/ 38 h 39"/>
                <a:gd name="T12" fmla="*/ 75 w 88"/>
                <a:gd name="T13" fmla="*/ 38 h 39"/>
                <a:gd name="T14" fmla="*/ 87 w 88"/>
                <a:gd name="T15" fmla="*/ 26 h 39"/>
                <a:gd name="T16" fmla="*/ 87 w 88"/>
                <a:gd name="T17" fmla="*/ 26 h 39"/>
                <a:gd name="T18" fmla="*/ 87 w 88"/>
                <a:gd name="T19" fmla="*/ 2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39">
                  <a:moveTo>
                    <a:pt x="87" y="24"/>
                  </a:moveTo>
                  <a:cubicBezTo>
                    <a:pt x="63" y="0"/>
                    <a:pt x="24" y="0"/>
                    <a:pt x="0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4" y="39"/>
                    <a:pt x="15" y="38"/>
                  </a:cubicBezTo>
                  <a:cubicBezTo>
                    <a:pt x="31" y="22"/>
                    <a:pt x="57" y="22"/>
                    <a:pt x="73" y="38"/>
                  </a:cubicBezTo>
                  <a:cubicBezTo>
                    <a:pt x="73" y="39"/>
                    <a:pt x="74" y="39"/>
                    <a:pt x="75" y="38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8" y="25"/>
                    <a:pt x="88" y="24"/>
                    <a:pt x="87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4" name="Freeform 110"/>
            <p:cNvSpPr/>
            <p:nvPr/>
          </p:nvSpPr>
          <p:spPr bwMode="auto">
            <a:xfrm>
              <a:off x="3052763" y="2647950"/>
              <a:ext cx="346075" cy="134938"/>
            </a:xfrm>
            <a:custGeom>
              <a:avLst/>
              <a:gdLst>
                <a:gd name="T0" fmla="*/ 131 w 132"/>
                <a:gd name="T1" fmla="*/ 36 h 52"/>
                <a:gd name="T2" fmla="*/ 131 w 132"/>
                <a:gd name="T3" fmla="*/ 36 h 52"/>
                <a:gd name="T4" fmla="*/ 1 w 132"/>
                <a:gd name="T5" fmla="*/ 36 h 52"/>
                <a:gd name="T6" fmla="*/ 1 w 132"/>
                <a:gd name="T7" fmla="*/ 38 h 52"/>
                <a:gd name="T8" fmla="*/ 13 w 132"/>
                <a:gd name="T9" fmla="*/ 51 h 52"/>
                <a:gd name="T10" fmla="*/ 16 w 132"/>
                <a:gd name="T11" fmla="*/ 51 h 52"/>
                <a:gd name="T12" fmla="*/ 116 w 132"/>
                <a:gd name="T13" fmla="*/ 51 h 52"/>
                <a:gd name="T14" fmla="*/ 118 w 132"/>
                <a:gd name="T15" fmla="*/ 51 h 52"/>
                <a:gd name="T16" fmla="*/ 131 w 132"/>
                <a:gd name="T17" fmla="*/ 38 h 52"/>
                <a:gd name="T18" fmla="*/ 131 w 132"/>
                <a:gd name="T19" fmla="*/ 38 h 52"/>
                <a:gd name="T20" fmla="*/ 131 w 132"/>
                <a:gd name="T21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52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6" y="0"/>
                    <a:pt x="1" y="36"/>
                  </a:cubicBezTo>
                  <a:cubicBezTo>
                    <a:pt x="0" y="37"/>
                    <a:pt x="0" y="38"/>
                    <a:pt x="1" y="38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4" y="52"/>
                    <a:pt x="15" y="52"/>
                    <a:pt x="16" y="51"/>
                  </a:cubicBezTo>
                  <a:cubicBezTo>
                    <a:pt x="43" y="23"/>
                    <a:pt x="88" y="23"/>
                    <a:pt x="116" y="51"/>
                  </a:cubicBezTo>
                  <a:cubicBezTo>
                    <a:pt x="117" y="52"/>
                    <a:pt x="118" y="52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8"/>
                    <a:pt x="132" y="37"/>
                    <a:pt x="13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6978387" y="1822119"/>
            <a:ext cx="829711" cy="829711"/>
            <a:chOff x="9347515" y="2921594"/>
            <a:chExt cx="1106281" cy="1106281"/>
          </a:xfrm>
        </p:grpSpPr>
        <p:sp>
          <p:nvSpPr>
            <p:cNvPr id="96" name="Oval 20"/>
            <p:cNvSpPr/>
            <p:nvPr/>
          </p:nvSpPr>
          <p:spPr>
            <a:xfrm>
              <a:off x="9347515" y="2921594"/>
              <a:ext cx="1106281" cy="1106281"/>
            </a:xfrm>
            <a:prstGeom prst="ellipse">
              <a:avLst/>
            </a:prstGeom>
            <a:noFill/>
            <a:ln w="12700">
              <a:solidFill>
                <a:srgbClr val="57C6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grpSp>
          <p:nvGrpSpPr>
            <p:cNvPr id="97" name="组合 96"/>
            <p:cNvGrpSpPr/>
            <p:nvPr/>
          </p:nvGrpSpPr>
          <p:grpSpPr>
            <a:xfrm>
              <a:off x="9677520" y="3159972"/>
              <a:ext cx="446271" cy="582632"/>
              <a:chOff x="9896690" y="3140691"/>
              <a:chExt cx="425020" cy="554888"/>
            </a:xfrm>
            <a:solidFill>
              <a:srgbClr val="64A0DC"/>
            </a:solidFill>
          </p:grpSpPr>
          <p:sp>
            <p:nvSpPr>
              <p:cNvPr id="98" name="Freeform 37"/>
              <p:cNvSpPr>
                <a:spLocks noEditPoints="1"/>
              </p:cNvSpPr>
              <p:nvPr/>
            </p:nvSpPr>
            <p:spPr bwMode="auto">
              <a:xfrm>
                <a:off x="9896690" y="3140691"/>
                <a:ext cx="425020" cy="554888"/>
              </a:xfrm>
              <a:custGeom>
                <a:avLst/>
                <a:gdLst>
                  <a:gd name="T0" fmla="*/ 103 w 109"/>
                  <a:gd name="T1" fmla="*/ 68 h 142"/>
                  <a:gd name="T2" fmla="*/ 96 w 109"/>
                  <a:gd name="T3" fmla="*/ 68 h 142"/>
                  <a:gd name="T4" fmla="*/ 96 w 109"/>
                  <a:gd name="T5" fmla="*/ 44 h 142"/>
                  <a:gd name="T6" fmla="*/ 84 w 109"/>
                  <a:gd name="T7" fmla="*/ 13 h 142"/>
                  <a:gd name="T8" fmla="*/ 54 w 109"/>
                  <a:gd name="T9" fmla="*/ 0 h 142"/>
                  <a:gd name="T10" fmla="*/ 25 w 109"/>
                  <a:gd name="T11" fmla="*/ 13 h 142"/>
                  <a:gd name="T12" fmla="*/ 13 w 109"/>
                  <a:gd name="T13" fmla="*/ 44 h 142"/>
                  <a:gd name="T14" fmla="*/ 13 w 109"/>
                  <a:gd name="T15" fmla="*/ 68 h 142"/>
                  <a:gd name="T16" fmla="*/ 5 w 109"/>
                  <a:gd name="T17" fmla="*/ 68 h 142"/>
                  <a:gd name="T18" fmla="*/ 0 w 109"/>
                  <a:gd name="T19" fmla="*/ 73 h 142"/>
                  <a:gd name="T20" fmla="*/ 0 w 109"/>
                  <a:gd name="T21" fmla="*/ 137 h 142"/>
                  <a:gd name="T22" fmla="*/ 5 w 109"/>
                  <a:gd name="T23" fmla="*/ 142 h 142"/>
                  <a:gd name="T24" fmla="*/ 103 w 109"/>
                  <a:gd name="T25" fmla="*/ 142 h 142"/>
                  <a:gd name="T26" fmla="*/ 109 w 109"/>
                  <a:gd name="T27" fmla="*/ 137 h 142"/>
                  <a:gd name="T28" fmla="*/ 109 w 109"/>
                  <a:gd name="T29" fmla="*/ 73 h 142"/>
                  <a:gd name="T30" fmla="*/ 103 w 109"/>
                  <a:gd name="T31" fmla="*/ 68 h 142"/>
                  <a:gd name="T32" fmla="*/ 66 w 109"/>
                  <a:gd name="T33" fmla="*/ 124 h 142"/>
                  <a:gd name="T34" fmla="*/ 54 w 109"/>
                  <a:gd name="T35" fmla="*/ 136 h 142"/>
                  <a:gd name="T36" fmla="*/ 42 w 109"/>
                  <a:gd name="T37" fmla="*/ 124 h 142"/>
                  <a:gd name="T38" fmla="*/ 42 w 109"/>
                  <a:gd name="T39" fmla="*/ 102 h 142"/>
                  <a:gd name="T40" fmla="*/ 54 w 109"/>
                  <a:gd name="T41" fmla="*/ 91 h 142"/>
                  <a:gd name="T42" fmla="*/ 66 w 109"/>
                  <a:gd name="T43" fmla="*/ 102 h 142"/>
                  <a:gd name="T44" fmla="*/ 66 w 109"/>
                  <a:gd name="T45" fmla="*/ 124 h 142"/>
                  <a:gd name="T46" fmla="*/ 76 w 109"/>
                  <a:gd name="T47" fmla="*/ 68 h 142"/>
                  <a:gd name="T48" fmla="*/ 32 w 109"/>
                  <a:gd name="T49" fmla="*/ 68 h 142"/>
                  <a:gd name="T50" fmla="*/ 32 w 109"/>
                  <a:gd name="T51" fmla="*/ 44 h 142"/>
                  <a:gd name="T52" fmla="*/ 39 w 109"/>
                  <a:gd name="T53" fmla="*/ 27 h 142"/>
                  <a:gd name="T54" fmla="*/ 54 w 109"/>
                  <a:gd name="T55" fmla="*/ 20 h 142"/>
                  <a:gd name="T56" fmla="*/ 70 w 109"/>
                  <a:gd name="T57" fmla="*/ 27 h 142"/>
                  <a:gd name="T58" fmla="*/ 76 w 109"/>
                  <a:gd name="T59" fmla="*/ 44 h 142"/>
                  <a:gd name="T60" fmla="*/ 76 w 109"/>
                  <a:gd name="T61" fmla="*/ 68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9" h="142">
                    <a:moveTo>
                      <a:pt x="103" y="68"/>
                    </a:moveTo>
                    <a:cubicBezTo>
                      <a:pt x="96" y="68"/>
                      <a:pt x="96" y="68"/>
                      <a:pt x="96" y="68"/>
                    </a:cubicBezTo>
                    <a:cubicBezTo>
                      <a:pt x="96" y="44"/>
                      <a:pt x="96" y="44"/>
                      <a:pt x="96" y="44"/>
                    </a:cubicBezTo>
                    <a:cubicBezTo>
                      <a:pt x="96" y="32"/>
                      <a:pt x="92" y="21"/>
                      <a:pt x="84" y="13"/>
                    </a:cubicBezTo>
                    <a:cubicBezTo>
                      <a:pt x="77" y="5"/>
                      <a:pt x="66" y="0"/>
                      <a:pt x="54" y="0"/>
                    </a:cubicBezTo>
                    <a:cubicBezTo>
                      <a:pt x="43" y="0"/>
                      <a:pt x="32" y="5"/>
                      <a:pt x="25" y="13"/>
                    </a:cubicBezTo>
                    <a:cubicBezTo>
                      <a:pt x="17" y="21"/>
                      <a:pt x="13" y="32"/>
                      <a:pt x="13" y="44"/>
                    </a:cubicBezTo>
                    <a:cubicBezTo>
                      <a:pt x="13" y="68"/>
                      <a:pt x="13" y="68"/>
                      <a:pt x="13" y="68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2" y="68"/>
                      <a:pt x="0" y="70"/>
                      <a:pt x="0" y="73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40"/>
                      <a:pt x="2" y="142"/>
                      <a:pt x="5" y="142"/>
                    </a:cubicBezTo>
                    <a:cubicBezTo>
                      <a:pt x="103" y="142"/>
                      <a:pt x="103" y="142"/>
                      <a:pt x="103" y="142"/>
                    </a:cubicBezTo>
                    <a:cubicBezTo>
                      <a:pt x="106" y="142"/>
                      <a:pt x="109" y="140"/>
                      <a:pt x="109" y="137"/>
                    </a:cubicBezTo>
                    <a:cubicBezTo>
                      <a:pt x="109" y="73"/>
                      <a:pt x="109" y="73"/>
                      <a:pt x="109" y="73"/>
                    </a:cubicBezTo>
                    <a:cubicBezTo>
                      <a:pt x="109" y="70"/>
                      <a:pt x="106" y="68"/>
                      <a:pt x="103" y="68"/>
                    </a:cubicBezTo>
                    <a:close/>
                    <a:moveTo>
                      <a:pt x="66" y="124"/>
                    </a:moveTo>
                    <a:cubicBezTo>
                      <a:pt x="66" y="131"/>
                      <a:pt x="61" y="136"/>
                      <a:pt x="54" y="136"/>
                    </a:cubicBezTo>
                    <a:cubicBezTo>
                      <a:pt x="48" y="136"/>
                      <a:pt x="42" y="131"/>
                      <a:pt x="42" y="124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42" y="96"/>
                      <a:pt x="48" y="91"/>
                      <a:pt x="54" y="91"/>
                    </a:cubicBezTo>
                    <a:cubicBezTo>
                      <a:pt x="61" y="91"/>
                      <a:pt x="66" y="96"/>
                      <a:pt x="66" y="102"/>
                    </a:cubicBezTo>
                    <a:lnTo>
                      <a:pt x="66" y="124"/>
                    </a:lnTo>
                    <a:close/>
                    <a:moveTo>
                      <a:pt x="76" y="68"/>
                    </a:move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2" y="37"/>
                      <a:pt x="35" y="31"/>
                      <a:pt x="39" y="27"/>
                    </a:cubicBezTo>
                    <a:cubicBezTo>
                      <a:pt x="43" y="22"/>
                      <a:pt x="48" y="20"/>
                      <a:pt x="54" y="20"/>
                    </a:cubicBezTo>
                    <a:cubicBezTo>
                      <a:pt x="60" y="20"/>
                      <a:pt x="66" y="22"/>
                      <a:pt x="70" y="27"/>
                    </a:cubicBezTo>
                    <a:cubicBezTo>
                      <a:pt x="74" y="31"/>
                      <a:pt x="76" y="37"/>
                      <a:pt x="76" y="44"/>
                    </a:cubicBezTo>
                    <a:lnTo>
                      <a:pt x="76" y="68"/>
                    </a:lnTo>
                    <a:close/>
                  </a:path>
                </a:pathLst>
              </a:custGeom>
              <a:solidFill>
                <a:srgbClr val="57C6C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99" name="Freeform 38"/>
              <p:cNvSpPr/>
              <p:nvPr/>
            </p:nvSpPr>
            <p:spPr bwMode="auto">
              <a:xfrm>
                <a:off x="10080866" y="3518487"/>
                <a:ext cx="56669" cy="125146"/>
              </a:xfrm>
              <a:custGeom>
                <a:avLst/>
                <a:gdLst>
                  <a:gd name="T0" fmla="*/ 7 w 14"/>
                  <a:gd name="T1" fmla="*/ 0 h 32"/>
                  <a:gd name="T2" fmla="*/ 0 w 14"/>
                  <a:gd name="T3" fmla="*/ 7 h 32"/>
                  <a:gd name="T4" fmla="*/ 0 w 14"/>
                  <a:gd name="T5" fmla="*/ 25 h 32"/>
                  <a:gd name="T6" fmla="*/ 7 w 14"/>
                  <a:gd name="T7" fmla="*/ 32 h 32"/>
                  <a:gd name="T8" fmla="*/ 14 w 14"/>
                  <a:gd name="T9" fmla="*/ 25 h 32"/>
                  <a:gd name="T10" fmla="*/ 14 w 14"/>
                  <a:gd name="T11" fmla="*/ 7 h 32"/>
                  <a:gd name="T12" fmla="*/ 7 w 14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2">
                    <a:moveTo>
                      <a:pt x="7" y="0"/>
                    </a:moveTo>
                    <a:cubicBezTo>
                      <a:pt x="4" y="0"/>
                      <a:pt x="0" y="3"/>
                      <a:pt x="0" y="7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9"/>
                      <a:pt x="4" y="32"/>
                      <a:pt x="7" y="32"/>
                    </a:cubicBezTo>
                    <a:cubicBezTo>
                      <a:pt x="11" y="32"/>
                      <a:pt x="14" y="29"/>
                      <a:pt x="14" y="25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lose/>
                  </a:path>
                </a:pathLst>
              </a:custGeom>
              <a:solidFill>
                <a:srgbClr val="45ADF4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  <p:grpSp>
        <p:nvGrpSpPr>
          <p:cNvPr id="100" name="组合 99"/>
          <p:cNvGrpSpPr/>
          <p:nvPr/>
        </p:nvGrpSpPr>
        <p:grpSpPr>
          <a:xfrm>
            <a:off x="1286609" y="1822119"/>
            <a:ext cx="829711" cy="829711"/>
            <a:chOff x="1529661" y="2921594"/>
            <a:chExt cx="1106281" cy="1106281"/>
          </a:xfrm>
        </p:grpSpPr>
        <p:sp>
          <p:nvSpPr>
            <p:cNvPr id="101" name="Oval 25"/>
            <p:cNvSpPr/>
            <p:nvPr/>
          </p:nvSpPr>
          <p:spPr>
            <a:xfrm>
              <a:off x="1529661" y="2921594"/>
              <a:ext cx="1106281" cy="1106281"/>
            </a:xfrm>
            <a:prstGeom prst="ellipse">
              <a:avLst/>
            </a:prstGeom>
            <a:noFill/>
            <a:ln w="12700">
              <a:solidFill>
                <a:srgbClr val="57C6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2" name="任意多边形 101"/>
            <p:cNvSpPr/>
            <p:nvPr/>
          </p:nvSpPr>
          <p:spPr bwMode="auto">
            <a:xfrm>
              <a:off x="1757443" y="3159097"/>
              <a:ext cx="650717" cy="631275"/>
            </a:xfrm>
            <a:custGeom>
              <a:avLst/>
              <a:gdLst>
                <a:gd name="connsiteX0" fmla="*/ 355975 w 703391"/>
                <a:gd name="connsiteY0" fmla="*/ 151108 h 682375"/>
                <a:gd name="connsiteX1" fmla="*/ 595644 w 703391"/>
                <a:gd name="connsiteY1" fmla="*/ 373898 h 682375"/>
                <a:gd name="connsiteX2" fmla="*/ 595644 w 703391"/>
                <a:gd name="connsiteY2" fmla="*/ 656669 h 682375"/>
                <a:gd name="connsiteX3" fmla="*/ 587085 w 703391"/>
                <a:gd name="connsiteY3" fmla="*/ 682375 h 682375"/>
                <a:gd name="connsiteX4" fmla="*/ 561406 w 703391"/>
                <a:gd name="connsiteY4" fmla="*/ 682375 h 682375"/>
                <a:gd name="connsiteX5" fmla="*/ 433011 w 703391"/>
                <a:gd name="connsiteY5" fmla="*/ 682375 h 682375"/>
                <a:gd name="connsiteX6" fmla="*/ 424452 w 703391"/>
                <a:gd name="connsiteY6" fmla="*/ 682375 h 682375"/>
                <a:gd name="connsiteX7" fmla="*/ 415892 w 703391"/>
                <a:gd name="connsiteY7" fmla="*/ 673806 h 682375"/>
                <a:gd name="connsiteX8" fmla="*/ 415892 w 703391"/>
                <a:gd name="connsiteY8" fmla="*/ 536705 h 682375"/>
                <a:gd name="connsiteX9" fmla="*/ 287498 w 703391"/>
                <a:gd name="connsiteY9" fmla="*/ 536705 h 682375"/>
                <a:gd name="connsiteX10" fmla="*/ 287498 w 703391"/>
                <a:gd name="connsiteY10" fmla="*/ 673806 h 682375"/>
                <a:gd name="connsiteX11" fmla="*/ 287498 w 703391"/>
                <a:gd name="connsiteY11" fmla="*/ 682375 h 682375"/>
                <a:gd name="connsiteX12" fmla="*/ 270379 w 703391"/>
                <a:gd name="connsiteY12" fmla="*/ 682375 h 682375"/>
                <a:gd name="connsiteX13" fmla="*/ 141985 w 703391"/>
                <a:gd name="connsiteY13" fmla="*/ 682375 h 682375"/>
                <a:gd name="connsiteX14" fmla="*/ 124865 w 703391"/>
                <a:gd name="connsiteY14" fmla="*/ 682375 h 682375"/>
                <a:gd name="connsiteX15" fmla="*/ 107746 w 703391"/>
                <a:gd name="connsiteY15" fmla="*/ 656669 h 682375"/>
                <a:gd name="connsiteX16" fmla="*/ 107746 w 703391"/>
                <a:gd name="connsiteY16" fmla="*/ 373898 h 682375"/>
                <a:gd name="connsiteX17" fmla="*/ 351696 w 703391"/>
                <a:gd name="connsiteY17" fmla="*/ 0 h 682375"/>
                <a:gd name="connsiteX18" fmla="*/ 381718 w 703391"/>
                <a:gd name="connsiteY18" fmla="*/ 12890 h 682375"/>
                <a:gd name="connsiteX19" fmla="*/ 501810 w 703391"/>
                <a:gd name="connsiteY19" fmla="*/ 124605 h 682375"/>
                <a:gd name="connsiteX20" fmla="*/ 501810 w 703391"/>
                <a:gd name="connsiteY20" fmla="*/ 30077 h 682375"/>
                <a:gd name="connsiteX21" fmla="*/ 518965 w 703391"/>
                <a:gd name="connsiteY21" fmla="*/ 12890 h 682375"/>
                <a:gd name="connsiteX22" fmla="*/ 561855 w 703391"/>
                <a:gd name="connsiteY22" fmla="*/ 12890 h 682375"/>
                <a:gd name="connsiteX23" fmla="*/ 579011 w 703391"/>
                <a:gd name="connsiteY23" fmla="*/ 30077 h 682375"/>
                <a:gd name="connsiteX24" fmla="*/ 579011 w 703391"/>
                <a:gd name="connsiteY24" fmla="*/ 193352 h 682375"/>
                <a:gd name="connsiteX25" fmla="*/ 690524 w 703391"/>
                <a:gd name="connsiteY25" fmla="*/ 296474 h 682375"/>
                <a:gd name="connsiteX26" fmla="*/ 690524 w 703391"/>
                <a:gd name="connsiteY26" fmla="*/ 365221 h 682375"/>
                <a:gd name="connsiteX27" fmla="*/ 630479 w 703391"/>
                <a:gd name="connsiteY27" fmla="*/ 365221 h 682375"/>
                <a:gd name="connsiteX28" fmla="*/ 355985 w 703391"/>
                <a:gd name="connsiteY28" fmla="*/ 107418 h 682375"/>
                <a:gd name="connsiteX29" fmla="*/ 81490 w 703391"/>
                <a:gd name="connsiteY29" fmla="*/ 365221 h 682375"/>
                <a:gd name="connsiteX30" fmla="*/ 47179 w 703391"/>
                <a:gd name="connsiteY30" fmla="*/ 373815 h 682375"/>
                <a:gd name="connsiteX31" fmla="*/ 12867 w 703391"/>
                <a:gd name="connsiteY31" fmla="*/ 365221 h 682375"/>
                <a:gd name="connsiteX32" fmla="*/ 12867 w 703391"/>
                <a:gd name="connsiteY32" fmla="*/ 296474 h 682375"/>
                <a:gd name="connsiteX33" fmla="*/ 321673 w 703391"/>
                <a:gd name="connsiteY33" fmla="*/ 12890 h 682375"/>
                <a:gd name="connsiteX34" fmla="*/ 351696 w 703391"/>
                <a:gd name="connsiteY34" fmla="*/ 0 h 68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03391" h="682375">
                  <a:moveTo>
                    <a:pt x="355975" y="151108"/>
                  </a:moveTo>
                  <a:cubicBezTo>
                    <a:pt x="355975" y="151108"/>
                    <a:pt x="355975" y="151108"/>
                    <a:pt x="595644" y="373898"/>
                  </a:cubicBezTo>
                  <a:cubicBezTo>
                    <a:pt x="595644" y="373898"/>
                    <a:pt x="595644" y="373898"/>
                    <a:pt x="595644" y="656669"/>
                  </a:cubicBezTo>
                  <a:cubicBezTo>
                    <a:pt x="595644" y="673806"/>
                    <a:pt x="587085" y="682375"/>
                    <a:pt x="587085" y="682375"/>
                  </a:cubicBezTo>
                  <a:cubicBezTo>
                    <a:pt x="578525" y="682375"/>
                    <a:pt x="569965" y="682375"/>
                    <a:pt x="561406" y="682375"/>
                  </a:cubicBezTo>
                  <a:cubicBezTo>
                    <a:pt x="561406" y="682375"/>
                    <a:pt x="561406" y="682375"/>
                    <a:pt x="433011" y="682375"/>
                  </a:cubicBezTo>
                  <a:cubicBezTo>
                    <a:pt x="433011" y="682375"/>
                    <a:pt x="424452" y="682375"/>
                    <a:pt x="424452" y="682375"/>
                  </a:cubicBezTo>
                  <a:cubicBezTo>
                    <a:pt x="424452" y="682375"/>
                    <a:pt x="415892" y="673806"/>
                    <a:pt x="415892" y="673806"/>
                  </a:cubicBezTo>
                  <a:cubicBezTo>
                    <a:pt x="415892" y="673806"/>
                    <a:pt x="415892" y="673806"/>
                    <a:pt x="415892" y="536705"/>
                  </a:cubicBezTo>
                  <a:cubicBezTo>
                    <a:pt x="415892" y="536705"/>
                    <a:pt x="415892" y="536705"/>
                    <a:pt x="287498" y="536705"/>
                  </a:cubicBezTo>
                  <a:cubicBezTo>
                    <a:pt x="287498" y="536705"/>
                    <a:pt x="287498" y="536705"/>
                    <a:pt x="287498" y="673806"/>
                  </a:cubicBezTo>
                  <a:cubicBezTo>
                    <a:pt x="287498" y="673806"/>
                    <a:pt x="287498" y="682375"/>
                    <a:pt x="287498" y="682375"/>
                  </a:cubicBezTo>
                  <a:cubicBezTo>
                    <a:pt x="278938" y="682375"/>
                    <a:pt x="278938" y="682375"/>
                    <a:pt x="270379" y="682375"/>
                  </a:cubicBezTo>
                  <a:cubicBezTo>
                    <a:pt x="270379" y="682375"/>
                    <a:pt x="270379" y="682375"/>
                    <a:pt x="141985" y="682375"/>
                  </a:cubicBezTo>
                  <a:cubicBezTo>
                    <a:pt x="133425" y="682375"/>
                    <a:pt x="133425" y="682375"/>
                    <a:pt x="124865" y="682375"/>
                  </a:cubicBezTo>
                  <a:cubicBezTo>
                    <a:pt x="116306" y="682375"/>
                    <a:pt x="107746" y="673806"/>
                    <a:pt x="107746" y="656669"/>
                  </a:cubicBezTo>
                  <a:cubicBezTo>
                    <a:pt x="107746" y="656669"/>
                    <a:pt x="107746" y="656669"/>
                    <a:pt x="107746" y="373898"/>
                  </a:cubicBezTo>
                  <a:close/>
                  <a:moveTo>
                    <a:pt x="351696" y="0"/>
                  </a:moveTo>
                  <a:cubicBezTo>
                    <a:pt x="362418" y="0"/>
                    <a:pt x="373140" y="4296"/>
                    <a:pt x="381718" y="12890"/>
                  </a:cubicBezTo>
                  <a:cubicBezTo>
                    <a:pt x="381718" y="12890"/>
                    <a:pt x="381718" y="12890"/>
                    <a:pt x="501810" y="124605"/>
                  </a:cubicBezTo>
                  <a:cubicBezTo>
                    <a:pt x="501810" y="124605"/>
                    <a:pt x="501810" y="124605"/>
                    <a:pt x="501810" y="30077"/>
                  </a:cubicBezTo>
                  <a:cubicBezTo>
                    <a:pt x="501810" y="21483"/>
                    <a:pt x="510388" y="12890"/>
                    <a:pt x="518965" y="12890"/>
                  </a:cubicBezTo>
                  <a:cubicBezTo>
                    <a:pt x="518965" y="12890"/>
                    <a:pt x="518965" y="12890"/>
                    <a:pt x="561855" y="12890"/>
                  </a:cubicBezTo>
                  <a:cubicBezTo>
                    <a:pt x="570433" y="12890"/>
                    <a:pt x="579011" y="21483"/>
                    <a:pt x="579011" y="30077"/>
                  </a:cubicBezTo>
                  <a:cubicBezTo>
                    <a:pt x="579011" y="30077"/>
                    <a:pt x="579011" y="30077"/>
                    <a:pt x="579011" y="193352"/>
                  </a:cubicBezTo>
                  <a:cubicBezTo>
                    <a:pt x="579011" y="193352"/>
                    <a:pt x="579011" y="193352"/>
                    <a:pt x="690524" y="296474"/>
                  </a:cubicBezTo>
                  <a:cubicBezTo>
                    <a:pt x="707680" y="313661"/>
                    <a:pt x="707680" y="339441"/>
                    <a:pt x="690524" y="365221"/>
                  </a:cubicBezTo>
                  <a:cubicBezTo>
                    <a:pt x="681946" y="382408"/>
                    <a:pt x="647635" y="382408"/>
                    <a:pt x="630479" y="365221"/>
                  </a:cubicBezTo>
                  <a:cubicBezTo>
                    <a:pt x="630479" y="365221"/>
                    <a:pt x="630479" y="365221"/>
                    <a:pt x="355985" y="107418"/>
                  </a:cubicBezTo>
                  <a:cubicBezTo>
                    <a:pt x="355985" y="107418"/>
                    <a:pt x="355985" y="107418"/>
                    <a:pt x="81490" y="365221"/>
                  </a:cubicBezTo>
                  <a:cubicBezTo>
                    <a:pt x="72912" y="373815"/>
                    <a:pt x="55757" y="373815"/>
                    <a:pt x="47179" y="373815"/>
                  </a:cubicBezTo>
                  <a:cubicBezTo>
                    <a:pt x="38601" y="373815"/>
                    <a:pt x="21445" y="373815"/>
                    <a:pt x="12867" y="365221"/>
                  </a:cubicBezTo>
                  <a:cubicBezTo>
                    <a:pt x="-4289" y="339441"/>
                    <a:pt x="-4289" y="313661"/>
                    <a:pt x="12867" y="296474"/>
                  </a:cubicBezTo>
                  <a:cubicBezTo>
                    <a:pt x="12867" y="296474"/>
                    <a:pt x="12867" y="296474"/>
                    <a:pt x="321673" y="12890"/>
                  </a:cubicBezTo>
                  <a:cubicBezTo>
                    <a:pt x="330251" y="4296"/>
                    <a:pt x="340973" y="0"/>
                    <a:pt x="351696" y="0"/>
                  </a:cubicBezTo>
                  <a:close/>
                </a:path>
              </a:pathLst>
            </a:cu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100"/>
            </a:p>
          </p:txBody>
        </p:sp>
      </p:grpSp>
      <p:sp>
        <p:nvSpPr>
          <p:cNvPr id="103" name="矩形 102"/>
          <p:cNvSpPr/>
          <p:nvPr/>
        </p:nvSpPr>
        <p:spPr>
          <a:xfrm>
            <a:off x="1134800" y="2768230"/>
            <a:ext cx="1163825" cy="330854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pPr algn="ct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矩形 47"/>
          <p:cNvSpPr>
            <a:spLocks noChangeArrowheads="1"/>
          </p:cNvSpPr>
          <p:nvPr/>
        </p:nvSpPr>
        <p:spPr bwMode="auto">
          <a:xfrm>
            <a:off x="977439" y="3083519"/>
            <a:ext cx="1478542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105" name="矩形 104"/>
          <p:cNvSpPr/>
          <p:nvPr/>
        </p:nvSpPr>
        <p:spPr>
          <a:xfrm>
            <a:off x="6811330" y="2768230"/>
            <a:ext cx="1163825" cy="330854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pPr algn="ct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矩形 47"/>
          <p:cNvSpPr>
            <a:spLocks noChangeArrowheads="1"/>
          </p:cNvSpPr>
          <p:nvPr/>
        </p:nvSpPr>
        <p:spPr bwMode="auto">
          <a:xfrm>
            <a:off x="6653970" y="3083519"/>
            <a:ext cx="1478542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107" name="矩形 106"/>
          <p:cNvSpPr/>
          <p:nvPr/>
        </p:nvSpPr>
        <p:spPr>
          <a:xfrm>
            <a:off x="3856306" y="1263169"/>
            <a:ext cx="1163825" cy="330854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矩形 47"/>
          <p:cNvSpPr>
            <a:spLocks noChangeArrowheads="1"/>
          </p:cNvSpPr>
          <p:nvPr/>
        </p:nvSpPr>
        <p:spPr bwMode="auto">
          <a:xfrm>
            <a:off x="3856304" y="1578457"/>
            <a:ext cx="2301220" cy="5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bg1"/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109" name="矩形 108"/>
          <p:cNvSpPr/>
          <p:nvPr/>
        </p:nvSpPr>
        <p:spPr>
          <a:xfrm>
            <a:off x="3856306" y="3420715"/>
            <a:ext cx="1163825" cy="330854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矩形 47"/>
          <p:cNvSpPr>
            <a:spLocks noChangeArrowheads="1"/>
          </p:cNvSpPr>
          <p:nvPr/>
        </p:nvSpPr>
        <p:spPr bwMode="auto">
          <a:xfrm>
            <a:off x="3856304" y="3736004"/>
            <a:ext cx="2301220" cy="5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bg1"/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111" name="矩形 110"/>
          <p:cNvSpPr/>
          <p:nvPr/>
        </p:nvSpPr>
        <p:spPr>
          <a:xfrm>
            <a:off x="3020658" y="2346612"/>
            <a:ext cx="1163825" cy="330854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矩形 47"/>
          <p:cNvSpPr>
            <a:spLocks noChangeArrowheads="1"/>
          </p:cNvSpPr>
          <p:nvPr/>
        </p:nvSpPr>
        <p:spPr bwMode="auto">
          <a:xfrm>
            <a:off x="3020655" y="2661901"/>
            <a:ext cx="2301220" cy="5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bg1"/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38" name="矩形 3"/>
          <p:cNvSpPr>
            <a:spLocks noChangeArrowheads="1"/>
          </p:cNvSpPr>
          <p:nvPr/>
        </p:nvSpPr>
        <p:spPr bwMode="auto">
          <a:xfrm>
            <a:off x="1114692" y="109064"/>
            <a:ext cx="1908201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临床案例分析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4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4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4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4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4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4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4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4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4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4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 rot="5400000">
            <a:off x="2806227" y="2348118"/>
            <a:ext cx="1127934" cy="542568"/>
          </a:xfrm>
          <a:custGeom>
            <a:avLst/>
            <a:gdLst>
              <a:gd name="connsiteX0" fmla="*/ 0 w 1503912"/>
              <a:gd name="connsiteY0" fmla="*/ 487471 h 723424"/>
              <a:gd name="connsiteX1" fmla="*/ 546441 w 1503912"/>
              <a:gd name="connsiteY1" fmla="*/ 194123 h 723424"/>
              <a:gd name="connsiteX2" fmla="*/ 622201 w 1503912"/>
              <a:gd name="connsiteY2" fmla="*/ 182561 h 723424"/>
              <a:gd name="connsiteX3" fmla="*/ 759473 w 1503912"/>
              <a:gd name="connsiteY3" fmla="*/ 0 h 723424"/>
              <a:gd name="connsiteX4" fmla="*/ 896982 w 1503912"/>
              <a:gd name="connsiteY4" fmla="*/ 182876 h 723424"/>
              <a:gd name="connsiteX5" fmla="*/ 951826 w 1503912"/>
              <a:gd name="connsiteY5" fmla="*/ 190149 h 723424"/>
              <a:gd name="connsiteX6" fmla="*/ 1503912 w 1503912"/>
              <a:gd name="connsiteY6" fmla="*/ 472727 h 723424"/>
              <a:gd name="connsiteX7" fmla="*/ 1272630 w 1503912"/>
              <a:gd name="connsiteY7" fmla="*/ 713261 h 723424"/>
              <a:gd name="connsiteX8" fmla="*/ 235953 w 1503912"/>
              <a:gd name="connsiteY8" fmla="*/ 723424 h 72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3912" h="723424">
                <a:moveTo>
                  <a:pt x="0" y="487471"/>
                </a:moveTo>
                <a:cubicBezTo>
                  <a:pt x="155116" y="332355"/>
                  <a:pt x="346085" y="234486"/>
                  <a:pt x="546441" y="194123"/>
                </a:cubicBezTo>
                <a:lnTo>
                  <a:pt x="622201" y="182561"/>
                </a:lnTo>
                <a:lnTo>
                  <a:pt x="759473" y="0"/>
                </a:lnTo>
                <a:lnTo>
                  <a:pt x="896982" y="182876"/>
                </a:lnTo>
                <a:lnTo>
                  <a:pt x="951826" y="190149"/>
                </a:lnTo>
                <a:cubicBezTo>
                  <a:pt x="1152934" y="226576"/>
                  <a:pt x="1345785" y="320682"/>
                  <a:pt x="1503912" y="472727"/>
                </a:cubicBezTo>
                <a:lnTo>
                  <a:pt x="1272630" y="713261"/>
                </a:lnTo>
                <a:cubicBezTo>
                  <a:pt x="981963" y="433774"/>
                  <a:pt x="521086" y="438291"/>
                  <a:pt x="235953" y="723424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任意多边形 6"/>
          <p:cNvSpPr/>
          <p:nvPr/>
        </p:nvSpPr>
        <p:spPr>
          <a:xfrm rot="18900000">
            <a:off x="1652139" y="2212915"/>
            <a:ext cx="794657" cy="805388"/>
          </a:xfrm>
          <a:custGeom>
            <a:avLst/>
            <a:gdLst>
              <a:gd name="connsiteX0" fmla="*/ 1053001 w 1059543"/>
              <a:gd name="connsiteY0" fmla="*/ 0 h 1073851"/>
              <a:gd name="connsiteX1" fmla="*/ 1059543 w 1059543"/>
              <a:gd name="connsiteY1" fmla="*/ 333624 h 1073851"/>
              <a:gd name="connsiteX2" fmla="*/ 333688 w 1059543"/>
              <a:gd name="connsiteY2" fmla="*/ 1073851 h 1073851"/>
              <a:gd name="connsiteX3" fmla="*/ 0 w 1059543"/>
              <a:gd name="connsiteY3" fmla="*/ 1073851 h 1073851"/>
              <a:gd name="connsiteX4" fmla="*/ 178963 w 1059543"/>
              <a:gd name="connsiteY4" fmla="*/ 480031 h 1073851"/>
              <a:gd name="connsiteX5" fmla="*/ 224358 w 1059543"/>
              <a:gd name="connsiteY5" fmla="*/ 418287 h 1073851"/>
              <a:gd name="connsiteX6" fmla="*/ 192333 w 1059543"/>
              <a:gd name="connsiteY6" fmla="*/ 192129 h 1073851"/>
              <a:gd name="connsiteX7" fmla="*/ 418880 w 1059543"/>
              <a:gd name="connsiteY7" fmla="*/ 224209 h 1073851"/>
              <a:gd name="connsiteX8" fmla="*/ 462804 w 1059543"/>
              <a:gd name="connsiteY8" fmla="*/ 190570 h 1073851"/>
              <a:gd name="connsiteX9" fmla="*/ 1053001 w 1059543"/>
              <a:gd name="connsiteY9" fmla="*/ 0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543" h="1073851">
                <a:moveTo>
                  <a:pt x="1053001" y="0"/>
                </a:moveTo>
                <a:lnTo>
                  <a:pt x="1059543" y="333624"/>
                </a:lnTo>
                <a:cubicBezTo>
                  <a:pt x="656383" y="341529"/>
                  <a:pt x="333688" y="670613"/>
                  <a:pt x="333688" y="1073851"/>
                </a:cubicBezTo>
                <a:lnTo>
                  <a:pt x="0" y="1073851"/>
                </a:lnTo>
                <a:cubicBezTo>
                  <a:pt x="0" y="854484"/>
                  <a:pt x="65832" y="650244"/>
                  <a:pt x="178963" y="480031"/>
                </a:cubicBezTo>
                <a:lnTo>
                  <a:pt x="224358" y="418287"/>
                </a:lnTo>
                <a:lnTo>
                  <a:pt x="192333" y="192129"/>
                </a:lnTo>
                <a:lnTo>
                  <a:pt x="418880" y="224209"/>
                </a:lnTo>
                <a:lnTo>
                  <a:pt x="462804" y="190570"/>
                </a:lnTo>
                <a:cubicBezTo>
                  <a:pt x="630767" y="74123"/>
                  <a:pt x="833676" y="4301"/>
                  <a:pt x="1053001" y="0"/>
                </a:cubicBezTo>
                <a:close/>
              </a:path>
            </a:pathLst>
          </a:cu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任意多边形 7"/>
          <p:cNvSpPr/>
          <p:nvPr/>
        </p:nvSpPr>
        <p:spPr>
          <a:xfrm rot="18900000" flipV="1">
            <a:off x="2272212" y="2832327"/>
            <a:ext cx="794657" cy="805388"/>
          </a:xfrm>
          <a:custGeom>
            <a:avLst/>
            <a:gdLst>
              <a:gd name="connsiteX0" fmla="*/ 333688 w 1059543"/>
              <a:gd name="connsiteY0" fmla="*/ 1073851 h 1073851"/>
              <a:gd name="connsiteX1" fmla="*/ 1059543 w 1059543"/>
              <a:gd name="connsiteY1" fmla="*/ 333624 h 1073851"/>
              <a:gd name="connsiteX2" fmla="*/ 1053001 w 1059543"/>
              <a:gd name="connsiteY2" fmla="*/ 0 h 1073851"/>
              <a:gd name="connsiteX3" fmla="*/ 462804 w 1059543"/>
              <a:gd name="connsiteY3" fmla="*/ 190570 h 1073851"/>
              <a:gd name="connsiteX4" fmla="*/ 418881 w 1059543"/>
              <a:gd name="connsiteY4" fmla="*/ 224208 h 1073851"/>
              <a:gd name="connsiteX5" fmla="*/ 192334 w 1059543"/>
              <a:gd name="connsiteY5" fmla="*/ 192128 h 1073851"/>
              <a:gd name="connsiteX6" fmla="*/ 224359 w 1059543"/>
              <a:gd name="connsiteY6" fmla="*/ 418285 h 1073851"/>
              <a:gd name="connsiteX7" fmla="*/ 178964 w 1059543"/>
              <a:gd name="connsiteY7" fmla="*/ 480031 h 1073851"/>
              <a:gd name="connsiteX8" fmla="*/ 0 w 1059543"/>
              <a:gd name="connsiteY8" fmla="*/ 1073851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9543" h="1073851">
                <a:moveTo>
                  <a:pt x="333688" y="1073851"/>
                </a:moveTo>
                <a:cubicBezTo>
                  <a:pt x="333688" y="670613"/>
                  <a:pt x="656383" y="341529"/>
                  <a:pt x="1059543" y="333624"/>
                </a:cubicBezTo>
                <a:lnTo>
                  <a:pt x="1053001" y="0"/>
                </a:lnTo>
                <a:cubicBezTo>
                  <a:pt x="833676" y="4300"/>
                  <a:pt x="630767" y="74123"/>
                  <a:pt x="462804" y="190570"/>
                </a:cubicBezTo>
                <a:lnTo>
                  <a:pt x="418881" y="224208"/>
                </a:lnTo>
                <a:lnTo>
                  <a:pt x="192334" y="192128"/>
                </a:lnTo>
                <a:lnTo>
                  <a:pt x="224359" y="418285"/>
                </a:lnTo>
                <a:lnTo>
                  <a:pt x="178964" y="480031"/>
                </a:lnTo>
                <a:cubicBezTo>
                  <a:pt x="65832" y="650245"/>
                  <a:pt x="0" y="854484"/>
                  <a:pt x="0" y="1073851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 rot="2700000">
            <a:off x="2257924" y="1591205"/>
            <a:ext cx="794657" cy="805388"/>
          </a:xfrm>
          <a:custGeom>
            <a:avLst/>
            <a:gdLst>
              <a:gd name="connsiteX0" fmla="*/ 219275 w 1059543"/>
              <a:gd name="connsiteY0" fmla="*/ 192128 h 1073851"/>
              <a:gd name="connsiteX1" fmla="*/ 423085 w 1059543"/>
              <a:gd name="connsiteY1" fmla="*/ 220989 h 1073851"/>
              <a:gd name="connsiteX2" fmla="*/ 462804 w 1059543"/>
              <a:gd name="connsiteY2" fmla="*/ 190570 h 1073851"/>
              <a:gd name="connsiteX3" fmla="*/ 1053001 w 1059543"/>
              <a:gd name="connsiteY3" fmla="*/ 0 h 1073851"/>
              <a:gd name="connsiteX4" fmla="*/ 1059543 w 1059543"/>
              <a:gd name="connsiteY4" fmla="*/ 333624 h 1073851"/>
              <a:gd name="connsiteX5" fmla="*/ 333688 w 1059543"/>
              <a:gd name="connsiteY5" fmla="*/ 1073851 h 1073851"/>
              <a:gd name="connsiteX6" fmla="*/ 0 w 1059543"/>
              <a:gd name="connsiteY6" fmla="*/ 1073851 h 1073851"/>
              <a:gd name="connsiteX7" fmla="*/ 239386 w 1059543"/>
              <a:gd name="connsiteY7" fmla="*/ 397847 h 1073851"/>
              <a:gd name="connsiteX8" fmla="*/ 247170 w 1059543"/>
              <a:gd name="connsiteY8" fmla="*/ 389121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9543" h="1073851">
                <a:moveTo>
                  <a:pt x="219275" y="192128"/>
                </a:moveTo>
                <a:lnTo>
                  <a:pt x="423085" y="220989"/>
                </a:lnTo>
                <a:lnTo>
                  <a:pt x="462804" y="190570"/>
                </a:lnTo>
                <a:cubicBezTo>
                  <a:pt x="630767" y="74123"/>
                  <a:pt x="833676" y="4301"/>
                  <a:pt x="1053001" y="0"/>
                </a:cubicBezTo>
                <a:lnTo>
                  <a:pt x="1059543" y="333624"/>
                </a:lnTo>
                <a:cubicBezTo>
                  <a:pt x="656383" y="341529"/>
                  <a:pt x="333688" y="670613"/>
                  <a:pt x="333688" y="1073851"/>
                </a:cubicBezTo>
                <a:lnTo>
                  <a:pt x="0" y="1073851"/>
                </a:lnTo>
                <a:cubicBezTo>
                  <a:pt x="0" y="817923"/>
                  <a:pt x="89604" y="582585"/>
                  <a:pt x="239386" y="397847"/>
                </a:cubicBezTo>
                <a:lnTo>
                  <a:pt x="247170" y="389121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心形 9"/>
          <p:cNvSpPr/>
          <p:nvPr/>
        </p:nvSpPr>
        <p:spPr>
          <a:xfrm>
            <a:off x="2541559" y="1333386"/>
            <a:ext cx="263769" cy="219808"/>
          </a:xfrm>
          <a:prstGeom prst="hear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764590" y="2433563"/>
            <a:ext cx="168654" cy="423457"/>
            <a:chOff x="3114596" y="2996938"/>
            <a:chExt cx="224872" cy="564609"/>
          </a:xfrm>
          <a:solidFill>
            <a:srgbClr val="57C6CF"/>
          </a:solidFill>
        </p:grpSpPr>
        <p:sp>
          <p:nvSpPr>
            <p:cNvPr id="12" name="椭圆 11"/>
            <p:cNvSpPr/>
            <p:nvPr/>
          </p:nvSpPr>
          <p:spPr>
            <a:xfrm>
              <a:off x="3184508" y="2996938"/>
              <a:ext cx="90487" cy="904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同侧圆角矩形 12"/>
            <p:cNvSpPr/>
            <p:nvPr/>
          </p:nvSpPr>
          <p:spPr>
            <a:xfrm>
              <a:off x="3114865" y="3096786"/>
              <a:ext cx="224603" cy="6314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170785" y="3159935"/>
              <a:ext cx="112763" cy="1546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同侧圆角矩形 14"/>
            <p:cNvSpPr/>
            <p:nvPr/>
          </p:nvSpPr>
          <p:spPr>
            <a:xfrm rot="10800000">
              <a:off x="3170785" y="3304372"/>
              <a:ext cx="45719" cy="257175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同侧圆角矩形 15"/>
            <p:cNvSpPr/>
            <p:nvPr/>
          </p:nvSpPr>
          <p:spPr>
            <a:xfrm rot="10800000">
              <a:off x="3237416" y="3304372"/>
              <a:ext cx="45719" cy="257175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同侧圆角矩形 16"/>
            <p:cNvSpPr/>
            <p:nvPr/>
          </p:nvSpPr>
          <p:spPr>
            <a:xfrm rot="10800000">
              <a:off x="3114596" y="3144503"/>
              <a:ext cx="31089" cy="18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同侧圆角矩形 17"/>
            <p:cNvSpPr/>
            <p:nvPr/>
          </p:nvSpPr>
          <p:spPr>
            <a:xfrm rot="10800000">
              <a:off x="3307081" y="3144503"/>
              <a:ext cx="31089" cy="18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283240" y="2499264"/>
            <a:ext cx="329893" cy="233826"/>
            <a:chOff x="4979939" y="3638125"/>
            <a:chExt cx="439857" cy="311768"/>
          </a:xfrm>
          <a:solidFill>
            <a:srgbClr val="57C6CF"/>
          </a:solidFill>
        </p:grpSpPr>
        <p:grpSp>
          <p:nvGrpSpPr>
            <p:cNvPr id="20" name="组合 19"/>
            <p:cNvGrpSpPr/>
            <p:nvPr/>
          </p:nvGrpSpPr>
          <p:grpSpPr>
            <a:xfrm>
              <a:off x="4979939" y="3681386"/>
              <a:ext cx="439857" cy="268507"/>
              <a:chOff x="4975778" y="3669385"/>
              <a:chExt cx="439857" cy="268507"/>
            </a:xfrm>
            <a:grpFill/>
          </p:grpSpPr>
          <p:grpSp>
            <p:nvGrpSpPr>
              <p:cNvPr id="22" name="组合 21"/>
              <p:cNvGrpSpPr/>
              <p:nvPr/>
            </p:nvGrpSpPr>
            <p:grpSpPr>
              <a:xfrm>
                <a:off x="4975778" y="3689944"/>
                <a:ext cx="439857" cy="24689"/>
                <a:chOff x="4902784" y="3688900"/>
                <a:chExt cx="439857" cy="24689"/>
              </a:xfrm>
              <a:grpFill/>
            </p:grpSpPr>
            <p:sp>
              <p:nvSpPr>
                <p:cNvPr id="26" name="矩形 25"/>
                <p:cNvSpPr/>
                <p:nvPr/>
              </p:nvSpPr>
              <p:spPr>
                <a:xfrm rot="19380000">
                  <a:off x="4902784" y="3688900"/>
                  <a:ext cx="252000" cy="2468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 rot="2220000" flipH="1">
                  <a:off x="5090641" y="3688901"/>
                  <a:ext cx="252000" cy="2468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3" name="等腰三角形 22"/>
              <p:cNvSpPr/>
              <p:nvPr/>
            </p:nvSpPr>
            <p:spPr>
              <a:xfrm>
                <a:off x="5044333" y="3669385"/>
                <a:ext cx="302746" cy="12780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043860" y="3797191"/>
                <a:ext cx="106784" cy="1407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5238624" y="3797191"/>
                <a:ext cx="106784" cy="1407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1" name="剪去单角的矩形 20"/>
            <p:cNvSpPr/>
            <p:nvPr/>
          </p:nvSpPr>
          <p:spPr>
            <a:xfrm flipH="1" flipV="1">
              <a:off x="5266528" y="3638125"/>
              <a:ext cx="45719" cy="88107"/>
            </a:xfrm>
            <a:prstGeom prst="snip1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497992" y="3688359"/>
            <a:ext cx="349019" cy="313842"/>
            <a:chOff x="2928203" y="5369694"/>
            <a:chExt cx="465358" cy="418456"/>
          </a:xfrm>
          <a:solidFill>
            <a:srgbClr val="202A36"/>
          </a:solidFill>
        </p:grpSpPr>
        <p:grpSp>
          <p:nvGrpSpPr>
            <p:cNvPr id="29" name="组合 28"/>
            <p:cNvGrpSpPr/>
            <p:nvPr/>
          </p:nvGrpSpPr>
          <p:grpSpPr>
            <a:xfrm>
              <a:off x="2928203" y="5369694"/>
              <a:ext cx="460390" cy="418456"/>
              <a:chOff x="10760386" y="4041158"/>
              <a:chExt cx="460390" cy="418456"/>
            </a:xfrm>
            <a:grpFill/>
          </p:grpSpPr>
          <p:sp>
            <p:nvSpPr>
              <p:cNvPr id="32" name="任意多边形 31"/>
              <p:cNvSpPr/>
              <p:nvPr/>
            </p:nvSpPr>
            <p:spPr>
              <a:xfrm>
                <a:off x="10813541" y="4041158"/>
                <a:ext cx="407235" cy="357637"/>
              </a:xfrm>
              <a:custGeom>
                <a:avLst/>
                <a:gdLst>
                  <a:gd name="connsiteX0" fmla="*/ 6665 w 406232"/>
                  <a:gd name="connsiteY0" fmla="*/ 305095 h 348959"/>
                  <a:gd name="connsiteX1" fmla="*/ 6665 w 406232"/>
                  <a:gd name="connsiteY1" fmla="*/ 226514 h 348959"/>
                  <a:gd name="connsiteX2" fmla="*/ 73340 w 406232"/>
                  <a:gd name="connsiteY2" fmla="*/ 128882 h 348959"/>
                  <a:gd name="connsiteX3" fmla="*/ 244790 w 406232"/>
                  <a:gd name="connsiteY3" fmla="*/ 43157 h 348959"/>
                  <a:gd name="connsiteX4" fmla="*/ 401952 w 406232"/>
                  <a:gd name="connsiteY4" fmla="*/ 295 h 348959"/>
                  <a:gd name="connsiteX5" fmla="*/ 359090 w 406232"/>
                  <a:gd name="connsiteY5" fmla="*/ 26489 h 348959"/>
                  <a:gd name="connsiteX6" fmla="*/ 330515 w 406232"/>
                  <a:gd name="connsiteY6" fmla="*/ 69351 h 348959"/>
                  <a:gd name="connsiteX7" fmla="*/ 304321 w 406232"/>
                  <a:gd name="connsiteY7" fmla="*/ 114595 h 348959"/>
                  <a:gd name="connsiteX8" fmla="*/ 278127 w 406232"/>
                  <a:gd name="connsiteY8" fmla="*/ 209845 h 348959"/>
                  <a:gd name="connsiteX9" fmla="*/ 211452 w 406232"/>
                  <a:gd name="connsiteY9" fmla="*/ 305095 h 348959"/>
                  <a:gd name="connsiteX10" fmla="*/ 128108 w 406232"/>
                  <a:gd name="connsiteY10" fmla="*/ 345576 h 348959"/>
                  <a:gd name="connsiteX11" fmla="*/ 44765 w 406232"/>
                  <a:gd name="connsiteY11" fmla="*/ 345576 h 348959"/>
                  <a:gd name="connsiteX12" fmla="*/ 6665 w 406232"/>
                  <a:gd name="connsiteY12" fmla="*/ 305095 h 348959"/>
                  <a:gd name="connsiteX0-1" fmla="*/ 6665 w 406232"/>
                  <a:gd name="connsiteY0-2" fmla="*/ 305095 h 348959"/>
                  <a:gd name="connsiteX1-3" fmla="*/ 6665 w 406232"/>
                  <a:gd name="connsiteY1-4" fmla="*/ 226514 h 348959"/>
                  <a:gd name="connsiteX2-5" fmla="*/ 73340 w 406232"/>
                  <a:gd name="connsiteY2-6" fmla="*/ 128882 h 348959"/>
                  <a:gd name="connsiteX3-7" fmla="*/ 244790 w 406232"/>
                  <a:gd name="connsiteY3-8" fmla="*/ 43157 h 348959"/>
                  <a:gd name="connsiteX4-9" fmla="*/ 401952 w 406232"/>
                  <a:gd name="connsiteY4-10" fmla="*/ 295 h 348959"/>
                  <a:gd name="connsiteX5-11" fmla="*/ 359090 w 406232"/>
                  <a:gd name="connsiteY5-12" fmla="*/ 26489 h 348959"/>
                  <a:gd name="connsiteX6-13" fmla="*/ 330515 w 406232"/>
                  <a:gd name="connsiteY6-14" fmla="*/ 69351 h 348959"/>
                  <a:gd name="connsiteX7-15" fmla="*/ 278127 w 406232"/>
                  <a:gd name="connsiteY7-16" fmla="*/ 209845 h 348959"/>
                  <a:gd name="connsiteX8-17" fmla="*/ 211452 w 406232"/>
                  <a:gd name="connsiteY8-18" fmla="*/ 305095 h 348959"/>
                  <a:gd name="connsiteX9-19" fmla="*/ 128108 w 406232"/>
                  <a:gd name="connsiteY9-20" fmla="*/ 345576 h 348959"/>
                  <a:gd name="connsiteX10-21" fmla="*/ 44765 w 406232"/>
                  <a:gd name="connsiteY10-22" fmla="*/ 345576 h 348959"/>
                  <a:gd name="connsiteX11-23" fmla="*/ 6665 w 406232"/>
                  <a:gd name="connsiteY11-24" fmla="*/ 305095 h 348959"/>
                  <a:gd name="connsiteX0-25" fmla="*/ 6665 w 406232"/>
                  <a:gd name="connsiteY0-26" fmla="*/ 305095 h 357637"/>
                  <a:gd name="connsiteX1-27" fmla="*/ 6665 w 406232"/>
                  <a:gd name="connsiteY1-28" fmla="*/ 226514 h 357637"/>
                  <a:gd name="connsiteX2-29" fmla="*/ 73340 w 406232"/>
                  <a:gd name="connsiteY2-30" fmla="*/ 128882 h 357637"/>
                  <a:gd name="connsiteX3-31" fmla="*/ 244790 w 406232"/>
                  <a:gd name="connsiteY3-32" fmla="*/ 43157 h 357637"/>
                  <a:gd name="connsiteX4-33" fmla="*/ 401952 w 406232"/>
                  <a:gd name="connsiteY4-34" fmla="*/ 295 h 357637"/>
                  <a:gd name="connsiteX5-35" fmla="*/ 359090 w 406232"/>
                  <a:gd name="connsiteY5-36" fmla="*/ 26489 h 357637"/>
                  <a:gd name="connsiteX6-37" fmla="*/ 330515 w 406232"/>
                  <a:gd name="connsiteY6-38" fmla="*/ 69351 h 357637"/>
                  <a:gd name="connsiteX7-39" fmla="*/ 278127 w 406232"/>
                  <a:gd name="connsiteY7-40" fmla="*/ 209845 h 357637"/>
                  <a:gd name="connsiteX8-41" fmla="*/ 211452 w 406232"/>
                  <a:gd name="connsiteY8-42" fmla="*/ 305095 h 357637"/>
                  <a:gd name="connsiteX9-43" fmla="*/ 120964 w 406232"/>
                  <a:gd name="connsiteY9-44" fmla="*/ 355101 h 357637"/>
                  <a:gd name="connsiteX10-45" fmla="*/ 44765 w 406232"/>
                  <a:gd name="connsiteY10-46" fmla="*/ 345576 h 357637"/>
                  <a:gd name="connsiteX11-47" fmla="*/ 6665 w 406232"/>
                  <a:gd name="connsiteY11-48" fmla="*/ 305095 h 357637"/>
                  <a:gd name="connsiteX0-49" fmla="*/ 6665 w 406232"/>
                  <a:gd name="connsiteY0-50" fmla="*/ 305095 h 357637"/>
                  <a:gd name="connsiteX1-51" fmla="*/ 6665 w 406232"/>
                  <a:gd name="connsiteY1-52" fmla="*/ 226514 h 357637"/>
                  <a:gd name="connsiteX2-53" fmla="*/ 73340 w 406232"/>
                  <a:gd name="connsiteY2-54" fmla="*/ 128882 h 357637"/>
                  <a:gd name="connsiteX3-55" fmla="*/ 244790 w 406232"/>
                  <a:gd name="connsiteY3-56" fmla="*/ 43157 h 357637"/>
                  <a:gd name="connsiteX4-57" fmla="*/ 401952 w 406232"/>
                  <a:gd name="connsiteY4-58" fmla="*/ 295 h 357637"/>
                  <a:gd name="connsiteX5-59" fmla="*/ 359090 w 406232"/>
                  <a:gd name="connsiteY5-60" fmla="*/ 26489 h 357637"/>
                  <a:gd name="connsiteX6-61" fmla="*/ 330515 w 406232"/>
                  <a:gd name="connsiteY6-62" fmla="*/ 69351 h 357637"/>
                  <a:gd name="connsiteX7-63" fmla="*/ 278127 w 406232"/>
                  <a:gd name="connsiteY7-64" fmla="*/ 209845 h 357637"/>
                  <a:gd name="connsiteX8-65" fmla="*/ 211452 w 406232"/>
                  <a:gd name="connsiteY8-66" fmla="*/ 305095 h 357637"/>
                  <a:gd name="connsiteX9-67" fmla="*/ 120964 w 406232"/>
                  <a:gd name="connsiteY9-68" fmla="*/ 355101 h 357637"/>
                  <a:gd name="connsiteX10-69" fmla="*/ 44765 w 406232"/>
                  <a:gd name="connsiteY10-70" fmla="*/ 345576 h 357637"/>
                  <a:gd name="connsiteX11-71" fmla="*/ 6665 w 406232"/>
                  <a:gd name="connsiteY11-72" fmla="*/ 305095 h 357637"/>
                  <a:gd name="connsiteX0-73" fmla="*/ 6665 w 406232"/>
                  <a:gd name="connsiteY0-74" fmla="*/ 305095 h 357637"/>
                  <a:gd name="connsiteX1-75" fmla="*/ 6665 w 406232"/>
                  <a:gd name="connsiteY1-76" fmla="*/ 226514 h 357637"/>
                  <a:gd name="connsiteX2-77" fmla="*/ 73340 w 406232"/>
                  <a:gd name="connsiteY2-78" fmla="*/ 128882 h 357637"/>
                  <a:gd name="connsiteX3-79" fmla="*/ 244790 w 406232"/>
                  <a:gd name="connsiteY3-80" fmla="*/ 43157 h 357637"/>
                  <a:gd name="connsiteX4-81" fmla="*/ 401952 w 406232"/>
                  <a:gd name="connsiteY4-82" fmla="*/ 295 h 357637"/>
                  <a:gd name="connsiteX5-83" fmla="*/ 359090 w 406232"/>
                  <a:gd name="connsiteY5-84" fmla="*/ 26489 h 357637"/>
                  <a:gd name="connsiteX6-85" fmla="*/ 330515 w 406232"/>
                  <a:gd name="connsiteY6-86" fmla="*/ 69351 h 357637"/>
                  <a:gd name="connsiteX7-87" fmla="*/ 278127 w 406232"/>
                  <a:gd name="connsiteY7-88" fmla="*/ 209845 h 357637"/>
                  <a:gd name="connsiteX8-89" fmla="*/ 211452 w 406232"/>
                  <a:gd name="connsiteY8-90" fmla="*/ 305095 h 357637"/>
                  <a:gd name="connsiteX9-91" fmla="*/ 120964 w 406232"/>
                  <a:gd name="connsiteY9-92" fmla="*/ 355101 h 357637"/>
                  <a:gd name="connsiteX10-93" fmla="*/ 44765 w 406232"/>
                  <a:gd name="connsiteY10-94" fmla="*/ 345576 h 357637"/>
                  <a:gd name="connsiteX11-95" fmla="*/ 6665 w 406232"/>
                  <a:gd name="connsiteY11-96" fmla="*/ 305095 h 357637"/>
                  <a:gd name="connsiteX0-97" fmla="*/ 6665 w 406232"/>
                  <a:gd name="connsiteY0-98" fmla="*/ 305095 h 357637"/>
                  <a:gd name="connsiteX1-99" fmla="*/ 6665 w 406232"/>
                  <a:gd name="connsiteY1-100" fmla="*/ 226514 h 357637"/>
                  <a:gd name="connsiteX2-101" fmla="*/ 73340 w 406232"/>
                  <a:gd name="connsiteY2-102" fmla="*/ 128882 h 357637"/>
                  <a:gd name="connsiteX3-103" fmla="*/ 244790 w 406232"/>
                  <a:gd name="connsiteY3-104" fmla="*/ 43157 h 357637"/>
                  <a:gd name="connsiteX4-105" fmla="*/ 401952 w 406232"/>
                  <a:gd name="connsiteY4-106" fmla="*/ 295 h 357637"/>
                  <a:gd name="connsiteX5-107" fmla="*/ 359090 w 406232"/>
                  <a:gd name="connsiteY5-108" fmla="*/ 26489 h 357637"/>
                  <a:gd name="connsiteX6-109" fmla="*/ 330515 w 406232"/>
                  <a:gd name="connsiteY6-110" fmla="*/ 69351 h 357637"/>
                  <a:gd name="connsiteX7-111" fmla="*/ 278127 w 406232"/>
                  <a:gd name="connsiteY7-112" fmla="*/ 209845 h 357637"/>
                  <a:gd name="connsiteX8-113" fmla="*/ 211452 w 406232"/>
                  <a:gd name="connsiteY8-114" fmla="*/ 305095 h 357637"/>
                  <a:gd name="connsiteX9-115" fmla="*/ 120964 w 406232"/>
                  <a:gd name="connsiteY9-116" fmla="*/ 355101 h 357637"/>
                  <a:gd name="connsiteX10-117" fmla="*/ 44765 w 406232"/>
                  <a:gd name="connsiteY10-118" fmla="*/ 345576 h 357637"/>
                  <a:gd name="connsiteX11-119" fmla="*/ 6665 w 406232"/>
                  <a:gd name="connsiteY11-120" fmla="*/ 305095 h 357637"/>
                  <a:gd name="connsiteX0-121" fmla="*/ 7668 w 407235"/>
                  <a:gd name="connsiteY0-122" fmla="*/ 305095 h 357637"/>
                  <a:gd name="connsiteX1-123" fmla="*/ 7668 w 407235"/>
                  <a:gd name="connsiteY1-124" fmla="*/ 226514 h 357637"/>
                  <a:gd name="connsiteX2-125" fmla="*/ 74343 w 407235"/>
                  <a:gd name="connsiteY2-126" fmla="*/ 128882 h 357637"/>
                  <a:gd name="connsiteX3-127" fmla="*/ 245793 w 407235"/>
                  <a:gd name="connsiteY3-128" fmla="*/ 43157 h 357637"/>
                  <a:gd name="connsiteX4-129" fmla="*/ 402955 w 407235"/>
                  <a:gd name="connsiteY4-130" fmla="*/ 295 h 357637"/>
                  <a:gd name="connsiteX5-131" fmla="*/ 360093 w 407235"/>
                  <a:gd name="connsiteY5-132" fmla="*/ 26489 h 357637"/>
                  <a:gd name="connsiteX6-133" fmla="*/ 331518 w 407235"/>
                  <a:gd name="connsiteY6-134" fmla="*/ 69351 h 357637"/>
                  <a:gd name="connsiteX7-135" fmla="*/ 279130 w 407235"/>
                  <a:gd name="connsiteY7-136" fmla="*/ 209845 h 357637"/>
                  <a:gd name="connsiteX8-137" fmla="*/ 212455 w 407235"/>
                  <a:gd name="connsiteY8-138" fmla="*/ 305095 h 357637"/>
                  <a:gd name="connsiteX9-139" fmla="*/ 121967 w 407235"/>
                  <a:gd name="connsiteY9-140" fmla="*/ 355101 h 357637"/>
                  <a:gd name="connsiteX10-141" fmla="*/ 45768 w 407235"/>
                  <a:gd name="connsiteY10-142" fmla="*/ 345576 h 357637"/>
                  <a:gd name="connsiteX11-143" fmla="*/ 7668 w 407235"/>
                  <a:gd name="connsiteY11-144" fmla="*/ 305095 h 3576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</a:cxnLst>
                <a:rect l="l" t="t" r="r" b="b"/>
                <a:pathLst>
                  <a:path w="407235" h="357637">
                    <a:moveTo>
                      <a:pt x="7668" y="305095"/>
                    </a:moveTo>
                    <a:cubicBezTo>
                      <a:pt x="1318" y="285251"/>
                      <a:pt x="-5826" y="270170"/>
                      <a:pt x="7668" y="226514"/>
                    </a:cubicBezTo>
                    <a:cubicBezTo>
                      <a:pt x="21162" y="182858"/>
                      <a:pt x="48943" y="149916"/>
                      <a:pt x="74343" y="128882"/>
                    </a:cubicBezTo>
                    <a:cubicBezTo>
                      <a:pt x="99743" y="107848"/>
                      <a:pt x="191024" y="64588"/>
                      <a:pt x="245793" y="43157"/>
                    </a:cubicBezTo>
                    <a:cubicBezTo>
                      <a:pt x="300562" y="21726"/>
                      <a:pt x="383905" y="3073"/>
                      <a:pt x="402955" y="295"/>
                    </a:cubicBezTo>
                    <a:cubicBezTo>
                      <a:pt x="422005" y="-2483"/>
                      <a:pt x="371999" y="14980"/>
                      <a:pt x="360093" y="26489"/>
                    </a:cubicBezTo>
                    <a:cubicBezTo>
                      <a:pt x="348187" y="37998"/>
                      <a:pt x="345012" y="38792"/>
                      <a:pt x="331518" y="69351"/>
                    </a:cubicBezTo>
                    <a:cubicBezTo>
                      <a:pt x="318024" y="99910"/>
                      <a:pt x="298974" y="170554"/>
                      <a:pt x="279130" y="209845"/>
                    </a:cubicBezTo>
                    <a:cubicBezTo>
                      <a:pt x="259286" y="249136"/>
                      <a:pt x="238649" y="280886"/>
                      <a:pt x="212455" y="305095"/>
                    </a:cubicBezTo>
                    <a:cubicBezTo>
                      <a:pt x="186261" y="329304"/>
                      <a:pt x="149748" y="348354"/>
                      <a:pt x="121967" y="355101"/>
                    </a:cubicBezTo>
                    <a:cubicBezTo>
                      <a:pt x="94186" y="361848"/>
                      <a:pt x="64818" y="353910"/>
                      <a:pt x="45768" y="345576"/>
                    </a:cubicBezTo>
                    <a:cubicBezTo>
                      <a:pt x="26718" y="337242"/>
                      <a:pt x="14018" y="324939"/>
                      <a:pt x="7668" y="3050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>
                <a:off x="10760386" y="4337977"/>
                <a:ext cx="95196" cy="121637"/>
              </a:xfrm>
              <a:custGeom>
                <a:avLst/>
                <a:gdLst>
                  <a:gd name="connsiteX0" fmla="*/ 114303 w 114583"/>
                  <a:gd name="connsiteY0" fmla="*/ 621 h 110589"/>
                  <a:gd name="connsiteX1" fmla="*/ 66678 w 114583"/>
                  <a:gd name="connsiteY1" fmla="*/ 60153 h 110589"/>
                  <a:gd name="connsiteX2" fmla="*/ 40484 w 114583"/>
                  <a:gd name="connsiteY2" fmla="*/ 110159 h 110589"/>
                  <a:gd name="connsiteX3" fmla="*/ 3 w 114583"/>
                  <a:gd name="connsiteY3" fmla="*/ 81584 h 110589"/>
                  <a:gd name="connsiteX4" fmla="*/ 42865 w 114583"/>
                  <a:gd name="connsiteY4" fmla="*/ 33959 h 110589"/>
                  <a:gd name="connsiteX5" fmla="*/ 114303 w 114583"/>
                  <a:gd name="connsiteY5" fmla="*/ 621 h 110589"/>
                  <a:gd name="connsiteX0-1" fmla="*/ 114303 w 114766"/>
                  <a:gd name="connsiteY0-2" fmla="*/ 7143 h 117111"/>
                  <a:gd name="connsiteX1-3" fmla="*/ 66678 w 114766"/>
                  <a:gd name="connsiteY1-4" fmla="*/ 66675 h 117111"/>
                  <a:gd name="connsiteX2-5" fmla="*/ 40484 w 114766"/>
                  <a:gd name="connsiteY2-6" fmla="*/ 116681 h 117111"/>
                  <a:gd name="connsiteX3-7" fmla="*/ 3 w 114766"/>
                  <a:gd name="connsiteY3-8" fmla="*/ 88106 h 117111"/>
                  <a:gd name="connsiteX4-9" fmla="*/ 42865 w 114766"/>
                  <a:gd name="connsiteY4-10" fmla="*/ 40481 h 117111"/>
                  <a:gd name="connsiteX5-11" fmla="*/ 88109 w 114766"/>
                  <a:gd name="connsiteY5-12" fmla="*/ 4762 h 117111"/>
                  <a:gd name="connsiteX6" fmla="*/ 114303 w 114766"/>
                  <a:gd name="connsiteY6" fmla="*/ 7143 h 117111"/>
                  <a:gd name="connsiteX0-13" fmla="*/ 114306 w 114769"/>
                  <a:gd name="connsiteY0-14" fmla="*/ 7143 h 109586"/>
                  <a:gd name="connsiteX1-15" fmla="*/ 66681 w 114769"/>
                  <a:gd name="connsiteY1-16" fmla="*/ 66675 h 109586"/>
                  <a:gd name="connsiteX2-17" fmla="*/ 29099 w 114769"/>
                  <a:gd name="connsiteY2-18" fmla="*/ 108934 h 109586"/>
                  <a:gd name="connsiteX3-19" fmla="*/ 6 w 114769"/>
                  <a:gd name="connsiteY3-20" fmla="*/ 88106 h 109586"/>
                  <a:gd name="connsiteX4-21" fmla="*/ 42868 w 114769"/>
                  <a:gd name="connsiteY4-22" fmla="*/ 40481 h 109586"/>
                  <a:gd name="connsiteX5-23" fmla="*/ 88112 w 114769"/>
                  <a:gd name="connsiteY5-24" fmla="*/ 4762 h 109586"/>
                  <a:gd name="connsiteX6-25" fmla="*/ 114306 w 114769"/>
                  <a:gd name="connsiteY6-26" fmla="*/ 7143 h 109586"/>
                  <a:gd name="connsiteX0-27" fmla="*/ 148467 w 148642"/>
                  <a:gd name="connsiteY0-28" fmla="*/ 2864 h 123382"/>
                  <a:gd name="connsiteX1-29" fmla="*/ 66681 w 148642"/>
                  <a:gd name="connsiteY1-30" fmla="*/ 80472 h 123382"/>
                  <a:gd name="connsiteX2-31" fmla="*/ 29099 w 148642"/>
                  <a:gd name="connsiteY2-32" fmla="*/ 122731 h 123382"/>
                  <a:gd name="connsiteX3-33" fmla="*/ 6 w 148642"/>
                  <a:gd name="connsiteY3-34" fmla="*/ 101903 h 123382"/>
                  <a:gd name="connsiteX4-35" fmla="*/ 42868 w 148642"/>
                  <a:gd name="connsiteY4-36" fmla="*/ 54278 h 123382"/>
                  <a:gd name="connsiteX5-37" fmla="*/ 88112 w 148642"/>
                  <a:gd name="connsiteY5-38" fmla="*/ 18559 h 123382"/>
                  <a:gd name="connsiteX6-39" fmla="*/ 148467 w 148642"/>
                  <a:gd name="connsiteY6-40" fmla="*/ 2864 h 123382"/>
                  <a:gd name="connsiteX0-41" fmla="*/ 148467 w 151739"/>
                  <a:gd name="connsiteY0-42" fmla="*/ 11381 h 131899"/>
                  <a:gd name="connsiteX1-43" fmla="*/ 66681 w 151739"/>
                  <a:gd name="connsiteY1-44" fmla="*/ 88989 h 131899"/>
                  <a:gd name="connsiteX2-45" fmla="*/ 29099 w 151739"/>
                  <a:gd name="connsiteY2-46" fmla="*/ 131248 h 131899"/>
                  <a:gd name="connsiteX3-47" fmla="*/ 6 w 151739"/>
                  <a:gd name="connsiteY3-48" fmla="*/ 110420 h 131899"/>
                  <a:gd name="connsiteX4-49" fmla="*/ 42868 w 151739"/>
                  <a:gd name="connsiteY4-50" fmla="*/ 62795 h 131899"/>
                  <a:gd name="connsiteX5-51" fmla="*/ 129865 w 151739"/>
                  <a:gd name="connsiteY5-52" fmla="*/ 3837 h 131899"/>
                  <a:gd name="connsiteX6-53" fmla="*/ 148467 w 151739"/>
                  <a:gd name="connsiteY6-54" fmla="*/ 11381 h 13189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25" y="connsiteY6-26"/>
                  </a:cxn>
                </a:cxnLst>
                <a:rect l="l" t="t" r="r" b="b"/>
                <a:pathLst>
                  <a:path w="151739" h="131899">
                    <a:moveTo>
                      <a:pt x="148467" y="11381"/>
                    </a:moveTo>
                    <a:cubicBezTo>
                      <a:pt x="137936" y="25573"/>
                      <a:pt x="86576" y="69011"/>
                      <a:pt x="66681" y="88989"/>
                    </a:cubicBezTo>
                    <a:cubicBezTo>
                      <a:pt x="46786" y="108967"/>
                      <a:pt x="40211" y="127676"/>
                      <a:pt x="29099" y="131248"/>
                    </a:cubicBezTo>
                    <a:cubicBezTo>
                      <a:pt x="17987" y="134820"/>
                      <a:pt x="-391" y="123120"/>
                      <a:pt x="6" y="110420"/>
                    </a:cubicBezTo>
                    <a:cubicBezTo>
                      <a:pt x="403" y="97720"/>
                      <a:pt x="21225" y="80559"/>
                      <a:pt x="42868" y="62795"/>
                    </a:cubicBezTo>
                    <a:cubicBezTo>
                      <a:pt x="64511" y="45031"/>
                      <a:pt x="117959" y="9393"/>
                      <a:pt x="129865" y="3837"/>
                    </a:cubicBezTo>
                    <a:cubicBezTo>
                      <a:pt x="141771" y="-1719"/>
                      <a:pt x="158998" y="-2811"/>
                      <a:pt x="148467" y="113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30" name="任意多边形 29"/>
            <p:cNvSpPr/>
            <p:nvPr/>
          </p:nvSpPr>
          <p:spPr>
            <a:xfrm>
              <a:off x="3070141" y="5369694"/>
              <a:ext cx="323420" cy="355925"/>
            </a:xfrm>
            <a:custGeom>
              <a:avLst/>
              <a:gdLst>
                <a:gd name="connsiteX0" fmla="*/ 319140 w 323420"/>
                <a:gd name="connsiteY0" fmla="*/ 295 h 355925"/>
                <a:gd name="connsiteX1" fmla="*/ 276278 w 323420"/>
                <a:gd name="connsiteY1" fmla="*/ 26489 h 355925"/>
                <a:gd name="connsiteX2" fmla="*/ 247703 w 323420"/>
                <a:gd name="connsiteY2" fmla="*/ 69351 h 355925"/>
                <a:gd name="connsiteX3" fmla="*/ 195315 w 323420"/>
                <a:gd name="connsiteY3" fmla="*/ 209845 h 355925"/>
                <a:gd name="connsiteX4" fmla="*/ 128640 w 323420"/>
                <a:gd name="connsiteY4" fmla="*/ 305095 h 355925"/>
                <a:gd name="connsiteX5" fmla="*/ 84656 w 323420"/>
                <a:gd name="connsiteY5" fmla="*/ 336177 h 355925"/>
                <a:gd name="connsiteX6" fmla="*/ 36710 w 323420"/>
                <a:gd name="connsiteY6" fmla="*/ 355132 h 355925"/>
                <a:gd name="connsiteX7" fmla="*/ 0 w 323420"/>
                <a:gd name="connsiteY7" fmla="*/ 355925 h 355925"/>
                <a:gd name="connsiteX8" fmla="*/ 82794 w 323420"/>
                <a:gd name="connsiteY8" fmla="*/ 77974 h 355925"/>
                <a:gd name="connsiteX9" fmla="*/ 115655 w 323420"/>
                <a:gd name="connsiteY9" fmla="*/ 62635 h 355925"/>
                <a:gd name="connsiteX10" fmla="*/ 161978 w 323420"/>
                <a:gd name="connsiteY10" fmla="*/ 43157 h 355925"/>
                <a:gd name="connsiteX11" fmla="*/ 319140 w 323420"/>
                <a:gd name="connsiteY11" fmla="*/ 295 h 35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3420" h="355925">
                  <a:moveTo>
                    <a:pt x="319140" y="295"/>
                  </a:moveTo>
                  <a:cubicBezTo>
                    <a:pt x="338190" y="-2483"/>
                    <a:pt x="288184" y="14980"/>
                    <a:pt x="276278" y="26489"/>
                  </a:cubicBezTo>
                  <a:cubicBezTo>
                    <a:pt x="264372" y="37998"/>
                    <a:pt x="261197" y="38792"/>
                    <a:pt x="247703" y="69351"/>
                  </a:cubicBezTo>
                  <a:cubicBezTo>
                    <a:pt x="234209" y="99910"/>
                    <a:pt x="215159" y="170554"/>
                    <a:pt x="195315" y="209845"/>
                  </a:cubicBezTo>
                  <a:cubicBezTo>
                    <a:pt x="175471" y="249136"/>
                    <a:pt x="154834" y="280886"/>
                    <a:pt x="128640" y="305095"/>
                  </a:cubicBezTo>
                  <a:lnTo>
                    <a:pt x="84656" y="336177"/>
                  </a:lnTo>
                  <a:lnTo>
                    <a:pt x="36710" y="355132"/>
                  </a:lnTo>
                  <a:lnTo>
                    <a:pt x="0" y="355925"/>
                  </a:lnTo>
                  <a:lnTo>
                    <a:pt x="82794" y="77974"/>
                  </a:lnTo>
                  <a:lnTo>
                    <a:pt x="115655" y="62635"/>
                  </a:lnTo>
                  <a:cubicBezTo>
                    <a:pt x="132312" y="55237"/>
                    <a:pt x="148286" y="48515"/>
                    <a:pt x="161978" y="43157"/>
                  </a:cubicBezTo>
                  <a:cubicBezTo>
                    <a:pt x="216747" y="21726"/>
                    <a:pt x="300090" y="3073"/>
                    <a:pt x="319140" y="2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2996123" y="5505148"/>
              <a:ext cx="181927" cy="183765"/>
            </a:xfrm>
            <a:custGeom>
              <a:avLst/>
              <a:gdLst>
                <a:gd name="connsiteX0" fmla="*/ 975 w 178496"/>
                <a:gd name="connsiteY0" fmla="*/ 166776 h 170879"/>
                <a:gd name="connsiteX1" fmla="*/ 91463 w 178496"/>
                <a:gd name="connsiteY1" fmla="*/ 64383 h 170879"/>
                <a:gd name="connsiteX2" fmla="*/ 177188 w 178496"/>
                <a:gd name="connsiteY2" fmla="*/ 89 h 170879"/>
                <a:gd name="connsiteX3" fmla="*/ 136706 w 178496"/>
                <a:gd name="connsiteY3" fmla="*/ 52476 h 170879"/>
                <a:gd name="connsiteX4" fmla="*/ 48600 w 178496"/>
                <a:gd name="connsiteY4" fmla="*/ 138201 h 170879"/>
                <a:gd name="connsiteX5" fmla="*/ 975 w 178496"/>
                <a:gd name="connsiteY5" fmla="*/ 166776 h 170879"/>
                <a:gd name="connsiteX0-1" fmla="*/ 3352 w 180873"/>
                <a:gd name="connsiteY0-2" fmla="*/ 166776 h 173137"/>
                <a:gd name="connsiteX1-3" fmla="*/ 93840 w 180873"/>
                <a:gd name="connsiteY1-4" fmla="*/ 64383 h 173137"/>
                <a:gd name="connsiteX2-5" fmla="*/ 179565 w 180873"/>
                <a:gd name="connsiteY2-6" fmla="*/ 89 h 173137"/>
                <a:gd name="connsiteX3-7" fmla="*/ 139083 w 180873"/>
                <a:gd name="connsiteY3-8" fmla="*/ 52476 h 173137"/>
                <a:gd name="connsiteX4-9" fmla="*/ 50977 w 180873"/>
                <a:gd name="connsiteY4-10" fmla="*/ 138201 h 173137"/>
                <a:gd name="connsiteX5-11" fmla="*/ 22402 w 180873"/>
                <a:gd name="connsiteY5-12" fmla="*/ 159633 h 173137"/>
                <a:gd name="connsiteX6" fmla="*/ 3352 w 180873"/>
                <a:gd name="connsiteY6" fmla="*/ 166776 h 173137"/>
                <a:gd name="connsiteX0-13" fmla="*/ 4789 w 182310"/>
                <a:gd name="connsiteY0-14" fmla="*/ 166776 h 185696"/>
                <a:gd name="connsiteX1-15" fmla="*/ 95277 w 182310"/>
                <a:gd name="connsiteY1-16" fmla="*/ 64383 h 185696"/>
                <a:gd name="connsiteX2-17" fmla="*/ 181002 w 182310"/>
                <a:gd name="connsiteY2-18" fmla="*/ 89 h 185696"/>
                <a:gd name="connsiteX3-19" fmla="*/ 140520 w 182310"/>
                <a:gd name="connsiteY3-20" fmla="*/ 52476 h 185696"/>
                <a:gd name="connsiteX4-21" fmla="*/ 52414 w 182310"/>
                <a:gd name="connsiteY4-22" fmla="*/ 138201 h 185696"/>
                <a:gd name="connsiteX5-23" fmla="*/ 16695 w 182310"/>
                <a:gd name="connsiteY5-24" fmla="*/ 183445 h 185696"/>
                <a:gd name="connsiteX6-25" fmla="*/ 4789 w 182310"/>
                <a:gd name="connsiteY6-26" fmla="*/ 166776 h 185696"/>
                <a:gd name="connsiteX0-27" fmla="*/ 4789 w 181809"/>
                <a:gd name="connsiteY0-28" fmla="*/ 166776 h 185696"/>
                <a:gd name="connsiteX1-29" fmla="*/ 95277 w 181809"/>
                <a:gd name="connsiteY1-30" fmla="*/ 64383 h 185696"/>
                <a:gd name="connsiteX2-31" fmla="*/ 181002 w 181809"/>
                <a:gd name="connsiteY2-32" fmla="*/ 89 h 185696"/>
                <a:gd name="connsiteX3-33" fmla="*/ 133376 w 181809"/>
                <a:gd name="connsiteY3-34" fmla="*/ 52476 h 185696"/>
                <a:gd name="connsiteX4-35" fmla="*/ 52414 w 181809"/>
                <a:gd name="connsiteY4-36" fmla="*/ 138201 h 185696"/>
                <a:gd name="connsiteX5-37" fmla="*/ 16695 w 181809"/>
                <a:gd name="connsiteY5-38" fmla="*/ 183445 h 185696"/>
                <a:gd name="connsiteX6-39" fmla="*/ 4789 w 181809"/>
                <a:gd name="connsiteY6-40" fmla="*/ 166776 h 185696"/>
                <a:gd name="connsiteX0-41" fmla="*/ 4789 w 181809"/>
                <a:gd name="connsiteY0-42" fmla="*/ 166776 h 185696"/>
                <a:gd name="connsiteX1-43" fmla="*/ 95277 w 181809"/>
                <a:gd name="connsiteY1-44" fmla="*/ 64383 h 185696"/>
                <a:gd name="connsiteX2-45" fmla="*/ 181002 w 181809"/>
                <a:gd name="connsiteY2-46" fmla="*/ 89 h 185696"/>
                <a:gd name="connsiteX3-47" fmla="*/ 133376 w 181809"/>
                <a:gd name="connsiteY3-48" fmla="*/ 52476 h 185696"/>
                <a:gd name="connsiteX4-49" fmla="*/ 52414 w 181809"/>
                <a:gd name="connsiteY4-50" fmla="*/ 133439 h 185696"/>
                <a:gd name="connsiteX5-51" fmla="*/ 16695 w 181809"/>
                <a:gd name="connsiteY5-52" fmla="*/ 183445 h 185696"/>
                <a:gd name="connsiteX6-53" fmla="*/ 4789 w 181809"/>
                <a:gd name="connsiteY6-54" fmla="*/ 166776 h 185696"/>
                <a:gd name="connsiteX0-55" fmla="*/ 6892 w 183912"/>
                <a:gd name="connsiteY0-56" fmla="*/ 166776 h 183799"/>
                <a:gd name="connsiteX1-57" fmla="*/ 97380 w 183912"/>
                <a:gd name="connsiteY1-58" fmla="*/ 64383 h 183799"/>
                <a:gd name="connsiteX2-59" fmla="*/ 183105 w 183912"/>
                <a:gd name="connsiteY2-60" fmla="*/ 89 h 183799"/>
                <a:gd name="connsiteX3-61" fmla="*/ 135479 w 183912"/>
                <a:gd name="connsiteY3-62" fmla="*/ 52476 h 183799"/>
                <a:gd name="connsiteX4-63" fmla="*/ 54517 w 183912"/>
                <a:gd name="connsiteY4-64" fmla="*/ 133439 h 183799"/>
                <a:gd name="connsiteX5-65" fmla="*/ 11655 w 183912"/>
                <a:gd name="connsiteY5-66" fmla="*/ 181064 h 183799"/>
                <a:gd name="connsiteX6-67" fmla="*/ 6892 w 183912"/>
                <a:gd name="connsiteY6-68" fmla="*/ 166776 h 183799"/>
                <a:gd name="connsiteX0-69" fmla="*/ 6892 w 183575"/>
                <a:gd name="connsiteY0-70" fmla="*/ 166823 h 183846"/>
                <a:gd name="connsiteX1-71" fmla="*/ 97380 w 183575"/>
                <a:gd name="connsiteY1-72" fmla="*/ 64430 h 183846"/>
                <a:gd name="connsiteX2-73" fmla="*/ 183105 w 183575"/>
                <a:gd name="connsiteY2-74" fmla="*/ 136 h 183846"/>
                <a:gd name="connsiteX3-75" fmla="*/ 128336 w 183575"/>
                <a:gd name="connsiteY3-76" fmla="*/ 50142 h 183846"/>
                <a:gd name="connsiteX4-77" fmla="*/ 54517 w 183575"/>
                <a:gd name="connsiteY4-78" fmla="*/ 133486 h 183846"/>
                <a:gd name="connsiteX5-79" fmla="*/ 11655 w 183575"/>
                <a:gd name="connsiteY5-80" fmla="*/ 181111 h 183846"/>
                <a:gd name="connsiteX6-81" fmla="*/ 6892 w 183575"/>
                <a:gd name="connsiteY6-82" fmla="*/ 166823 h 183846"/>
                <a:gd name="connsiteX0-83" fmla="*/ 6892 w 183417"/>
                <a:gd name="connsiteY0-84" fmla="*/ 166742 h 183765"/>
                <a:gd name="connsiteX1-85" fmla="*/ 97380 w 183417"/>
                <a:gd name="connsiteY1-86" fmla="*/ 64349 h 183765"/>
                <a:gd name="connsiteX2-87" fmla="*/ 183105 w 183417"/>
                <a:gd name="connsiteY2-88" fmla="*/ 55 h 183765"/>
                <a:gd name="connsiteX3-89" fmla="*/ 123574 w 183417"/>
                <a:gd name="connsiteY3-90" fmla="*/ 54824 h 183765"/>
                <a:gd name="connsiteX4-91" fmla="*/ 54517 w 183417"/>
                <a:gd name="connsiteY4-92" fmla="*/ 133405 h 183765"/>
                <a:gd name="connsiteX5-93" fmla="*/ 11655 w 183417"/>
                <a:gd name="connsiteY5-94" fmla="*/ 181030 h 183765"/>
                <a:gd name="connsiteX6-95" fmla="*/ 6892 w 183417"/>
                <a:gd name="connsiteY6-96" fmla="*/ 166742 h 183765"/>
                <a:gd name="connsiteX0-97" fmla="*/ 5402 w 181927"/>
                <a:gd name="connsiteY0-98" fmla="*/ 166742 h 183765"/>
                <a:gd name="connsiteX1-99" fmla="*/ 95890 w 181927"/>
                <a:gd name="connsiteY1-100" fmla="*/ 64349 h 183765"/>
                <a:gd name="connsiteX2-101" fmla="*/ 181615 w 181927"/>
                <a:gd name="connsiteY2-102" fmla="*/ 55 h 183765"/>
                <a:gd name="connsiteX3-103" fmla="*/ 122084 w 181927"/>
                <a:gd name="connsiteY3-104" fmla="*/ 54824 h 183765"/>
                <a:gd name="connsiteX4-105" fmla="*/ 53027 w 181927"/>
                <a:gd name="connsiteY4-106" fmla="*/ 133405 h 183765"/>
                <a:gd name="connsiteX5-107" fmla="*/ 14927 w 181927"/>
                <a:gd name="connsiteY5-108" fmla="*/ 181030 h 183765"/>
                <a:gd name="connsiteX6-109" fmla="*/ 5402 w 181927"/>
                <a:gd name="connsiteY6-110" fmla="*/ 166742 h 18376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25" y="connsiteY6-26"/>
                </a:cxn>
              </a:cxnLst>
              <a:rect l="l" t="t" r="r" b="b"/>
              <a:pathLst>
                <a:path w="181927" h="183765">
                  <a:moveTo>
                    <a:pt x="5402" y="166742"/>
                  </a:moveTo>
                  <a:cubicBezTo>
                    <a:pt x="18896" y="147295"/>
                    <a:pt x="66521" y="92130"/>
                    <a:pt x="95890" y="64349"/>
                  </a:cubicBezTo>
                  <a:cubicBezTo>
                    <a:pt x="125259" y="36568"/>
                    <a:pt x="177249" y="1642"/>
                    <a:pt x="181615" y="55"/>
                  </a:cubicBezTo>
                  <a:cubicBezTo>
                    <a:pt x="185981" y="-1532"/>
                    <a:pt x="143515" y="31805"/>
                    <a:pt x="122084" y="54824"/>
                  </a:cubicBezTo>
                  <a:cubicBezTo>
                    <a:pt x="100653" y="77843"/>
                    <a:pt x="70886" y="112371"/>
                    <a:pt x="53027" y="133405"/>
                  </a:cubicBezTo>
                  <a:cubicBezTo>
                    <a:pt x="35168" y="154439"/>
                    <a:pt x="22865" y="176268"/>
                    <a:pt x="14927" y="181030"/>
                  </a:cubicBezTo>
                  <a:cubicBezTo>
                    <a:pt x="6990" y="185793"/>
                    <a:pt x="-8092" y="186189"/>
                    <a:pt x="5402" y="1667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4384258" y="1431002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47"/>
          <p:cNvSpPr>
            <a:spLocks noChangeArrowheads="1"/>
          </p:cNvSpPr>
          <p:nvPr/>
        </p:nvSpPr>
        <p:spPr bwMode="auto">
          <a:xfrm>
            <a:off x="4384258" y="1794374"/>
            <a:ext cx="1686651" cy="7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36" name="矩形 35"/>
          <p:cNvSpPr/>
          <p:nvPr/>
        </p:nvSpPr>
        <p:spPr>
          <a:xfrm>
            <a:off x="6307872" y="1431002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47"/>
          <p:cNvSpPr>
            <a:spLocks noChangeArrowheads="1"/>
          </p:cNvSpPr>
          <p:nvPr/>
        </p:nvSpPr>
        <p:spPr bwMode="auto">
          <a:xfrm>
            <a:off x="6307869" y="1794374"/>
            <a:ext cx="1675206" cy="7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38" name="矩形 37"/>
          <p:cNvSpPr/>
          <p:nvPr/>
        </p:nvSpPr>
        <p:spPr>
          <a:xfrm>
            <a:off x="4384258" y="2975279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47"/>
          <p:cNvSpPr>
            <a:spLocks noChangeArrowheads="1"/>
          </p:cNvSpPr>
          <p:nvPr/>
        </p:nvSpPr>
        <p:spPr bwMode="auto">
          <a:xfrm>
            <a:off x="4384258" y="3338651"/>
            <a:ext cx="1686651" cy="7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40" name="矩形 39"/>
          <p:cNvSpPr/>
          <p:nvPr/>
        </p:nvSpPr>
        <p:spPr>
          <a:xfrm>
            <a:off x="6307872" y="2975279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7"/>
          <p:cNvSpPr>
            <a:spLocks noChangeArrowheads="1"/>
          </p:cNvSpPr>
          <p:nvPr/>
        </p:nvSpPr>
        <p:spPr bwMode="auto">
          <a:xfrm>
            <a:off x="6307869" y="3338651"/>
            <a:ext cx="1675206" cy="7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问题评估</a:t>
            </a:r>
          </a:p>
        </p:txBody>
      </p:sp>
      <p:sp>
        <p:nvSpPr>
          <p:cNvPr id="43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4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4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2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4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800"/>
                            </p:stCondLst>
                            <p:childTnLst>
                              <p:par>
                                <p:cTn id="7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909091" y="1289133"/>
            <a:ext cx="3576576" cy="3595789"/>
            <a:chOff x="3513680" y="1931126"/>
            <a:chExt cx="5164640" cy="5192384"/>
          </a:xfrm>
        </p:grpSpPr>
        <p:pic>
          <p:nvPicPr>
            <p:cNvPr id="22" name="Picture 2" descr="E:\lizzy\PPT-by lizzy\自制PNG\iphone5-b.png"/>
            <p:cNvPicPr>
              <a:picLocks noChangeAspect="1" noChangeArrowheads="1"/>
            </p:cNvPicPr>
            <p:nvPr/>
          </p:nvPicPr>
          <p:blipFill rotWithShape="1">
            <a:blip r:embed="rId2" cstate="screen"/>
            <a:srcRect t="-2"/>
            <a:stretch>
              <a:fillRect/>
            </a:stretch>
          </p:blipFill>
          <p:spPr bwMode="auto">
            <a:xfrm>
              <a:off x="3513680" y="1931126"/>
              <a:ext cx="5164640" cy="5192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矩形 22"/>
            <p:cNvSpPr/>
            <p:nvPr/>
          </p:nvSpPr>
          <p:spPr>
            <a:xfrm>
              <a:off x="4405360" y="3112169"/>
              <a:ext cx="3276704" cy="4011341"/>
            </a:xfrm>
            <a:prstGeom prst="rect">
              <a:avLst/>
            </a:prstGeom>
            <a:blipFill>
              <a:blip r:embed="rId3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650963" y="2278021"/>
            <a:ext cx="1113111" cy="1113111"/>
            <a:chOff x="3427660" y="3452388"/>
            <a:chExt cx="1484148" cy="1484148"/>
          </a:xfrm>
        </p:grpSpPr>
        <p:sp>
          <p:nvSpPr>
            <p:cNvPr id="25" name="椭圆 24"/>
            <p:cNvSpPr/>
            <p:nvPr/>
          </p:nvSpPr>
          <p:spPr>
            <a:xfrm>
              <a:off x="3427660" y="3452388"/>
              <a:ext cx="1484148" cy="1484148"/>
            </a:xfrm>
            <a:prstGeom prst="ellipse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组合 25"/>
            <p:cNvGrpSpPr>
              <a:grpSpLocks noChangeAspect="1"/>
            </p:cNvGrpSpPr>
            <p:nvPr/>
          </p:nvGrpSpPr>
          <p:grpSpPr>
            <a:xfrm>
              <a:off x="3809886" y="3874477"/>
              <a:ext cx="719696" cy="551771"/>
              <a:chOff x="5611813" y="1835150"/>
              <a:chExt cx="285750" cy="219076"/>
            </a:xfrm>
            <a:solidFill>
              <a:schemeClr val="bg1"/>
            </a:solidFill>
          </p:grpSpPr>
          <p:sp>
            <p:nvSpPr>
              <p:cNvPr id="27" name="Freeform 57"/>
              <p:cNvSpPr/>
              <p:nvPr/>
            </p:nvSpPr>
            <p:spPr bwMode="auto">
              <a:xfrm>
                <a:off x="5611813" y="2046288"/>
                <a:ext cx="285750" cy="7938"/>
              </a:xfrm>
              <a:custGeom>
                <a:avLst/>
                <a:gdLst>
                  <a:gd name="T0" fmla="*/ 2 w 76"/>
                  <a:gd name="T1" fmla="*/ 2 h 2"/>
                  <a:gd name="T2" fmla="*/ 0 w 76"/>
                  <a:gd name="T3" fmla="*/ 1 h 2"/>
                  <a:gd name="T4" fmla="*/ 2 w 76"/>
                  <a:gd name="T5" fmla="*/ 0 h 2"/>
                  <a:gd name="T6" fmla="*/ 75 w 76"/>
                  <a:gd name="T7" fmla="*/ 0 h 2"/>
                  <a:gd name="T8" fmla="*/ 76 w 76"/>
                  <a:gd name="T9" fmla="*/ 1 h 2"/>
                  <a:gd name="T10" fmla="*/ 75 w 76"/>
                  <a:gd name="T11" fmla="*/ 2 h 2"/>
                  <a:gd name="T12" fmla="*/ 2 w 76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2">
                    <a:moveTo>
                      <a:pt x="2" y="2"/>
                    </a:moveTo>
                    <a:cubicBezTo>
                      <a:pt x="1" y="2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5" y="0"/>
                      <a:pt x="76" y="0"/>
                      <a:pt x="76" y="1"/>
                    </a:cubicBezTo>
                    <a:cubicBezTo>
                      <a:pt x="76" y="2"/>
                      <a:pt x="75" y="2"/>
                      <a:pt x="75" y="2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Rectangle 58"/>
              <p:cNvSpPr>
                <a:spLocks noChangeArrowheads="1"/>
              </p:cNvSpPr>
              <p:nvPr/>
            </p:nvSpPr>
            <p:spPr bwMode="auto">
              <a:xfrm>
                <a:off x="5648326" y="1884363"/>
                <a:ext cx="41275" cy="1397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Rectangle 59"/>
              <p:cNvSpPr>
                <a:spLocks noChangeArrowheads="1"/>
              </p:cNvSpPr>
              <p:nvPr/>
            </p:nvSpPr>
            <p:spPr bwMode="auto">
              <a:xfrm>
                <a:off x="5708651" y="1835150"/>
                <a:ext cx="41275" cy="1889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Rectangle 60"/>
              <p:cNvSpPr>
                <a:spLocks noChangeArrowheads="1"/>
              </p:cNvSpPr>
              <p:nvPr/>
            </p:nvSpPr>
            <p:spPr bwMode="auto">
              <a:xfrm>
                <a:off x="5768976" y="1895475"/>
                <a:ext cx="41275" cy="128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Rectangle 61"/>
              <p:cNvSpPr>
                <a:spLocks noChangeArrowheads="1"/>
              </p:cNvSpPr>
              <p:nvPr/>
            </p:nvSpPr>
            <p:spPr bwMode="auto">
              <a:xfrm>
                <a:off x="5829301" y="1936750"/>
                <a:ext cx="41275" cy="873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5495503" y="3001603"/>
            <a:ext cx="1113111" cy="1113111"/>
            <a:chOff x="7270150" y="4604902"/>
            <a:chExt cx="1484148" cy="1484148"/>
          </a:xfrm>
        </p:grpSpPr>
        <p:sp>
          <p:nvSpPr>
            <p:cNvPr id="33" name="椭圆 32"/>
            <p:cNvSpPr/>
            <p:nvPr/>
          </p:nvSpPr>
          <p:spPr>
            <a:xfrm>
              <a:off x="7270150" y="4604902"/>
              <a:ext cx="1484148" cy="1484148"/>
            </a:xfrm>
            <a:prstGeom prst="ellipse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形标注 33"/>
            <p:cNvSpPr/>
            <p:nvPr/>
          </p:nvSpPr>
          <p:spPr>
            <a:xfrm>
              <a:off x="7640426" y="5076976"/>
              <a:ext cx="743596" cy="540000"/>
            </a:xfrm>
            <a:prstGeom prst="wedgeEllipseCallout">
              <a:avLst>
                <a:gd name="adj1" fmla="val -38188"/>
                <a:gd name="adj2" fmla="val 618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6372560" y="880019"/>
            <a:ext cx="1010525" cy="330858"/>
          </a:xfrm>
          <a:prstGeom prst="rect">
            <a:avLst/>
          </a:prstGeom>
        </p:spPr>
        <p:txBody>
          <a:bodyPr wrap="none" lIns="68576" tIns="34289" rIns="68576" bIns="34289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47"/>
          <p:cNvSpPr>
            <a:spLocks noChangeArrowheads="1"/>
          </p:cNvSpPr>
          <p:nvPr/>
        </p:nvSpPr>
        <p:spPr bwMode="auto">
          <a:xfrm>
            <a:off x="6372564" y="1218600"/>
            <a:ext cx="1589279" cy="678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6" tIns="34289" rIns="68576" bIns="34289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在此录入本图表的综合描述说明，在此录入本图表的综合描述说明。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5099628" y="866276"/>
            <a:ext cx="1113111" cy="1113111"/>
            <a:chOff x="7270150" y="1939337"/>
            <a:chExt cx="1484148" cy="1484148"/>
          </a:xfrm>
        </p:grpSpPr>
        <p:sp>
          <p:nvSpPr>
            <p:cNvPr id="38" name="椭圆 37"/>
            <p:cNvSpPr/>
            <p:nvPr/>
          </p:nvSpPr>
          <p:spPr>
            <a:xfrm>
              <a:off x="7270150" y="1939337"/>
              <a:ext cx="1484148" cy="1484148"/>
            </a:xfrm>
            <a:prstGeom prst="ellipse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7628394" y="2388545"/>
              <a:ext cx="767661" cy="585733"/>
              <a:chOff x="12227116" y="4392007"/>
              <a:chExt cx="627436" cy="478740"/>
            </a:xfrm>
          </p:grpSpPr>
          <p:sp>
            <p:nvSpPr>
              <p:cNvPr id="40" name="Freeform 112"/>
              <p:cNvSpPr>
                <a:spLocks noEditPoints="1"/>
              </p:cNvSpPr>
              <p:nvPr/>
            </p:nvSpPr>
            <p:spPr bwMode="auto">
              <a:xfrm>
                <a:off x="12303279" y="4392007"/>
                <a:ext cx="482364" cy="301026"/>
              </a:xfrm>
              <a:custGeom>
                <a:avLst/>
                <a:gdLst>
                  <a:gd name="T0" fmla="*/ 52 w 56"/>
                  <a:gd name="T1" fmla="*/ 0 h 35"/>
                  <a:gd name="T2" fmla="*/ 4 w 56"/>
                  <a:gd name="T3" fmla="*/ 0 h 35"/>
                  <a:gd name="T4" fmla="*/ 0 w 56"/>
                  <a:gd name="T5" fmla="*/ 4 h 35"/>
                  <a:gd name="T6" fmla="*/ 0 w 56"/>
                  <a:gd name="T7" fmla="*/ 31 h 35"/>
                  <a:gd name="T8" fmla="*/ 4 w 56"/>
                  <a:gd name="T9" fmla="*/ 35 h 35"/>
                  <a:gd name="T10" fmla="*/ 52 w 56"/>
                  <a:gd name="T11" fmla="*/ 35 h 35"/>
                  <a:gd name="T12" fmla="*/ 56 w 56"/>
                  <a:gd name="T13" fmla="*/ 31 h 35"/>
                  <a:gd name="T14" fmla="*/ 56 w 56"/>
                  <a:gd name="T15" fmla="*/ 4 h 35"/>
                  <a:gd name="T16" fmla="*/ 52 w 56"/>
                  <a:gd name="T17" fmla="*/ 0 h 35"/>
                  <a:gd name="T18" fmla="*/ 49 w 56"/>
                  <a:gd name="T19" fmla="*/ 27 h 35"/>
                  <a:gd name="T20" fmla="*/ 46 w 56"/>
                  <a:gd name="T21" fmla="*/ 30 h 35"/>
                  <a:gd name="T22" fmla="*/ 9 w 56"/>
                  <a:gd name="T23" fmla="*/ 30 h 35"/>
                  <a:gd name="T24" fmla="*/ 6 w 56"/>
                  <a:gd name="T25" fmla="*/ 27 h 35"/>
                  <a:gd name="T26" fmla="*/ 6 w 56"/>
                  <a:gd name="T27" fmla="*/ 8 h 35"/>
                  <a:gd name="T28" fmla="*/ 9 w 56"/>
                  <a:gd name="T29" fmla="*/ 5 h 35"/>
                  <a:gd name="T30" fmla="*/ 46 w 56"/>
                  <a:gd name="T31" fmla="*/ 5 h 35"/>
                  <a:gd name="T32" fmla="*/ 49 w 56"/>
                  <a:gd name="T33" fmla="*/ 8 h 35"/>
                  <a:gd name="T34" fmla="*/ 49 w 56"/>
                  <a:gd name="T35" fmla="*/ 2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35">
                    <a:moveTo>
                      <a:pt x="52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3"/>
                      <a:pt x="2" y="35"/>
                      <a:pt x="4" y="35"/>
                    </a:cubicBezTo>
                    <a:cubicBezTo>
                      <a:pt x="52" y="35"/>
                      <a:pt x="52" y="35"/>
                      <a:pt x="52" y="35"/>
                    </a:cubicBezTo>
                    <a:cubicBezTo>
                      <a:pt x="54" y="35"/>
                      <a:pt x="56" y="33"/>
                      <a:pt x="56" y="31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6" y="2"/>
                      <a:pt x="54" y="0"/>
                      <a:pt x="52" y="0"/>
                    </a:cubicBezTo>
                    <a:close/>
                    <a:moveTo>
                      <a:pt x="49" y="27"/>
                    </a:moveTo>
                    <a:cubicBezTo>
                      <a:pt x="49" y="29"/>
                      <a:pt x="48" y="30"/>
                      <a:pt x="46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7" y="30"/>
                      <a:pt x="6" y="29"/>
                      <a:pt x="6" y="27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6"/>
                      <a:pt x="7" y="5"/>
                      <a:pt x="9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8" y="5"/>
                      <a:pt x="49" y="6"/>
                      <a:pt x="49" y="8"/>
                    </a:cubicBezTo>
                    <a:lnTo>
                      <a:pt x="49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113"/>
              <p:cNvSpPr>
                <a:spLocks noEditPoints="1"/>
              </p:cNvSpPr>
              <p:nvPr/>
            </p:nvSpPr>
            <p:spPr bwMode="auto">
              <a:xfrm>
                <a:off x="12227116" y="4707540"/>
                <a:ext cx="627436" cy="163207"/>
              </a:xfrm>
              <a:custGeom>
                <a:avLst/>
                <a:gdLst>
                  <a:gd name="T0" fmla="*/ 67 w 73"/>
                  <a:gd name="T1" fmla="*/ 3 h 19"/>
                  <a:gd name="T2" fmla="*/ 63 w 73"/>
                  <a:gd name="T3" fmla="*/ 0 h 19"/>
                  <a:gd name="T4" fmla="*/ 10 w 73"/>
                  <a:gd name="T5" fmla="*/ 0 h 19"/>
                  <a:gd name="T6" fmla="*/ 7 w 73"/>
                  <a:gd name="T7" fmla="*/ 3 h 19"/>
                  <a:gd name="T8" fmla="*/ 1 w 73"/>
                  <a:gd name="T9" fmla="*/ 13 h 19"/>
                  <a:gd name="T10" fmla="*/ 73 w 73"/>
                  <a:gd name="T11" fmla="*/ 13 h 19"/>
                  <a:gd name="T12" fmla="*/ 67 w 73"/>
                  <a:gd name="T13" fmla="*/ 3 h 19"/>
                  <a:gd name="T14" fmla="*/ 25 w 73"/>
                  <a:gd name="T15" fmla="*/ 12 h 19"/>
                  <a:gd name="T16" fmla="*/ 27 w 73"/>
                  <a:gd name="T17" fmla="*/ 9 h 19"/>
                  <a:gd name="T18" fmla="*/ 47 w 73"/>
                  <a:gd name="T19" fmla="*/ 9 h 19"/>
                  <a:gd name="T20" fmla="*/ 48 w 73"/>
                  <a:gd name="T21" fmla="*/ 12 h 19"/>
                  <a:gd name="T22" fmla="*/ 25 w 73"/>
                  <a:gd name="T23" fmla="*/ 12 h 19"/>
                  <a:gd name="T24" fmla="*/ 62 w 73"/>
                  <a:gd name="T25" fmla="*/ 7 h 19"/>
                  <a:gd name="T26" fmla="*/ 12 w 73"/>
                  <a:gd name="T27" fmla="*/ 7 h 19"/>
                  <a:gd name="T28" fmla="*/ 9 w 73"/>
                  <a:gd name="T29" fmla="*/ 6 h 19"/>
                  <a:gd name="T30" fmla="*/ 10 w 73"/>
                  <a:gd name="T31" fmla="*/ 3 h 19"/>
                  <a:gd name="T32" fmla="*/ 13 w 73"/>
                  <a:gd name="T33" fmla="*/ 2 h 19"/>
                  <a:gd name="T34" fmla="*/ 61 w 73"/>
                  <a:gd name="T35" fmla="*/ 2 h 19"/>
                  <a:gd name="T36" fmla="*/ 63 w 73"/>
                  <a:gd name="T37" fmla="*/ 3 h 19"/>
                  <a:gd name="T38" fmla="*/ 65 w 73"/>
                  <a:gd name="T39" fmla="*/ 6 h 19"/>
                  <a:gd name="T40" fmla="*/ 62 w 73"/>
                  <a:gd name="T41" fmla="*/ 7 h 19"/>
                  <a:gd name="T42" fmla="*/ 0 w 73"/>
                  <a:gd name="T43" fmla="*/ 15 h 19"/>
                  <a:gd name="T44" fmla="*/ 3 w 73"/>
                  <a:gd name="T45" fmla="*/ 19 h 19"/>
                  <a:gd name="T46" fmla="*/ 70 w 73"/>
                  <a:gd name="T47" fmla="*/ 19 h 19"/>
                  <a:gd name="T48" fmla="*/ 73 w 73"/>
                  <a:gd name="T49" fmla="*/ 15 h 19"/>
                  <a:gd name="T50" fmla="*/ 0 w 73"/>
                  <a:gd name="T51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3" h="19">
                    <a:moveTo>
                      <a:pt x="67" y="3"/>
                    </a:moveTo>
                    <a:cubicBezTo>
                      <a:pt x="66" y="1"/>
                      <a:pt x="65" y="0"/>
                      <a:pt x="63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73" y="13"/>
                      <a:pt x="73" y="13"/>
                      <a:pt x="73" y="13"/>
                    </a:cubicBezTo>
                    <a:lnTo>
                      <a:pt x="67" y="3"/>
                    </a:lnTo>
                    <a:close/>
                    <a:moveTo>
                      <a:pt x="25" y="12"/>
                    </a:moveTo>
                    <a:cubicBezTo>
                      <a:pt x="27" y="9"/>
                      <a:pt x="27" y="9"/>
                      <a:pt x="27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8" y="12"/>
                      <a:pt x="48" y="12"/>
                      <a:pt x="48" y="12"/>
                    </a:cubicBezTo>
                    <a:lnTo>
                      <a:pt x="25" y="12"/>
                    </a:lnTo>
                    <a:close/>
                    <a:moveTo>
                      <a:pt x="62" y="7"/>
                    </a:moveTo>
                    <a:cubicBezTo>
                      <a:pt x="12" y="7"/>
                      <a:pt x="12" y="7"/>
                      <a:pt x="12" y="7"/>
                    </a:cubicBezTo>
                    <a:cubicBezTo>
                      <a:pt x="9" y="7"/>
                      <a:pt x="9" y="6"/>
                      <a:pt x="9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2"/>
                      <a:pt x="13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2" y="2"/>
                      <a:pt x="63" y="3"/>
                      <a:pt x="63" y="3"/>
                    </a:cubicBezTo>
                    <a:cubicBezTo>
                      <a:pt x="65" y="6"/>
                      <a:pt x="65" y="6"/>
                      <a:pt x="65" y="6"/>
                    </a:cubicBezTo>
                    <a:cubicBezTo>
                      <a:pt x="65" y="6"/>
                      <a:pt x="65" y="7"/>
                      <a:pt x="62" y="7"/>
                    </a:cubicBezTo>
                    <a:close/>
                    <a:moveTo>
                      <a:pt x="0" y="15"/>
                    </a:moveTo>
                    <a:cubicBezTo>
                      <a:pt x="0" y="16"/>
                      <a:pt x="2" y="17"/>
                      <a:pt x="3" y="19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2" y="17"/>
                      <a:pt x="73" y="16"/>
                      <a:pt x="73" y="15"/>
                    </a:cubicBez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42" name="矩形 41"/>
          <p:cNvSpPr/>
          <p:nvPr/>
        </p:nvSpPr>
        <p:spPr>
          <a:xfrm>
            <a:off x="6743798" y="3052551"/>
            <a:ext cx="1010525" cy="330858"/>
          </a:xfrm>
          <a:prstGeom prst="rect">
            <a:avLst/>
          </a:prstGeom>
        </p:spPr>
        <p:txBody>
          <a:bodyPr wrap="none" lIns="68576" tIns="34289" rIns="68576" bIns="34289">
            <a:spAutoFit/>
          </a:bodyPr>
          <a:lstStyle/>
          <a:p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7"/>
          <p:cNvSpPr>
            <a:spLocks noChangeArrowheads="1"/>
          </p:cNvSpPr>
          <p:nvPr/>
        </p:nvSpPr>
        <p:spPr bwMode="auto">
          <a:xfrm>
            <a:off x="6743800" y="3391131"/>
            <a:ext cx="1596249" cy="108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6" tIns="34289" rIns="68576" bIns="34289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在此录入本图表的综合描述说明，在此录入本图表的综合描述说明，在此录入本图表的综合描述说明</a:t>
            </a:r>
          </a:p>
        </p:txBody>
      </p:sp>
      <p:sp>
        <p:nvSpPr>
          <p:cNvPr id="44" name="矩形 43"/>
          <p:cNvSpPr/>
          <p:nvPr/>
        </p:nvSpPr>
        <p:spPr>
          <a:xfrm>
            <a:off x="1519238" y="2271811"/>
            <a:ext cx="1010525" cy="330858"/>
          </a:xfrm>
          <a:prstGeom prst="rect">
            <a:avLst/>
          </a:prstGeom>
        </p:spPr>
        <p:txBody>
          <a:bodyPr wrap="none" lIns="68576" tIns="34289" rIns="68576" bIns="34289">
            <a:spAutoFit/>
          </a:bodyPr>
          <a:lstStyle/>
          <a:p>
            <a:pPr algn="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7"/>
          <p:cNvSpPr>
            <a:spLocks noChangeArrowheads="1"/>
          </p:cNvSpPr>
          <p:nvPr/>
        </p:nvSpPr>
        <p:spPr bwMode="auto">
          <a:xfrm>
            <a:off x="1114691" y="2610391"/>
            <a:ext cx="1415070" cy="108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6" tIns="34289" rIns="68576" bIns="34289"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在此录入本图表的综合描述说明，在此录入本图表的综合描述说明，在此录入本图表的描述说明</a:t>
            </a:r>
          </a:p>
        </p:txBody>
      </p:sp>
      <p:sp>
        <p:nvSpPr>
          <p:cNvPr id="46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相关对策</a:t>
            </a:r>
            <a:endParaRPr lang="en-US" altLang="zh-CN" sz="2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肘形连接符 46"/>
          <p:cNvCxnSpPr>
            <a:stCxn id="48" idx="6"/>
            <a:endCxn id="73" idx="2"/>
          </p:cNvCxnSpPr>
          <p:nvPr/>
        </p:nvCxnSpPr>
        <p:spPr>
          <a:xfrm>
            <a:off x="3615410" y="1566346"/>
            <a:ext cx="4019972" cy="822728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3048410" y="1282845"/>
            <a:ext cx="567000" cy="567000"/>
            <a:chOff x="4534974" y="2492893"/>
            <a:chExt cx="756000" cy="756000"/>
          </a:xfrm>
        </p:grpSpPr>
        <p:sp>
          <p:nvSpPr>
            <p:cNvPr id="48" name="椭圆 47"/>
            <p:cNvSpPr/>
            <p:nvPr/>
          </p:nvSpPr>
          <p:spPr>
            <a:xfrm>
              <a:off x="4534974" y="2492893"/>
              <a:ext cx="756000" cy="756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9" name="组合 48"/>
            <p:cNvGrpSpPr/>
            <p:nvPr/>
          </p:nvGrpSpPr>
          <p:grpSpPr>
            <a:xfrm>
              <a:off x="4687974" y="2629656"/>
              <a:ext cx="450000" cy="434596"/>
              <a:chOff x="5512720" y="2152017"/>
              <a:chExt cx="583915" cy="496874"/>
            </a:xfrm>
          </p:grpSpPr>
          <p:sp>
            <p:nvSpPr>
              <p:cNvPr id="50" name="Freeform 159"/>
              <p:cNvSpPr/>
              <p:nvPr/>
            </p:nvSpPr>
            <p:spPr bwMode="auto">
              <a:xfrm>
                <a:off x="5574376" y="2246314"/>
                <a:ext cx="460603" cy="402577"/>
              </a:xfrm>
              <a:custGeom>
                <a:avLst/>
                <a:gdLst>
                  <a:gd name="T0" fmla="*/ 29 w 54"/>
                  <a:gd name="T1" fmla="*/ 1 h 47"/>
                  <a:gd name="T2" fmla="*/ 24 w 54"/>
                  <a:gd name="T3" fmla="*/ 1 h 47"/>
                  <a:gd name="T4" fmla="*/ 2 w 54"/>
                  <a:gd name="T5" fmla="*/ 15 h 47"/>
                  <a:gd name="T6" fmla="*/ 0 w 54"/>
                  <a:gd name="T7" fmla="*/ 20 h 47"/>
                  <a:gd name="T8" fmla="*/ 0 w 54"/>
                  <a:gd name="T9" fmla="*/ 44 h 47"/>
                  <a:gd name="T10" fmla="*/ 3 w 54"/>
                  <a:gd name="T11" fmla="*/ 47 h 47"/>
                  <a:gd name="T12" fmla="*/ 13 w 54"/>
                  <a:gd name="T13" fmla="*/ 47 h 47"/>
                  <a:gd name="T14" fmla="*/ 16 w 54"/>
                  <a:gd name="T15" fmla="*/ 44 h 47"/>
                  <a:gd name="T16" fmla="*/ 16 w 54"/>
                  <a:gd name="T17" fmla="*/ 27 h 47"/>
                  <a:gd name="T18" fmla="*/ 19 w 54"/>
                  <a:gd name="T19" fmla="*/ 24 h 47"/>
                  <a:gd name="T20" fmla="*/ 35 w 54"/>
                  <a:gd name="T21" fmla="*/ 24 h 47"/>
                  <a:gd name="T22" fmla="*/ 38 w 54"/>
                  <a:gd name="T23" fmla="*/ 27 h 47"/>
                  <a:gd name="T24" fmla="*/ 38 w 54"/>
                  <a:gd name="T25" fmla="*/ 44 h 47"/>
                  <a:gd name="T26" fmla="*/ 41 w 54"/>
                  <a:gd name="T27" fmla="*/ 47 h 47"/>
                  <a:gd name="T28" fmla="*/ 51 w 54"/>
                  <a:gd name="T29" fmla="*/ 47 h 47"/>
                  <a:gd name="T30" fmla="*/ 54 w 54"/>
                  <a:gd name="T31" fmla="*/ 44 h 47"/>
                  <a:gd name="T32" fmla="*/ 54 w 54"/>
                  <a:gd name="T33" fmla="*/ 20 h 47"/>
                  <a:gd name="T34" fmla="*/ 52 w 54"/>
                  <a:gd name="T35" fmla="*/ 16 h 47"/>
                  <a:gd name="T36" fmla="*/ 29 w 54"/>
                  <a:gd name="T3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4" h="47">
                    <a:moveTo>
                      <a:pt x="29" y="1"/>
                    </a:moveTo>
                    <a:cubicBezTo>
                      <a:pt x="28" y="0"/>
                      <a:pt x="25" y="0"/>
                      <a:pt x="24" y="1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" y="16"/>
                      <a:pt x="0" y="18"/>
                      <a:pt x="0" y="2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6"/>
                      <a:pt x="1" y="47"/>
                      <a:pt x="3" y="47"/>
                    </a:cubicBezTo>
                    <a:cubicBezTo>
                      <a:pt x="13" y="47"/>
                      <a:pt x="13" y="47"/>
                      <a:pt x="13" y="47"/>
                    </a:cubicBezTo>
                    <a:cubicBezTo>
                      <a:pt x="14" y="47"/>
                      <a:pt x="16" y="46"/>
                      <a:pt x="16" y="44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6" y="26"/>
                      <a:pt x="17" y="24"/>
                      <a:pt x="19" y="24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7" y="24"/>
                      <a:pt x="38" y="26"/>
                      <a:pt x="38" y="27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8" y="46"/>
                      <a:pt x="39" y="47"/>
                      <a:pt x="41" y="47"/>
                    </a:cubicBezTo>
                    <a:cubicBezTo>
                      <a:pt x="51" y="47"/>
                      <a:pt x="51" y="47"/>
                      <a:pt x="51" y="47"/>
                    </a:cubicBezTo>
                    <a:cubicBezTo>
                      <a:pt x="53" y="47"/>
                      <a:pt x="54" y="46"/>
                      <a:pt x="54" y="44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3" y="17"/>
                      <a:pt x="52" y="16"/>
                    </a:cubicBez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1900"/>
              </a:p>
            </p:txBody>
          </p:sp>
          <p:sp>
            <p:nvSpPr>
              <p:cNvPr id="51" name="Freeform 160"/>
              <p:cNvSpPr/>
              <p:nvPr/>
            </p:nvSpPr>
            <p:spPr bwMode="auto">
              <a:xfrm>
                <a:off x="5512720" y="2152017"/>
                <a:ext cx="583915" cy="224863"/>
              </a:xfrm>
              <a:custGeom>
                <a:avLst/>
                <a:gdLst>
                  <a:gd name="T0" fmla="*/ 64 w 68"/>
                  <a:gd name="T1" fmla="*/ 20 h 26"/>
                  <a:gd name="T2" fmla="*/ 61 w 68"/>
                  <a:gd name="T3" fmla="*/ 15 h 26"/>
                  <a:gd name="T4" fmla="*/ 61 w 68"/>
                  <a:gd name="T5" fmla="*/ 10 h 26"/>
                  <a:gd name="T6" fmla="*/ 58 w 68"/>
                  <a:gd name="T7" fmla="*/ 7 h 26"/>
                  <a:gd name="T8" fmla="*/ 57 w 68"/>
                  <a:gd name="T9" fmla="*/ 7 h 26"/>
                  <a:gd name="T10" fmla="*/ 54 w 68"/>
                  <a:gd name="T11" fmla="*/ 10 h 26"/>
                  <a:gd name="T12" fmla="*/ 54 w 68"/>
                  <a:gd name="T13" fmla="*/ 10 h 26"/>
                  <a:gd name="T14" fmla="*/ 52 w 68"/>
                  <a:gd name="T15" fmla="*/ 12 h 26"/>
                  <a:gd name="T16" fmla="*/ 36 w 68"/>
                  <a:gd name="T17" fmla="*/ 1 h 26"/>
                  <a:gd name="T18" fmla="*/ 33 w 68"/>
                  <a:gd name="T19" fmla="*/ 0 h 26"/>
                  <a:gd name="T20" fmla="*/ 30 w 68"/>
                  <a:gd name="T21" fmla="*/ 1 h 26"/>
                  <a:gd name="T22" fmla="*/ 2 w 68"/>
                  <a:gd name="T23" fmla="*/ 20 h 26"/>
                  <a:gd name="T24" fmla="*/ 1 w 68"/>
                  <a:gd name="T25" fmla="*/ 24 h 26"/>
                  <a:gd name="T26" fmla="*/ 5 w 68"/>
                  <a:gd name="T27" fmla="*/ 24 h 26"/>
                  <a:gd name="T28" fmla="*/ 31 w 68"/>
                  <a:gd name="T29" fmla="*/ 7 h 26"/>
                  <a:gd name="T30" fmla="*/ 36 w 68"/>
                  <a:gd name="T31" fmla="*/ 7 h 26"/>
                  <a:gd name="T32" fmla="*/ 63 w 68"/>
                  <a:gd name="T33" fmla="*/ 25 h 26"/>
                  <a:gd name="T34" fmla="*/ 67 w 68"/>
                  <a:gd name="T35" fmla="*/ 25 h 26"/>
                  <a:gd name="T36" fmla="*/ 66 w 68"/>
                  <a:gd name="T37" fmla="*/ 21 h 26"/>
                  <a:gd name="T38" fmla="*/ 64 w 68"/>
                  <a:gd name="T39" fmla="*/ 2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" h="26">
                    <a:moveTo>
                      <a:pt x="64" y="20"/>
                    </a:moveTo>
                    <a:cubicBezTo>
                      <a:pt x="62" y="19"/>
                      <a:pt x="61" y="17"/>
                      <a:pt x="61" y="15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8"/>
                      <a:pt x="60" y="7"/>
                      <a:pt x="58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6" y="7"/>
                      <a:pt x="54" y="8"/>
                      <a:pt x="54" y="10"/>
                    </a:cubicBezTo>
                    <a:cubicBezTo>
                      <a:pt x="54" y="10"/>
                      <a:pt x="54" y="10"/>
                      <a:pt x="54" y="10"/>
                    </a:cubicBezTo>
                    <a:cubicBezTo>
                      <a:pt x="54" y="12"/>
                      <a:pt x="53" y="13"/>
                      <a:pt x="52" y="12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5" y="1"/>
                      <a:pt x="33" y="0"/>
                      <a:pt x="33" y="0"/>
                    </a:cubicBezTo>
                    <a:cubicBezTo>
                      <a:pt x="33" y="0"/>
                      <a:pt x="32" y="1"/>
                      <a:pt x="30" y="1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2" y="25"/>
                      <a:pt x="3" y="25"/>
                      <a:pt x="5" y="24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6"/>
                      <a:pt x="34" y="6"/>
                      <a:pt x="36" y="7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4" y="26"/>
                      <a:pt x="66" y="26"/>
                      <a:pt x="67" y="25"/>
                    </a:cubicBezTo>
                    <a:cubicBezTo>
                      <a:pt x="68" y="24"/>
                      <a:pt x="67" y="22"/>
                      <a:pt x="66" y="21"/>
                    </a:cubicBezTo>
                    <a:lnTo>
                      <a:pt x="64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1900"/>
              </a:p>
            </p:txBody>
          </p:sp>
        </p:grpSp>
      </p:grpSp>
      <p:cxnSp>
        <p:nvCxnSpPr>
          <p:cNvPr id="53" name="肘形连接符 52"/>
          <p:cNvCxnSpPr>
            <a:stCxn id="54" idx="6"/>
            <a:endCxn id="75" idx="2"/>
          </p:cNvCxnSpPr>
          <p:nvPr/>
        </p:nvCxnSpPr>
        <p:spPr>
          <a:xfrm>
            <a:off x="3615410" y="3206319"/>
            <a:ext cx="2168946" cy="398798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3048410" y="2922819"/>
            <a:ext cx="567000" cy="567000"/>
            <a:chOff x="4534974" y="4368345"/>
            <a:chExt cx="756000" cy="756000"/>
          </a:xfrm>
        </p:grpSpPr>
        <p:sp>
          <p:nvSpPr>
            <p:cNvPr id="54" name="椭圆 53"/>
            <p:cNvSpPr/>
            <p:nvPr/>
          </p:nvSpPr>
          <p:spPr>
            <a:xfrm>
              <a:off x="4534974" y="4368345"/>
              <a:ext cx="756000" cy="756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Freeform 277"/>
            <p:cNvSpPr>
              <a:spLocks noEditPoints="1"/>
            </p:cNvSpPr>
            <p:nvPr/>
          </p:nvSpPr>
          <p:spPr bwMode="auto">
            <a:xfrm>
              <a:off x="4725418" y="4490152"/>
              <a:ext cx="383972" cy="455826"/>
            </a:xfrm>
            <a:custGeom>
              <a:avLst/>
              <a:gdLst>
                <a:gd name="T0" fmla="*/ 62 w 72"/>
                <a:gd name="T1" fmla="*/ 33 h 86"/>
                <a:gd name="T2" fmla="*/ 57 w 72"/>
                <a:gd name="T3" fmla="*/ 33 h 86"/>
                <a:gd name="T4" fmla="*/ 57 w 72"/>
                <a:gd name="T5" fmla="*/ 19 h 86"/>
                <a:gd name="T6" fmla="*/ 38 w 72"/>
                <a:gd name="T7" fmla="*/ 0 h 86"/>
                <a:gd name="T8" fmla="*/ 34 w 72"/>
                <a:gd name="T9" fmla="*/ 0 h 86"/>
                <a:gd name="T10" fmla="*/ 15 w 72"/>
                <a:gd name="T11" fmla="*/ 19 h 86"/>
                <a:gd name="T12" fmla="*/ 15 w 72"/>
                <a:gd name="T13" fmla="*/ 33 h 86"/>
                <a:gd name="T14" fmla="*/ 10 w 72"/>
                <a:gd name="T15" fmla="*/ 33 h 86"/>
                <a:gd name="T16" fmla="*/ 0 w 72"/>
                <a:gd name="T17" fmla="*/ 43 h 86"/>
                <a:gd name="T18" fmla="*/ 0 w 72"/>
                <a:gd name="T19" fmla="*/ 76 h 86"/>
                <a:gd name="T20" fmla="*/ 10 w 72"/>
                <a:gd name="T21" fmla="*/ 86 h 86"/>
                <a:gd name="T22" fmla="*/ 62 w 72"/>
                <a:gd name="T23" fmla="*/ 86 h 86"/>
                <a:gd name="T24" fmla="*/ 72 w 72"/>
                <a:gd name="T25" fmla="*/ 76 h 86"/>
                <a:gd name="T26" fmla="*/ 72 w 72"/>
                <a:gd name="T27" fmla="*/ 43 h 86"/>
                <a:gd name="T28" fmla="*/ 62 w 72"/>
                <a:gd name="T29" fmla="*/ 33 h 86"/>
                <a:gd name="T30" fmla="*/ 42 w 72"/>
                <a:gd name="T31" fmla="*/ 78 h 86"/>
                <a:gd name="T32" fmla="*/ 31 w 72"/>
                <a:gd name="T33" fmla="*/ 78 h 86"/>
                <a:gd name="T34" fmla="*/ 32 w 72"/>
                <a:gd name="T35" fmla="*/ 64 h 86"/>
                <a:gd name="T36" fmla="*/ 29 w 72"/>
                <a:gd name="T37" fmla="*/ 58 h 86"/>
                <a:gd name="T38" fmla="*/ 36 w 72"/>
                <a:gd name="T39" fmla="*/ 51 h 86"/>
                <a:gd name="T40" fmla="*/ 43 w 72"/>
                <a:gd name="T41" fmla="*/ 58 h 86"/>
                <a:gd name="T42" fmla="*/ 40 w 72"/>
                <a:gd name="T43" fmla="*/ 64 h 86"/>
                <a:gd name="T44" fmla="*/ 42 w 72"/>
                <a:gd name="T45" fmla="*/ 78 h 86"/>
                <a:gd name="T46" fmla="*/ 50 w 72"/>
                <a:gd name="T47" fmla="*/ 33 h 86"/>
                <a:gd name="T48" fmla="*/ 22 w 72"/>
                <a:gd name="T49" fmla="*/ 33 h 86"/>
                <a:gd name="T50" fmla="*/ 22 w 72"/>
                <a:gd name="T51" fmla="*/ 19 h 86"/>
                <a:gd name="T52" fmla="*/ 34 w 72"/>
                <a:gd name="T53" fmla="*/ 7 h 86"/>
                <a:gd name="T54" fmla="*/ 38 w 72"/>
                <a:gd name="T55" fmla="*/ 7 h 86"/>
                <a:gd name="T56" fmla="*/ 50 w 72"/>
                <a:gd name="T57" fmla="*/ 19 h 86"/>
                <a:gd name="T58" fmla="*/ 50 w 72"/>
                <a:gd name="T59" fmla="*/ 3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2" h="86">
                  <a:moveTo>
                    <a:pt x="62" y="33"/>
                  </a:moveTo>
                  <a:cubicBezTo>
                    <a:pt x="57" y="33"/>
                    <a:pt x="57" y="33"/>
                    <a:pt x="57" y="33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9"/>
                    <a:pt x="49" y="0"/>
                    <a:pt x="3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4" y="0"/>
                    <a:pt x="15" y="9"/>
                    <a:pt x="15" y="19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5" y="33"/>
                    <a:pt x="0" y="37"/>
                    <a:pt x="0" y="4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1"/>
                    <a:pt x="5" y="86"/>
                    <a:pt x="10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8" y="86"/>
                    <a:pt x="72" y="81"/>
                    <a:pt x="72" y="76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37"/>
                    <a:pt x="68" y="33"/>
                    <a:pt x="62" y="33"/>
                  </a:cubicBezTo>
                  <a:close/>
                  <a:moveTo>
                    <a:pt x="42" y="78"/>
                  </a:moveTo>
                  <a:cubicBezTo>
                    <a:pt x="31" y="78"/>
                    <a:pt x="31" y="78"/>
                    <a:pt x="31" y="78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0" y="63"/>
                    <a:pt x="29" y="60"/>
                    <a:pt x="29" y="58"/>
                  </a:cubicBezTo>
                  <a:cubicBezTo>
                    <a:pt x="29" y="54"/>
                    <a:pt x="32" y="51"/>
                    <a:pt x="36" y="51"/>
                  </a:cubicBezTo>
                  <a:cubicBezTo>
                    <a:pt x="40" y="51"/>
                    <a:pt x="43" y="54"/>
                    <a:pt x="43" y="58"/>
                  </a:cubicBezTo>
                  <a:cubicBezTo>
                    <a:pt x="43" y="60"/>
                    <a:pt x="42" y="63"/>
                    <a:pt x="40" y="64"/>
                  </a:cubicBezTo>
                  <a:lnTo>
                    <a:pt x="42" y="78"/>
                  </a:lnTo>
                  <a:close/>
                  <a:moveTo>
                    <a:pt x="50" y="33"/>
                  </a:moveTo>
                  <a:cubicBezTo>
                    <a:pt x="22" y="33"/>
                    <a:pt x="22" y="33"/>
                    <a:pt x="22" y="33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3"/>
                    <a:pt x="28" y="7"/>
                    <a:pt x="34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5" y="7"/>
                    <a:pt x="50" y="13"/>
                    <a:pt x="50" y="19"/>
                  </a:cubicBezTo>
                  <a:lnTo>
                    <a:pt x="50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7" name="肘形连接符 56"/>
          <p:cNvCxnSpPr>
            <a:stCxn id="58" idx="6"/>
            <a:endCxn id="74" idx="2"/>
          </p:cNvCxnSpPr>
          <p:nvPr/>
        </p:nvCxnSpPr>
        <p:spPr>
          <a:xfrm>
            <a:off x="3615410" y="2386333"/>
            <a:ext cx="3094460" cy="738805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3048410" y="2102832"/>
            <a:ext cx="567000" cy="567000"/>
            <a:chOff x="4534974" y="3430619"/>
            <a:chExt cx="756000" cy="756000"/>
          </a:xfrm>
        </p:grpSpPr>
        <p:sp>
          <p:nvSpPr>
            <p:cNvPr id="58" name="椭圆 57"/>
            <p:cNvSpPr/>
            <p:nvPr/>
          </p:nvSpPr>
          <p:spPr>
            <a:xfrm>
              <a:off x="4534974" y="3430619"/>
              <a:ext cx="756000" cy="756000"/>
            </a:xfrm>
            <a:prstGeom prst="ellipse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59" name="Group 92"/>
            <p:cNvGrpSpPr/>
            <p:nvPr/>
          </p:nvGrpSpPr>
          <p:grpSpPr>
            <a:xfrm>
              <a:off x="4688410" y="3660828"/>
              <a:ext cx="474528" cy="295582"/>
              <a:chOff x="5172076" y="1938338"/>
              <a:chExt cx="471488" cy="293688"/>
            </a:xfrm>
            <a:solidFill>
              <a:schemeClr val="bg1"/>
            </a:solidFill>
          </p:grpSpPr>
          <p:sp>
            <p:nvSpPr>
              <p:cNvPr id="60" name="Freeform 8"/>
              <p:cNvSpPr>
                <a:spLocks noEditPoints="1"/>
              </p:cNvSpPr>
              <p:nvPr/>
            </p:nvSpPr>
            <p:spPr bwMode="auto">
              <a:xfrm>
                <a:off x="5172076" y="1938338"/>
                <a:ext cx="471488" cy="293688"/>
              </a:xfrm>
              <a:custGeom>
                <a:avLst/>
                <a:gdLst>
                  <a:gd name="T0" fmla="*/ 113 w 125"/>
                  <a:gd name="T1" fmla="*/ 18 h 78"/>
                  <a:gd name="T2" fmla="*/ 113 w 125"/>
                  <a:gd name="T3" fmla="*/ 0 h 78"/>
                  <a:gd name="T4" fmla="*/ 0 w 125"/>
                  <a:gd name="T5" fmla="*/ 0 h 78"/>
                  <a:gd name="T6" fmla="*/ 0 w 125"/>
                  <a:gd name="T7" fmla="*/ 78 h 78"/>
                  <a:gd name="T8" fmla="*/ 113 w 125"/>
                  <a:gd name="T9" fmla="*/ 78 h 78"/>
                  <a:gd name="T10" fmla="*/ 113 w 125"/>
                  <a:gd name="T11" fmla="*/ 60 h 78"/>
                  <a:gd name="T12" fmla="*/ 125 w 125"/>
                  <a:gd name="T13" fmla="*/ 54 h 78"/>
                  <a:gd name="T14" fmla="*/ 125 w 125"/>
                  <a:gd name="T15" fmla="*/ 26 h 78"/>
                  <a:gd name="T16" fmla="*/ 113 w 125"/>
                  <a:gd name="T17" fmla="*/ 18 h 78"/>
                  <a:gd name="T18" fmla="*/ 104 w 125"/>
                  <a:gd name="T19" fmla="*/ 69 h 78"/>
                  <a:gd name="T20" fmla="*/ 10 w 125"/>
                  <a:gd name="T21" fmla="*/ 69 h 78"/>
                  <a:gd name="T22" fmla="*/ 10 w 125"/>
                  <a:gd name="T23" fmla="*/ 10 h 78"/>
                  <a:gd name="T24" fmla="*/ 104 w 125"/>
                  <a:gd name="T25" fmla="*/ 10 h 78"/>
                  <a:gd name="T26" fmla="*/ 104 w 125"/>
                  <a:gd name="T27" fmla="*/ 6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5" h="78">
                    <a:moveTo>
                      <a:pt x="113" y="18"/>
                    </a:moveTo>
                    <a:cubicBezTo>
                      <a:pt x="113" y="0"/>
                      <a:pt x="113" y="0"/>
                      <a:pt x="1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113" y="78"/>
                      <a:pt x="113" y="78"/>
                      <a:pt x="113" y="78"/>
                    </a:cubicBezTo>
                    <a:cubicBezTo>
                      <a:pt x="113" y="60"/>
                      <a:pt x="113" y="60"/>
                      <a:pt x="113" y="60"/>
                    </a:cubicBezTo>
                    <a:cubicBezTo>
                      <a:pt x="117" y="60"/>
                      <a:pt x="125" y="61"/>
                      <a:pt x="125" y="54"/>
                    </a:cubicBezTo>
                    <a:cubicBezTo>
                      <a:pt x="125" y="26"/>
                      <a:pt x="125" y="26"/>
                      <a:pt x="125" y="26"/>
                    </a:cubicBezTo>
                    <a:cubicBezTo>
                      <a:pt x="125" y="17"/>
                      <a:pt x="116" y="18"/>
                      <a:pt x="113" y="18"/>
                    </a:cubicBezTo>
                    <a:close/>
                    <a:moveTo>
                      <a:pt x="104" y="69"/>
                    </a:moveTo>
                    <a:cubicBezTo>
                      <a:pt x="10" y="69"/>
                      <a:pt x="10" y="69"/>
                      <a:pt x="10" y="69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4" y="10"/>
                      <a:pt x="104" y="10"/>
                      <a:pt x="104" y="10"/>
                    </a:cubicBezTo>
                    <a:lnTo>
                      <a:pt x="104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1900"/>
              </a:p>
            </p:txBody>
          </p:sp>
          <p:sp>
            <p:nvSpPr>
              <p:cNvPr id="61" name="Rectangle 9"/>
              <p:cNvSpPr>
                <a:spLocks noChangeArrowheads="1"/>
              </p:cNvSpPr>
              <p:nvPr/>
            </p:nvSpPr>
            <p:spPr bwMode="auto">
              <a:xfrm>
                <a:off x="5235576" y="2001838"/>
                <a:ext cx="90488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1900"/>
              </a:p>
            </p:txBody>
          </p:sp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5341938" y="2001838"/>
                <a:ext cx="85725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1900"/>
              </a:p>
            </p:txBody>
          </p:sp>
        </p:grpSp>
      </p:grpSp>
      <p:cxnSp>
        <p:nvCxnSpPr>
          <p:cNvPr id="64" name="直接连接符 63"/>
          <p:cNvCxnSpPr>
            <a:endCxn id="65" idx="6"/>
          </p:cNvCxnSpPr>
          <p:nvPr/>
        </p:nvCxnSpPr>
        <p:spPr>
          <a:xfrm flipH="1" flipV="1">
            <a:off x="3615412" y="4026307"/>
            <a:ext cx="960065" cy="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3048410" y="3742805"/>
            <a:ext cx="567000" cy="567000"/>
            <a:chOff x="4534974" y="5306072"/>
            <a:chExt cx="756000" cy="756000"/>
          </a:xfrm>
        </p:grpSpPr>
        <p:sp>
          <p:nvSpPr>
            <p:cNvPr id="65" name="椭圆 64"/>
            <p:cNvSpPr/>
            <p:nvPr/>
          </p:nvSpPr>
          <p:spPr>
            <a:xfrm>
              <a:off x="4534974" y="5306072"/>
              <a:ext cx="756000" cy="756000"/>
            </a:xfrm>
            <a:prstGeom prst="ellipse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6" name="Group 9"/>
            <p:cNvGrpSpPr/>
            <p:nvPr/>
          </p:nvGrpSpPr>
          <p:grpSpPr>
            <a:xfrm>
              <a:off x="4659950" y="5504420"/>
              <a:ext cx="516045" cy="382660"/>
              <a:chOff x="4572000" y="3414713"/>
              <a:chExt cx="374651" cy="277813"/>
            </a:xfrm>
            <a:solidFill>
              <a:schemeClr val="bg1"/>
            </a:solidFill>
          </p:grpSpPr>
          <p:sp>
            <p:nvSpPr>
              <p:cNvPr id="67" name="Freeform 17"/>
              <p:cNvSpPr/>
              <p:nvPr/>
            </p:nvSpPr>
            <p:spPr bwMode="auto">
              <a:xfrm>
                <a:off x="4713288" y="3481388"/>
                <a:ext cx="233363" cy="211138"/>
              </a:xfrm>
              <a:custGeom>
                <a:avLst/>
                <a:gdLst>
                  <a:gd name="T0" fmla="*/ 89 w 89"/>
                  <a:gd name="T1" fmla="*/ 33 h 81"/>
                  <a:gd name="T2" fmla="*/ 43 w 89"/>
                  <a:gd name="T3" fmla="*/ 0 h 81"/>
                  <a:gd name="T4" fmla="*/ 40 w 89"/>
                  <a:gd name="T5" fmla="*/ 1 h 81"/>
                  <a:gd name="T6" fmla="*/ 43 w 89"/>
                  <a:gd name="T7" fmla="*/ 11 h 81"/>
                  <a:gd name="T8" fmla="*/ 0 w 89"/>
                  <a:gd name="T9" fmla="*/ 44 h 81"/>
                  <a:gd name="T10" fmla="*/ 0 w 89"/>
                  <a:gd name="T11" fmla="*/ 44 h 81"/>
                  <a:gd name="T12" fmla="*/ 40 w 89"/>
                  <a:gd name="T13" fmla="*/ 65 h 81"/>
                  <a:gd name="T14" fmla="*/ 74 w 89"/>
                  <a:gd name="T15" fmla="*/ 81 h 81"/>
                  <a:gd name="T16" fmla="*/ 64 w 89"/>
                  <a:gd name="T17" fmla="*/ 62 h 81"/>
                  <a:gd name="T18" fmla="*/ 89 w 89"/>
                  <a:gd name="T19" fmla="*/ 3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81">
                    <a:moveTo>
                      <a:pt x="89" y="33"/>
                    </a:moveTo>
                    <a:cubicBezTo>
                      <a:pt x="89" y="15"/>
                      <a:pt x="68" y="0"/>
                      <a:pt x="43" y="0"/>
                    </a:cubicBezTo>
                    <a:cubicBezTo>
                      <a:pt x="42" y="0"/>
                      <a:pt x="41" y="1"/>
                      <a:pt x="40" y="1"/>
                    </a:cubicBezTo>
                    <a:cubicBezTo>
                      <a:pt x="42" y="4"/>
                      <a:pt x="43" y="8"/>
                      <a:pt x="43" y="11"/>
                    </a:cubicBezTo>
                    <a:cubicBezTo>
                      <a:pt x="43" y="29"/>
                      <a:pt x="24" y="43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6" y="56"/>
                      <a:pt x="21" y="64"/>
                      <a:pt x="40" y="65"/>
                    </a:cubicBezTo>
                    <a:cubicBezTo>
                      <a:pt x="53" y="75"/>
                      <a:pt x="74" y="81"/>
                      <a:pt x="74" y="81"/>
                    </a:cubicBezTo>
                    <a:cubicBezTo>
                      <a:pt x="64" y="72"/>
                      <a:pt x="63" y="65"/>
                      <a:pt x="64" y="62"/>
                    </a:cubicBezTo>
                    <a:cubicBezTo>
                      <a:pt x="79" y="56"/>
                      <a:pt x="89" y="46"/>
                      <a:pt x="89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8" name="Freeform 18"/>
              <p:cNvSpPr/>
              <p:nvPr/>
            </p:nvSpPr>
            <p:spPr bwMode="auto">
              <a:xfrm>
                <a:off x="4572000" y="3414713"/>
                <a:ext cx="241300" cy="209550"/>
              </a:xfrm>
              <a:custGeom>
                <a:avLst/>
                <a:gdLst>
                  <a:gd name="T0" fmla="*/ 89 w 92"/>
                  <a:gd name="T1" fmla="*/ 21 h 80"/>
                  <a:gd name="T2" fmla="*/ 46 w 92"/>
                  <a:gd name="T3" fmla="*/ 0 h 80"/>
                  <a:gd name="T4" fmla="*/ 0 w 92"/>
                  <a:gd name="T5" fmla="*/ 32 h 80"/>
                  <a:gd name="T6" fmla="*/ 25 w 92"/>
                  <a:gd name="T7" fmla="*/ 61 h 80"/>
                  <a:gd name="T8" fmla="*/ 14 w 92"/>
                  <a:gd name="T9" fmla="*/ 80 h 80"/>
                  <a:gd name="T10" fmla="*/ 48 w 92"/>
                  <a:gd name="T11" fmla="*/ 65 h 80"/>
                  <a:gd name="T12" fmla="*/ 49 w 92"/>
                  <a:gd name="T13" fmla="*/ 64 h 80"/>
                  <a:gd name="T14" fmla="*/ 92 w 92"/>
                  <a:gd name="T15" fmla="*/ 32 h 80"/>
                  <a:gd name="T16" fmla="*/ 89 w 92"/>
                  <a:gd name="T17" fmla="*/ 2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80">
                    <a:moveTo>
                      <a:pt x="89" y="21"/>
                    </a:moveTo>
                    <a:cubicBezTo>
                      <a:pt x="83" y="9"/>
                      <a:pt x="66" y="0"/>
                      <a:pt x="46" y="0"/>
                    </a:cubicBezTo>
                    <a:cubicBezTo>
                      <a:pt x="20" y="0"/>
                      <a:pt x="0" y="14"/>
                      <a:pt x="0" y="32"/>
                    </a:cubicBezTo>
                    <a:cubicBezTo>
                      <a:pt x="0" y="45"/>
                      <a:pt x="10" y="56"/>
                      <a:pt x="25" y="61"/>
                    </a:cubicBezTo>
                    <a:cubicBezTo>
                      <a:pt x="26" y="65"/>
                      <a:pt x="25" y="71"/>
                      <a:pt x="14" y="80"/>
                    </a:cubicBezTo>
                    <a:cubicBezTo>
                      <a:pt x="14" y="80"/>
                      <a:pt x="36" y="75"/>
                      <a:pt x="48" y="65"/>
                    </a:cubicBezTo>
                    <a:cubicBezTo>
                      <a:pt x="49" y="64"/>
                      <a:pt x="49" y="64"/>
                      <a:pt x="49" y="64"/>
                    </a:cubicBezTo>
                    <a:cubicBezTo>
                      <a:pt x="73" y="63"/>
                      <a:pt x="92" y="49"/>
                      <a:pt x="92" y="32"/>
                    </a:cubicBezTo>
                    <a:cubicBezTo>
                      <a:pt x="92" y="28"/>
                      <a:pt x="91" y="25"/>
                      <a:pt x="8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69" name="任意多边形 68"/>
          <p:cNvSpPr/>
          <p:nvPr/>
        </p:nvSpPr>
        <p:spPr>
          <a:xfrm>
            <a:off x="7300471" y="1503442"/>
            <a:ext cx="885825" cy="2774156"/>
          </a:xfrm>
          <a:custGeom>
            <a:avLst/>
            <a:gdLst>
              <a:gd name="connsiteX0" fmla="*/ 1176576 w 1181100"/>
              <a:gd name="connsiteY0" fmla="*/ 0 h 3698875"/>
              <a:gd name="connsiteX1" fmla="*/ 1181100 w 1181100"/>
              <a:gd name="connsiteY1" fmla="*/ 0 h 3698875"/>
              <a:gd name="connsiteX2" fmla="*/ 1181100 w 1181100"/>
              <a:gd name="connsiteY2" fmla="*/ 3698875 h 3698875"/>
              <a:gd name="connsiteX3" fmla="*/ 0 w 1181100"/>
              <a:gd name="connsiteY3" fmla="*/ 3698875 h 3698875"/>
              <a:gd name="connsiteX4" fmla="*/ 0 w 1181100"/>
              <a:gd name="connsiteY4" fmla="*/ 1735795 h 3698875"/>
              <a:gd name="connsiteX5" fmla="*/ 48924 w 1181100"/>
              <a:gd name="connsiteY5" fmla="*/ 1697678 h 3698875"/>
              <a:gd name="connsiteX6" fmla="*/ 278759 w 1181100"/>
              <a:gd name="connsiteY6" fmla="*/ 1500788 h 3698875"/>
              <a:gd name="connsiteX7" fmla="*/ 453153 w 1181100"/>
              <a:gd name="connsiteY7" fmla="*/ 1330349 h 3698875"/>
              <a:gd name="connsiteX8" fmla="*/ 510936 w 1181100"/>
              <a:gd name="connsiteY8" fmla="*/ 1369307 h 3698875"/>
              <a:gd name="connsiteX9" fmla="*/ 590551 w 1181100"/>
              <a:gd name="connsiteY9" fmla="*/ 1385380 h 3698875"/>
              <a:gd name="connsiteX10" fmla="*/ 795088 w 1181100"/>
              <a:gd name="connsiteY10" fmla="*/ 1180843 h 3698875"/>
              <a:gd name="connsiteX11" fmla="*/ 735181 w 1181100"/>
              <a:gd name="connsiteY11" fmla="*/ 1036213 h 3698875"/>
              <a:gd name="connsiteX12" fmla="*/ 717723 w 1181100"/>
              <a:gd name="connsiteY12" fmla="*/ 1024442 h 3698875"/>
              <a:gd name="connsiteX13" fmla="*/ 820291 w 1181100"/>
              <a:gd name="connsiteY13" fmla="*/ 886780 h 3698875"/>
              <a:gd name="connsiteX14" fmla="*/ 1174186 w 1181100"/>
              <a:gd name="connsiteY14" fmla="*/ 21448 h 3698875"/>
              <a:gd name="connsiteX15" fmla="*/ 1176576 w 1181100"/>
              <a:gd name="connsiteY15" fmla="*/ 0 h 369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1100" h="3698875">
                <a:moveTo>
                  <a:pt x="1176576" y="0"/>
                </a:moveTo>
                <a:lnTo>
                  <a:pt x="1181100" y="0"/>
                </a:lnTo>
                <a:lnTo>
                  <a:pt x="1181100" y="3698875"/>
                </a:lnTo>
                <a:lnTo>
                  <a:pt x="0" y="3698875"/>
                </a:lnTo>
                <a:lnTo>
                  <a:pt x="0" y="1735795"/>
                </a:lnTo>
                <a:lnTo>
                  <a:pt x="48924" y="1697678"/>
                </a:lnTo>
                <a:cubicBezTo>
                  <a:pt x="129510" y="1632743"/>
                  <a:pt x="206155" y="1567101"/>
                  <a:pt x="278759" y="1500788"/>
                </a:cubicBezTo>
                <a:lnTo>
                  <a:pt x="453153" y="1330349"/>
                </a:lnTo>
                <a:lnTo>
                  <a:pt x="510936" y="1369307"/>
                </a:lnTo>
                <a:cubicBezTo>
                  <a:pt x="535406" y="1379657"/>
                  <a:pt x="562310" y="1385380"/>
                  <a:pt x="590551" y="1385380"/>
                </a:cubicBezTo>
                <a:cubicBezTo>
                  <a:pt x="703514" y="1385380"/>
                  <a:pt x="795088" y="1293806"/>
                  <a:pt x="795088" y="1180843"/>
                </a:cubicBezTo>
                <a:cubicBezTo>
                  <a:pt x="795088" y="1124362"/>
                  <a:pt x="772195" y="1073227"/>
                  <a:pt x="735181" y="1036213"/>
                </a:cubicBezTo>
                <a:lnTo>
                  <a:pt x="717723" y="1024442"/>
                </a:lnTo>
                <a:lnTo>
                  <a:pt x="820291" y="886780"/>
                </a:lnTo>
                <a:cubicBezTo>
                  <a:pt x="1010014" y="606666"/>
                  <a:pt x="1130158" y="317479"/>
                  <a:pt x="1174186" y="21448"/>
                </a:cubicBezTo>
                <a:lnTo>
                  <a:pt x="1176576" y="0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0" name="任意多边形 69"/>
          <p:cNvSpPr/>
          <p:nvPr/>
        </p:nvSpPr>
        <p:spPr>
          <a:xfrm>
            <a:off x="6374959" y="2836206"/>
            <a:ext cx="885825" cy="1441391"/>
          </a:xfrm>
          <a:custGeom>
            <a:avLst/>
            <a:gdLst>
              <a:gd name="connsiteX0" fmla="*/ 1181100 w 1181100"/>
              <a:gd name="connsiteY0" fmla="*/ 0 h 1921854"/>
              <a:gd name="connsiteX1" fmla="*/ 1181100 w 1181100"/>
              <a:gd name="connsiteY1" fmla="*/ 1921854 h 1921854"/>
              <a:gd name="connsiteX2" fmla="*/ 0 w 1181100"/>
              <a:gd name="connsiteY2" fmla="*/ 1921854 h 1921854"/>
              <a:gd name="connsiteX3" fmla="*/ 0 w 1181100"/>
              <a:gd name="connsiteY3" fmla="*/ 731966 h 1921854"/>
              <a:gd name="connsiteX4" fmla="*/ 319230 w 1181100"/>
              <a:gd name="connsiteY4" fmla="*/ 562253 h 1921854"/>
              <a:gd name="connsiteX5" fmla="*/ 425975 w 1181100"/>
              <a:gd name="connsiteY5" fmla="*/ 500289 h 1921854"/>
              <a:gd name="connsiteX6" fmla="*/ 445921 w 1181100"/>
              <a:gd name="connsiteY6" fmla="*/ 529872 h 1921854"/>
              <a:gd name="connsiteX7" fmla="*/ 590551 w 1181100"/>
              <a:gd name="connsiteY7" fmla="*/ 589779 h 1921854"/>
              <a:gd name="connsiteX8" fmla="*/ 795088 w 1181100"/>
              <a:gd name="connsiteY8" fmla="*/ 385242 h 1921854"/>
              <a:gd name="connsiteX9" fmla="*/ 779015 w 1181100"/>
              <a:gd name="connsiteY9" fmla="*/ 305627 h 1921854"/>
              <a:gd name="connsiteX10" fmla="*/ 768996 w 1181100"/>
              <a:gd name="connsiteY10" fmla="*/ 290767 h 1921854"/>
              <a:gd name="connsiteX11" fmla="*/ 952789 w 1181100"/>
              <a:gd name="connsiteY11" fmla="*/ 167545 h 1921854"/>
              <a:gd name="connsiteX12" fmla="*/ 1140954 w 1181100"/>
              <a:gd name="connsiteY12" fmla="*/ 31276 h 1921854"/>
              <a:gd name="connsiteX13" fmla="*/ 1181100 w 1181100"/>
              <a:gd name="connsiteY13" fmla="*/ 0 h 192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1100" h="1921854">
                <a:moveTo>
                  <a:pt x="1181100" y="0"/>
                </a:moveTo>
                <a:lnTo>
                  <a:pt x="1181100" y="1921854"/>
                </a:lnTo>
                <a:lnTo>
                  <a:pt x="0" y="1921854"/>
                </a:lnTo>
                <a:lnTo>
                  <a:pt x="0" y="731966"/>
                </a:lnTo>
                <a:lnTo>
                  <a:pt x="319230" y="562253"/>
                </a:lnTo>
                <a:lnTo>
                  <a:pt x="425975" y="500289"/>
                </a:lnTo>
                <a:lnTo>
                  <a:pt x="445921" y="529872"/>
                </a:lnTo>
                <a:cubicBezTo>
                  <a:pt x="482935" y="566886"/>
                  <a:pt x="534069" y="589779"/>
                  <a:pt x="590551" y="589779"/>
                </a:cubicBezTo>
                <a:cubicBezTo>
                  <a:pt x="703514" y="589779"/>
                  <a:pt x="795088" y="498205"/>
                  <a:pt x="795088" y="385242"/>
                </a:cubicBezTo>
                <a:cubicBezTo>
                  <a:pt x="795088" y="357001"/>
                  <a:pt x="789365" y="330097"/>
                  <a:pt x="779015" y="305627"/>
                </a:cubicBezTo>
                <a:lnTo>
                  <a:pt x="768996" y="290767"/>
                </a:lnTo>
                <a:lnTo>
                  <a:pt x="952789" y="167545"/>
                </a:lnTo>
                <a:cubicBezTo>
                  <a:pt x="1017466" y="122501"/>
                  <a:pt x="1080201" y="77074"/>
                  <a:pt x="1140954" y="31276"/>
                </a:cubicBezTo>
                <a:lnTo>
                  <a:pt x="1181100" y="0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1" name="任意多边形 70"/>
          <p:cNvSpPr/>
          <p:nvPr/>
        </p:nvSpPr>
        <p:spPr>
          <a:xfrm>
            <a:off x="5449445" y="3406281"/>
            <a:ext cx="885825" cy="871316"/>
          </a:xfrm>
          <a:custGeom>
            <a:avLst/>
            <a:gdLst>
              <a:gd name="connsiteX0" fmla="*/ 1181100 w 1181100"/>
              <a:gd name="connsiteY0" fmla="*/ 0 h 1161755"/>
              <a:gd name="connsiteX1" fmla="*/ 1181100 w 1181100"/>
              <a:gd name="connsiteY1" fmla="*/ 1161755 h 1161755"/>
              <a:gd name="connsiteX2" fmla="*/ 0 w 1181100"/>
              <a:gd name="connsiteY2" fmla="*/ 1161755 h 1161755"/>
              <a:gd name="connsiteX3" fmla="*/ 0 w 1181100"/>
              <a:gd name="connsiteY3" fmla="*/ 517854 h 1161755"/>
              <a:gd name="connsiteX4" fmla="*/ 336342 w 1181100"/>
              <a:gd name="connsiteY4" fmla="*/ 385518 h 1161755"/>
              <a:gd name="connsiteX5" fmla="*/ 408490 w 1181100"/>
              <a:gd name="connsiteY5" fmla="*/ 354228 h 1161755"/>
              <a:gd name="connsiteX6" fmla="*/ 445921 w 1181100"/>
              <a:gd name="connsiteY6" fmla="*/ 409746 h 1161755"/>
              <a:gd name="connsiteX7" fmla="*/ 590551 w 1181100"/>
              <a:gd name="connsiteY7" fmla="*/ 469653 h 1161755"/>
              <a:gd name="connsiteX8" fmla="*/ 795088 w 1181100"/>
              <a:gd name="connsiteY8" fmla="*/ 265116 h 1161755"/>
              <a:gd name="connsiteX9" fmla="*/ 790933 w 1181100"/>
              <a:gd name="connsiteY9" fmla="*/ 223895 h 1161755"/>
              <a:gd name="connsiteX10" fmla="*/ 781056 w 1181100"/>
              <a:gd name="connsiteY10" fmla="*/ 192076 h 1161755"/>
              <a:gd name="connsiteX11" fmla="*/ 1174526 w 1181100"/>
              <a:gd name="connsiteY11" fmla="*/ 3495 h 1161755"/>
              <a:gd name="connsiteX12" fmla="*/ 1181100 w 1181100"/>
              <a:gd name="connsiteY12" fmla="*/ 0 h 116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" h="1161755">
                <a:moveTo>
                  <a:pt x="1181100" y="0"/>
                </a:moveTo>
                <a:lnTo>
                  <a:pt x="1181100" y="1161755"/>
                </a:lnTo>
                <a:lnTo>
                  <a:pt x="0" y="1161755"/>
                </a:lnTo>
                <a:lnTo>
                  <a:pt x="0" y="517854"/>
                </a:lnTo>
                <a:lnTo>
                  <a:pt x="336342" y="385518"/>
                </a:lnTo>
                <a:lnTo>
                  <a:pt x="408490" y="354228"/>
                </a:lnTo>
                <a:lnTo>
                  <a:pt x="445921" y="409746"/>
                </a:lnTo>
                <a:cubicBezTo>
                  <a:pt x="482935" y="446760"/>
                  <a:pt x="534070" y="469653"/>
                  <a:pt x="590551" y="469653"/>
                </a:cubicBezTo>
                <a:cubicBezTo>
                  <a:pt x="703514" y="469653"/>
                  <a:pt x="795088" y="378079"/>
                  <a:pt x="795088" y="265116"/>
                </a:cubicBezTo>
                <a:cubicBezTo>
                  <a:pt x="795088" y="250996"/>
                  <a:pt x="793657" y="237210"/>
                  <a:pt x="790933" y="223895"/>
                </a:cubicBezTo>
                <a:lnTo>
                  <a:pt x="781056" y="192076"/>
                </a:lnTo>
                <a:lnTo>
                  <a:pt x="1174526" y="3495"/>
                </a:lnTo>
                <a:lnTo>
                  <a:pt x="1181100" y="0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2" name="任意多边形 71"/>
          <p:cNvSpPr/>
          <p:nvPr/>
        </p:nvSpPr>
        <p:spPr>
          <a:xfrm>
            <a:off x="3957196" y="3810286"/>
            <a:ext cx="1452561" cy="467310"/>
          </a:xfrm>
          <a:custGeom>
            <a:avLst/>
            <a:gdLst>
              <a:gd name="connsiteX0" fmla="*/ 1936748 w 1936748"/>
              <a:gd name="connsiteY0" fmla="*/ 0 h 623080"/>
              <a:gd name="connsiteX1" fmla="*/ 1936748 w 1936748"/>
              <a:gd name="connsiteY1" fmla="*/ 623080 h 623080"/>
              <a:gd name="connsiteX2" fmla="*/ 0 w 1936748"/>
              <a:gd name="connsiteY2" fmla="*/ 623080 h 623080"/>
              <a:gd name="connsiteX3" fmla="*/ 0 w 1936748"/>
              <a:gd name="connsiteY3" fmla="*/ 613884 h 623080"/>
              <a:gd name="connsiteX4" fmla="*/ 352298 w 1936748"/>
              <a:gd name="connsiteY4" fmla="*/ 519526 h 623080"/>
              <a:gd name="connsiteX5" fmla="*/ 750617 w 1936748"/>
              <a:gd name="connsiteY5" fmla="*/ 403342 h 623080"/>
              <a:gd name="connsiteX6" fmla="*/ 791646 w 1936748"/>
              <a:gd name="connsiteY6" fmla="*/ 390480 h 623080"/>
              <a:gd name="connsiteX7" fmla="*/ 823745 w 1936748"/>
              <a:gd name="connsiteY7" fmla="*/ 438090 h 623080"/>
              <a:gd name="connsiteX8" fmla="*/ 968375 w 1936748"/>
              <a:gd name="connsiteY8" fmla="*/ 497997 h 623080"/>
              <a:gd name="connsiteX9" fmla="*/ 1172912 w 1936748"/>
              <a:gd name="connsiteY9" fmla="*/ 293460 h 623080"/>
              <a:gd name="connsiteX10" fmla="*/ 1170635 w 1936748"/>
              <a:gd name="connsiteY10" fmla="*/ 270869 h 623080"/>
              <a:gd name="connsiteX11" fmla="*/ 1509041 w 1936748"/>
              <a:gd name="connsiteY11" fmla="*/ 156899 h 623080"/>
              <a:gd name="connsiteX12" fmla="*/ 1868376 w 1936748"/>
              <a:gd name="connsiteY12" fmla="*/ 26902 h 623080"/>
              <a:gd name="connsiteX13" fmla="*/ 1936748 w 1936748"/>
              <a:gd name="connsiteY13" fmla="*/ 0 h 62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36748" h="623080">
                <a:moveTo>
                  <a:pt x="1936748" y="0"/>
                </a:moveTo>
                <a:lnTo>
                  <a:pt x="1936748" y="623080"/>
                </a:lnTo>
                <a:lnTo>
                  <a:pt x="0" y="623080"/>
                </a:lnTo>
                <a:lnTo>
                  <a:pt x="0" y="613884"/>
                </a:lnTo>
                <a:lnTo>
                  <a:pt x="352298" y="519526"/>
                </a:lnTo>
                <a:cubicBezTo>
                  <a:pt x="487129" y="481602"/>
                  <a:pt x="619924" y="442867"/>
                  <a:pt x="750617" y="403342"/>
                </a:cubicBezTo>
                <a:lnTo>
                  <a:pt x="791646" y="390480"/>
                </a:lnTo>
                <a:lnTo>
                  <a:pt x="823745" y="438090"/>
                </a:lnTo>
                <a:cubicBezTo>
                  <a:pt x="860759" y="475104"/>
                  <a:pt x="911894" y="497997"/>
                  <a:pt x="968375" y="497997"/>
                </a:cubicBezTo>
                <a:cubicBezTo>
                  <a:pt x="1081338" y="497997"/>
                  <a:pt x="1172912" y="406423"/>
                  <a:pt x="1172912" y="293460"/>
                </a:cubicBezTo>
                <a:lnTo>
                  <a:pt x="1170635" y="270869"/>
                </a:lnTo>
                <a:lnTo>
                  <a:pt x="1509041" y="156899"/>
                </a:lnTo>
                <a:cubicBezTo>
                  <a:pt x="1631071" y="114305"/>
                  <a:pt x="1750871" y="70965"/>
                  <a:pt x="1868376" y="26902"/>
                </a:cubicBezTo>
                <a:lnTo>
                  <a:pt x="1936748" y="0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7635382" y="2281073"/>
            <a:ext cx="216000" cy="216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6709870" y="3017137"/>
            <a:ext cx="216000" cy="216000"/>
          </a:xfrm>
          <a:prstGeom prst="ellips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5784356" y="3497117"/>
            <a:ext cx="216000" cy="216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4575475" y="3922381"/>
            <a:ext cx="216000" cy="216000"/>
          </a:xfrm>
          <a:prstGeom prst="ellips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2004964" y="1223838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7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093212" y="1508820"/>
            <a:ext cx="1922270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zh-CN" altLang="en-US" sz="11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点击输入图表的描述说明，点击输入图表的描述说明</a:t>
            </a:r>
            <a:endParaRPr lang="zh-CN" altLang="en-US" sz="11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2004964" y="2050204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7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1093212" y="2335186"/>
            <a:ext cx="1922270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zh-CN" altLang="en-US" sz="11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点击输入图表的描述说明，点击输入图表的描述说明</a:t>
            </a:r>
            <a:endParaRPr lang="zh-CN" altLang="en-US" sz="11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2004964" y="2876568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7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093212" y="3161552"/>
            <a:ext cx="1922270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zh-CN" altLang="en-US" sz="11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点击输入图表的描述说明，点击输入图表的描述说明</a:t>
            </a:r>
            <a:endParaRPr lang="zh-CN" altLang="en-US" sz="11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2004964" y="3702935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7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1093212" y="3987917"/>
            <a:ext cx="1922270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zh-CN" altLang="en-US" sz="11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点击输入图表的描述说明，点击输入图表的描述说明</a:t>
            </a:r>
            <a:endParaRPr lang="zh-CN" altLang="en-US" sz="11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相关对策</a:t>
            </a:r>
            <a:endParaRPr lang="en-US" altLang="zh-CN" sz="2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4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6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9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6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1695288" y="3007650"/>
            <a:ext cx="121571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100" dirty="0">
                <a:solidFill>
                  <a:srgbClr val="57C6CF"/>
                </a:solidFill>
              </a:rPr>
              <a:t>第五部分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539344" y="1064587"/>
            <a:ext cx="1527602" cy="1527602"/>
            <a:chOff x="8125599" y="1434035"/>
            <a:chExt cx="2036802" cy="2036802"/>
          </a:xfrm>
        </p:grpSpPr>
        <p:sp>
          <p:nvSpPr>
            <p:cNvPr id="20" name="椭圆 19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Freeform 206"/>
            <p:cNvSpPr>
              <a:spLocks noChangeAspect="1" noEditPoints="1"/>
            </p:cNvSpPr>
            <p:nvPr/>
          </p:nvSpPr>
          <p:spPr bwMode="auto">
            <a:xfrm>
              <a:off x="8691164" y="1871942"/>
              <a:ext cx="935653" cy="1131009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6289063" y="1505516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研究总结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289062" y="2078618"/>
            <a:ext cx="110030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成绩与思考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89063" y="2651720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参考文献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289063" y="3224822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特别谢鸣</a:t>
            </a:r>
          </a:p>
        </p:txBody>
      </p:sp>
      <p:cxnSp>
        <p:nvCxnSpPr>
          <p:cNvPr id="27" name="直接连接符 26"/>
          <p:cNvCxnSpPr/>
          <p:nvPr/>
        </p:nvCxnSpPr>
        <p:spPr>
          <a:xfrm flipV="1">
            <a:off x="5928411" y="3374884"/>
            <a:ext cx="0" cy="300042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V="1">
            <a:off x="5928411" y="2789747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5928411" y="2218804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5928411" y="1647860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5928411" y="1362650"/>
            <a:ext cx="0" cy="28573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1182328" y="3324129"/>
            <a:ext cx="2241639" cy="106952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4100" b="1" dirty="0">
                <a:solidFill>
                  <a:srgbClr val="202A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思考探讨</a:t>
            </a:r>
            <a:endParaRPr lang="en-US" altLang="zh-CN" sz="4100" b="1" dirty="0">
              <a:solidFill>
                <a:srgbClr val="202A3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kern="1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Discussion</a:t>
            </a:r>
            <a:endParaRPr lang="zh-CN" altLang="zh-CN" sz="2400" kern="1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75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 animBg="1"/>
      <p:bldP spid="23" grpId="0"/>
      <p:bldP spid="24" grpId="0"/>
      <p:bldP spid="25" grpId="0"/>
      <p:bldP spid="26" grpId="0"/>
      <p:bldP spid="3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直接连接符 52"/>
          <p:cNvCxnSpPr/>
          <p:nvPr/>
        </p:nvCxnSpPr>
        <p:spPr>
          <a:xfrm flipH="1">
            <a:off x="5976344" y="3337358"/>
            <a:ext cx="459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4804917" y="4254760"/>
            <a:ext cx="968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2648858" y="3350657"/>
            <a:ext cx="459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H="1">
            <a:off x="2648859" y="2321481"/>
            <a:ext cx="459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3515889" y="1170661"/>
            <a:ext cx="781181" cy="197168"/>
            <a:chOff x="4470269" y="1661160"/>
            <a:chExt cx="1290451" cy="262890"/>
          </a:xfrm>
        </p:grpSpPr>
        <p:cxnSp>
          <p:nvCxnSpPr>
            <p:cNvPr id="58" name="直接连接符 57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4470269" y="1663541"/>
              <a:ext cx="942312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5085248" y="1926197"/>
            <a:ext cx="902970" cy="788671"/>
            <a:chOff x="6842760" y="2637270"/>
            <a:chExt cx="1203960" cy="1051560"/>
          </a:xfrm>
          <a:solidFill>
            <a:srgbClr val="B91F38"/>
          </a:solidFill>
        </p:grpSpPr>
        <p:sp>
          <p:nvSpPr>
            <p:cNvPr id="61" name="六边形 60"/>
            <p:cNvSpPr/>
            <p:nvPr/>
          </p:nvSpPr>
          <p:spPr>
            <a:xfrm>
              <a:off x="6842760" y="2637270"/>
              <a:ext cx="1203960" cy="1051560"/>
            </a:xfrm>
            <a:prstGeom prst="hex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7024263" y="2809107"/>
              <a:ext cx="820724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rgbClr val="E7E7E7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02</a:t>
              </a:r>
              <a:endParaRPr lang="zh-CN" altLang="en-US" sz="3000" baseline="-3000" dirty="0">
                <a:solidFill>
                  <a:srgbClr val="E7E7E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4097567" y="1357554"/>
            <a:ext cx="902970" cy="788672"/>
            <a:chOff x="5525852" y="1879080"/>
            <a:chExt cx="1203960" cy="1051560"/>
          </a:xfrm>
        </p:grpSpPr>
        <p:sp>
          <p:nvSpPr>
            <p:cNvPr id="64" name="六边形 63"/>
            <p:cNvSpPr/>
            <p:nvPr/>
          </p:nvSpPr>
          <p:spPr>
            <a:xfrm>
              <a:off x="5525852" y="1879080"/>
              <a:ext cx="1203960" cy="1051560"/>
            </a:xfrm>
            <a:prstGeom prst="hexagon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5686669" y="1989362"/>
              <a:ext cx="882327" cy="861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0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01</a:t>
              </a:r>
              <a:endParaRPr lang="zh-CN" altLang="en-US" sz="30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5073374" y="2943024"/>
            <a:ext cx="902970" cy="788672"/>
            <a:chOff x="6842760" y="4008870"/>
            <a:chExt cx="1203960" cy="1051560"/>
          </a:xfrm>
        </p:grpSpPr>
        <p:sp>
          <p:nvSpPr>
            <p:cNvPr id="67" name="六边形 66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6981635" y="4119152"/>
              <a:ext cx="926211" cy="861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0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03</a:t>
              </a:r>
              <a:endParaRPr lang="zh-CN" altLang="en-US" sz="30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3107856" y="2954899"/>
            <a:ext cx="902970" cy="788672"/>
            <a:chOff x="4206240" y="4008870"/>
            <a:chExt cx="1203960" cy="1051560"/>
          </a:xfrm>
        </p:grpSpPr>
        <p:sp>
          <p:nvSpPr>
            <p:cNvPr id="70" name="六边形 69"/>
            <p:cNvSpPr/>
            <p:nvPr/>
          </p:nvSpPr>
          <p:spPr>
            <a:xfrm>
              <a:off x="4206240" y="4008870"/>
              <a:ext cx="1203960" cy="1051560"/>
            </a:xfrm>
            <a:prstGeom prst="hexagon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4397857" y="4119152"/>
              <a:ext cx="820725" cy="861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0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05</a:t>
              </a:r>
              <a:endParaRPr lang="zh-CN" altLang="en-US" sz="30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3107856" y="1926197"/>
            <a:ext cx="902970" cy="788671"/>
            <a:chOff x="4206240" y="2637270"/>
            <a:chExt cx="1203960" cy="1051560"/>
          </a:xfrm>
        </p:grpSpPr>
        <p:sp>
          <p:nvSpPr>
            <p:cNvPr id="73" name="六边形 72"/>
            <p:cNvSpPr/>
            <p:nvPr/>
          </p:nvSpPr>
          <p:spPr>
            <a:xfrm>
              <a:off x="4206240" y="2637270"/>
              <a:ext cx="1203960" cy="1051560"/>
            </a:xfrm>
            <a:prstGeom prst="hex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4387743" y="2809107"/>
              <a:ext cx="820724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rgbClr val="E7E7E7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06</a:t>
              </a:r>
              <a:endParaRPr lang="zh-CN" altLang="en-US" sz="3000" baseline="-3000" dirty="0">
                <a:solidFill>
                  <a:srgbClr val="E7E7E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4097567" y="3472551"/>
            <a:ext cx="902970" cy="788671"/>
            <a:chOff x="5525852" y="4683240"/>
            <a:chExt cx="1203960" cy="1051560"/>
          </a:xfrm>
          <a:solidFill>
            <a:srgbClr val="1F8EB9"/>
          </a:solidFill>
        </p:grpSpPr>
        <p:sp>
          <p:nvSpPr>
            <p:cNvPr id="76" name="六边形 75"/>
            <p:cNvSpPr/>
            <p:nvPr/>
          </p:nvSpPr>
          <p:spPr>
            <a:xfrm>
              <a:off x="5525852" y="4683240"/>
              <a:ext cx="1203960" cy="1051560"/>
            </a:xfrm>
            <a:prstGeom prst="hex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5693281" y="4855077"/>
              <a:ext cx="820724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rgbClr val="E7E7E7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04</a:t>
              </a:r>
              <a:endParaRPr lang="zh-CN" altLang="en-US" sz="3000" baseline="-3000" dirty="0">
                <a:solidFill>
                  <a:srgbClr val="E7E7E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87" name="矩形 86"/>
          <p:cNvSpPr/>
          <p:nvPr/>
        </p:nvSpPr>
        <p:spPr>
          <a:xfrm>
            <a:off x="2578497" y="995538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矩形 47"/>
          <p:cNvSpPr>
            <a:spLocks noChangeArrowheads="1"/>
          </p:cNvSpPr>
          <p:nvPr/>
        </p:nvSpPr>
        <p:spPr bwMode="auto">
          <a:xfrm>
            <a:off x="1018905" y="1269248"/>
            <a:ext cx="2467519" cy="47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89" name="矩形 88"/>
          <p:cNvSpPr/>
          <p:nvPr/>
        </p:nvSpPr>
        <p:spPr>
          <a:xfrm>
            <a:off x="1682009" y="2012426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47"/>
          <p:cNvSpPr>
            <a:spLocks noChangeArrowheads="1"/>
          </p:cNvSpPr>
          <p:nvPr/>
        </p:nvSpPr>
        <p:spPr bwMode="auto">
          <a:xfrm>
            <a:off x="1091924" y="2286136"/>
            <a:ext cx="1498010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1" name="矩形 90"/>
          <p:cNvSpPr/>
          <p:nvPr/>
        </p:nvSpPr>
        <p:spPr>
          <a:xfrm>
            <a:off x="1682009" y="3076950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pPr algn="r"/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47"/>
          <p:cNvSpPr>
            <a:spLocks noChangeArrowheads="1"/>
          </p:cNvSpPr>
          <p:nvPr/>
        </p:nvSpPr>
        <p:spPr bwMode="auto">
          <a:xfrm>
            <a:off x="1091927" y="3350657"/>
            <a:ext cx="1498009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3" name="矩形 92"/>
          <p:cNvSpPr/>
          <p:nvPr/>
        </p:nvSpPr>
        <p:spPr>
          <a:xfrm>
            <a:off x="6482692" y="1568814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47"/>
          <p:cNvSpPr>
            <a:spLocks noChangeArrowheads="1"/>
          </p:cNvSpPr>
          <p:nvPr/>
        </p:nvSpPr>
        <p:spPr bwMode="auto">
          <a:xfrm>
            <a:off x="6482692" y="1854348"/>
            <a:ext cx="1605531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5" name="矩形 94"/>
          <p:cNvSpPr/>
          <p:nvPr/>
        </p:nvSpPr>
        <p:spPr>
          <a:xfrm>
            <a:off x="6496007" y="2831208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47"/>
          <p:cNvSpPr>
            <a:spLocks noChangeArrowheads="1"/>
          </p:cNvSpPr>
          <p:nvPr/>
        </p:nvSpPr>
        <p:spPr bwMode="auto">
          <a:xfrm>
            <a:off x="6496007" y="3116742"/>
            <a:ext cx="1605531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7" name="矩形 96"/>
          <p:cNvSpPr/>
          <p:nvPr/>
        </p:nvSpPr>
        <p:spPr>
          <a:xfrm>
            <a:off x="5872190" y="3867830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47"/>
          <p:cNvSpPr>
            <a:spLocks noChangeArrowheads="1"/>
          </p:cNvSpPr>
          <p:nvPr/>
        </p:nvSpPr>
        <p:spPr bwMode="auto">
          <a:xfrm>
            <a:off x="5872193" y="4153366"/>
            <a:ext cx="2139811" cy="47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grpSp>
        <p:nvGrpSpPr>
          <p:cNvPr id="99" name="组合 98"/>
          <p:cNvGrpSpPr/>
          <p:nvPr/>
        </p:nvGrpSpPr>
        <p:grpSpPr>
          <a:xfrm flipH="1">
            <a:off x="5784131" y="1739461"/>
            <a:ext cx="663084" cy="197168"/>
            <a:chOff x="4255294" y="1661160"/>
            <a:chExt cx="1505426" cy="262890"/>
          </a:xfrm>
        </p:grpSpPr>
        <p:cxnSp>
          <p:nvCxnSpPr>
            <p:cNvPr id="100" name="直接连接符 99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 flipH="1">
              <a:off x="4255294" y="1663541"/>
              <a:ext cx="1157287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3841413" y="2217116"/>
            <a:ext cx="1415291" cy="1194435"/>
            <a:chOff x="5927099" y="3207123"/>
            <a:chExt cx="1887055" cy="1592580"/>
          </a:xfrm>
        </p:grpSpPr>
        <p:sp>
          <p:nvSpPr>
            <p:cNvPr id="79" name="六边形 78"/>
            <p:cNvSpPr/>
            <p:nvPr/>
          </p:nvSpPr>
          <p:spPr>
            <a:xfrm>
              <a:off x="5927099" y="3207123"/>
              <a:ext cx="1887055" cy="1592580"/>
            </a:xfrm>
            <a:prstGeom prst="hexagon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6291627" y="3451750"/>
              <a:ext cx="115799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研究所得</a:t>
              </a:r>
            </a:p>
          </p:txBody>
        </p:sp>
      </p:grpSp>
      <p:sp>
        <p:nvSpPr>
          <p:cNvPr id="46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研究总结</a:t>
            </a:r>
            <a:endParaRPr lang="en-US" altLang="zh-CN" sz="2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75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25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750"/>
                            </p:stCondLst>
                            <p:childTnLst>
                              <p:par>
                                <p:cTn id="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250"/>
                            </p:stCondLst>
                            <p:childTnLst>
                              <p:par>
                                <p:cTn id="95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46" grpId="0"/>
      <p:bldP spid="4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5175653" y="1232411"/>
            <a:ext cx="0" cy="317005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660476" y="1419471"/>
            <a:ext cx="2158403" cy="295466"/>
            <a:chOff x="3249264" y="1751685"/>
            <a:chExt cx="2994025" cy="393953"/>
          </a:xfrm>
        </p:grpSpPr>
        <p:grpSp>
          <p:nvGrpSpPr>
            <p:cNvPr id="4" name="组合 3"/>
            <p:cNvGrpSpPr/>
            <p:nvPr/>
          </p:nvGrpSpPr>
          <p:grpSpPr>
            <a:xfrm>
              <a:off x="3249264" y="1776444"/>
              <a:ext cx="2994025" cy="314202"/>
              <a:chOff x="2940050" y="2132898"/>
              <a:chExt cx="2994025" cy="314202"/>
            </a:xfrm>
          </p:grpSpPr>
          <p:sp>
            <p:nvSpPr>
              <p:cNvPr id="6" name="圆角矩形 5"/>
              <p:cNvSpPr/>
              <p:nvPr/>
            </p:nvSpPr>
            <p:spPr>
              <a:xfrm>
                <a:off x="2940050" y="2132898"/>
                <a:ext cx="2994025" cy="31420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" name="圆角矩形 6"/>
              <p:cNvSpPr/>
              <p:nvPr/>
            </p:nvSpPr>
            <p:spPr>
              <a:xfrm>
                <a:off x="2940050" y="2132898"/>
                <a:ext cx="2108200" cy="314202"/>
              </a:xfrm>
              <a:prstGeom prst="roundRect">
                <a:avLst>
                  <a:gd name="adj" fmla="val 50000"/>
                </a:avLst>
              </a:prstGeom>
              <a:solidFill>
                <a:srgbClr val="57C6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335260" y="1751685"/>
              <a:ext cx="673755" cy="393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70%</a:t>
              </a:r>
              <a:endParaRPr lang="zh-CN" altLang="en-US" sz="1100" baseline="-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660476" y="1727773"/>
            <a:ext cx="2158403" cy="295466"/>
            <a:chOff x="3249264" y="2162753"/>
            <a:chExt cx="2994025" cy="393953"/>
          </a:xfrm>
        </p:grpSpPr>
        <p:grpSp>
          <p:nvGrpSpPr>
            <p:cNvPr id="9" name="组合 8"/>
            <p:cNvGrpSpPr/>
            <p:nvPr/>
          </p:nvGrpSpPr>
          <p:grpSpPr>
            <a:xfrm>
              <a:off x="3249264" y="2178703"/>
              <a:ext cx="2994025" cy="314618"/>
              <a:chOff x="2940050" y="2519659"/>
              <a:chExt cx="2994025" cy="314618"/>
            </a:xfrm>
          </p:grpSpPr>
          <p:sp>
            <p:nvSpPr>
              <p:cNvPr id="11" name="圆角矩形 10"/>
              <p:cNvSpPr/>
              <p:nvPr/>
            </p:nvSpPr>
            <p:spPr>
              <a:xfrm>
                <a:off x="2940050" y="2520075"/>
                <a:ext cx="2994025" cy="31420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" name="圆角矩形 11"/>
              <p:cNvSpPr/>
              <p:nvPr/>
            </p:nvSpPr>
            <p:spPr>
              <a:xfrm>
                <a:off x="2940051" y="2519659"/>
                <a:ext cx="889000" cy="314202"/>
              </a:xfrm>
              <a:prstGeom prst="roundRect">
                <a:avLst>
                  <a:gd name="adj" fmla="val 50000"/>
                </a:avLst>
              </a:prstGeom>
              <a:solidFill>
                <a:srgbClr val="57C6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4118871" y="2162753"/>
              <a:ext cx="673755" cy="393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30%</a:t>
              </a:r>
              <a:endParaRPr lang="zh-CN" altLang="en-US" sz="1100" baseline="-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656728" y="3055413"/>
            <a:ext cx="2171044" cy="295466"/>
            <a:chOff x="3244272" y="3932941"/>
            <a:chExt cx="3011560" cy="393953"/>
          </a:xfrm>
        </p:grpSpPr>
        <p:sp>
          <p:nvSpPr>
            <p:cNvPr id="14" name="圆角矩形 13"/>
            <p:cNvSpPr/>
            <p:nvPr/>
          </p:nvSpPr>
          <p:spPr>
            <a:xfrm>
              <a:off x="3261807" y="3971332"/>
              <a:ext cx="2994025" cy="3142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3244272" y="3971332"/>
              <a:ext cx="1201953" cy="314202"/>
            </a:xfrm>
            <a:prstGeom prst="roundRect">
              <a:avLst>
                <a:gd name="adj" fmla="val 50000"/>
              </a:avLst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418923" y="3932941"/>
              <a:ext cx="907694" cy="393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33333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40%</a:t>
              </a:r>
              <a:endParaRPr lang="zh-CN" altLang="en-US" sz="1100" baseline="-3000" dirty="0">
                <a:solidFill>
                  <a:srgbClr val="33333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656733" y="3349437"/>
            <a:ext cx="2168869" cy="295466"/>
            <a:chOff x="3244272" y="4324968"/>
            <a:chExt cx="3008542" cy="393953"/>
          </a:xfrm>
        </p:grpSpPr>
        <p:sp>
          <p:nvSpPr>
            <p:cNvPr id="18" name="圆角矩形 17"/>
            <p:cNvSpPr/>
            <p:nvPr/>
          </p:nvSpPr>
          <p:spPr>
            <a:xfrm>
              <a:off x="3258789" y="4362615"/>
              <a:ext cx="2994025" cy="3142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3244272" y="4362651"/>
              <a:ext cx="2108200" cy="314202"/>
            </a:xfrm>
            <a:prstGeom prst="roundRect">
              <a:avLst>
                <a:gd name="adj" fmla="val 50000"/>
              </a:avLst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326614" y="4324968"/>
              <a:ext cx="673754" cy="393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33333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60%</a:t>
              </a:r>
              <a:endParaRPr lang="zh-CN" altLang="en-US" sz="1100" baseline="-3000" dirty="0">
                <a:solidFill>
                  <a:srgbClr val="33333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186475" y="1191466"/>
            <a:ext cx="1618841" cy="1647000"/>
            <a:chOff x="471707" y="1675770"/>
            <a:chExt cx="2158455" cy="2196000"/>
          </a:xfrm>
          <a:solidFill>
            <a:srgbClr val="57C6CF"/>
          </a:solidFill>
        </p:grpSpPr>
        <p:grpSp>
          <p:nvGrpSpPr>
            <p:cNvPr id="22" name="组合 21"/>
            <p:cNvGrpSpPr>
              <a:grpSpLocks noChangeAspect="1"/>
            </p:cNvGrpSpPr>
            <p:nvPr/>
          </p:nvGrpSpPr>
          <p:grpSpPr>
            <a:xfrm>
              <a:off x="471707" y="1675770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26" name="Freeform 288"/>
              <p:cNvSpPr/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91"/>
              <p:cNvSpPr/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3" name="组合 22"/>
            <p:cNvGrpSpPr>
              <a:grpSpLocks noChangeAspect="1"/>
            </p:cNvGrpSpPr>
            <p:nvPr/>
          </p:nvGrpSpPr>
          <p:grpSpPr>
            <a:xfrm>
              <a:off x="1735995" y="2108076"/>
              <a:ext cx="462003" cy="468000"/>
              <a:chOff x="2665061" y="4979202"/>
              <a:chExt cx="284308" cy="288000"/>
            </a:xfrm>
            <a:grpFill/>
          </p:grpSpPr>
          <p:sp>
            <p:nvSpPr>
              <p:cNvPr id="24" name="Freeform 932"/>
              <p:cNvSpPr>
                <a:spLocks noEditPoints="1"/>
              </p:cNvSpPr>
              <p:nvPr/>
            </p:nvSpPr>
            <p:spPr bwMode="auto">
              <a:xfrm>
                <a:off x="2665061" y="4979202"/>
                <a:ext cx="284308" cy="288000"/>
              </a:xfrm>
              <a:custGeom>
                <a:avLst/>
                <a:gdLst>
                  <a:gd name="T0" fmla="*/ 70 w 98"/>
                  <a:gd name="T1" fmla="*/ 42 h 99"/>
                  <a:gd name="T2" fmla="*/ 66 w 98"/>
                  <a:gd name="T3" fmla="*/ 42 h 99"/>
                  <a:gd name="T4" fmla="*/ 41 w 98"/>
                  <a:gd name="T5" fmla="*/ 67 h 99"/>
                  <a:gd name="T6" fmla="*/ 41 w 98"/>
                  <a:gd name="T7" fmla="*/ 70 h 99"/>
                  <a:gd name="T8" fmla="*/ 70 w 98"/>
                  <a:gd name="T9" fmla="*/ 99 h 99"/>
                  <a:gd name="T10" fmla="*/ 98 w 98"/>
                  <a:gd name="T11" fmla="*/ 70 h 99"/>
                  <a:gd name="T12" fmla="*/ 70 w 98"/>
                  <a:gd name="T13" fmla="*/ 42 h 99"/>
                  <a:gd name="T14" fmla="*/ 70 w 98"/>
                  <a:gd name="T15" fmla="*/ 90 h 99"/>
                  <a:gd name="T16" fmla="*/ 50 w 98"/>
                  <a:gd name="T17" fmla="*/ 70 h 99"/>
                  <a:gd name="T18" fmla="*/ 70 w 98"/>
                  <a:gd name="T19" fmla="*/ 51 h 99"/>
                  <a:gd name="T20" fmla="*/ 89 w 98"/>
                  <a:gd name="T21" fmla="*/ 70 h 99"/>
                  <a:gd name="T22" fmla="*/ 70 w 98"/>
                  <a:gd name="T23" fmla="*/ 90 h 99"/>
                  <a:gd name="T24" fmla="*/ 57 w 98"/>
                  <a:gd name="T25" fmla="*/ 29 h 99"/>
                  <a:gd name="T26" fmla="*/ 28 w 98"/>
                  <a:gd name="T27" fmla="*/ 0 h 99"/>
                  <a:gd name="T28" fmla="*/ 0 w 98"/>
                  <a:gd name="T29" fmla="*/ 29 h 99"/>
                  <a:gd name="T30" fmla="*/ 28 w 98"/>
                  <a:gd name="T31" fmla="*/ 57 h 99"/>
                  <a:gd name="T32" fmla="*/ 32 w 98"/>
                  <a:gd name="T33" fmla="*/ 57 h 99"/>
                  <a:gd name="T34" fmla="*/ 56 w 98"/>
                  <a:gd name="T35" fmla="*/ 32 h 99"/>
                  <a:gd name="T36" fmla="*/ 57 w 98"/>
                  <a:gd name="T37" fmla="*/ 29 h 99"/>
                  <a:gd name="T38" fmla="*/ 28 w 98"/>
                  <a:gd name="T39" fmla="*/ 48 h 99"/>
                  <a:gd name="T40" fmla="*/ 8 w 98"/>
                  <a:gd name="T41" fmla="*/ 29 h 99"/>
                  <a:gd name="T42" fmla="*/ 28 w 98"/>
                  <a:gd name="T43" fmla="*/ 9 h 99"/>
                  <a:gd name="T44" fmla="*/ 48 w 98"/>
                  <a:gd name="T45" fmla="*/ 29 h 99"/>
                  <a:gd name="T46" fmla="*/ 28 w 98"/>
                  <a:gd name="T47" fmla="*/ 48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8" h="99">
                    <a:moveTo>
                      <a:pt x="70" y="42"/>
                    </a:moveTo>
                    <a:cubicBezTo>
                      <a:pt x="68" y="42"/>
                      <a:pt x="67" y="42"/>
                      <a:pt x="66" y="42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8"/>
                      <a:pt x="41" y="69"/>
                      <a:pt x="41" y="70"/>
                    </a:cubicBezTo>
                    <a:cubicBezTo>
                      <a:pt x="41" y="86"/>
                      <a:pt x="54" y="99"/>
                      <a:pt x="70" y="99"/>
                    </a:cubicBezTo>
                    <a:cubicBezTo>
                      <a:pt x="85" y="99"/>
                      <a:pt x="98" y="86"/>
                      <a:pt x="98" y="70"/>
                    </a:cubicBezTo>
                    <a:cubicBezTo>
                      <a:pt x="98" y="55"/>
                      <a:pt x="85" y="42"/>
                      <a:pt x="70" y="42"/>
                    </a:cubicBezTo>
                    <a:close/>
                    <a:moveTo>
                      <a:pt x="70" y="90"/>
                    </a:moveTo>
                    <a:cubicBezTo>
                      <a:pt x="59" y="90"/>
                      <a:pt x="50" y="81"/>
                      <a:pt x="50" y="70"/>
                    </a:cubicBezTo>
                    <a:cubicBezTo>
                      <a:pt x="50" y="59"/>
                      <a:pt x="59" y="51"/>
                      <a:pt x="70" y="51"/>
                    </a:cubicBezTo>
                    <a:cubicBezTo>
                      <a:pt x="81" y="51"/>
                      <a:pt x="89" y="59"/>
                      <a:pt x="89" y="70"/>
                    </a:cubicBezTo>
                    <a:cubicBezTo>
                      <a:pt x="89" y="81"/>
                      <a:pt x="81" y="90"/>
                      <a:pt x="70" y="90"/>
                    </a:cubicBezTo>
                    <a:close/>
                    <a:moveTo>
                      <a:pt x="57" y="29"/>
                    </a:moveTo>
                    <a:cubicBezTo>
                      <a:pt x="57" y="13"/>
                      <a:pt x="44" y="0"/>
                      <a:pt x="28" y="0"/>
                    </a:cubicBezTo>
                    <a:cubicBezTo>
                      <a:pt x="12" y="0"/>
                      <a:pt x="0" y="13"/>
                      <a:pt x="0" y="29"/>
                    </a:cubicBezTo>
                    <a:cubicBezTo>
                      <a:pt x="0" y="44"/>
                      <a:pt x="12" y="57"/>
                      <a:pt x="28" y="57"/>
                    </a:cubicBezTo>
                    <a:cubicBezTo>
                      <a:pt x="29" y="57"/>
                      <a:pt x="31" y="57"/>
                      <a:pt x="32" y="57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56" y="31"/>
                      <a:pt x="57" y="30"/>
                      <a:pt x="57" y="29"/>
                    </a:cubicBezTo>
                    <a:close/>
                    <a:moveTo>
                      <a:pt x="28" y="48"/>
                    </a:moveTo>
                    <a:cubicBezTo>
                      <a:pt x="17" y="48"/>
                      <a:pt x="8" y="40"/>
                      <a:pt x="8" y="29"/>
                    </a:cubicBezTo>
                    <a:cubicBezTo>
                      <a:pt x="8" y="18"/>
                      <a:pt x="17" y="9"/>
                      <a:pt x="28" y="9"/>
                    </a:cubicBezTo>
                    <a:cubicBezTo>
                      <a:pt x="39" y="9"/>
                      <a:pt x="48" y="18"/>
                      <a:pt x="48" y="29"/>
                    </a:cubicBezTo>
                    <a:cubicBezTo>
                      <a:pt x="48" y="40"/>
                      <a:pt x="39" y="48"/>
                      <a:pt x="28" y="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933"/>
              <p:cNvSpPr/>
              <p:nvPr/>
            </p:nvSpPr>
            <p:spPr bwMode="auto">
              <a:xfrm>
                <a:off x="2697060" y="5013664"/>
                <a:ext cx="220308" cy="219077"/>
              </a:xfrm>
              <a:custGeom>
                <a:avLst/>
                <a:gdLst>
                  <a:gd name="T0" fmla="*/ 179 w 179"/>
                  <a:gd name="T1" fmla="*/ 12 h 178"/>
                  <a:gd name="T2" fmla="*/ 14 w 179"/>
                  <a:gd name="T3" fmla="*/ 178 h 178"/>
                  <a:gd name="T4" fmla="*/ 0 w 179"/>
                  <a:gd name="T5" fmla="*/ 166 h 178"/>
                  <a:gd name="T6" fmla="*/ 165 w 179"/>
                  <a:gd name="T7" fmla="*/ 0 h 178"/>
                  <a:gd name="T8" fmla="*/ 179 w 179"/>
                  <a:gd name="T9" fmla="*/ 12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" h="178">
                    <a:moveTo>
                      <a:pt x="179" y="12"/>
                    </a:moveTo>
                    <a:lnTo>
                      <a:pt x="14" y="178"/>
                    </a:lnTo>
                    <a:lnTo>
                      <a:pt x="0" y="166"/>
                    </a:lnTo>
                    <a:lnTo>
                      <a:pt x="165" y="0"/>
                    </a:lnTo>
                    <a:lnTo>
                      <a:pt x="179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194033" y="2851990"/>
            <a:ext cx="1618841" cy="1647000"/>
            <a:chOff x="478903" y="4355475"/>
            <a:chExt cx="2158455" cy="2196000"/>
          </a:xfrm>
          <a:solidFill>
            <a:srgbClr val="202A36"/>
          </a:solidFill>
        </p:grpSpPr>
        <p:grpSp>
          <p:nvGrpSpPr>
            <p:cNvPr id="30" name="组合 29"/>
            <p:cNvGrpSpPr>
              <a:grpSpLocks noChangeAspect="1"/>
            </p:cNvGrpSpPr>
            <p:nvPr/>
          </p:nvGrpSpPr>
          <p:grpSpPr>
            <a:xfrm>
              <a:off x="1795203" y="4733013"/>
              <a:ext cx="366333" cy="576000"/>
              <a:chOff x="2257888" y="5547128"/>
              <a:chExt cx="137373" cy="216000"/>
            </a:xfrm>
            <a:grpFill/>
          </p:grpSpPr>
          <p:sp>
            <p:nvSpPr>
              <p:cNvPr id="35" name="Freeform 69"/>
              <p:cNvSpPr/>
              <p:nvPr/>
            </p:nvSpPr>
            <p:spPr bwMode="auto">
              <a:xfrm>
                <a:off x="2257888" y="5547128"/>
                <a:ext cx="137373" cy="140987"/>
              </a:xfrm>
              <a:custGeom>
                <a:avLst/>
                <a:gdLst>
                  <a:gd name="T0" fmla="*/ 57 w 64"/>
                  <a:gd name="T1" fmla="*/ 37 h 66"/>
                  <a:gd name="T2" fmla="*/ 43 w 64"/>
                  <a:gd name="T3" fmla="*/ 12 h 66"/>
                  <a:gd name="T4" fmla="*/ 39 w 64"/>
                  <a:gd name="T5" fmla="*/ 6 h 66"/>
                  <a:gd name="T6" fmla="*/ 25 w 64"/>
                  <a:gd name="T7" fmla="*/ 6 h 66"/>
                  <a:gd name="T8" fmla="*/ 22 w 64"/>
                  <a:gd name="T9" fmla="*/ 12 h 66"/>
                  <a:gd name="T10" fmla="*/ 8 w 64"/>
                  <a:gd name="T11" fmla="*/ 37 h 66"/>
                  <a:gd name="T12" fmla="*/ 4 w 64"/>
                  <a:gd name="T13" fmla="*/ 43 h 66"/>
                  <a:gd name="T14" fmla="*/ 11 w 64"/>
                  <a:gd name="T15" fmla="*/ 55 h 66"/>
                  <a:gd name="T16" fmla="*/ 18 w 64"/>
                  <a:gd name="T17" fmla="*/ 55 h 66"/>
                  <a:gd name="T18" fmla="*/ 19 w 64"/>
                  <a:gd name="T19" fmla="*/ 55 h 66"/>
                  <a:gd name="T20" fmla="*/ 19 w 64"/>
                  <a:gd name="T21" fmla="*/ 66 h 66"/>
                  <a:gd name="T22" fmla="*/ 32 w 64"/>
                  <a:gd name="T23" fmla="*/ 62 h 66"/>
                  <a:gd name="T24" fmla="*/ 32 w 64"/>
                  <a:gd name="T25" fmla="*/ 62 h 66"/>
                  <a:gd name="T26" fmla="*/ 46 w 64"/>
                  <a:gd name="T27" fmla="*/ 66 h 66"/>
                  <a:gd name="T28" fmla="*/ 46 w 64"/>
                  <a:gd name="T29" fmla="*/ 55 h 66"/>
                  <a:gd name="T30" fmla="*/ 46 w 64"/>
                  <a:gd name="T31" fmla="*/ 55 h 66"/>
                  <a:gd name="T32" fmla="*/ 53 w 64"/>
                  <a:gd name="T33" fmla="*/ 55 h 66"/>
                  <a:gd name="T34" fmla="*/ 60 w 64"/>
                  <a:gd name="T35" fmla="*/ 43 h 66"/>
                  <a:gd name="T36" fmla="*/ 57 w 64"/>
                  <a:gd name="T37" fmla="*/ 3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" h="66">
                    <a:moveTo>
                      <a:pt x="57" y="37"/>
                    </a:moveTo>
                    <a:cubicBezTo>
                      <a:pt x="53" y="30"/>
                      <a:pt x="47" y="19"/>
                      <a:pt x="43" y="12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5" y="0"/>
                      <a:pt x="29" y="0"/>
                      <a:pt x="25" y="6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18" y="19"/>
                      <a:pt x="11" y="30"/>
                      <a:pt x="8" y="37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0" y="50"/>
                      <a:pt x="3" y="55"/>
                      <a:pt x="11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3" y="63"/>
                      <a:pt x="27" y="62"/>
                      <a:pt x="32" y="62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7" y="62"/>
                      <a:pt x="42" y="63"/>
                      <a:pt x="46" y="66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61" y="55"/>
                      <a:pt x="64" y="49"/>
                      <a:pt x="60" y="43"/>
                    </a:cubicBezTo>
                    <a:lnTo>
                      <a:pt x="57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70"/>
              <p:cNvSpPr/>
              <p:nvPr/>
            </p:nvSpPr>
            <p:spPr bwMode="auto">
              <a:xfrm>
                <a:off x="2290424" y="5688115"/>
                <a:ext cx="75013" cy="75013"/>
              </a:xfrm>
              <a:custGeom>
                <a:avLst/>
                <a:gdLst>
                  <a:gd name="T0" fmla="*/ 17 w 35"/>
                  <a:gd name="T1" fmla="*/ 0 h 35"/>
                  <a:gd name="T2" fmla="*/ 17 w 35"/>
                  <a:gd name="T3" fmla="*/ 0 h 35"/>
                  <a:gd name="T4" fmla="*/ 17 w 35"/>
                  <a:gd name="T5" fmla="*/ 0 h 35"/>
                  <a:gd name="T6" fmla="*/ 17 w 35"/>
                  <a:gd name="T7" fmla="*/ 0 h 35"/>
                  <a:gd name="T8" fmla="*/ 17 w 35"/>
                  <a:gd name="T9" fmla="*/ 0 h 35"/>
                  <a:gd name="T10" fmla="*/ 4 w 35"/>
                  <a:gd name="T11" fmla="*/ 6 h 35"/>
                  <a:gd name="T12" fmla="*/ 0 w 35"/>
                  <a:gd name="T13" fmla="*/ 17 h 35"/>
                  <a:gd name="T14" fmla="*/ 0 w 35"/>
                  <a:gd name="T15" fmla="*/ 17 h 35"/>
                  <a:gd name="T16" fmla="*/ 17 w 35"/>
                  <a:gd name="T17" fmla="*/ 35 h 35"/>
                  <a:gd name="T18" fmla="*/ 17 w 35"/>
                  <a:gd name="T19" fmla="*/ 35 h 35"/>
                  <a:gd name="T20" fmla="*/ 35 w 35"/>
                  <a:gd name="T21" fmla="*/ 17 h 35"/>
                  <a:gd name="T22" fmla="*/ 35 w 35"/>
                  <a:gd name="T23" fmla="*/ 17 h 35"/>
                  <a:gd name="T24" fmla="*/ 31 w 35"/>
                  <a:gd name="T25" fmla="*/ 6 h 35"/>
                  <a:gd name="T26" fmla="*/ 17 w 35"/>
                  <a:gd name="T2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2" y="0"/>
                      <a:pt x="7" y="2"/>
                      <a:pt x="4" y="6"/>
                    </a:cubicBezTo>
                    <a:cubicBezTo>
                      <a:pt x="1" y="9"/>
                      <a:pt x="0" y="13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7"/>
                      <a:pt x="8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7" y="35"/>
                      <a:pt x="35" y="2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13"/>
                      <a:pt x="33" y="9"/>
                      <a:pt x="31" y="6"/>
                    </a:cubicBezTo>
                    <a:cubicBezTo>
                      <a:pt x="27" y="2"/>
                      <a:pt x="23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组合 30"/>
            <p:cNvGrpSpPr>
              <a:grpSpLocks noChangeAspect="1"/>
            </p:cNvGrpSpPr>
            <p:nvPr/>
          </p:nvGrpSpPr>
          <p:grpSpPr>
            <a:xfrm>
              <a:off x="478903" y="4355475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32" name="Freeform 288"/>
              <p:cNvSpPr/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291"/>
              <p:cNvSpPr/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7" name="矩形 36"/>
          <p:cNvSpPr/>
          <p:nvPr/>
        </p:nvSpPr>
        <p:spPr>
          <a:xfrm>
            <a:off x="5500117" y="1216106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47"/>
          <p:cNvSpPr>
            <a:spLocks noChangeArrowheads="1"/>
          </p:cNvSpPr>
          <p:nvPr/>
        </p:nvSpPr>
        <p:spPr bwMode="auto">
          <a:xfrm>
            <a:off x="5500118" y="1507331"/>
            <a:ext cx="2716163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39" name="矩形 38"/>
          <p:cNvSpPr/>
          <p:nvPr/>
        </p:nvSpPr>
        <p:spPr>
          <a:xfrm>
            <a:off x="5500117" y="2359050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47"/>
          <p:cNvSpPr>
            <a:spLocks noChangeArrowheads="1"/>
          </p:cNvSpPr>
          <p:nvPr/>
        </p:nvSpPr>
        <p:spPr bwMode="auto">
          <a:xfrm>
            <a:off x="5500118" y="2650274"/>
            <a:ext cx="2716163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41" name="矩形 40"/>
          <p:cNvSpPr/>
          <p:nvPr/>
        </p:nvSpPr>
        <p:spPr>
          <a:xfrm>
            <a:off x="5500117" y="3501993"/>
            <a:ext cx="1010519" cy="330854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7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7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7"/>
          <p:cNvSpPr>
            <a:spLocks noChangeArrowheads="1"/>
          </p:cNvSpPr>
          <p:nvPr/>
        </p:nvSpPr>
        <p:spPr bwMode="auto">
          <a:xfrm>
            <a:off x="5500118" y="3793216"/>
            <a:ext cx="2716163" cy="67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在此录入上述图表的综合描述说明，在此录入上述图表的综合描述说明，在此录入上述图表的描述说明。</a:t>
            </a:r>
          </a:p>
        </p:txBody>
      </p:sp>
      <p:sp>
        <p:nvSpPr>
          <p:cNvPr id="43" name="矩形 42"/>
          <p:cNvSpPr/>
          <p:nvPr/>
        </p:nvSpPr>
        <p:spPr>
          <a:xfrm>
            <a:off x="2730099" y="1118219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7"/>
          <p:cNvSpPr>
            <a:spLocks noChangeArrowheads="1"/>
          </p:cNvSpPr>
          <p:nvPr/>
        </p:nvSpPr>
        <p:spPr bwMode="auto">
          <a:xfrm>
            <a:off x="2718279" y="2004773"/>
            <a:ext cx="2109497" cy="40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45" name="矩形 44"/>
          <p:cNvSpPr/>
          <p:nvPr/>
        </p:nvSpPr>
        <p:spPr>
          <a:xfrm>
            <a:off x="2730099" y="2772255"/>
            <a:ext cx="907927" cy="3000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7"/>
          <p:cNvSpPr>
            <a:spLocks noChangeArrowheads="1"/>
          </p:cNvSpPr>
          <p:nvPr/>
        </p:nvSpPr>
        <p:spPr bwMode="auto">
          <a:xfrm>
            <a:off x="2718279" y="3646987"/>
            <a:ext cx="2109497" cy="40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48" name="矩形 3"/>
          <p:cNvSpPr>
            <a:spLocks noChangeArrowheads="1"/>
          </p:cNvSpPr>
          <p:nvPr/>
        </p:nvSpPr>
        <p:spPr bwMode="auto">
          <a:xfrm>
            <a:off x="1114691" y="109064"/>
            <a:ext cx="1613248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成绩与思考</a:t>
            </a:r>
            <a:endParaRPr lang="en-US" altLang="zh-CN" sz="2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750"/>
                            </p:stCondLst>
                            <p:childTnLst>
                              <p:par>
                                <p:cTn id="6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Placeholder 3"/>
          <p:cNvSpPr txBox="1"/>
          <p:nvPr/>
        </p:nvSpPr>
        <p:spPr>
          <a:xfrm>
            <a:off x="1422041" y="1210957"/>
            <a:ext cx="1636244" cy="1636244"/>
          </a:xfrm>
          <a:prstGeom prst="ellipse">
            <a:avLst/>
          </a:prstGeom>
          <a:solidFill>
            <a:srgbClr val="57C6CF"/>
          </a:solidFill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63" name="Text Placeholder 4"/>
          <p:cNvSpPr txBox="1"/>
          <p:nvPr/>
        </p:nvSpPr>
        <p:spPr>
          <a:xfrm>
            <a:off x="3840727" y="1218856"/>
            <a:ext cx="1636244" cy="1636244"/>
          </a:xfrm>
          <a:prstGeom prst="ellipse">
            <a:avLst/>
          </a:prstGeom>
          <a:solidFill>
            <a:srgbClr val="202A36"/>
          </a:solidFill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64" name="Text Placeholder 5"/>
          <p:cNvSpPr txBox="1"/>
          <p:nvPr/>
        </p:nvSpPr>
        <p:spPr>
          <a:xfrm>
            <a:off x="6259414" y="1218856"/>
            <a:ext cx="1636244" cy="1636244"/>
          </a:xfrm>
          <a:prstGeom prst="ellipse">
            <a:avLst/>
          </a:prstGeom>
          <a:solidFill>
            <a:srgbClr val="57C6CF"/>
          </a:solidFill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65" name="Right Arrow 10"/>
          <p:cNvSpPr/>
          <p:nvPr/>
        </p:nvSpPr>
        <p:spPr>
          <a:xfrm rot="16200000" flipV="1">
            <a:off x="1142011" y="1825988"/>
            <a:ext cx="692590" cy="467498"/>
          </a:xfrm>
          <a:prstGeom prst="rightArrow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66" name="Right Arrow 11"/>
          <p:cNvSpPr/>
          <p:nvPr/>
        </p:nvSpPr>
        <p:spPr>
          <a:xfrm rot="16200000" flipV="1">
            <a:off x="3560913" y="1825988"/>
            <a:ext cx="692590" cy="467498"/>
          </a:xfrm>
          <a:prstGeom prst="rightArrow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67" name="Right Arrow 12"/>
          <p:cNvSpPr/>
          <p:nvPr/>
        </p:nvSpPr>
        <p:spPr>
          <a:xfrm rot="5400000" flipV="1">
            <a:off x="5994610" y="1825988"/>
            <a:ext cx="692590" cy="467498"/>
          </a:xfrm>
          <a:prstGeom prst="rightArrow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sz="1600"/>
          </a:p>
        </p:txBody>
      </p:sp>
      <p:grpSp>
        <p:nvGrpSpPr>
          <p:cNvPr id="76" name="组合 75"/>
          <p:cNvGrpSpPr/>
          <p:nvPr/>
        </p:nvGrpSpPr>
        <p:grpSpPr>
          <a:xfrm>
            <a:off x="1241607" y="3161278"/>
            <a:ext cx="1997243" cy="1154075"/>
            <a:chOff x="1687778" y="4584791"/>
            <a:chExt cx="2343898" cy="992595"/>
          </a:xfrm>
        </p:grpSpPr>
        <p:sp>
          <p:nvSpPr>
            <p:cNvPr id="77" name="文本框 76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vert="horz" lIns="121807" tIns="60904" rIns="121807" bIns="60904" rtlCol="0" anchor="t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在此录入上述图表的综合描述说明，在此录入上述图表的综合描述说明，在此录入上述图表的综合描述说明。</a:t>
              </a: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2269773" y="4584791"/>
              <a:ext cx="1179908" cy="291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1792149" y="1875396"/>
            <a:ext cx="1031547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4234426" y="1875396"/>
            <a:ext cx="1031547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6629521" y="1875396"/>
            <a:ext cx="1031547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grpSp>
        <p:nvGrpSpPr>
          <p:cNvPr id="83" name="组合 82"/>
          <p:cNvGrpSpPr/>
          <p:nvPr/>
        </p:nvGrpSpPr>
        <p:grpSpPr>
          <a:xfrm>
            <a:off x="3660446" y="3161278"/>
            <a:ext cx="1997243" cy="1154075"/>
            <a:chOff x="1687778" y="4584791"/>
            <a:chExt cx="2343898" cy="992595"/>
          </a:xfrm>
        </p:grpSpPr>
        <p:sp>
          <p:nvSpPr>
            <p:cNvPr id="84" name="文本框 83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vert="horz" lIns="121807" tIns="60904" rIns="121807" bIns="60904" rtlCol="0" anchor="t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在此录入上述图表的综合描述说明，在此录入上述图表的综合描述说明，在此录入上述图表的综合描述说明。</a:t>
              </a: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2269773" y="4584791"/>
              <a:ext cx="1179908" cy="291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6078915" y="3161278"/>
            <a:ext cx="1997243" cy="1154075"/>
            <a:chOff x="1687778" y="4584791"/>
            <a:chExt cx="2343898" cy="992595"/>
          </a:xfrm>
        </p:grpSpPr>
        <p:sp>
          <p:nvSpPr>
            <p:cNvPr id="87" name="文本框 86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vert="horz" lIns="121807" tIns="60904" rIns="121807" bIns="60904" rtlCol="0" anchor="t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在此录入上述图表的综合描述说明，在此录入上述图表的综合描述说明，在此录入上述图表的综合描述说明。</a:t>
              </a:r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2269773" y="4584791"/>
              <a:ext cx="1179908" cy="291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</a:p>
          </p:txBody>
        </p:sp>
      </p:grpSp>
      <p:sp>
        <p:nvSpPr>
          <p:cNvPr id="21" name="矩形 3"/>
          <p:cNvSpPr>
            <a:spLocks noChangeArrowheads="1"/>
          </p:cNvSpPr>
          <p:nvPr/>
        </p:nvSpPr>
        <p:spPr bwMode="auto">
          <a:xfrm>
            <a:off x="1114691" y="109064"/>
            <a:ext cx="1613248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成绩与思考</a:t>
            </a:r>
            <a:endParaRPr lang="en-US" altLang="zh-CN" sz="2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dir="r"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build="p" animBg="1"/>
      <p:bldP spid="63" grpId="0" build="p" animBg="1"/>
      <p:bldP spid="64" grpId="0" build="p" animBg="1"/>
      <p:bldP spid="65" grpId="0" animBg="1"/>
      <p:bldP spid="66" grpId="0" animBg="1"/>
      <p:bldP spid="67" grpId="0" animBg="1"/>
      <p:bldP spid="80" grpId="0"/>
      <p:bldP spid="81" grpId="0"/>
      <p:bldP spid="82" grpId="0"/>
      <p:bldP spid="2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480712" y="3464253"/>
            <a:ext cx="628650" cy="628650"/>
            <a:chOff x="8799095" y="1876644"/>
            <a:chExt cx="838200" cy="838200"/>
          </a:xfrm>
        </p:grpSpPr>
        <p:sp>
          <p:nvSpPr>
            <p:cNvPr id="52" name="Rounded Rectangle 13"/>
            <p:cNvSpPr/>
            <p:nvPr/>
          </p:nvSpPr>
          <p:spPr>
            <a:xfrm>
              <a:off x="8799095" y="1876644"/>
              <a:ext cx="838200" cy="838200"/>
            </a:xfrm>
            <a:prstGeom prst="roundRect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44"/>
            <p:cNvSpPr>
              <a:spLocks noEditPoints="1"/>
            </p:cNvSpPr>
            <p:nvPr/>
          </p:nvSpPr>
          <p:spPr bwMode="auto">
            <a:xfrm>
              <a:off x="9017284" y="2097329"/>
              <a:ext cx="401822" cy="396830"/>
            </a:xfrm>
            <a:custGeom>
              <a:avLst/>
              <a:gdLst>
                <a:gd name="T0" fmla="*/ 114 w 121"/>
                <a:gd name="T1" fmla="*/ 89 h 119"/>
                <a:gd name="T2" fmla="*/ 88 w 121"/>
                <a:gd name="T3" fmla="*/ 62 h 119"/>
                <a:gd name="T4" fmla="*/ 71 w 121"/>
                <a:gd name="T5" fmla="*/ 58 h 119"/>
                <a:gd name="T6" fmla="*/ 61 w 121"/>
                <a:gd name="T7" fmla="*/ 48 h 119"/>
                <a:gd name="T8" fmla="*/ 56 w 121"/>
                <a:gd name="T9" fmla="*/ 33 h 119"/>
                <a:gd name="T10" fmla="*/ 30 w 121"/>
                <a:gd name="T11" fmla="*/ 6 h 119"/>
                <a:gd name="T12" fmla="*/ 7 w 121"/>
                <a:gd name="T13" fmla="*/ 6 h 119"/>
                <a:gd name="T14" fmla="*/ 7 w 121"/>
                <a:gd name="T15" fmla="*/ 29 h 119"/>
                <a:gd name="T16" fmla="*/ 33 w 121"/>
                <a:gd name="T17" fmla="*/ 56 h 119"/>
                <a:gd name="T18" fmla="*/ 51 w 121"/>
                <a:gd name="T19" fmla="*/ 60 h 119"/>
                <a:gd name="T20" fmla="*/ 60 w 121"/>
                <a:gd name="T21" fmla="*/ 70 h 119"/>
                <a:gd name="T22" fmla="*/ 65 w 121"/>
                <a:gd name="T23" fmla="*/ 85 h 119"/>
                <a:gd name="T24" fmla="*/ 91 w 121"/>
                <a:gd name="T25" fmla="*/ 112 h 119"/>
                <a:gd name="T26" fmla="*/ 114 w 121"/>
                <a:gd name="T27" fmla="*/ 112 h 119"/>
                <a:gd name="T28" fmla="*/ 114 w 121"/>
                <a:gd name="T29" fmla="*/ 89 h 119"/>
                <a:gd name="T30" fmla="*/ 36 w 121"/>
                <a:gd name="T31" fmla="*/ 51 h 119"/>
                <a:gd name="T32" fmla="*/ 12 w 121"/>
                <a:gd name="T33" fmla="*/ 27 h 119"/>
                <a:gd name="T34" fmla="*/ 11 w 121"/>
                <a:gd name="T35" fmla="*/ 11 h 119"/>
                <a:gd name="T36" fmla="*/ 27 w 121"/>
                <a:gd name="T37" fmla="*/ 12 h 119"/>
                <a:gd name="T38" fmla="*/ 51 w 121"/>
                <a:gd name="T39" fmla="*/ 36 h 119"/>
                <a:gd name="T40" fmla="*/ 54 w 121"/>
                <a:gd name="T41" fmla="*/ 42 h 119"/>
                <a:gd name="T42" fmla="*/ 43 w 121"/>
                <a:gd name="T43" fmla="*/ 42 h 119"/>
                <a:gd name="T44" fmla="*/ 43 w 121"/>
                <a:gd name="T45" fmla="*/ 53 h 119"/>
                <a:gd name="T46" fmla="*/ 45 w 121"/>
                <a:gd name="T47" fmla="*/ 54 h 119"/>
                <a:gd name="T48" fmla="*/ 36 w 121"/>
                <a:gd name="T49" fmla="*/ 51 h 119"/>
                <a:gd name="T50" fmla="*/ 110 w 121"/>
                <a:gd name="T51" fmla="*/ 107 h 119"/>
                <a:gd name="T52" fmla="*/ 94 w 121"/>
                <a:gd name="T53" fmla="*/ 107 h 119"/>
                <a:gd name="T54" fmla="*/ 70 w 121"/>
                <a:gd name="T55" fmla="*/ 83 h 119"/>
                <a:gd name="T56" fmla="*/ 67 w 121"/>
                <a:gd name="T57" fmla="*/ 76 h 119"/>
                <a:gd name="T58" fmla="*/ 71 w 121"/>
                <a:gd name="T59" fmla="*/ 80 h 119"/>
                <a:gd name="T60" fmla="*/ 82 w 121"/>
                <a:gd name="T61" fmla="*/ 80 h 119"/>
                <a:gd name="T62" fmla="*/ 82 w 121"/>
                <a:gd name="T63" fmla="*/ 69 h 119"/>
                <a:gd name="T64" fmla="*/ 77 w 121"/>
                <a:gd name="T65" fmla="*/ 64 h 119"/>
                <a:gd name="T66" fmla="*/ 85 w 121"/>
                <a:gd name="T67" fmla="*/ 68 h 119"/>
                <a:gd name="T68" fmla="*/ 109 w 121"/>
                <a:gd name="T69" fmla="*/ 92 h 119"/>
                <a:gd name="T70" fmla="*/ 110 w 121"/>
                <a:gd name="T71" fmla="*/ 10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1" h="119">
                  <a:moveTo>
                    <a:pt x="114" y="89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3" y="58"/>
                    <a:pt x="77" y="57"/>
                    <a:pt x="71" y="5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2" y="43"/>
                    <a:pt x="61" y="37"/>
                    <a:pt x="56" y="33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3" y="0"/>
                    <a:pt x="13" y="0"/>
                    <a:pt x="7" y="6"/>
                  </a:cubicBezTo>
                  <a:cubicBezTo>
                    <a:pt x="0" y="13"/>
                    <a:pt x="0" y="23"/>
                    <a:pt x="7" y="29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8" y="61"/>
                    <a:pt x="45" y="62"/>
                    <a:pt x="51" y="6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9" y="75"/>
                    <a:pt x="60" y="81"/>
                    <a:pt x="65" y="85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8" y="119"/>
                    <a:pt x="108" y="119"/>
                    <a:pt x="114" y="112"/>
                  </a:cubicBezTo>
                  <a:cubicBezTo>
                    <a:pt x="121" y="106"/>
                    <a:pt x="121" y="95"/>
                    <a:pt x="114" y="89"/>
                  </a:cubicBezTo>
                  <a:close/>
                  <a:moveTo>
                    <a:pt x="36" y="51"/>
                  </a:moveTo>
                  <a:cubicBezTo>
                    <a:pt x="12" y="27"/>
                    <a:pt x="12" y="27"/>
                    <a:pt x="12" y="27"/>
                  </a:cubicBezTo>
                  <a:cubicBezTo>
                    <a:pt x="7" y="22"/>
                    <a:pt x="7" y="15"/>
                    <a:pt x="11" y="11"/>
                  </a:cubicBezTo>
                  <a:cubicBezTo>
                    <a:pt x="16" y="7"/>
                    <a:pt x="23" y="7"/>
                    <a:pt x="27" y="12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3" y="37"/>
                    <a:pt x="54" y="40"/>
                    <a:pt x="54" y="42"/>
                  </a:cubicBezTo>
                  <a:cubicBezTo>
                    <a:pt x="51" y="39"/>
                    <a:pt x="46" y="39"/>
                    <a:pt x="43" y="42"/>
                  </a:cubicBezTo>
                  <a:cubicBezTo>
                    <a:pt x="40" y="45"/>
                    <a:pt x="40" y="50"/>
                    <a:pt x="43" y="53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2" y="54"/>
                    <a:pt x="38" y="53"/>
                    <a:pt x="36" y="51"/>
                  </a:cubicBezTo>
                  <a:close/>
                  <a:moveTo>
                    <a:pt x="110" y="107"/>
                  </a:moveTo>
                  <a:cubicBezTo>
                    <a:pt x="105" y="111"/>
                    <a:pt x="98" y="111"/>
                    <a:pt x="94" y="107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68" y="81"/>
                    <a:pt x="67" y="78"/>
                    <a:pt x="67" y="76"/>
                  </a:cubicBezTo>
                  <a:cubicBezTo>
                    <a:pt x="71" y="80"/>
                    <a:pt x="71" y="80"/>
                    <a:pt x="71" y="80"/>
                  </a:cubicBezTo>
                  <a:cubicBezTo>
                    <a:pt x="74" y="83"/>
                    <a:pt x="79" y="83"/>
                    <a:pt x="82" y="80"/>
                  </a:cubicBezTo>
                  <a:cubicBezTo>
                    <a:pt x="85" y="77"/>
                    <a:pt x="85" y="72"/>
                    <a:pt x="82" y="69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80" y="64"/>
                    <a:pt x="83" y="65"/>
                    <a:pt x="85" y="68"/>
                  </a:cubicBezTo>
                  <a:cubicBezTo>
                    <a:pt x="109" y="92"/>
                    <a:pt x="109" y="92"/>
                    <a:pt x="109" y="92"/>
                  </a:cubicBezTo>
                  <a:cubicBezTo>
                    <a:pt x="114" y="96"/>
                    <a:pt x="114" y="103"/>
                    <a:pt x="110" y="1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927061" y="1170962"/>
            <a:ext cx="628650" cy="628650"/>
            <a:chOff x="6226075" y="1876644"/>
            <a:chExt cx="838200" cy="838200"/>
          </a:xfrm>
        </p:grpSpPr>
        <p:sp>
          <p:nvSpPr>
            <p:cNvPr id="51" name="Rounded Rectangle 11"/>
            <p:cNvSpPr/>
            <p:nvPr/>
          </p:nvSpPr>
          <p:spPr>
            <a:xfrm>
              <a:off x="6226075" y="1876644"/>
              <a:ext cx="838200" cy="838200"/>
            </a:xfrm>
            <a:prstGeom prst="roundRect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24"/>
            <p:cNvGrpSpPr/>
            <p:nvPr/>
          </p:nvGrpSpPr>
          <p:grpSpPr>
            <a:xfrm>
              <a:off x="6439272" y="2107312"/>
              <a:ext cx="411805" cy="376863"/>
              <a:chOff x="6726389" y="1486674"/>
              <a:chExt cx="411805" cy="376863"/>
            </a:xfrm>
            <a:solidFill>
              <a:schemeClr val="bg1"/>
            </a:solidFill>
          </p:grpSpPr>
          <p:sp>
            <p:nvSpPr>
              <p:cNvPr id="58" name="Oval 52"/>
              <p:cNvSpPr>
                <a:spLocks noChangeArrowheads="1"/>
              </p:cNvSpPr>
              <p:nvPr/>
            </p:nvSpPr>
            <p:spPr bwMode="auto">
              <a:xfrm>
                <a:off x="6773808" y="1786168"/>
                <a:ext cx="44924" cy="4242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9" name="Oval 53"/>
              <p:cNvSpPr>
                <a:spLocks noChangeArrowheads="1"/>
              </p:cNvSpPr>
              <p:nvPr/>
            </p:nvSpPr>
            <p:spPr bwMode="auto">
              <a:xfrm>
                <a:off x="6748851" y="1836083"/>
                <a:ext cx="24958" cy="2745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60" name="Freeform 54"/>
              <p:cNvSpPr/>
              <p:nvPr/>
            </p:nvSpPr>
            <p:spPr bwMode="auto">
              <a:xfrm>
                <a:off x="6726389" y="1486674"/>
                <a:ext cx="411805" cy="292007"/>
              </a:xfrm>
              <a:custGeom>
                <a:avLst/>
                <a:gdLst>
                  <a:gd name="T0" fmla="*/ 124 w 124"/>
                  <a:gd name="T1" fmla="*/ 34 h 88"/>
                  <a:gd name="T2" fmla="*/ 99 w 124"/>
                  <a:gd name="T3" fmla="*/ 9 h 88"/>
                  <a:gd name="T4" fmla="*/ 93 w 124"/>
                  <a:gd name="T5" fmla="*/ 10 h 88"/>
                  <a:gd name="T6" fmla="*/ 74 w 124"/>
                  <a:gd name="T7" fmla="*/ 0 h 88"/>
                  <a:gd name="T8" fmla="*/ 60 w 124"/>
                  <a:gd name="T9" fmla="*/ 5 h 88"/>
                  <a:gd name="T10" fmla="*/ 46 w 124"/>
                  <a:gd name="T11" fmla="*/ 0 h 88"/>
                  <a:gd name="T12" fmla="*/ 31 w 124"/>
                  <a:gd name="T13" fmla="*/ 5 h 88"/>
                  <a:gd name="T14" fmla="*/ 25 w 124"/>
                  <a:gd name="T15" fmla="*/ 5 h 88"/>
                  <a:gd name="T16" fmla="*/ 0 w 124"/>
                  <a:gd name="T17" fmla="*/ 30 h 88"/>
                  <a:gd name="T18" fmla="*/ 3 w 124"/>
                  <a:gd name="T19" fmla="*/ 43 h 88"/>
                  <a:gd name="T20" fmla="*/ 0 w 124"/>
                  <a:gd name="T21" fmla="*/ 55 h 88"/>
                  <a:gd name="T22" fmla="*/ 25 w 124"/>
                  <a:gd name="T23" fmla="*/ 80 h 88"/>
                  <a:gd name="T24" fmla="*/ 28 w 124"/>
                  <a:gd name="T25" fmla="*/ 80 h 88"/>
                  <a:gd name="T26" fmla="*/ 46 w 124"/>
                  <a:gd name="T27" fmla="*/ 88 h 88"/>
                  <a:gd name="T28" fmla="*/ 64 w 124"/>
                  <a:gd name="T29" fmla="*/ 80 h 88"/>
                  <a:gd name="T30" fmla="*/ 79 w 124"/>
                  <a:gd name="T31" fmla="*/ 85 h 88"/>
                  <a:gd name="T32" fmla="*/ 104 w 124"/>
                  <a:gd name="T33" fmla="*/ 60 h 88"/>
                  <a:gd name="T34" fmla="*/ 104 w 124"/>
                  <a:gd name="T35" fmla="*/ 59 h 88"/>
                  <a:gd name="T36" fmla="*/ 124 w 124"/>
                  <a:gd name="T37" fmla="*/ 3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4" h="88">
                    <a:moveTo>
                      <a:pt x="124" y="34"/>
                    </a:moveTo>
                    <a:cubicBezTo>
                      <a:pt x="124" y="21"/>
                      <a:pt x="113" y="9"/>
                      <a:pt x="99" y="9"/>
                    </a:cubicBezTo>
                    <a:cubicBezTo>
                      <a:pt x="97" y="9"/>
                      <a:pt x="95" y="10"/>
                      <a:pt x="93" y="10"/>
                    </a:cubicBezTo>
                    <a:cubicBezTo>
                      <a:pt x="89" y="4"/>
                      <a:pt x="82" y="0"/>
                      <a:pt x="74" y="0"/>
                    </a:cubicBezTo>
                    <a:cubicBezTo>
                      <a:pt x="69" y="0"/>
                      <a:pt x="64" y="2"/>
                      <a:pt x="60" y="5"/>
                    </a:cubicBezTo>
                    <a:cubicBezTo>
                      <a:pt x="56" y="2"/>
                      <a:pt x="51" y="0"/>
                      <a:pt x="46" y="0"/>
                    </a:cubicBezTo>
                    <a:cubicBezTo>
                      <a:pt x="40" y="0"/>
                      <a:pt x="35" y="2"/>
                      <a:pt x="31" y="5"/>
                    </a:cubicBezTo>
                    <a:cubicBezTo>
                      <a:pt x="29" y="5"/>
                      <a:pt x="27" y="5"/>
                      <a:pt x="25" y="5"/>
                    </a:cubicBezTo>
                    <a:cubicBezTo>
                      <a:pt x="11" y="5"/>
                      <a:pt x="0" y="16"/>
                      <a:pt x="0" y="30"/>
                    </a:cubicBezTo>
                    <a:cubicBezTo>
                      <a:pt x="0" y="35"/>
                      <a:pt x="1" y="39"/>
                      <a:pt x="3" y="43"/>
                    </a:cubicBezTo>
                    <a:cubicBezTo>
                      <a:pt x="1" y="46"/>
                      <a:pt x="0" y="51"/>
                      <a:pt x="0" y="55"/>
                    </a:cubicBezTo>
                    <a:cubicBezTo>
                      <a:pt x="0" y="69"/>
                      <a:pt x="11" y="80"/>
                      <a:pt x="25" y="80"/>
                    </a:cubicBezTo>
                    <a:cubicBezTo>
                      <a:pt x="26" y="80"/>
                      <a:pt x="27" y="80"/>
                      <a:pt x="28" y="80"/>
                    </a:cubicBezTo>
                    <a:cubicBezTo>
                      <a:pt x="32" y="85"/>
                      <a:pt x="39" y="88"/>
                      <a:pt x="46" y="88"/>
                    </a:cubicBezTo>
                    <a:cubicBezTo>
                      <a:pt x="53" y="88"/>
                      <a:pt x="59" y="85"/>
                      <a:pt x="64" y="80"/>
                    </a:cubicBezTo>
                    <a:cubicBezTo>
                      <a:pt x="68" y="83"/>
                      <a:pt x="73" y="85"/>
                      <a:pt x="79" y="85"/>
                    </a:cubicBezTo>
                    <a:cubicBezTo>
                      <a:pt x="92" y="85"/>
                      <a:pt x="104" y="74"/>
                      <a:pt x="104" y="60"/>
                    </a:cubicBezTo>
                    <a:cubicBezTo>
                      <a:pt x="104" y="60"/>
                      <a:pt x="104" y="59"/>
                      <a:pt x="104" y="59"/>
                    </a:cubicBezTo>
                    <a:cubicBezTo>
                      <a:pt x="115" y="57"/>
                      <a:pt x="124" y="47"/>
                      <a:pt x="124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1480712" y="2317607"/>
            <a:ext cx="628650" cy="628650"/>
            <a:chOff x="3693695" y="3225466"/>
            <a:chExt cx="838200" cy="838200"/>
          </a:xfrm>
        </p:grpSpPr>
        <p:sp>
          <p:nvSpPr>
            <p:cNvPr id="53" name="Rounded Rectangle 15"/>
            <p:cNvSpPr/>
            <p:nvPr/>
          </p:nvSpPr>
          <p:spPr>
            <a:xfrm>
              <a:off x="3693695" y="3225466"/>
              <a:ext cx="838200" cy="838200"/>
            </a:xfrm>
            <a:prstGeom prst="roundRect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55"/>
            <p:cNvSpPr>
              <a:spLocks noEditPoints="1"/>
            </p:cNvSpPr>
            <p:nvPr/>
          </p:nvSpPr>
          <p:spPr bwMode="auto">
            <a:xfrm>
              <a:off x="3898158" y="3419946"/>
              <a:ext cx="429274" cy="449241"/>
            </a:xfrm>
            <a:custGeom>
              <a:avLst/>
              <a:gdLst>
                <a:gd name="T0" fmla="*/ 83 w 129"/>
                <a:gd name="T1" fmla="*/ 92 h 135"/>
                <a:gd name="T2" fmla="*/ 127 w 129"/>
                <a:gd name="T3" fmla="*/ 26 h 135"/>
                <a:gd name="T4" fmla="*/ 127 w 129"/>
                <a:gd name="T5" fmla="*/ 21 h 135"/>
                <a:gd name="T6" fmla="*/ 117 w 129"/>
                <a:gd name="T7" fmla="*/ 10 h 135"/>
                <a:gd name="T8" fmla="*/ 112 w 129"/>
                <a:gd name="T9" fmla="*/ 10 h 135"/>
                <a:gd name="T10" fmla="*/ 107 w 129"/>
                <a:gd name="T11" fmla="*/ 16 h 135"/>
                <a:gd name="T12" fmla="*/ 101 w 129"/>
                <a:gd name="T13" fmla="*/ 16 h 135"/>
                <a:gd name="T14" fmla="*/ 101 w 129"/>
                <a:gd name="T15" fmla="*/ 0 h 135"/>
                <a:gd name="T16" fmla="*/ 27 w 129"/>
                <a:gd name="T17" fmla="*/ 0 h 135"/>
                <a:gd name="T18" fmla="*/ 27 w 129"/>
                <a:gd name="T19" fmla="*/ 16 h 135"/>
                <a:gd name="T20" fmla="*/ 22 w 129"/>
                <a:gd name="T21" fmla="*/ 16 h 135"/>
                <a:gd name="T22" fmla="*/ 17 w 129"/>
                <a:gd name="T23" fmla="*/ 10 h 135"/>
                <a:gd name="T24" fmla="*/ 12 w 129"/>
                <a:gd name="T25" fmla="*/ 10 h 135"/>
                <a:gd name="T26" fmla="*/ 1 w 129"/>
                <a:gd name="T27" fmla="*/ 21 h 135"/>
                <a:gd name="T28" fmla="*/ 1 w 129"/>
                <a:gd name="T29" fmla="*/ 26 h 135"/>
                <a:gd name="T30" fmla="*/ 46 w 129"/>
                <a:gd name="T31" fmla="*/ 92 h 135"/>
                <a:gd name="T32" fmla="*/ 59 w 129"/>
                <a:gd name="T33" fmla="*/ 98 h 135"/>
                <a:gd name="T34" fmla="*/ 59 w 129"/>
                <a:gd name="T35" fmla="*/ 103 h 135"/>
                <a:gd name="T36" fmla="*/ 54 w 129"/>
                <a:gd name="T37" fmla="*/ 106 h 135"/>
                <a:gd name="T38" fmla="*/ 59 w 129"/>
                <a:gd name="T39" fmla="*/ 108 h 135"/>
                <a:gd name="T40" fmla="*/ 59 w 129"/>
                <a:gd name="T41" fmla="*/ 114 h 135"/>
                <a:gd name="T42" fmla="*/ 54 w 129"/>
                <a:gd name="T43" fmla="*/ 119 h 135"/>
                <a:gd name="T44" fmla="*/ 48 w 129"/>
                <a:gd name="T45" fmla="*/ 124 h 135"/>
                <a:gd name="T46" fmla="*/ 43 w 129"/>
                <a:gd name="T47" fmla="*/ 129 h 135"/>
                <a:gd name="T48" fmla="*/ 49 w 129"/>
                <a:gd name="T49" fmla="*/ 135 h 135"/>
                <a:gd name="T50" fmla="*/ 80 w 129"/>
                <a:gd name="T51" fmla="*/ 135 h 135"/>
                <a:gd name="T52" fmla="*/ 85 w 129"/>
                <a:gd name="T53" fmla="*/ 129 h 135"/>
                <a:gd name="T54" fmla="*/ 80 w 129"/>
                <a:gd name="T55" fmla="*/ 124 h 135"/>
                <a:gd name="T56" fmla="*/ 74 w 129"/>
                <a:gd name="T57" fmla="*/ 119 h 135"/>
                <a:gd name="T58" fmla="*/ 69 w 129"/>
                <a:gd name="T59" fmla="*/ 114 h 135"/>
                <a:gd name="T60" fmla="*/ 69 w 129"/>
                <a:gd name="T61" fmla="*/ 108 h 135"/>
                <a:gd name="T62" fmla="*/ 75 w 129"/>
                <a:gd name="T63" fmla="*/ 106 h 135"/>
                <a:gd name="T64" fmla="*/ 69 w 129"/>
                <a:gd name="T65" fmla="*/ 103 h 135"/>
                <a:gd name="T66" fmla="*/ 69 w 129"/>
                <a:gd name="T67" fmla="*/ 98 h 135"/>
                <a:gd name="T68" fmla="*/ 83 w 129"/>
                <a:gd name="T69" fmla="*/ 92 h 135"/>
                <a:gd name="T70" fmla="*/ 101 w 129"/>
                <a:gd name="T71" fmla="*/ 21 h 135"/>
                <a:gd name="T72" fmla="*/ 107 w 129"/>
                <a:gd name="T73" fmla="*/ 21 h 135"/>
                <a:gd name="T74" fmla="*/ 112 w 129"/>
                <a:gd name="T75" fmla="*/ 16 h 135"/>
                <a:gd name="T76" fmla="*/ 117 w 129"/>
                <a:gd name="T77" fmla="*/ 21 h 135"/>
                <a:gd name="T78" fmla="*/ 117 w 129"/>
                <a:gd name="T79" fmla="*/ 26 h 135"/>
                <a:gd name="T80" fmla="*/ 91 w 129"/>
                <a:gd name="T81" fmla="*/ 71 h 135"/>
                <a:gd name="T82" fmla="*/ 101 w 129"/>
                <a:gd name="T83" fmla="*/ 21 h 135"/>
                <a:gd name="T84" fmla="*/ 36 w 129"/>
                <a:gd name="T85" fmla="*/ 72 h 135"/>
                <a:gd name="T86" fmla="*/ 10 w 129"/>
                <a:gd name="T87" fmla="*/ 27 h 135"/>
                <a:gd name="T88" fmla="*/ 10 w 129"/>
                <a:gd name="T89" fmla="*/ 22 h 135"/>
                <a:gd name="T90" fmla="*/ 15 w 129"/>
                <a:gd name="T91" fmla="*/ 17 h 135"/>
                <a:gd name="T92" fmla="*/ 20 w 129"/>
                <a:gd name="T93" fmla="*/ 22 h 135"/>
                <a:gd name="T94" fmla="*/ 26 w 129"/>
                <a:gd name="T95" fmla="*/ 22 h 135"/>
                <a:gd name="T96" fmla="*/ 36 w 129"/>
                <a:gd name="T97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9" h="135">
                  <a:moveTo>
                    <a:pt x="83" y="92"/>
                  </a:moveTo>
                  <a:cubicBezTo>
                    <a:pt x="129" y="63"/>
                    <a:pt x="127" y="26"/>
                    <a:pt x="127" y="26"/>
                  </a:cubicBezTo>
                  <a:cubicBezTo>
                    <a:pt x="127" y="21"/>
                    <a:pt x="127" y="21"/>
                    <a:pt x="127" y="21"/>
                  </a:cubicBezTo>
                  <a:cubicBezTo>
                    <a:pt x="127" y="21"/>
                    <a:pt x="128" y="10"/>
                    <a:pt x="117" y="10"/>
                  </a:cubicBezTo>
                  <a:cubicBezTo>
                    <a:pt x="114" y="10"/>
                    <a:pt x="112" y="10"/>
                    <a:pt x="112" y="10"/>
                  </a:cubicBezTo>
                  <a:cubicBezTo>
                    <a:pt x="107" y="10"/>
                    <a:pt x="107" y="16"/>
                    <a:pt x="107" y="16"/>
                  </a:cubicBezTo>
                  <a:cubicBezTo>
                    <a:pt x="107" y="16"/>
                    <a:pt x="104" y="16"/>
                    <a:pt x="101" y="16"/>
                  </a:cubicBezTo>
                  <a:cubicBezTo>
                    <a:pt x="101" y="12"/>
                    <a:pt x="101" y="0"/>
                    <a:pt x="101" y="0"/>
                  </a:cubicBezTo>
                  <a:cubicBezTo>
                    <a:pt x="56" y="7"/>
                    <a:pt x="27" y="0"/>
                    <a:pt x="27" y="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3" y="16"/>
                    <a:pt x="22" y="16"/>
                    <a:pt x="22" y="16"/>
                  </a:cubicBezTo>
                  <a:cubicBezTo>
                    <a:pt x="22" y="16"/>
                    <a:pt x="22" y="10"/>
                    <a:pt x="17" y="10"/>
                  </a:cubicBezTo>
                  <a:cubicBezTo>
                    <a:pt x="17" y="10"/>
                    <a:pt x="15" y="10"/>
                    <a:pt x="12" y="10"/>
                  </a:cubicBezTo>
                  <a:cubicBezTo>
                    <a:pt x="1" y="10"/>
                    <a:pt x="1" y="21"/>
                    <a:pt x="1" y="21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0" y="63"/>
                    <a:pt x="46" y="92"/>
                  </a:cubicBezTo>
                  <a:cubicBezTo>
                    <a:pt x="46" y="92"/>
                    <a:pt x="52" y="98"/>
                    <a:pt x="59" y="98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3"/>
                    <a:pt x="54" y="103"/>
                    <a:pt x="54" y="106"/>
                  </a:cubicBezTo>
                  <a:cubicBezTo>
                    <a:pt x="54" y="109"/>
                    <a:pt x="59" y="108"/>
                    <a:pt x="59" y="108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9" y="114"/>
                    <a:pt x="58" y="119"/>
                    <a:pt x="54" y="119"/>
                  </a:cubicBezTo>
                  <a:cubicBezTo>
                    <a:pt x="54" y="124"/>
                    <a:pt x="48" y="124"/>
                    <a:pt x="48" y="124"/>
                  </a:cubicBezTo>
                  <a:cubicBezTo>
                    <a:pt x="48" y="124"/>
                    <a:pt x="43" y="125"/>
                    <a:pt x="43" y="129"/>
                  </a:cubicBezTo>
                  <a:cubicBezTo>
                    <a:pt x="43" y="129"/>
                    <a:pt x="42" y="135"/>
                    <a:pt x="49" y="135"/>
                  </a:cubicBezTo>
                  <a:cubicBezTo>
                    <a:pt x="56" y="135"/>
                    <a:pt x="80" y="135"/>
                    <a:pt x="80" y="135"/>
                  </a:cubicBezTo>
                  <a:cubicBezTo>
                    <a:pt x="85" y="135"/>
                    <a:pt x="85" y="129"/>
                    <a:pt x="85" y="129"/>
                  </a:cubicBezTo>
                  <a:cubicBezTo>
                    <a:pt x="85" y="129"/>
                    <a:pt x="85" y="124"/>
                    <a:pt x="80" y="124"/>
                  </a:cubicBezTo>
                  <a:cubicBezTo>
                    <a:pt x="74" y="124"/>
                    <a:pt x="74" y="119"/>
                    <a:pt x="74" y="119"/>
                  </a:cubicBezTo>
                  <a:cubicBezTo>
                    <a:pt x="74" y="119"/>
                    <a:pt x="69" y="119"/>
                    <a:pt x="69" y="114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69" y="108"/>
                    <a:pt x="75" y="109"/>
                    <a:pt x="75" y="106"/>
                  </a:cubicBezTo>
                  <a:cubicBezTo>
                    <a:pt x="75" y="103"/>
                    <a:pt x="69" y="103"/>
                    <a:pt x="69" y="103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75" y="98"/>
                    <a:pt x="79" y="96"/>
                    <a:pt x="83" y="92"/>
                  </a:cubicBezTo>
                  <a:close/>
                  <a:moveTo>
                    <a:pt x="101" y="21"/>
                  </a:moveTo>
                  <a:cubicBezTo>
                    <a:pt x="103" y="21"/>
                    <a:pt x="107" y="21"/>
                    <a:pt x="107" y="21"/>
                  </a:cubicBezTo>
                  <a:cubicBezTo>
                    <a:pt x="112" y="21"/>
                    <a:pt x="112" y="16"/>
                    <a:pt x="112" y="16"/>
                  </a:cubicBezTo>
                  <a:cubicBezTo>
                    <a:pt x="117" y="16"/>
                    <a:pt x="117" y="21"/>
                    <a:pt x="117" y="21"/>
                  </a:cubicBezTo>
                  <a:cubicBezTo>
                    <a:pt x="117" y="26"/>
                    <a:pt x="117" y="26"/>
                    <a:pt x="117" y="26"/>
                  </a:cubicBezTo>
                  <a:cubicBezTo>
                    <a:pt x="117" y="26"/>
                    <a:pt x="116" y="47"/>
                    <a:pt x="91" y="71"/>
                  </a:cubicBezTo>
                  <a:cubicBezTo>
                    <a:pt x="96" y="61"/>
                    <a:pt x="101" y="38"/>
                    <a:pt x="101" y="21"/>
                  </a:cubicBezTo>
                  <a:close/>
                  <a:moveTo>
                    <a:pt x="36" y="72"/>
                  </a:moveTo>
                  <a:cubicBezTo>
                    <a:pt x="11" y="48"/>
                    <a:pt x="10" y="27"/>
                    <a:pt x="10" y="27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2"/>
                    <a:pt x="10" y="17"/>
                    <a:pt x="15" y="17"/>
                  </a:cubicBezTo>
                  <a:cubicBezTo>
                    <a:pt x="15" y="17"/>
                    <a:pt x="15" y="22"/>
                    <a:pt x="20" y="22"/>
                  </a:cubicBezTo>
                  <a:cubicBezTo>
                    <a:pt x="20" y="22"/>
                    <a:pt x="24" y="22"/>
                    <a:pt x="26" y="22"/>
                  </a:cubicBezTo>
                  <a:cubicBezTo>
                    <a:pt x="26" y="39"/>
                    <a:pt x="30" y="62"/>
                    <a:pt x="36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27061" y="2317607"/>
            <a:ext cx="628650" cy="628650"/>
            <a:chOff x="6226075" y="3225466"/>
            <a:chExt cx="838200" cy="838200"/>
          </a:xfrm>
        </p:grpSpPr>
        <p:sp>
          <p:nvSpPr>
            <p:cNvPr id="54" name="Rounded Rectangle 17"/>
            <p:cNvSpPr/>
            <p:nvPr/>
          </p:nvSpPr>
          <p:spPr>
            <a:xfrm>
              <a:off x="6226075" y="3225466"/>
              <a:ext cx="838200" cy="838200"/>
            </a:xfrm>
            <a:prstGeom prst="roundRect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29"/>
            <p:cNvGrpSpPr/>
            <p:nvPr/>
          </p:nvGrpSpPr>
          <p:grpSpPr>
            <a:xfrm>
              <a:off x="6482949" y="3448336"/>
              <a:ext cx="324452" cy="406813"/>
              <a:chOff x="5106627" y="2260366"/>
              <a:chExt cx="324452" cy="406813"/>
            </a:xfrm>
            <a:solidFill>
              <a:schemeClr val="bg1"/>
            </a:solidFill>
          </p:grpSpPr>
          <p:sp>
            <p:nvSpPr>
              <p:cNvPr id="75" name="Freeform 80"/>
              <p:cNvSpPr/>
              <p:nvPr/>
            </p:nvSpPr>
            <p:spPr bwMode="auto">
              <a:xfrm>
                <a:off x="5106627" y="2430079"/>
                <a:ext cx="324452" cy="134772"/>
              </a:xfrm>
              <a:custGeom>
                <a:avLst/>
                <a:gdLst>
                  <a:gd name="T0" fmla="*/ 49 w 98"/>
                  <a:gd name="T1" fmla="*/ 16 h 40"/>
                  <a:gd name="T2" fmla="*/ 2 w 98"/>
                  <a:gd name="T3" fmla="*/ 0 h 40"/>
                  <a:gd name="T4" fmla="*/ 0 w 98"/>
                  <a:gd name="T5" fmla="*/ 5 h 40"/>
                  <a:gd name="T6" fmla="*/ 0 w 98"/>
                  <a:gd name="T7" fmla="*/ 20 h 40"/>
                  <a:gd name="T8" fmla="*/ 49 w 98"/>
                  <a:gd name="T9" fmla="*/ 40 h 40"/>
                  <a:gd name="T10" fmla="*/ 98 w 98"/>
                  <a:gd name="T11" fmla="*/ 20 h 40"/>
                  <a:gd name="T12" fmla="*/ 98 w 98"/>
                  <a:gd name="T13" fmla="*/ 5 h 40"/>
                  <a:gd name="T14" fmla="*/ 96 w 98"/>
                  <a:gd name="T15" fmla="*/ 0 h 40"/>
                  <a:gd name="T16" fmla="*/ 49 w 98"/>
                  <a:gd name="T17" fmla="*/ 1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0">
                    <a:moveTo>
                      <a:pt x="49" y="16"/>
                    </a:moveTo>
                    <a:cubicBezTo>
                      <a:pt x="26" y="16"/>
                      <a:pt x="7" y="9"/>
                      <a:pt x="2" y="0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31"/>
                      <a:pt x="22" y="40"/>
                      <a:pt x="49" y="40"/>
                    </a:cubicBezTo>
                    <a:cubicBezTo>
                      <a:pt x="76" y="40"/>
                      <a:pt x="98" y="31"/>
                      <a:pt x="98" y="20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8" y="3"/>
                      <a:pt x="97" y="2"/>
                      <a:pt x="96" y="0"/>
                    </a:cubicBezTo>
                    <a:cubicBezTo>
                      <a:pt x="91" y="9"/>
                      <a:pt x="72" y="16"/>
                      <a:pt x="4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76" name="Freeform 81"/>
              <p:cNvSpPr/>
              <p:nvPr/>
            </p:nvSpPr>
            <p:spPr bwMode="auto">
              <a:xfrm>
                <a:off x="5106627" y="2534902"/>
                <a:ext cx="324452" cy="132277"/>
              </a:xfrm>
              <a:custGeom>
                <a:avLst/>
                <a:gdLst>
                  <a:gd name="T0" fmla="*/ 49 w 98"/>
                  <a:gd name="T1" fmla="*/ 15 h 40"/>
                  <a:gd name="T2" fmla="*/ 2 w 98"/>
                  <a:gd name="T3" fmla="*/ 0 h 40"/>
                  <a:gd name="T4" fmla="*/ 0 w 98"/>
                  <a:gd name="T5" fmla="*/ 4 h 40"/>
                  <a:gd name="T6" fmla="*/ 0 w 98"/>
                  <a:gd name="T7" fmla="*/ 19 h 40"/>
                  <a:gd name="T8" fmla="*/ 49 w 98"/>
                  <a:gd name="T9" fmla="*/ 40 h 40"/>
                  <a:gd name="T10" fmla="*/ 98 w 98"/>
                  <a:gd name="T11" fmla="*/ 19 h 40"/>
                  <a:gd name="T12" fmla="*/ 98 w 98"/>
                  <a:gd name="T13" fmla="*/ 4 h 40"/>
                  <a:gd name="T14" fmla="*/ 96 w 98"/>
                  <a:gd name="T15" fmla="*/ 0 h 40"/>
                  <a:gd name="T16" fmla="*/ 49 w 98"/>
                  <a:gd name="T17" fmla="*/ 1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0">
                    <a:moveTo>
                      <a:pt x="49" y="15"/>
                    </a:moveTo>
                    <a:cubicBezTo>
                      <a:pt x="26" y="15"/>
                      <a:pt x="7" y="9"/>
                      <a:pt x="2" y="0"/>
                    </a:cubicBezTo>
                    <a:cubicBezTo>
                      <a:pt x="1" y="1"/>
                      <a:pt x="0" y="3"/>
                      <a:pt x="0" y="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31"/>
                      <a:pt x="22" y="40"/>
                      <a:pt x="49" y="40"/>
                    </a:cubicBezTo>
                    <a:cubicBezTo>
                      <a:pt x="76" y="40"/>
                      <a:pt x="98" y="31"/>
                      <a:pt x="98" y="19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8" y="3"/>
                      <a:pt x="97" y="1"/>
                      <a:pt x="96" y="0"/>
                    </a:cubicBezTo>
                    <a:cubicBezTo>
                      <a:pt x="91" y="9"/>
                      <a:pt x="72" y="15"/>
                      <a:pt x="4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77" name="Freeform 82"/>
              <p:cNvSpPr/>
              <p:nvPr/>
            </p:nvSpPr>
            <p:spPr bwMode="auto">
              <a:xfrm>
                <a:off x="5106627" y="2330248"/>
                <a:ext cx="324452" cy="137269"/>
              </a:xfrm>
              <a:custGeom>
                <a:avLst/>
                <a:gdLst>
                  <a:gd name="T0" fmla="*/ 96 w 98"/>
                  <a:gd name="T1" fmla="*/ 0 h 41"/>
                  <a:gd name="T2" fmla="*/ 49 w 98"/>
                  <a:gd name="T3" fmla="*/ 15 h 41"/>
                  <a:gd name="T4" fmla="*/ 2 w 98"/>
                  <a:gd name="T5" fmla="*/ 0 h 41"/>
                  <a:gd name="T6" fmla="*/ 0 w 98"/>
                  <a:gd name="T7" fmla="*/ 5 h 41"/>
                  <a:gd name="T8" fmla="*/ 0 w 98"/>
                  <a:gd name="T9" fmla="*/ 20 h 41"/>
                  <a:gd name="T10" fmla="*/ 49 w 98"/>
                  <a:gd name="T11" fmla="*/ 41 h 41"/>
                  <a:gd name="T12" fmla="*/ 98 w 98"/>
                  <a:gd name="T13" fmla="*/ 20 h 41"/>
                  <a:gd name="T14" fmla="*/ 98 w 98"/>
                  <a:gd name="T15" fmla="*/ 5 h 41"/>
                  <a:gd name="T16" fmla="*/ 96 w 98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1">
                    <a:moveTo>
                      <a:pt x="96" y="0"/>
                    </a:moveTo>
                    <a:cubicBezTo>
                      <a:pt x="95" y="9"/>
                      <a:pt x="75" y="15"/>
                      <a:pt x="49" y="15"/>
                    </a:cubicBezTo>
                    <a:cubicBezTo>
                      <a:pt x="24" y="15"/>
                      <a:pt x="3" y="9"/>
                      <a:pt x="2" y="0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31"/>
                      <a:pt x="22" y="41"/>
                      <a:pt x="49" y="41"/>
                    </a:cubicBezTo>
                    <a:cubicBezTo>
                      <a:pt x="76" y="41"/>
                      <a:pt x="98" y="31"/>
                      <a:pt x="98" y="20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8" y="3"/>
                      <a:pt x="97" y="2"/>
                      <a:pt x="9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78" name="Oval 83"/>
              <p:cNvSpPr>
                <a:spLocks noChangeArrowheads="1"/>
              </p:cNvSpPr>
              <p:nvPr/>
            </p:nvSpPr>
            <p:spPr bwMode="auto">
              <a:xfrm>
                <a:off x="5111618" y="2260366"/>
                <a:ext cx="316965" cy="10731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4927061" y="3464253"/>
            <a:ext cx="628650" cy="628650"/>
            <a:chOff x="8799095" y="3225466"/>
            <a:chExt cx="838200" cy="838200"/>
          </a:xfrm>
        </p:grpSpPr>
        <p:sp>
          <p:nvSpPr>
            <p:cNvPr id="55" name="Rounded Rectangle 19"/>
            <p:cNvSpPr/>
            <p:nvPr/>
          </p:nvSpPr>
          <p:spPr>
            <a:xfrm>
              <a:off x="8799095" y="3225466"/>
              <a:ext cx="838200" cy="838200"/>
            </a:xfrm>
            <a:prstGeom prst="roundRect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34"/>
            <p:cNvGrpSpPr/>
            <p:nvPr/>
          </p:nvGrpSpPr>
          <p:grpSpPr>
            <a:xfrm>
              <a:off x="9018533" y="3535999"/>
              <a:ext cx="399324" cy="217134"/>
              <a:chOff x="7682273" y="3211260"/>
              <a:chExt cx="399324" cy="217134"/>
            </a:xfrm>
            <a:solidFill>
              <a:schemeClr val="bg1"/>
            </a:solidFill>
          </p:grpSpPr>
          <p:sp>
            <p:nvSpPr>
              <p:cNvPr id="80" name="Freeform 98"/>
              <p:cNvSpPr>
                <a:spLocks noEditPoints="1"/>
              </p:cNvSpPr>
              <p:nvPr/>
            </p:nvSpPr>
            <p:spPr bwMode="auto">
              <a:xfrm>
                <a:off x="7682273" y="3211260"/>
                <a:ext cx="289511" cy="217134"/>
              </a:xfrm>
              <a:custGeom>
                <a:avLst/>
                <a:gdLst>
                  <a:gd name="T0" fmla="*/ 26 w 87"/>
                  <a:gd name="T1" fmla="*/ 23 h 65"/>
                  <a:gd name="T2" fmla="*/ 26 w 87"/>
                  <a:gd name="T3" fmla="*/ 33 h 65"/>
                  <a:gd name="T4" fmla="*/ 7 w 87"/>
                  <a:gd name="T5" fmla="*/ 17 h 65"/>
                  <a:gd name="T6" fmla="*/ 7 w 87"/>
                  <a:gd name="T7" fmla="*/ 0 h 65"/>
                  <a:gd name="T8" fmla="*/ 0 w 87"/>
                  <a:gd name="T9" fmla="*/ 0 h 65"/>
                  <a:gd name="T10" fmla="*/ 0 w 87"/>
                  <a:gd name="T11" fmla="*/ 17 h 65"/>
                  <a:gd name="T12" fmla="*/ 26 w 87"/>
                  <a:gd name="T13" fmla="*/ 42 h 65"/>
                  <a:gd name="T14" fmla="*/ 26 w 87"/>
                  <a:gd name="T15" fmla="*/ 42 h 65"/>
                  <a:gd name="T16" fmla="*/ 26 w 87"/>
                  <a:gd name="T17" fmla="*/ 49 h 65"/>
                  <a:gd name="T18" fmla="*/ 41 w 87"/>
                  <a:gd name="T19" fmla="*/ 65 h 65"/>
                  <a:gd name="T20" fmla="*/ 87 w 87"/>
                  <a:gd name="T21" fmla="*/ 65 h 65"/>
                  <a:gd name="T22" fmla="*/ 87 w 87"/>
                  <a:gd name="T23" fmla="*/ 9 h 65"/>
                  <a:gd name="T24" fmla="*/ 40 w 87"/>
                  <a:gd name="T25" fmla="*/ 9 h 65"/>
                  <a:gd name="T26" fmla="*/ 26 w 87"/>
                  <a:gd name="T27" fmla="*/ 23 h 65"/>
                  <a:gd name="T28" fmla="*/ 73 w 87"/>
                  <a:gd name="T29" fmla="*/ 19 h 65"/>
                  <a:gd name="T30" fmla="*/ 80 w 87"/>
                  <a:gd name="T31" fmla="*/ 19 h 65"/>
                  <a:gd name="T32" fmla="*/ 80 w 87"/>
                  <a:gd name="T33" fmla="*/ 56 h 65"/>
                  <a:gd name="T34" fmla="*/ 73 w 87"/>
                  <a:gd name="T35" fmla="*/ 56 h 65"/>
                  <a:gd name="T36" fmla="*/ 73 w 87"/>
                  <a:gd name="T37" fmla="*/ 1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7" h="65">
                    <a:moveTo>
                      <a:pt x="26" y="23"/>
                    </a:moveTo>
                    <a:cubicBezTo>
                      <a:pt x="26" y="33"/>
                      <a:pt x="26" y="33"/>
                      <a:pt x="26" y="33"/>
                    </a:cubicBezTo>
                    <a:cubicBezTo>
                      <a:pt x="6" y="33"/>
                      <a:pt x="7" y="17"/>
                      <a:pt x="7" y="17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43"/>
                      <a:pt x="26" y="42"/>
                      <a:pt x="26" y="42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5" y="65"/>
                      <a:pt x="41" y="65"/>
                    </a:cubicBezTo>
                    <a:cubicBezTo>
                      <a:pt x="60" y="65"/>
                      <a:pt x="87" y="65"/>
                      <a:pt x="87" y="65"/>
                    </a:cubicBezTo>
                    <a:cubicBezTo>
                      <a:pt x="87" y="9"/>
                      <a:pt x="87" y="9"/>
                      <a:pt x="87" y="9"/>
                    </a:cubicBezTo>
                    <a:cubicBezTo>
                      <a:pt x="87" y="9"/>
                      <a:pt x="60" y="9"/>
                      <a:pt x="40" y="9"/>
                    </a:cubicBezTo>
                    <a:cubicBezTo>
                      <a:pt x="25" y="9"/>
                      <a:pt x="26" y="23"/>
                      <a:pt x="26" y="23"/>
                    </a:cubicBezTo>
                    <a:close/>
                    <a:moveTo>
                      <a:pt x="73" y="19"/>
                    </a:moveTo>
                    <a:cubicBezTo>
                      <a:pt x="80" y="19"/>
                      <a:pt x="80" y="19"/>
                      <a:pt x="80" y="19"/>
                    </a:cubicBezTo>
                    <a:cubicBezTo>
                      <a:pt x="80" y="56"/>
                      <a:pt x="80" y="56"/>
                      <a:pt x="80" y="56"/>
                    </a:cubicBezTo>
                    <a:cubicBezTo>
                      <a:pt x="73" y="56"/>
                      <a:pt x="73" y="56"/>
                      <a:pt x="73" y="56"/>
                    </a:cubicBezTo>
                    <a:lnTo>
                      <a:pt x="73" y="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81" name="Freeform 99"/>
              <p:cNvSpPr>
                <a:spLocks noEditPoints="1"/>
              </p:cNvSpPr>
              <p:nvPr/>
            </p:nvSpPr>
            <p:spPr bwMode="auto">
              <a:xfrm>
                <a:off x="7981766" y="3368493"/>
                <a:ext cx="99831" cy="32446"/>
              </a:xfrm>
              <a:custGeom>
                <a:avLst/>
                <a:gdLst>
                  <a:gd name="T0" fmla="*/ 0 w 30"/>
                  <a:gd name="T1" fmla="*/ 10 h 10"/>
                  <a:gd name="T2" fmla="*/ 30 w 30"/>
                  <a:gd name="T3" fmla="*/ 10 h 10"/>
                  <a:gd name="T4" fmla="*/ 30 w 30"/>
                  <a:gd name="T5" fmla="*/ 0 h 10"/>
                  <a:gd name="T6" fmla="*/ 0 w 30"/>
                  <a:gd name="T7" fmla="*/ 0 h 10"/>
                  <a:gd name="T8" fmla="*/ 0 w 30"/>
                  <a:gd name="T9" fmla="*/ 10 h 10"/>
                  <a:gd name="T10" fmla="*/ 25 w 30"/>
                  <a:gd name="T11" fmla="*/ 2 h 10"/>
                  <a:gd name="T12" fmla="*/ 28 w 30"/>
                  <a:gd name="T13" fmla="*/ 5 h 10"/>
                  <a:gd name="T14" fmla="*/ 25 w 30"/>
                  <a:gd name="T15" fmla="*/ 8 h 10"/>
                  <a:gd name="T16" fmla="*/ 22 w 30"/>
                  <a:gd name="T17" fmla="*/ 5 h 10"/>
                  <a:gd name="T18" fmla="*/ 25 w 30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10">
                    <a:moveTo>
                      <a:pt x="0" y="10"/>
                    </a:move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"/>
                    </a:lnTo>
                    <a:close/>
                    <a:moveTo>
                      <a:pt x="25" y="2"/>
                    </a:moveTo>
                    <a:cubicBezTo>
                      <a:pt x="27" y="2"/>
                      <a:pt x="28" y="4"/>
                      <a:pt x="28" y="5"/>
                    </a:cubicBezTo>
                    <a:cubicBezTo>
                      <a:pt x="28" y="7"/>
                      <a:pt x="27" y="8"/>
                      <a:pt x="25" y="8"/>
                    </a:cubicBezTo>
                    <a:cubicBezTo>
                      <a:pt x="23" y="8"/>
                      <a:pt x="22" y="7"/>
                      <a:pt x="22" y="5"/>
                    </a:cubicBezTo>
                    <a:cubicBezTo>
                      <a:pt x="22" y="4"/>
                      <a:pt x="23" y="2"/>
                      <a:pt x="25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82" name="Freeform 100"/>
              <p:cNvSpPr>
                <a:spLocks noEditPoints="1"/>
              </p:cNvSpPr>
              <p:nvPr/>
            </p:nvSpPr>
            <p:spPr bwMode="auto">
              <a:xfrm>
                <a:off x="7981766" y="3276150"/>
                <a:ext cx="99831" cy="32446"/>
              </a:xfrm>
              <a:custGeom>
                <a:avLst/>
                <a:gdLst>
                  <a:gd name="T0" fmla="*/ 0 w 30"/>
                  <a:gd name="T1" fmla="*/ 0 h 10"/>
                  <a:gd name="T2" fmla="*/ 0 w 30"/>
                  <a:gd name="T3" fmla="*/ 10 h 10"/>
                  <a:gd name="T4" fmla="*/ 30 w 30"/>
                  <a:gd name="T5" fmla="*/ 10 h 10"/>
                  <a:gd name="T6" fmla="*/ 30 w 30"/>
                  <a:gd name="T7" fmla="*/ 0 h 10"/>
                  <a:gd name="T8" fmla="*/ 0 w 30"/>
                  <a:gd name="T9" fmla="*/ 0 h 10"/>
                  <a:gd name="T10" fmla="*/ 25 w 30"/>
                  <a:gd name="T11" fmla="*/ 8 h 10"/>
                  <a:gd name="T12" fmla="*/ 22 w 30"/>
                  <a:gd name="T13" fmla="*/ 5 h 10"/>
                  <a:gd name="T14" fmla="*/ 25 w 30"/>
                  <a:gd name="T15" fmla="*/ 3 h 10"/>
                  <a:gd name="T16" fmla="*/ 28 w 30"/>
                  <a:gd name="T17" fmla="*/ 5 h 10"/>
                  <a:gd name="T18" fmla="*/ 25 w 30"/>
                  <a:gd name="T1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1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0"/>
                      <a:pt x="30" y="0"/>
                      <a:pt x="30" y="0"/>
                    </a:cubicBezTo>
                    <a:lnTo>
                      <a:pt x="0" y="0"/>
                    </a:lnTo>
                    <a:close/>
                    <a:moveTo>
                      <a:pt x="25" y="8"/>
                    </a:moveTo>
                    <a:cubicBezTo>
                      <a:pt x="23" y="8"/>
                      <a:pt x="22" y="7"/>
                      <a:pt x="22" y="5"/>
                    </a:cubicBezTo>
                    <a:cubicBezTo>
                      <a:pt x="22" y="4"/>
                      <a:pt x="23" y="3"/>
                      <a:pt x="25" y="3"/>
                    </a:cubicBezTo>
                    <a:cubicBezTo>
                      <a:pt x="27" y="3"/>
                      <a:pt x="28" y="4"/>
                      <a:pt x="28" y="5"/>
                    </a:cubicBezTo>
                    <a:cubicBezTo>
                      <a:pt x="28" y="7"/>
                      <a:pt x="27" y="8"/>
                      <a:pt x="2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480712" y="1170962"/>
            <a:ext cx="628650" cy="628650"/>
            <a:chOff x="3693695" y="1876644"/>
            <a:chExt cx="838200" cy="838200"/>
          </a:xfrm>
        </p:grpSpPr>
        <p:sp>
          <p:nvSpPr>
            <p:cNvPr id="50" name="Rounded Rectangle 5"/>
            <p:cNvSpPr/>
            <p:nvPr/>
          </p:nvSpPr>
          <p:spPr>
            <a:xfrm>
              <a:off x="3693695" y="1876644"/>
              <a:ext cx="838200" cy="838200"/>
            </a:xfrm>
            <a:prstGeom prst="roundRect">
              <a:avLst/>
            </a:prstGeom>
            <a:solidFill>
              <a:srgbClr val="57C6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38"/>
            <p:cNvGrpSpPr/>
            <p:nvPr/>
          </p:nvGrpSpPr>
          <p:grpSpPr>
            <a:xfrm>
              <a:off x="3898158" y="2053653"/>
              <a:ext cx="429274" cy="484183"/>
              <a:chOff x="5513440" y="1766202"/>
              <a:chExt cx="429274" cy="484183"/>
            </a:xfrm>
            <a:solidFill>
              <a:schemeClr val="bg1"/>
            </a:solidFill>
          </p:grpSpPr>
          <p:sp>
            <p:nvSpPr>
              <p:cNvPr id="84" name="Freeform 147"/>
              <p:cNvSpPr/>
              <p:nvPr/>
            </p:nvSpPr>
            <p:spPr bwMode="auto">
              <a:xfrm>
                <a:off x="5513440" y="1766202"/>
                <a:ext cx="429274" cy="87353"/>
              </a:xfrm>
              <a:custGeom>
                <a:avLst/>
                <a:gdLst>
                  <a:gd name="T0" fmla="*/ 68 w 129"/>
                  <a:gd name="T1" fmla="*/ 8 h 26"/>
                  <a:gd name="T2" fmla="*/ 68 w 129"/>
                  <a:gd name="T3" fmla="*/ 4 h 26"/>
                  <a:gd name="T4" fmla="*/ 64 w 129"/>
                  <a:gd name="T5" fmla="*/ 0 h 26"/>
                  <a:gd name="T6" fmla="*/ 61 w 129"/>
                  <a:gd name="T7" fmla="*/ 4 h 26"/>
                  <a:gd name="T8" fmla="*/ 61 w 129"/>
                  <a:gd name="T9" fmla="*/ 8 h 26"/>
                  <a:gd name="T10" fmla="*/ 0 w 129"/>
                  <a:gd name="T11" fmla="*/ 8 h 26"/>
                  <a:gd name="T12" fmla="*/ 0 w 129"/>
                  <a:gd name="T13" fmla="*/ 26 h 26"/>
                  <a:gd name="T14" fmla="*/ 129 w 129"/>
                  <a:gd name="T15" fmla="*/ 26 h 26"/>
                  <a:gd name="T16" fmla="*/ 129 w 129"/>
                  <a:gd name="T17" fmla="*/ 8 h 26"/>
                  <a:gd name="T18" fmla="*/ 68 w 129"/>
                  <a:gd name="T19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9" h="26">
                    <a:moveTo>
                      <a:pt x="68" y="8"/>
                    </a:moveTo>
                    <a:cubicBezTo>
                      <a:pt x="68" y="4"/>
                      <a:pt x="68" y="4"/>
                      <a:pt x="68" y="4"/>
                    </a:cubicBezTo>
                    <a:cubicBezTo>
                      <a:pt x="68" y="2"/>
                      <a:pt x="66" y="0"/>
                      <a:pt x="64" y="0"/>
                    </a:cubicBezTo>
                    <a:cubicBezTo>
                      <a:pt x="63" y="0"/>
                      <a:pt x="61" y="2"/>
                      <a:pt x="61" y="4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129" y="26"/>
                      <a:pt x="129" y="26"/>
                      <a:pt x="129" y="26"/>
                    </a:cubicBezTo>
                    <a:cubicBezTo>
                      <a:pt x="129" y="8"/>
                      <a:pt x="129" y="8"/>
                      <a:pt x="129" y="8"/>
                    </a:cubicBezTo>
                    <a:lnTo>
                      <a:pt x="6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85" name="Freeform 148"/>
              <p:cNvSpPr>
                <a:spLocks noEditPoints="1"/>
              </p:cNvSpPr>
              <p:nvPr/>
            </p:nvSpPr>
            <p:spPr bwMode="auto">
              <a:xfrm>
                <a:off x="5550876" y="1873521"/>
                <a:ext cx="356897" cy="376864"/>
              </a:xfrm>
              <a:custGeom>
                <a:avLst/>
                <a:gdLst>
                  <a:gd name="T0" fmla="*/ 143 w 143"/>
                  <a:gd name="T1" fmla="*/ 95 h 151"/>
                  <a:gd name="T2" fmla="*/ 143 w 143"/>
                  <a:gd name="T3" fmla="*/ 0 h 151"/>
                  <a:gd name="T4" fmla="*/ 0 w 143"/>
                  <a:gd name="T5" fmla="*/ 0 h 151"/>
                  <a:gd name="T6" fmla="*/ 0 w 143"/>
                  <a:gd name="T7" fmla="*/ 95 h 151"/>
                  <a:gd name="T8" fmla="*/ 63 w 143"/>
                  <a:gd name="T9" fmla="*/ 95 h 151"/>
                  <a:gd name="T10" fmla="*/ 63 w 143"/>
                  <a:gd name="T11" fmla="*/ 125 h 151"/>
                  <a:gd name="T12" fmla="*/ 45 w 143"/>
                  <a:gd name="T13" fmla="*/ 125 h 151"/>
                  <a:gd name="T14" fmla="*/ 45 w 143"/>
                  <a:gd name="T15" fmla="*/ 121 h 151"/>
                  <a:gd name="T16" fmla="*/ 37 w 143"/>
                  <a:gd name="T17" fmla="*/ 121 h 151"/>
                  <a:gd name="T18" fmla="*/ 25 w 143"/>
                  <a:gd name="T19" fmla="*/ 151 h 151"/>
                  <a:gd name="T20" fmla="*/ 33 w 143"/>
                  <a:gd name="T21" fmla="*/ 151 h 151"/>
                  <a:gd name="T22" fmla="*/ 40 w 143"/>
                  <a:gd name="T23" fmla="*/ 137 h 151"/>
                  <a:gd name="T24" fmla="*/ 104 w 143"/>
                  <a:gd name="T25" fmla="*/ 137 h 151"/>
                  <a:gd name="T26" fmla="*/ 109 w 143"/>
                  <a:gd name="T27" fmla="*/ 151 h 151"/>
                  <a:gd name="T28" fmla="*/ 119 w 143"/>
                  <a:gd name="T29" fmla="*/ 151 h 151"/>
                  <a:gd name="T30" fmla="*/ 107 w 143"/>
                  <a:gd name="T31" fmla="*/ 121 h 151"/>
                  <a:gd name="T32" fmla="*/ 97 w 143"/>
                  <a:gd name="T33" fmla="*/ 121 h 151"/>
                  <a:gd name="T34" fmla="*/ 97 w 143"/>
                  <a:gd name="T35" fmla="*/ 125 h 151"/>
                  <a:gd name="T36" fmla="*/ 80 w 143"/>
                  <a:gd name="T37" fmla="*/ 125 h 151"/>
                  <a:gd name="T38" fmla="*/ 80 w 143"/>
                  <a:gd name="T39" fmla="*/ 95 h 151"/>
                  <a:gd name="T40" fmla="*/ 143 w 143"/>
                  <a:gd name="T41" fmla="*/ 95 h 151"/>
                  <a:gd name="T42" fmla="*/ 92 w 143"/>
                  <a:gd name="T43" fmla="*/ 28 h 151"/>
                  <a:gd name="T44" fmla="*/ 133 w 143"/>
                  <a:gd name="T45" fmla="*/ 28 h 151"/>
                  <a:gd name="T46" fmla="*/ 133 w 143"/>
                  <a:gd name="T47" fmla="*/ 37 h 151"/>
                  <a:gd name="T48" fmla="*/ 92 w 143"/>
                  <a:gd name="T49" fmla="*/ 37 h 151"/>
                  <a:gd name="T50" fmla="*/ 92 w 143"/>
                  <a:gd name="T51" fmla="*/ 28 h 151"/>
                  <a:gd name="T52" fmla="*/ 92 w 143"/>
                  <a:gd name="T53" fmla="*/ 46 h 151"/>
                  <a:gd name="T54" fmla="*/ 133 w 143"/>
                  <a:gd name="T55" fmla="*/ 46 h 151"/>
                  <a:gd name="T56" fmla="*/ 133 w 143"/>
                  <a:gd name="T57" fmla="*/ 56 h 151"/>
                  <a:gd name="T58" fmla="*/ 92 w 143"/>
                  <a:gd name="T59" fmla="*/ 56 h 151"/>
                  <a:gd name="T60" fmla="*/ 92 w 143"/>
                  <a:gd name="T61" fmla="*/ 46 h 151"/>
                  <a:gd name="T62" fmla="*/ 92 w 143"/>
                  <a:gd name="T63" fmla="*/ 63 h 151"/>
                  <a:gd name="T64" fmla="*/ 133 w 143"/>
                  <a:gd name="T65" fmla="*/ 63 h 151"/>
                  <a:gd name="T66" fmla="*/ 133 w 143"/>
                  <a:gd name="T67" fmla="*/ 74 h 151"/>
                  <a:gd name="T68" fmla="*/ 92 w 143"/>
                  <a:gd name="T69" fmla="*/ 74 h 151"/>
                  <a:gd name="T70" fmla="*/ 92 w 143"/>
                  <a:gd name="T71" fmla="*/ 63 h 151"/>
                  <a:gd name="T72" fmla="*/ 8 w 143"/>
                  <a:gd name="T73" fmla="*/ 75 h 151"/>
                  <a:gd name="T74" fmla="*/ 8 w 143"/>
                  <a:gd name="T75" fmla="*/ 24 h 151"/>
                  <a:gd name="T76" fmla="*/ 83 w 143"/>
                  <a:gd name="T77" fmla="*/ 24 h 151"/>
                  <a:gd name="T78" fmla="*/ 83 w 143"/>
                  <a:gd name="T79" fmla="*/ 75 h 151"/>
                  <a:gd name="T80" fmla="*/ 8 w 143"/>
                  <a:gd name="T81" fmla="*/ 7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3" h="151">
                    <a:moveTo>
                      <a:pt x="143" y="95"/>
                    </a:moveTo>
                    <a:lnTo>
                      <a:pt x="143" y="0"/>
                    </a:lnTo>
                    <a:lnTo>
                      <a:pt x="0" y="0"/>
                    </a:lnTo>
                    <a:lnTo>
                      <a:pt x="0" y="95"/>
                    </a:lnTo>
                    <a:lnTo>
                      <a:pt x="63" y="95"/>
                    </a:lnTo>
                    <a:lnTo>
                      <a:pt x="63" y="125"/>
                    </a:lnTo>
                    <a:lnTo>
                      <a:pt x="45" y="125"/>
                    </a:lnTo>
                    <a:lnTo>
                      <a:pt x="45" y="121"/>
                    </a:lnTo>
                    <a:lnTo>
                      <a:pt x="37" y="121"/>
                    </a:lnTo>
                    <a:lnTo>
                      <a:pt x="25" y="151"/>
                    </a:lnTo>
                    <a:lnTo>
                      <a:pt x="33" y="151"/>
                    </a:lnTo>
                    <a:lnTo>
                      <a:pt x="40" y="137"/>
                    </a:lnTo>
                    <a:lnTo>
                      <a:pt x="104" y="137"/>
                    </a:lnTo>
                    <a:lnTo>
                      <a:pt x="109" y="151"/>
                    </a:lnTo>
                    <a:lnTo>
                      <a:pt x="119" y="151"/>
                    </a:lnTo>
                    <a:lnTo>
                      <a:pt x="107" y="121"/>
                    </a:lnTo>
                    <a:lnTo>
                      <a:pt x="97" y="121"/>
                    </a:lnTo>
                    <a:lnTo>
                      <a:pt x="97" y="125"/>
                    </a:lnTo>
                    <a:lnTo>
                      <a:pt x="80" y="125"/>
                    </a:lnTo>
                    <a:lnTo>
                      <a:pt x="80" y="95"/>
                    </a:lnTo>
                    <a:lnTo>
                      <a:pt x="143" y="95"/>
                    </a:lnTo>
                    <a:close/>
                    <a:moveTo>
                      <a:pt x="92" y="28"/>
                    </a:moveTo>
                    <a:lnTo>
                      <a:pt x="133" y="28"/>
                    </a:lnTo>
                    <a:lnTo>
                      <a:pt x="133" y="37"/>
                    </a:lnTo>
                    <a:lnTo>
                      <a:pt x="92" y="37"/>
                    </a:lnTo>
                    <a:lnTo>
                      <a:pt x="92" y="28"/>
                    </a:lnTo>
                    <a:close/>
                    <a:moveTo>
                      <a:pt x="92" y="46"/>
                    </a:moveTo>
                    <a:lnTo>
                      <a:pt x="133" y="46"/>
                    </a:lnTo>
                    <a:lnTo>
                      <a:pt x="133" y="56"/>
                    </a:lnTo>
                    <a:lnTo>
                      <a:pt x="92" y="56"/>
                    </a:lnTo>
                    <a:lnTo>
                      <a:pt x="92" y="46"/>
                    </a:lnTo>
                    <a:close/>
                    <a:moveTo>
                      <a:pt x="92" y="63"/>
                    </a:moveTo>
                    <a:lnTo>
                      <a:pt x="133" y="63"/>
                    </a:lnTo>
                    <a:lnTo>
                      <a:pt x="133" y="74"/>
                    </a:lnTo>
                    <a:lnTo>
                      <a:pt x="92" y="74"/>
                    </a:lnTo>
                    <a:lnTo>
                      <a:pt x="92" y="63"/>
                    </a:lnTo>
                    <a:close/>
                    <a:moveTo>
                      <a:pt x="8" y="75"/>
                    </a:moveTo>
                    <a:lnTo>
                      <a:pt x="8" y="24"/>
                    </a:lnTo>
                    <a:lnTo>
                      <a:pt x="83" y="24"/>
                    </a:lnTo>
                    <a:lnTo>
                      <a:pt x="83" y="75"/>
                    </a:lnTo>
                    <a:lnTo>
                      <a:pt x="8" y="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86" name="Freeform 149"/>
              <p:cNvSpPr/>
              <p:nvPr/>
            </p:nvSpPr>
            <p:spPr bwMode="auto">
              <a:xfrm>
                <a:off x="5578330" y="1945898"/>
                <a:ext cx="174705" cy="102328"/>
              </a:xfrm>
              <a:custGeom>
                <a:avLst/>
                <a:gdLst>
                  <a:gd name="T0" fmla="*/ 58 w 70"/>
                  <a:gd name="T1" fmla="*/ 12 h 41"/>
                  <a:gd name="T2" fmla="*/ 54 w 70"/>
                  <a:gd name="T3" fmla="*/ 20 h 41"/>
                  <a:gd name="T4" fmla="*/ 48 w 70"/>
                  <a:gd name="T5" fmla="*/ 16 h 41"/>
                  <a:gd name="T6" fmla="*/ 48 w 70"/>
                  <a:gd name="T7" fmla="*/ 16 h 41"/>
                  <a:gd name="T8" fmla="*/ 34 w 70"/>
                  <a:gd name="T9" fmla="*/ 8 h 41"/>
                  <a:gd name="T10" fmla="*/ 32 w 70"/>
                  <a:gd name="T11" fmla="*/ 12 h 41"/>
                  <a:gd name="T12" fmla="*/ 28 w 70"/>
                  <a:gd name="T13" fmla="*/ 20 h 41"/>
                  <a:gd name="T14" fmla="*/ 16 w 70"/>
                  <a:gd name="T15" fmla="*/ 12 h 41"/>
                  <a:gd name="T16" fmla="*/ 12 w 70"/>
                  <a:gd name="T17" fmla="*/ 17 h 41"/>
                  <a:gd name="T18" fmla="*/ 12 w 70"/>
                  <a:gd name="T19" fmla="*/ 17 h 41"/>
                  <a:gd name="T20" fmla="*/ 0 w 70"/>
                  <a:gd name="T21" fmla="*/ 37 h 41"/>
                  <a:gd name="T22" fmla="*/ 5 w 70"/>
                  <a:gd name="T23" fmla="*/ 41 h 41"/>
                  <a:gd name="T24" fmla="*/ 17 w 70"/>
                  <a:gd name="T25" fmla="*/ 21 h 41"/>
                  <a:gd name="T26" fmla="*/ 24 w 70"/>
                  <a:gd name="T27" fmla="*/ 25 h 41"/>
                  <a:gd name="T28" fmla="*/ 24 w 70"/>
                  <a:gd name="T29" fmla="*/ 25 h 41"/>
                  <a:gd name="T30" fmla="*/ 30 w 70"/>
                  <a:gd name="T31" fmla="*/ 29 h 41"/>
                  <a:gd name="T32" fmla="*/ 37 w 70"/>
                  <a:gd name="T33" fmla="*/ 17 h 41"/>
                  <a:gd name="T34" fmla="*/ 42 w 70"/>
                  <a:gd name="T35" fmla="*/ 21 h 41"/>
                  <a:gd name="T36" fmla="*/ 42 w 70"/>
                  <a:gd name="T37" fmla="*/ 21 h 41"/>
                  <a:gd name="T38" fmla="*/ 56 w 70"/>
                  <a:gd name="T39" fmla="*/ 28 h 41"/>
                  <a:gd name="T40" fmla="*/ 57 w 70"/>
                  <a:gd name="T41" fmla="*/ 28 h 41"/>
                  <a:gd name="T42" fmla="*/ 57 w 70"/>
                  <a:gd name="T43" fmla="*/ 28 h 41"/>
                  <a:gd name="T44" fmla="*/ 64 w 70"/>
                  <a:gd name="T45" fmla="*/ 17 h 41"/>
                  <a:gd name="T46" fmla="*/ 64 w 70"/>
                  <a:gd name="T47" fmla="*/ 17 h 41"/>
                  <a:gd name="T48" fmla="*/ 70 w 70"/>
                  <a:gd name="T49" fmla="*/ 4 h 41"/>
                  <a:gd name="T50" fmla="*/ 65 w 70"/>
                  <a:gd name="T51" fmla="*/ 0 h 41"/>
                  <a:gd name="T52" fmla="*/ 58 w 70"/>
                  <a:gd name="T53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0" h="41">
                    <a:moveTo>
                      <a:pt x="58" y="12"/>
                    </a:moveTo>
                    <a:lnTo>
                      <a:pt x="54" y="20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34" y="8"/>
                    </a:lnTo>
                    <a:lnTo>
                      <a:pt x="32" y="12"/>
                    </a:lnTo>
                    <a:lnTo>
                      <a:pt x="28" y="20"/>
                    </a:lnTo>
                    <a:lnTo>
                      <a:pt x="16" y="12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0" y="37"/>
                    </a:lnTo>
                    <a:lnTo>
                      <a:pt x="5" y="41"/>
                    </a:lnTo>
                    <a:lnTo>
                      <a:pt x="17" y="21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30" y="29"/>
                    </a:lnTo>
                    <a:lnTo>
                      <a:pt x="37" y="17"/>
                    </a:lnTo>
                    <a:lnTo>
                      <a:pt x="42" y="21"/>
                    </a:lnTo>
                    <a:lnTo>
                      <a:pt x="42" y="21"/>
                    </a:lnTo>
                    <a:lnTo>
                      <a:pt x="56" y="28"/>
                    </a:lnTo>
                    <a:lnTo>
                      <a:pt x="57" y="28"/>
                    </a:lnTo>
                    <a:lnTo>
                      <a:pt x="57" y="28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70" y="4"/>
                    </a:lnTo>
                    <a:lnTo>
                      <a:pt x="65" y="0"/>
                    </a:lnTo>
                    <a:lnTo>
                      <a:pt x="58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  <p:sp>
        <p:nvSpPr>
          <p:cNvPr id="8" name="文本框 7"/>
          <p:cNvSpPr txBox="1"/>
          <p:nvPr/>
        </p:nvSpPr>
        <p:spPr>
          <a:xfrm>
            <a:off x="2238510" y="1161829"/>
            <a:ext cx="129266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233829" y="1435858"/>
            <a:ext cx="2037938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2238510" y="2310931"/>
            <a:ext cx="129266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2233829" y="2584960"/>
            <a:ext cx="2037938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2238510" y="3460033"/>
            <a:ext cx="129266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2233829" y="3734061"/>
            <a:ext cx="2037938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93" name="文本框 92"/>
          <p:cNvSpPr txBox="1"/>
          <p:nvPr/>
        </p:nvSpPr>
        <p:spPr>
          <a:xfrm>
            <a:off x="5734996" y="1161829"/>
            <a:ext cx="129266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4" name="文本框 93"/>
          <p:cNvSpPr txBox="1"/>
          <p:nvPr/>
        </p:nvSpPr>
        <p:spPr>
          <a:xfrm>
            <a:off x="5730316" y="1435858"/>
            <a:ext cx="2037938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95" name="文本框 94"/>
          <p:cNvSpPr txBox="1"/>
          <p:nvPr/>
        </p:nvSpPr>
        <p:spPr>
          <a:xfrm>
            <a:off x="5734996" y="2310931"/>
            <a:ext cx="129266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6" name="文本框 95"/>
          <p:cNvSpPr txBox="1"/>
          <p:nvPr/>
        </p:nvSpPr>
        <p:spPr>
          <a:xfrm>
            <a:off x="5730316" y="2584960"/>
            <a:ext cx="2037938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</a:p>
        </p:txBody>
      </p:sp>
      <p:sp>
        <p:nvSpPr>
          <p:cNvPr id="97" name="文本框 96"/>
          <p:cNvSpPr txBox="1"/>
          <p:nvPr/>
        </p:nvSpPr>
        <p:spPr>
          <a:xfrm>
            <a:off x="5734996" y="3460033"/>
            <a:ext cx="129266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8" name="文本框 97"/>
          <p:cNvSpPr txBox="1"/>
          <p:nvPr/>
        </p:nvSpPr>
        <p:spPr>
          <a:xfrm>
            <a:off x="5730316" y="3734061"/>
            <a:ext cx="2037938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46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参考书籍</a:t>
            </a:r>
            <a:endParaRPr lang="en-US" altLang="zh-CN" sz="2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46" grpId="0"/>
      <p:bldP spid="4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矩形 46"/>
          <p:cNvSpPr/>
          <p:nvPr/>
        </p:nvSpPr>
        <p:spPr>
          <a:xfrm>
            <a:off x="3802157" y="1069175"/>
            <a:ext cx="4251288" cy="1338822"/>
          </a:xfrm>
          <a:prstGeom prst="rect">
            <a:avLst/>
          </a:prstGeom>
        </p:spPr>
        <p:txBody>
          <a:bodyPr wrap="square" lIns="68574" tIns="34287" rIns="68574" bIns="34287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本次论文是在我的指导</a:t>
            </a:r>
            <a:r>
              <a:rPr lang="zh-CN" altLang="en-US" sz="1100" kern="0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 </a:t>
            </a:r>
            <a:r>
              <a:rPr lang="zh-CN" altLang="en-US" sz="1100" b="1" kern="0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李某某 </a:t>
            </a:r>
            <a:r>
              <a:rPr lang="zh-CN" altLang="en-US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的亲切关怀与细心的指导下完成的。从最初课题的选择到最终论文的完成，李老师始终都给予了细心的指导和不懈的支持，并且在耐心的指导论文之余，老师不断的开拓我的视野，启发我的思考，让我体会到了独立完成项目的乐趣。在此献上我最诚挚的谢意！</a:t>
            </a:r>
          </a:p>
        </p:txBody>
      </p:sp>
      <p:sp>
        <p:nvSpPr>
          <p:cNvPr id="11" name="矩形 10"/>
          <p:cNvSpPr/>
          <p:nvPr/>
        </p:nvSpPr>
        <p:spPr>
          <a:xfrm>
            <a:off x="1351129" y="2998691"/>
            <a:ext cx="2253842" cy="1425156"/>
          </a:xfrm>
          <a:prstGeom prst="rect">
            <a:avLst/>
          </a:prstGeom>
          <a:blipFill>
            <a:blip r:embed="rId3" cstate="screen"/>
            <a:srcRect/>
            <a:stretch>
              <a:fillRect/>
            </a:stretch>
          </a:blipFill>
          <a:ln>
            <a:solidFill>
              <a:srgbClr val="57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1351129" y="1069175"/>
            <a:ext cx="2253842" cy="1425156"/>
          </a:xfrm>
          <a:prstGeom prst="rect">
            <a:avLst/>
          </a:prstGeom>
          <a:blipFill>
            <a:blip r:embed="rId4" cstate="screen"/>
            <a:srcRect/>
            <a:stretch>
              <a:fillRect/>
            </a:stretch>
          </a:blipFill>
          <a:ln>
            <a:solidFill>
              <a:srgbClr val="57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1197593" y="2759407"/>
            <a:ext cx="6852669" cy="0"/>
          </a:xfrm>
          <a:prstGeom prst="line">
            <a:avLst/>
          </a:prstGeom>
          <a:ln w="12700">
            <a:solidFill>
              <a:srgbClr val="57C6C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3802157" y="3024483"/>
            <a:ext cx="4251288" cy="1084906"/>
          </a:xfrm>
          <a:prstGeom prst="rect">
            <a:avLst/>
          </a:prstGeom>
        </p:spPr>
        <p:txBody>
          <a:bodyPr wrap="square" lIns="68574" tIns="34287" rIns="68574" bIns="34287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本文能够得以顺利的完成，也与项目团队中其他同学的帮助是分不开的。虽然他们没有直接参与我的论文写作，但是无论在开题时，还是在研究过程中，他们都给我提供了很多意见，一系列可行性的建议。</a:t>
            </a:r>
            <a:r>
              <a:rPr lang="zh-CN" altLang="en-US" sz="1100" kern="0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他们是</a:t>
            </a:r>
            <a:r>
              <a:rPr lang="en-US" altLang="zh-CN" sz="1100" kern="0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等，也向他们表示我深深地感谢！</a:t>
            </a:r>
          </a:p>
        </p:txBody>
      </p:sp>
      <p:sp>
        <p:nvSpPr>
          <p:cNvPr id="8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特别鸣谢</a:t>
            </a:r>
            <a:endParaRPr lang="en-US" altLang="zh-CN" sz="2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6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1" grpId="0" animBg="1"/>
      <p:bldP spid="61" grpId="0" animBg="1"/>
      <p:bldP spid="63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14693" y="1209136"/>
            <a:ext cx="7018657" cy="7525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114693" y="2056600"/>
            <a:ext cx="7018657" cy="18451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摘要：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02660" y="3839847"/>
            <a:ext cx="688783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关键字：</a:t>
            </a:r>
            <a:r>
              <a:rPr lang="zh-CN" altLang="en-US" sz="1500" b="1" dirty="0">
                <a:solidFill>
                  <a:srgbClr val="0E96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1500" b="1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输入关键字      输入关键字      输入关键字</a:t>
            </a:r>
            <a:endParaRPr lang="zh-CN" altLang="en-US" sz="1100" dirty="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论文摘要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/>
      <p:bldP spid="6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85725" y="4371973"/>
            <a:ext cx="9311879" cy="792956"/>
          </a:xfrm>
          <a:prstGeom prst="rect">
            <a:avLst/>
          </a:prstGeom>
          <a:solidFill>
            <a:srgbClr val="202A36"/>
          </a:solidFill>
          <a:ln w="76200">
            <a:solidFill>
              <a:srgbClr val="32A7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38"/>
          <p:cNvSpPr>
            <a:spLocks noChangeArrowheads="1"/>
          </p:cNvSpPr>
          <p:nvPr/>
        </p:nvSpPr>
        <p:spPr bwMode="auto">
          <a:xfrm>
            <a:off x="2233040" y="4542208"/>
            <a:ext cx="4677925" cy="25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7" tIns="34289" rIns="68577" bIns="3428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200" spc="2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适用生物科学</a:t>
            </a:r>
            <a:r>
              <a:rPr lang="en-US" altLang="zh-CN" sz="1200" spc="2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spc="2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临床医学</a:t>
            </a:r>
            <a:r>
              <a:rPr lang="en-US" altLang="zh-CN" sz="1200" spc="2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spc="2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化工化学等相关专业</a:t>
            </a:r>
            <a:endParaRPr lang="en-US" altLang="zh-CN" sz="1200" spc="2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3360493" y="4764448"/>
            <a:ext cx="1277198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100" dirty="0"/>
              <a:t>导师：</a:t>
            </a:r>
            <a:r>
              <a:rPr lang="en-US" altLang="zh-CN" sz="1100" dirty="0"/>
              <a:t>XXX</a:t>
            </a:r>
            <a:endParaRPr lang="zh-CN" altLang="en-US" sz="1100" dirty="0"/>
          </a:p>
        </p:txBody>
      </p:sp>
      <p:sp>
        <p:nvSpPr>
          <p:cNvPr id="17" name="TextBox 37"/>
          <p:cNvSpPr>
            <a:spLocks noChangeArrowheads="1"/>
          </p:cNvSpPr>
          <p:nvPr/>
        </p:nvSpPr>
        <p:spPr bwMode="auto">
          <a:xfrm>
            <a:off x="1285254" y="1659829"/>
            <a:ext cx="6573494" cy="148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7" tIns="34289" rIns="68577" bIns="3428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9200" b="1" spc="225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THANKS</a:t>
            </a:r>
            <a:endParaRPr lang="zh-CN" altLang="en-US" sz="9200" b="1" spc="225" dirty="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610719" y="3002301"/>
            <a:ext cx="5988698" cy="25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7" tIns="34289" rIns="68577" bIns="34289">
            <a:sp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200" dirty="0">
                <a:solidFill>
                  <a:srgbClr val="202A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 XX  UNIVERSITY  ACADEMIC  REPORT  &amp;  THESIS  DEFENSE </a:t>
            </a:r>
            <a:endParaRPr lang="zh-CN" altLang="en-US" sz="1200" dirty="0">
              <a:solidFill>
                <a:srgbClr val="202A3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555406" y="4764448"/>
            <a:ext cx="1540594" cy="237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75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75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  <p:bldP spid="17" grpId="0"/>
      <p:bldP spid="18" grpId="0"/>
      <p:bldP spid="28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22"/>
          <p:cNvSpPr>
            <a:spLocks noChangeArrowheads="1"/>
          </p:cNvSpPr>
          <p:nvPr/>
        </p:nvSpPr>
        <p:spPr bwMode="auto">
          <a:xfrm>
            <a:off x="3627861" y="1162545"/>
            <a:ext cx="977235" cy="976606"/>
          </a:xfrm>
          <a:prstGeom prst="ellipse">
            <a:avLst/>
          </a:prstGeom>
          <a:solidFill>
            <a:srgbClr val="202A36"/>
          </a:solidFill>
          <a:ln>
            <a:noFill/>
          </a:ln>
        </p:spPr>
        <p:txBody>
          <a:bodyPr vert="horz" wrap="square" lIns="56620" tIns="28310" rIns="56620" bIns="28310" numCol="1" anchor="ctr" anchorCtr="0" compatLnSpc="1"/>
          <a:lstStyle/>
          <a:p>
            <a:pPr algn="ctr"/>
            <a:r>
              <a:rPr lang="zh-CN" altLang="en-US" sz="2100" b="1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</a:t>
            </a:r>
            <a:endParaRPr lang="en-US" altLang="zh-CN" sz="2100" b="1" dirty="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baseline="-3000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 flipH="1">
            <a:off x="1255653" y="1652084"/>
            <a:ext cx="2372206" cy="0"/>
          </a:xfrm>
          <a:prstGeom prst="line">
            <a:avLst/>
          </a:prstGeom>
          <a:noFill/>
          <a:ln w="5" cap="flat">
            <a:solidFill>
              <a:srgbClr val="222A35"/>
            </a:solidFill>
            <a:prstDash val="dash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56620" tIns="28310" rIns="56620" bIns="2831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reeform 24"/>
          <p:cNvSpPr>
            <a:spLocks noEditPoints="1"/>
          </p:cNvSpPr>
          <p:nvPr/>
        </p:nvSpPr>
        <p:spPr bwMode="auto">
          <a:xfrm>
            <a:off x="2911056" y="1518575"/>
            <a:ext cx="275313" cy="274439"/>
          </a:xfrm>
          <a:custGeom>
            <a:avLst/>
            <a:gdLst>
              <a:gd name="T0" fmla="*/ 23 w 47"/>
              <a:gd name="T1" fmla="*/ 0 h 47"/>
              <a:gd name="T2" fmla="*/ 47 w 47"/>
              <a:gd name="T3" fmla="*/ 24 h 47"/>
              <a:gd name="T4" fmla="*/ 23 w 47"/>
              <a:gd name="T5" fmla="*/ 47 h 47"/>
              <a:gd name="T6" fmla="*/ 0 w 47"/>
              <a:gd name="T7" fmla="*/ 24 h 47"/>
              <a:gd name="T8" fmla="*/ 23 w 47"/>
              <a:gd name="T9" fmla="*/ 0 h 47"/>
              <a:gd name="T10" fmla="*/ 23 w 47"/>
              <a:gd name="T11" fmla="*/ 15 h 47"/>
              <a:gd name="T12" fmla="*/ 15 w 47"/>
              <a:gd name="T13" fmla="*/ 24 h 47"/>
              <a:gd name="T14" fmla="*/ 23 w 47"/>
              <a:gd name="T15" fmla="*/ 32 h 47"/>
              <a:gd name="T16" fmla="*/ 32 w 47"/>
              <a:gd name="T17" fmla="*/ 24 h 47"/>
              <a:gd name="T18" fmla="*/ 23 w 47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3" y="0"/>
                </a:moveTo>
                <a:cubicBezTo>
                  <a:pt x="36" y="0"/>
                  <a:pt x="47" y="11"/>
                  <a:pt x="47" y="24"/>
                </a:cubicBezTo>
                <a:cubicBezTo>
                  <a:pt x="47" y="37"/>
                  <a:pt x="36" y="47"/>
                  <a:pt x="23" y="47"/>
                </a:cubicBezTo>
                <a:cubicBezTo>
                  <a:pt x="10" y="47"/>
                  <a:pt x="0" y="37"/>
                  <a:pt x="0" y="24"/>
                </a:cubicBezTo>
                <a:cubicBezTo>
                  <a:pt x="0" y="11"/>
                  <a:pt x="10" y="0"/>
                  <a:pt x="23" y="0"/>
                </a:cubicBezTo>
                <a:close/>
                <a:moveTo>
                  <a:pt x="23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3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3" y="15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56620" tIns="28310" rIns="56620" bIns="2831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Freeform 25"/>
          <p:cNvSpPr>
            <a:spLocks noEditPoints="1"/>
          </p:cNvSpPr>
          <p:nvPr/>
        </p:nvSpPr>
        <p:spPr bwMode="auto">
          <a:xfrm>
            <a:off x="2266180" y="1518575"/>
            <a:ext cx="277793" cy="274439"/>
          </a:xfrm>
          <a:custGeom>
            <a:avLst/>
            <a:gdLst>
              <a:gd name="T0" fmla="*/ 24 w 47"/>
              <a:gd name="T1" fmla="*/ 0 h 47"/>
              <a:gd name="T2" fmla="*/ 47 w 47"/>
              <a:gd name="T3" fmla="*/ 24 h 47"/>
              <a:gd name="T4" fmla="*/ 24 w 47"/>
              <a:gd name="T5" fmla="*/ 47 h 47"/>
              <a:gd name="T6" fmla="*/ 0 w 47"/>
              <a:gd name="T7" fmla="*/ 24 h 47"/>
              <a:gd name="T8" fmla="*/ 24 w 47"/>
              <a:gd name="T9" fmla="*/ 0 h 47"/>
              <a:gd name="T10" fmla="*/ 24 w 47"/>
              <a:gd name="T11" fmla="*/ 15 h 47"/>
              <a:gd name="T12" fmla="*/ 15 w 47"/>
              <a:gd name="T13" fmla="*/ 24 h 47"/>
              <a:gd name="T14" fmla="*/ 24 w 47"/>
              <a:gd name="T15" fmla="*/ 32 h 47"/>
              <a:gd name="T16" fmla="*/ 32 w 47"/>
              <a:gd name="T17" fmla="*/ 24 h 47"/>
              <a:gd name="T18" fmla="*/ 24 w 47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4" y="0"/>
                </a:moveTo>
                <a:cubicBezTo>
                  <a:pt x="37" y="0"/>
                  <a:pt x="47" y="11"/>
                  <a:pt x="47" y="24"/>
                </a:cubicBezTo>
                <a:cubicBezTo>
                  <a:pt x="47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4" y="15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56620" tIns="28310" rIns="56620" bIns="2831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reeform 26"/>
          <p:cNvSpPr>
            <a:spLocks noEditPoints="1"/>
          </p:cNvSpPr>
          <p:nvPr/>
        </p:nvSpPr>
        <p:spPr bwMode="auto">
          <a:xfrm>
            <a:off x="1623785" y="1518575"/>
            <a:ext cx="280273" cy="274439"/>
          </a:xfrm>
          <a:custGeom>
            <a:avLst/>
            <a:gdLst>
              <a:gd name="T0" fmla="*/ 24 w 48"/>
              <a:gd name="T1" fmla="*/ 0 h 47"/>
              <a:gd name="T2" fmla="*/ 48 w 48"/>
              <a:gd name="T3" fmla="*/ 24 h 47"/>
              <a:gd name="T4" fmla="*/ 24 w 48"/>
              <a:gd name="T5" fmla="*/ 47 h 47"/>
              <a:gd name="T6" fmla="*/ 0 w 48"/>
              <a:gd name="T7" fmla="*/ 24 h 47"/>
              <a:gd name="T8" fmla="*/ 24 w 48"/>
              <a:gd name="T9" fmla="*/ 0 h 47"/>
              <a:gd name="T10" fmla="*/ 24 w 48"/>
              <a:gd name="T11" fmla="*/ 15 h 47"/>
              <a:gd name="T12" fmla="*/ 15 w 48"/>
              <a:gd name="T13" fmla="*/ 24 h 47"/>
              <a:gd name="T14" fmla="*/ 24 w 48"/>
              <a:gd name="T15" fmla="*/ 32 h 47"/>
              <a:gd name="T16" fmla="*/ 32 w 48"/>
              <a:gd name="T17" fmla="*/ 24 h 47"/>
              <a:gd name="T18" fmla="*/ 24 w 48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" h="47">
                <a:moveTo>
                  <a:pt x="24" y="0"/>
                </a:move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9" y="32"/>
                  <a:pt x="32" y="28"/>
                  <a:pt x="32" y="24"/>
                </a:cubicBezTo>
                <a:cubicBezTo>
                  <a:pt x="32" y="19"/>
                  <a:pt x="29" y="15"/>
                  <a:pt x="24" y="15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56620" tIns="28310" rIns="56620" bIns="2831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Freeform 27"/>
          <p:cNvSpPr/>
          <p:nvPr/>
        </p:nvSpPr>
        <p:spPr bwMode="auto">
          <a:xfrm>
            <a:off x="2992903" y="1728730"/>
            <a:ext cx="1307114" cy="1110116"/>
          </a:xfrm>
          <a:custGeom>
            <a:avLst/>
            <a:gdLst>
              <a:gd name="T0" fmla="*/ 172 w 223"/>
              <a:gd name="T1" fmla="*/ 172 h 190"/>
              <a:gd name="T2" fmla="*/ 50 w 223"/>
              <a:gd name="T3" fmla="*/ 122 h 190"/>
              <a:gd name="T4" fmla="*/ 0 w 223"/>
              <a:gd name="T5" fmla="*/ 0 h 190"/>
              <a:gd name="T6" fmla="*/ 22 w 223"/>
              <a:gd name="T7" fmla="*/ 0 h 190"/>
              <a:gd name="T8" fmla="*/ 66 w 223"/>
              <a:gd name="T9" fmla="*/ 106 h 190"/>
              <a:gd name="T10" fmla="*/ 172 w 223"/>
              <a:gd name="T11" fmla="*/ 150 h 190"/>
              <a:gd name="T12" fmla="*/ 172 w 223"/>
              <a:gd name="T13" fmla="*/ 132 h 190"/>
              <a:gd name="T14" fmla="*/ 223 w 223"/>
              <a:gd name="T15" fmla="*/ 163 h 190"/>
              <a:gd name="T16" fmla="*/ 172 w 223"/>
              <a:gd name="T17" fmla="*/ 190 h 190"/>
              <a:gd name="T18" fmla="*/ 172 w 223"/>
              <a:gd name="T19" fmla="*/ 1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3" h="190">
                <a:moveTo>
                  <a:pt x="172" y="172"/>
                </a:moveTo>
                <a:cubicBezTo>
                  <a:pt x="124" y="172"/>
                  <a:pt x="81" y="153"/>
                  <a:pt x="50" y="122"/>
                </a:cubicBezTo>
                <a:cubicBezTo>
                  <a:pt x="19" y="91"/>
                  <a:pt x="0" y="48"/>
                  <a:pt x="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41"/>
                  <a:pt x="39" y="79"/>
                  <a:pt x="66" y="106"/>
                </a:cubicBezTo>
                <a:cubicBezTo>
                  <a:pt x="93" y="133"/>
                  <a:pt x="131" y="150"/>
                  <a:pt x="172" y="150"/>
                </a:cubicBezTo>
                <a:cubicBezTo>
                  <a:pt x="172" y="132"/>
                  <a:pt x="172" y="132"/>
                  <a:pt x="172" y="132"/>
                </a:cubicBezTo>
                <a:cubicBezTo>
                  <a:pt x="223" y="163"/>
                  <a:pt x="223" y="163"/>
                  <a:pt x="223" y="163"/>
                </a:cubicBezTo>
                <a:cubicBezTo>
                  <a:pt x="172" y="190"/>
                  <a:pt x="172" y="190"/>
                  <a:pt x="172" y="190"/>
                </a:cubicBezTo>
                <a:lnTo>
                  <a:pt x="172" y="172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56620" tIns="28310" rIns="56620" bIns="2831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Freeform 28"/>
          <p:cNvSpPr/>
          <p:nvPr/>
        </p:nvSpPr>
        <p:spPr bwMode="auto">
          <a:xfrm>
            <a:off x="2330666" y="1728730"/>
            <a:ext cx="1969352" cy="1770252"/>
          </a:xfrm>
          <a:custGeom>
            <a:avLst/>
            <a:gdLst>
              <a:gd name="T0" fmla="*/ 285 w 336"/>
              <a:gd name="T1" fmla="*/ 285 h 303"/>
              <a:gd name="T2" fmla="*/ 84 w 336"/>
              <a:gd name="T3" fmla="*/ 202 h 303"/>
              <a:gd name="T4" fmla="*/ 0 w 336"/>
              <a:gd name="T5" fmla="*/ 0 h 303"/>
              <a:gd name="T6" fmla="*/ 23 w 336"/>
              <a:gd name="T7" fmla="*/ 0 h 303"/>
              <a:gd name="T8" fmla="*/ 100 w 336"/>
              <a:gd name="T9" fmla="*/ 186 h 303"/>
              <a:gd name="T10" fmla="*/ 285 w 336"/>
              <a:gd name="T11" fmla="*/ 262 h 303"/>
              <a:gd name="T12" fmla="*/ 285 w 336"/>
              <a:gd name="T13" fmla="*/ 245 h 303"/>
              <a:gd name="T14" fmla="*/ 336 w 336"/>
              <a:gd name="T15" fmla="*/ 275 h 303"/>
              <a:gd name="T16" fmla="*/ 285 w 336"/>
              <a:gd name="T17" fmla="*/ 303 h 303"/>
              <a:gd name="T18" fmla="*/ 285 w 336"/>
              <a:gd name="T19" fmla="*/ 285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6" h="303">
                <a:moveTo>
                  <a:pt x="285" y="285"/>
                </a:moveTo>
                <a:cubicBezTo>
                  <a:pt x="206" y="285"/>
                  <a:pt x="135" y="253"/>
                  <a:pt x="84" y="202"/>
                </a:cubicBezTo>
                <a:cubicBezTo>
                  <a:pt x="32" y="150"/>
                  <a:pt x="0" y="7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72"/>
                  <a:pt x="52" y="138"/>
                  <a:pt x="100" y="186"/>
                </a:cubicBezTo>
                <a:cubicBezTo>
                  <a:pt x="147" y="233"/>
                  <a:pt x="213" y="262"/>
                  <a:pt x="285" y="262"/>
                </a:cubicBezTo>
                <a:cubicBezTo>
                  <a:pt x="285" y="245"/>
                  <a:pt x="285" y="245"/>
                  <a:pt x="285" y="245"/>
                </a:cubicBezTo>
                <a:cubicBezTo>
                  <a:pt x="336" y="275"/>
                  <a:pt x="336" y="275"/>
                  <a:pt x="336" y="275"/>
                </a:cubicBezTo>
                <a:cubicBezTo>
                  <a:pt x="285" y="303"/>
                  <a:pt x="285" y="303"/>
                  <a:pt x="285" y="303"/>
                </a:cubicBezTo>
                <a:lnTo>
                  <a:pt x="285" y="285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56620" tIns="28310" rIns="56620" bIns="2831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Freeform 29"/>
          <p:cNvSpPr/>
          <p:nvPr/>
        </p:nvSpPr>
        <p:spPr bwMode="auto">
          <a:xfrm>
            <a:off x="1688271" y="1728730"/>
            <a:ext cx="2611748" cy="2413081"/>
          </a:xfrm>
          <a:custGeom>
            <a:avLst/>
            <a:gdLst>
              <a:gd name="T0" fmla="*/ 395 w 446"/>
              <a:gd name="T1" fmla="*/ 395 h 413"/>
              <a:gd name="T2" fmla="*/ 116 w 446"/>
              <a:gd name="T3" fmla="*/ 279 h 413"/>
              <a:gd name="T4" fmla="*/ 0 w 446"/>
              <a:gd name="T5" fmla="*/ 0 h 413"/>
              <a:gd name="T6" fmla="*/ 23 w 446"/>
              <a:gd name="T7" fmla="*/ 0 h 413"/>
              <a:gd name="T8" fmla="*/ 132 w 446"/>
              <a:gd name="T9" fmla="*/ 263 h 413"/>
              <a:gd name="T10" fmla="*/ 395 w 446"/>
              <a:gd name="T11" fmla="*/ 373 h 413"/>
              <a:gd name="T12" fmla="*/ 395 w 446"/>
              <a:gd name="T13" fmla="*/ 355 h 413"/>
              <a:gd name="T14" fmla="*/ 446 w 446"/>
              <a:gd name="T15" fmla="*/ 385 h 413"/>
              <a:gd name="T16" fmla="*/ 395 w 446"/>
              <a:gd name="T17" fmla="*/ 413 h 413"/>
              <a:gd name="T18" fmla="*/ 395 w 446"/>
              <a:gd name="T19" fmla="*/ 3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6" h="413">
                <a:moveTo>
                  <a:pt x="395" y="395"/>
                </a:moveTo>
                <a:cubicBezTo>
                  <a:pt x="286" y="395"/>
                  <a:pt x="187" y="351"/>
                  <a:pt x="116" y="279"/>
                </a:cubicBezTo>
                <a:cubicBezTo>
                  <a:pt x="44" y="208"/>
                  <a:pt x="0" y="10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103"/>
                  <a:pt x="64" y="196"/>
                  <a:pt x="132" y="263"/>
                </a:cubicBezTo>
                <a:cubicBezTo>
                  <a:pt x="199" y="331"/>
                  <a:pt x="292" y="372"/>
                  <a:pt x="395" y="373"/>
                </a:cubicBezTo>
                <a:cubicBezTo>
                  <a:pt x="395" y="355"/>
                  <a:pt x="395" y="355"/>
                  <a:pt x="395" y="355"/>
                </a:cubicBezTo>
                <a:cubicBezTo>
                  <a:pt x="446" y="385"/>
                  <a:pt x="446" y="385"/>
                  <a:pt x="446" y="385"/>
                </a:cubicBezTo>
                <a:cubicBezTo>
                  <a:pt x="395" y="413"/>
                  <a:pt x="395" y="413"/>
                  <a:pt x="395" y="413"/>
                </a:cubicBezTo>
                <a:lnTo>
                  <a:pt x="395" y="395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</p:spPr>
        <p:txBody>
          <a:bodyPr vert="horz" wrap="square" lIns="56620" tIns="28310" rIns="56620" bIns="2831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6094" y="2377401"/>
            <a:ext cx="420520" cy="580393"/>
          </a:xfrm>
          <a:prstGeom prst="rect">
            <a:avLst/>
          </a:prstGeom>
          <a:noFill/>
        </p:spPr>
        <p:txBody>
          <a:bodyPr wrap="none" lIns="56620" tIns="28310" rIns="56620" bIns="28310" rtlCol="0" anchor="ctr">
            <a:spAutoFit/>
          </a:bodyPr>
          <a:lstStyle/>
          <a:p>
            <a:r>
              <a:rPr lang="en-US" altLang="zh-CN" sz="3400" dirty="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3400" dirty="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6094" y="3024093"/>
            <a:ext cx="388460" cy="580393"/>
          </a:xfrm>
          <a:prstGeom prst="rect">
            <a:avLst/>
          </a:prstGeom>
          <a:noFill/>
        </p:spPr>
        <p:txBody>
          <a:bodyPr wrap="none" lIns="56620" tIns="28310" rIns="56620" bIns="28310" rtlCol="0" anchor="ctr">
            <a:spAutoFit/>
          </a:bodyPr>
          <a:lstStyle/>
          <a:p>
            <a:r>
              <a:rPr lang="en-US" altLang="zh-CN" sz="340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340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6094" y="3691855"/>
            <a:ext cx="406092" cy="580393"/>
          </a:xfrm>
          <a:prstGeom prst="rect">
            <a:avLst/>
          </a:prstGeom>
          <a:noFill/>
        </p:spPr>
        <p:txBody>
          <a:bodyPr wrap="none" lIns="56620" tIns="28310" rIns="56620" bIns="28310" rtlCol="0" anchor="ctr">
            <a:spAutoFit/>
          </a:bodyPr>
          <a:lstStyle/>
          <a:p>
            <a:r>
              <a:rPr lang="en-US" altLang="zh-CN" sz="3400">
                <a:solidFill>
                  <a:srgbClr val="57C6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3400">
              <a:solidFill>
                <a:srgbClr val="57C6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28391" y="2375698"/>
            <a:ext cx="3280895" cy="666571"/>
          </a:xfrm>
          <a:prstGeom prst="rect">
            <a:avLst/>
          </a:prstGeom>
          <a:noFill/>
        </p:spPr>
        <p:txBody>
          <a:bodyPr wrap="square" lIns="56620" tIns="28310" rIns="56620" bIns="28310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8391" y="3067397"/>
            <a:ext cx="3280895" cy="666571"/>
          </a:xfrm>
          <a:prstGeom prst="rect">
            <a:avLst/>
          </a:prstGeom>
          <a:noFill/>
        </p:spPr>
        <p:txBody>
          <a:bodyPr wrap="square" lIns="56620" tIns="28310" rIns="56620" bIns="28310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28391" y="3759097"/>
            <a:ext cx="3280895" cy="666571"/>
          </a:xfrm>
          <a:prstGeom prst="rect">
            <a:avLst/>
          </a:prstGeom>
          <a:noFill/>
        </p:spPr>
        <p:txBody>
          <a:bodyPr wrap="square" lIns="56620" tIns="28310" rIns="56620" bIns="2831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</a:p>
        </p:txBody>
      </p:sp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1117596" y="109843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实验创新</a:t>
            </a: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/>
      <p:bldP spid="19" grpId="0"/>
      <p:bldP spid="20" grpId="0"/>
      <p:bldP spid="21" grpId="0"/>
      <p:bldP spid="22" grpId="0"/>
      <p:bldP spid="23" grpId="0"/>
      <p:bldP spid="28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1539344" y="1060039"/>
            <a:ext cx="1527602" cy="1527602"/>
            <a:chOff x="8125599" y="1434035"/>
            <a:chExt cx="2036802" cy="2036802"/>
          </a:xfrm>
        </p:grpSpPr>
        <p:sp>
          <p:nvSpPr>
            <p:cNvPr id="28" name="椭圆 27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202A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Freeform 261"/>
            <p:cNvSpPr/>
            <p:nvPr/>
          </p:nvSpPr>
          <p:spPr bwMode="auto">
            <a:xfrm>
              <a:off x="8628544" y="1966960"/>
              <a:ext cx="1000932" cy="1000932"/>
            </a:xfrm>
            <a:custGeom>
              <a:avLst/>
              <a:gdLst>
                <a:gd name="T0" fmla="*/ 84 w 86"/>
                <a:gd name="T1" fmla="*/ 13 h 86"/>
                <a:gd name="T2" fmla="*/ 74 w 86"/>
                <a:gd name="T3" fmla="*/ 1 h 86"/>
                <a:gd name="T4" fmla="*/ 72 w 86"/>
                <a:gd name="T5" fmla="*/ 1 h 86"/>
                <a:gd name="T6" fmla="*/ 71 w 86"/>
                <a:gd name="T7" fmla="*/ 1 h 86"/>
                <a:gd name="T8" fmla="*/ 69 w 86"/>
                <a:gd name="T9" fmla="*/ 4 h 86"/>
                <a:gd name="T10" fmla="*/ 69 w 86"/>
                <a:gd name="T11" fmla="*/ 10 h 86"/>
                <a:gd name="T12" fmla="*/ 59 w 86"/>
                <a:gd name="T13" fmla="*/ 10 h 86"/>
                <a:gd name="T14" fmla="*/ 59 w 86"/>
                <a:gd name="T15" fmla="*/ 1 h 86"/>
                <a:gd name="T16" fmla="*/ 58 w 86"/>
                <a:gd name="T17" fmla="*/ 0 h 86"/>
                <a:gd name="T18" fmla="*/ 46 w 86"/>
                <a:gd name="T19" fmla="*/ 0 h 86"/>
                <a:gd name="T20" fmla="*/ 45 w 86"/>
                <a:gd name="T21" fmla="*/ 1 h 86"/>
                <a:gd name="T22" fmla="*/ 45 w 86"/>
                <a:gd name="T23" fmla="*/ 10 h 86"/>
                <a:gd name="T24" fmla="*/ 44 w 86"/>
                <a:gd name="T25" fmla="*/ 13 h 86"/>
                <a:gd name="T26" fmla="*/ 44 w 86"/>
                <a:gd name="T27" fmla="*/ 21 h 86"/>
                <a:gd name="T28" fmla="*/ 45 w 86"/>
                <a:gd name="T29" fmla="*/ 24 h 86"/>
                <a:gd name="T30" fmla="*/ 45 w 86"/>
                <a:gd name="T31" fmla="*/ 27 h 86"/>
                <a:gd name="T32" fmla="*/ 37 w 86"/>
                <a:gd name="T33" fmla="*/ 27 h 86"/>
                <a:gd name="T34" fmla="*/ 37 w 86"/>
                <a:gd name="T35" fmla="*/ 21 h 86"/>
                <a:gd name="T36" fmla="*/ 34 w 86"/>
                <a:gd name="T37" fmla="*/ 18 h 86"/>
                <a:gd name="T38" fmla="*/ 32 w 86"/>
                <a:gd name="T39" fmla="*/ 18 h 86"/>
                <a:gd name="T40" fmla="*/ 29 w 86"/>
                <a:gd name="T41" fmla="*/ 18 h 86"/>
                <a:gd name="T42" fmla="*/ 3 w 86"/>
                <a:gd name="T43" fmla="*/ 30 h 86"/>
                <a:gd name="T44" fmla="*/ 0 w 86"/>
                <a:gd name="T45" fmla="*/ 34 h 86"/>
                <a:gd name="T46" fmla="*/ 3 w 86"/>
                <a:gd name="T47" fmla="*/ 38 h 86"/>
                <a:gd name="T48" fmla="*/ 29 w 86"/>
                <a:gd name="T49" fmla="*/ 50 h 86"/>
                <a:gd name="T50" fmla="*/ 31 w 86"/>
                <a:gd name="T51" fmla="*/ 51 h 86"/>
                <a:gd name="T52" fmla="*/ 34 w 86"/>
                <a:gd name="T53" fmla="*/ 50 h 86"/>
                <a:gd name="T54" fmla="*/ 37 w 86"/>
                <a:gd name="T55" fmla="*/ 47 h 86"/>
                <a:gd name="T56" fmla="*/ 37 w 86"/>
                <a:gd name="T57" fmla="*/ 42 h 86"/>
                <a:gd name="T58" fmla="*/ 45 w 86"/>
                <a:gd name="T59" fmla="*/ 42 h 86"/>
                <a:gd name="T60" fmla="*/ 45 w 86"/>
                <a:gd name="T61" fmla="*/ 85 h 86"/>
                <a:gd name="T62" fmla="*/ 46 w 86"/>
                <a:gd name="T63" fmla="*/ 86 h 86"/>
                <a:gd name="T64" fmla="*/ 58 w 86"/>
                <a:gd name="T65" fmla="*/ 86 h 86"/>
                <a:gd name="T66" fmla="*/ 59 w 86"/>
                <a:gd name="T67" fmla="*/ 85 h 86"/>
                <a:gd name="T68" fmla="*/ 59 w 86"/>
                <a:gd name="T69" fmla="*/ 41 h 86"/>
                <a:gd name="T70" fmla="*/ 62 w 86"/>
                <a:gd name="T71" fmla="*/ 38 h 86"/>
                <a:gd name="T72" fmla="*/ 62 w 86"/>
                <a:gd name="T73" fmla="*/ 30 h 86"/>
                <a:gd name="T74" fmla="*/ 59 w 86"/>
                <a:gd name="T75" fmla="*/ 27 h 86"/>
                <a:gd name="T76" fmla="*/ 59 w 86"/>
                <a:gd name="T77" fmla="*/ 25 h 86"/>
                <a:gd name="T78" fmla="*/ 69 w 86"/>
                <a:gd name="T79" fmla="*/ 25 h 86"/>
                <a:gd name="T80" fmla="*/ 69 w 86"/>
                <a:gd name="T81" fmla="*/ 30 h 86"/>
                <a:gd name="T82" fmla="*/ 71 w 86"/>
                <a:gd name="T83" fmla="*/ 33 h 86"/>
                <a:gd name="T84" fmla="*/ 73 w 86"/>
                <a:gd name="T85" fmla="*/ 34 h 86"/>
                <a:gd name="T86" fmla="*/ 74 w 86"/>
                <a:gd name="T87" fmla="*/ 33 h 86"/>
                <a:gd name="T88" fmla="*/ 84 w 86"/>
                <a:gd name="T89" fmla="*/ 21 h 86"/>
                <a:gd name="T90" fmla="*/ 86 w 86"/>
                <a:gd name="T91" fmla="*/ 17 h 86"/>
                <a:gd name="T92" fmla="*/ 84 w 86"/>
                <a:gd name="T93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6" h="86">
                  <a:moveTo>
                    <a:pt x="84" y="13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73" y="1"/>
                    <a:pt x="73" y="1"/>
                    <a:pt x="72" y="1"/>
                  </a:cubicBezTo>
                  <a:cubicBezTo>
                    <a:pt x="72" y="1"/>
                    <a:pt x="71" y="1"/>
                    <a:pt x="71" y="1"/>
                  </a:cubicBezTo>
                  <a:cubicBezTo>
                    <a:pt x="70" y="2"/>
                    <a:pt x="69" y="3"/>
                    <a:pt x="69" y="4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0"/>
                    <a:pt x="5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1"/>
                    <a:pt x="44" y="12"/>
                    <a:pt x="44" y="13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3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0"/>
                    <a:pt x="36" y="19"/>
                    <a:pt x="34" y="18"/>
                  </a:cubicBezTo>
                  <a:cubicBezTo>
                    <a:pt x="34" y="18"/>
                    <a:pt x="33" y="18"/>
                    <a:pt x="32" y="18"/>
                  </a:cubicBezTo>
                  <a:cubicBezTo>
                    <a:pt x="31" y="18"/>
                    <a:pt x="30" y="18"/>
                    <a:pt x="29" y="18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1"/>
                    <a:pt x="30" y="51"/>
                    <a:pt x="31" y="51"/>
                  </a:cubicBezTo>
                  <a:cubicBezTo>
                    <a:pt x="32" y="51"/>
                    <a:pt x="33" y="51"/>
                    <a:pt x="34" y="50"/>
                  </a:cubicBezTo>
                  <a:cubicBezTo>
                    <a:pt x="36" y="50"/>
                    <a:pt x="37" y="48"/>
                    <a:pt x="37" y="47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6"/>
                    <a:pt x="45" y="86"/>
                    <a:pt x="46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9" y="86"/>
                    <a:pt x="59" y="86"/>
                    <a:pt x="59" y="85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1" y="41"/>
                    <a:pt x="62" y="40"/>
                    <a:pt x="62" y="3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1" y="28"/>
                    <a:pt x="59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1"/>
                    <a:pt x="70" y="33"/>
                    <a:pt x="71" y="33"/>
                  </a:cubicBezTo>
                  <a:cubicBezTo>
                    <a:pt x="71" y="34"/>
                    <a:pt x="72" y="34"/>
                    <a:pt x="73" y="34"/>
                  </a:cubicBezTo>
                  <a:cubicBezTo>
                    <a:pt x="73" y="34"/>
                    <a:pt x="74" y="34"/>
                    <a:pt x="74" y="3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5" y="21"/>
                    <a:pt x="86" y="19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1695288" y="3003102"/>
            <a:ext cx="121571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100" dirty="0">
                <a:solidFill>
                  <a:srgbClr val="57C6CF"/>
                </a:solidFill>
              </a:rPr>
              <a:t>第二部分</a:t>
            </a:r>
          </a:p>
        </p:txBody>
      </p:sp>
      <p:sp>
        <p:nvSpPr>
          <p:cNvPr id="32" name="矩形 3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6294091" y="1288075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选题背景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294091" y="1870144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研究意义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294091" y="3034282"/>
            <a:ext cx="186974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国内外相关研究综述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294091" y="3616352"/>
            <a:ext cx="186974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研究理论与文献综述</a:t>
            </a:r>
          </a:p>
        </p:txBody>
      </p:sp>
      <p:cxnSp>
        <p:nvCxnSpPr>
          <p:cNvPr id="37" name="直接连接符 36"/>
          <p:cNvCxnSpPr/>
          <p:nvPr/>
        </p:nvCxnSpPr>
        <p:spPr>
          <a:xfrm flipV="1">
            <a:off x="5933439" y="3766414"/>
            <a:ext cx="0" cy="300042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5933439" y="3181277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5933439" y="2001362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5933439" y="1430420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5933439" y="1145209"/>
            <a:ext cx="0" cy="28573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5933439" y="2610857"/>
            <a:ext cx="0" cy="57146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6294091" y="2452213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500" b="0" dirty="0">
                <a:solidFill>
                  <a:schemeClr val="bg1">
                    <a:lumMod val="95000"/>
                  </a:schemeClr>
                </a:solidFill>
              </a:rPr>
              <a:t>实验预设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182327" y="3324129"/>
            <a:ext cx="2241639" cy="106952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4100" b="1" dirty="0">
                <a:solidFill>
                  <a:srgbClr val="202A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命题假说</a:t>
            </a:r>
            <a:endParaRPr lang="en-US" altLang="zh-CN" sz="4100" b="1" dirty="0">
              <a:solidFill>
                <a:srgbClr val="202A3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kern="1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Hypothesis</a:t>
            </a:r>
            <a:endParaRPr lang="zh-CN" altLang="zh-CN" sz="2400" kern="1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75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animBg="1"/>
      <p:bldP spid="33" grpId="0"/>
      <p:bldP spid="34" grpId="0"/>
      <p:bldP spid="35" grpId="0"/>
      <p:bldP spid="36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128239" y="1025789"/>
            <a:ext cx="6887527" cy="7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17" name="矩形 47"/>
          <p:cNvSpPr>
            <a:spLocks noChangeArrowheads="1"/>
          </p:cNvSpPr>
          <p:nvPr/>
        </p:nvSpPr>
        <p:spPr bwMode="auto">
          <a:xfrm>
            <a:off x="4516232" y="2354031"/>
            <a:ext cx="3489296" cy="71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0" tIns="25715" rIns="51430" bIns="25715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右键点击图片选择设置图片格式可直接替换图片，在此录入上述图表的描述说明。您可以点击文字框输入您的描述说明，或者通过复制粘贴。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" name="矩形 3"/>
          <p:cNvSpPr>
            <a:spLocks noChangeArrowheads="1"/>
          </p:cNvSpPr>
          <p:nvPr/>
        </p:nvSpPr>
        <p:spPr bwMode="auto">
          <a:xfrm>
            <a:off x="4528626" y="1940289"/>
            <a:ext cx="873306" cy="28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0" tIns="25715" rIns="51430" bIns="25715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行业现状</a:t>
            </a:r>
          </a:p>
        </p:txBody>
      </p:sp>
      <p:sp>
        <p:nvSpPr>
          <p:cNvPr id="19" name="矩形 18"/>
          <p:cNvSpPr/>
          <p:nvPr/>
        </p:nvSpPr>
        <p:spPr>
          <a:xfrm>
            <a:off x="4572967" y="2286002"/>
            <a:ext cx="449850" cy="30375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2" tIns="25715" rIns="51432" bIns="25715"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034104" y="2286002"/>
            <a:ext cx="911250" cy="30375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2" tIns="25715" rIns="51432" bIns="25715" rtlCol="0" anchor="ctr"/>
          <a:lstStyle/>
          <a:p>
            <a:pPr algn="ctr"/>
            <a:endParaRPr lang="zh-CN" altLang="en-US"/>
          </a:p>
        </p:txBody>
      </p:sp>
      <p:sp>
        <p:nvSpPr>
          <p:cNvPr id="21" name="矩形 47"/>
          <p:cNvSpPr>
            <a:spLocks noChangeArrowheads="1"/>
          </p:cNvSpPr>
          <p:nvPr/>
        </p:nvSpPr>
        <p:spPr bwMode="auto">
          <a:xfrm>
            <a:off x="4516232" y="3644484"/>
            <a:ext cx="3489296" cy="93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0" tIns="25715" rIns="51430" bIns="25715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右键点击图片选择设置图片格式可直接替换图片，在此录入上述图表的描述说明。您可以点击文字框输入您的描述说明，或者通过复制粘贴，在此录入上述图表的综合描述说明。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矩形 3"/>
          <p:cNvSpPr>
            <a:spLocks noChangeArrowheads="1"/>
          </p:cNvSpPr>
          <p:nvPr/>
        </p:nvSpPr>
        <p:spPr bwMode="auto">
          <a:xfrm>
            <a:off x="4528626" y="3230741"/>
            <a:ext cx="873306" cy="28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0" tIns="25715" rIns="51430" bIns="25715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区域现状</a:t>
            </a:r>
          </a:p>
        </p:txBody>
      </p:sp>
      <p:sp>
        <p:nvSpPr>
          <p:cNvPr id="23" name="矩形 22"/>
          <p:cNvSpPr/>
          <p:nvPr/>
        </p:nvSpPr>
        <p:spPr>
          <a:xfrm>
            <a:off x="4572967" y="3576455"/>
            <a:ext cx="449850" cy="30375"/>
          </a:xfrm>
          <a:prstGeom prst="rect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2" tIns="25715" rIns="51432" bIns="25715"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034104" y="3576455"/>
            <a:ext cx="911250" cy="30375"/>
          </a:xfrm>
          <a:prstGeom prst="rect">
            <a:avLst/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2" tIns="25715" rIns="51432" bIns="25715"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219246" y="1988585"/>
            <a:ext cx="2936499" cy="2434105"/>
          </a:xfrm>
          <a:prstGeom prst="rect">
            <a:avLst/>
          </a:prstGeom>
          <a:blipFill>
            <a:blip r:embed="rId3" cstate="screen"/>
            <a:srcRect/>
            <a:stretch>
              <a:fillRect/>
            </a:stretch>
          </a:blipFill>
          <a:ln>
            <a:solidFill>
              <a:srgbClr val="57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Impact" panose="020B0806030902050204" pitchFamily="34" charset="0"/>
              </a:rPr>
              <a:t>选题背景</a:t>
            </a:r>
            <a:endParaRPr lang="zh-CN" altLang="en-US" sz="23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471"/>
          <p:cNvSpPr>
            <a:spLocks noEditPoints="1"/>
          </p:cNvSpPr>
          <p:nvPr/>
        </p:nvSpPr>
        <p:spPr bwMode="auto">
          <a:xfrm>
            <a:off x="4991552" y="2885373"/>
            <a:ext cx="725427" cy="554225"/>
          </a:xfrm>
          <a:custGeom>
            <a:avLst/>
            <a:gdLst>
              <a:gd name="T0" fmla="*/ 103 w 106"/>
              <a:gd name="T1" fmla="*/ 44 h 81"/>
              <a:gd name="T2" fmla="*/ 85 w 106"/>
              <a:gd name="T3" fmla="*/ 26 h 81"/>
              <a:gd name="T4" fmla="*/ 66 w 106"/>
              <a:gd name="T5" fmla="*/ 7 h 81"/>
              <a:gd name="T6" fmla="*/ 47 w 106"/>
              <a:gd name="T7" fmla="*/ 26 h 81"/>
              <a:gd name="T8" fmla="*/ 29 w 106"/>
              <a:gd name="T9" fmla="*/ 44 h 81"/>
              <a:gd name="T10" fmla="*/ 4 w 106"/>
              <a:gd name="T11" fmla="*/ 44 h 81"/>
              <a:gd name="T12" fmla="*/ 4 w 106"/>
              <a:gd name="T13" fmla="*/ 81 h 81"/>
              <a:gd name="T14" fmla="*/ 66 w 106"/>
              <a:gd name="T15" fmla="*/ 81 h 81"/>
              <a:gd name="T16" fmla="*/ 66 w 106"/>
              <a:gd name="T17" fmla="*/ 53 h 81"/>
              <a:gd name="T18" fmla="*/ 84 w 106"/>
              <a:gd name="T19" fmla="*/ 53 h 81"/>
              <a:gd name="T20" fmla="*/ 84 w 106"/>
              <a:gd name="T21" fmla="*/ 81 h 81"/>
              <a:gd name="T22" fmla="*/ 103 w 106"/>
              <a:gd name="T23" fmla="*/ 81 h 81"/>
              <a:gd name="T24" fmla="*/ 103 w 106"/>
              <a:gd name="T25" fmla="*/ 44 h 81"/>
              <a:gd name="T26" fmla="*/ 25 w 106"/>
              <a:gd name="T27" fmla="*/ 66 h 81"/>
              <a:gd name="T28" fmla="*/ 11 w 106"/>
              <a:gd name="T29" fmla="*/ 66 h 81"/>
              <a:gd name="T30" fmla="*/ 11 w 106"/>
              <a:gd name="T31" fmla="*/ 52 h 81"/>
              <a:gd name="T32" fmla="*/ 25 w 106"/>
              <a:gd name="T33" fmla="*/ 52 h 81"/>
              <a:gd name="T34" fmla="*/ 25 w 106"/>
              <a:gd name="T35" fmla="*/ 66 h 81"/>
              <a:gd name="T36" fmla="*/ 47 w 106"/>
              <a:gd name="T37" fmla="*/ 66 h 81"/>
              <a:gd name="T38" fmla="*/ 33 w 106"/>
              <a:gd name="T39" fmla="*/ 66 h 81"/>
              <a:gd name="T40" fmla="*/ 33 w 106"/>
              <a:gd name="T41" fmla="*/ 52 h 81"/>
              <a:gd name="T42" fmla="*/ 47 w 106"/>
              <a:gd name="T43" fmla="*/ 52 h 81"/>
              <a:gd name="T44" fmla="*/ 47 w 106"/>
              <a:gd name="T45" fmla="*/ 66 h 81"/>
              <a:gd name="T46" fmla="*/ 63 w 106"/>
              <a:gd name="T47" fmla="*/ 38 h 81"/>
              <a:gd name="T48" fmla="*/ 56 w 106"/>
              <a:gd name="T49" fmla="*/ 31 h 81"/>
              <a:gd name="T50" fmla="*/ 63 w 106"/>
              <a:gd name="T51" fmla="*/ 25 h 81"/>
              <a:gd name="T52" fmla="*/ 70 w 106"/>
              <a:gd name="T53" fmla="*/ 31 h 81"/>
              <a:gd name="T54" fmla="*/ 63 w 106"/>
              <a:gd name="T55" fmla="*/ 38 h 81"/>
              <a:gd name="T56" fmla="*/ 106 w 106"/>
              <a:gd name="T57" fmla="*/ 40 h 81"/>
              <a:gd name="T58" fmla="*/ 104 w 106"/>
              <a:gd name="T59" fmla="*/ 42 h 81"/>
              <a:gd name="T60" fmla="*/ 66 w 106"/>
              <a:gd name="T61" fmla="*/ 3 h 81"/>
              <a:gd name="T62" fmla="*/ 28 w 106"/>
              <a:gd name="T63" fmla="*/ 41 h 81"/>
              <a:gd name="T64" fmla="*/ 28 w 106"/>
              <a:gd name="T65" fmla="*/ 42 h 81"/>
              <a:gd name="T66" fmla="*/ 0 w 106"/>
              <a:gd name="T67" fmla="*/ 42 h 81"/>
              <a:gd name="T68" fmla="*/ 21 w 106"/>
              <a:gd name="T69" fmla="*/ 20 h 81"/>
              <a:gd name="T70" fmla="*/ 47 w 106"/>
              <a:gd name="T71" fmla="*/ 20 h 81"/>
              <a:gd name="T72" fmla="*/ 66 w 106"/>
              <a:gd name="T73" fmla="*/ 0 h 81"/>
              <a:gd name="T74" fmla="*/ 87 w 106"/>
              <a:gd name="T75" fmla="*/ 21 h 81"/>
              <a:gd name="T76" fmla="*/ 87 w 106"/>
              <a:gd name="T77" fmla="*/ 9 h 81"/>
              <a:gd name="T78" fmla="*/ 95 w 106"/>
              <a:gd name="T79" fmla="*/ 9 h 81"/>
              <a:gd name="T80" fmla="*/ 95 w 106"/>
              <a:gd name="T81" fmla="*/ 30 h 81"/>
              <a:gd name="T82" fmla="*/ 106 w 106"/>
              <a:gd name="T83" fmla="*/ 4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6" h="81">
                <a:moveTo>
                  <a:pt x="103" y="44"/>
                </a:moveTo>
                <a:cubicBezTo>
                  <a:pt x="85" y="26"/>
                  <a:pt x="85" y="26"/>
                  <a:pt x="85" y="26"/>
                </a:cubicBezTo>
                <a:cubicBezTo>
                  <a:pt x="66" y="7"/>
                  <a:pt x="66" y="7"/>
                  <a:pt x="66" y="7"/>
                </a:cubicBezTo>
                <a:cubicBezTo>
                  <a:pt x="47" y="26"/>
                  <a:pt x="47" y="26"/>
                  <a:pt x="47" y="26"/>
                </a:cubicBezTo>
                <a:cubicBezTo>
                  <a:pt x="29" y="44"/>
                  <a:pt x="29" y="44"/>
                  <a:pt x="29" y="44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81"/>
                  <a:pt x="4" y="81"/>
                  <a:pt x="4" y="81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53"/>
                  <a:pt x="66" y="53"/>
                  <a:pt x="66" y="53"/>
                </a:cubicBezTo>
                <a:cubicBezTo>
                  <a:pt x="84" y="53"/>
                  <a:pt x="84" y="53"/>
                  <a:pt x="84" y="53"/>
                </a:cubicBezTo>
                <a:cubicBezTo>
                  <a:pt x="84" y="81"/>
                  <a:pt x="84" y="81"/>
                  <a:pt x="84" y="81"/>
                </a:cubicBezTo>
                <a:cubicBezTo>
                  <a:pt x="103" y="81"/>
                  <a:pt x="103" y="81"/>
                  <a:pt x="103" y="81"/>
                </a:cubicBezTo>
                <a:cubicBezTo>
                  <a:pt x="103" y="44"/>
                  <a:pt x="103" y="44"/>
                  <a:pt x="103" y="44"/>
                </a:cubicBezTo>
                <a:close/>
                <a:moveTo>
                  <a:pt x="25" y="66"/>
                </a:moveTo>
                <a:cubicBezTo>
                  <a:pt x="11" y="66"/>
                  <a:pt x="11" y="66"/>
                  <a:pt x="11" y="66"/>
                </a:cubicBezTo>
                <a:cubicBezTo>
                  <a:pt x="11" y="52"/>
                  <a:pt x="11" y="52"/>
                  <a:pt x="11" y="52"/>
                </a:cubicBezTo>
                <a:cubicBezTo>
                  <a:pt x="25" y="52"/>
                  <a:pt x="25" y="52"/>
                  <a:pt x="25" y="52"/>
                </a:cubicBezTo>
                <a:lnTo>
                  <a:pt x="25" y="66"/>
                </a:lnTo>
                <a:close/>
                <a:moveTo>
                  <a:pt x="47" y="66"/>
                </a:moveTo>
                <a:cubicBezTo>
                  <a:pt x="33" y="66"/>
                  <a:pt x="33" y="66"/>
                  <a:pt x="33" y="66"/>
                </a:cubicBezTo>
                <a:cubicBezTo>
                  <a:pt x="33" y="52"/>
                  <a:pt x="33" y="52"/>
                  <a:pt x="33" y="52"/>
                </a:cubicBezTo>
                <a:cubicBezTo>
                  <a:pt x="47" y="52"/>
                  <a:pt x="47" y="52"/>
                  <a:pt x="47" y="52"/>
                </a:cubicBezTo>
                <a:lnTo>
                  <a:pt x="47" y="66"/>
                </a:lnTo>
                <a:close/>
                <a:moveTo>
                  <a:pt x="63" y="38"/>
                </a:moveTo>
                <a:cubicBezTo>
                  <a:pt x="59" y="38"/>
                  <a:pt x="56" y="35"/>
                  <a:pt x="56" y="31"/>
                </a:cubicBezTo>
                <a:cubicBezTo>
                  <a:pt x="56" y="28"/>
                  <a:pt x="59" y="25"/>
                  <a:pt x="63" y="25"/>
                </a:cubicBezTo>
                <a:cubicBezTo>
                  <a:pt x="67" y="25"/>
                  <a:pt x="70" y="28"/>
                  <a:pt x="70" y="31"/>
                </a:cubicBezTo>
                <a:cubicBezTo>
                  <a:pt x="70" y="35"/>
                  <a:pt x="67" y="38"/>
                  <a:pt x="63" y="38"/>
                </a:cubicBezTo>
                <a:close/>
                <a:moveTo>
                  <a:pt x="106" y="40"/>
                </a:moveTo>
                <a:cubicBezTo>
                  <a:pt x="104" y="42"/>
                  <a:pt x="104" y="42"/>
                  <a:pt x="104" y="42"/>
                </a:cubicBezTo>
                <a:cubicBezTo>
                  <a:pt x="66" y="3"/>
                  <a:pt x="66" y="3"/>
                  <a:pt x="66" y="3"/>
                </a:cubicBezTo>
                <a:cubicBezTo>
                  <a:pt x="28" y="41"/>
                  <a:pt x="28" y="41"/>
                  <a:pt x="28" y="41"/>
                </a:cubicBezTo>
                <a:cubicBezTo>
                  <a:pt x="28" y="42"/>
                  <a:pt x="28" y="42"/>
                  <a:pt x="28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21" y="20"/>
                  <a:pt x="21" y="20"/>
                  <a:pt x="21" y="20"/>
                </a:cubicBezTo>
                <a:cubicBezTo>
                  <a:pt x="47" y="20"/>
                  <a:pt x="47" y="20"/>
                  <a:pt x="47" y="20"/>
                </a:cubicBezTo>
                <a:cubicBezTo>
                  <a:pt x="66" y="0"/>
                  <a:pt x="66" y="0"/>
                  <a:pt x="66" y="0"/>
                </a:cubicBezTo>
                <a:cubicBezTo>
                  <a:pt x="87" y="21"/>
                  <a:pt x="87" y="21"/>
                  <a:pt x="87" y="21"/>
                </a:cubicBezTo>
                <a:cubicBezTo>
                  <a:pt x="87" y="9"/>
                  <a:pt x="87" y="9"/>
                  <a:pt x="87" y="9"/>
                </a:cubicBezTo>
                <a:cubicBezTo>
                  <a:pt x="95" y="9"/>
                  <a:pt x="95" y="9"/>
                  <a:pt x="95" y="9"/>
                </a:cubicBezTo>
                <a:cubicBezTo>
                  <a:pt x="95" y="30"/>
                  <a:pt x="95" y="30"/>
                  <a:pt x="95" y="30"/>
                </a:cubicBezTo>
                <a:lnTo>
                  <a:pt x="106" y="40"/>
                </a:lnTo>
                <a:close/>
              </a:path>
            </a:pathLst>
          </a:custGeom>
          <a:solidFill>
            <a:srgbClr val="57C6CF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20" name="Freeform 476"/>
          <p:cNvSpPr>
            <a:spLocks noEditPoints="1"/>
          </p:cNvSpPr>
          <p:nvPr/>
        </p:nvSpPr>
        <p:spPr bwMode="auto">
          <a:xfrm>
            <a:off x="1208609" y="1157180"/>
            <a:ext cx="781006" cy="565910"/>
          </a:xfrm>
          <a:custGeom>
            <a:avLst/>
            <a:gdLst>
              <a:gd name="T0" fmla="*/ 125 w 125"/>
              <a:gd name="T1" fmla="*/ 71 h 73"/>
              <a:gd name="T2" fmla="*/ 124 w 125"/>
              <a:gd name="T3" fmla="*/ 73 h 73"/>
              <a:gd name="T4" fmla="*/ 2 w 125"/>
              <a:gd name="T5" fmla="*/ 73 h 73"/>
              <a:gd name="T6" fmla="*/ 0 w 125"/>
              <a:gd name="T7" fmla="*/ 71 h 73"/>
              <a:gd name="T8" fmla="*/ 0 w 125"/>
              <a:gd name="T9" fmla="*/ 68 h 73"/>
              <a:gd name="T10" fmla="*/ 2 w 125"/>
              <a:gd name="T11" fmla="*/ 66 h 73"/>
              <a:gd name="T12" fmla="*/ 124 w 125"/>
              <a:gd name="T13" fmla="*/ 66 h 73"/>
              <a:gd name="T14" fmla="*/ 125 w 125"/>
              <a:gd name="T15" fmla="*/ 68 h 73"/>
              <a:gd name="T16" fmla="*/ 125 w 125"/>
              <a:gd name="T17" fmla="*/ 71 h 73"/>
              <a:gd name="T18" fmla="*/ 118 w 125"/>
              <a:gd name="T19" fmla="*/ 5 h 73"/>
              <a:gd name="T20" fmla="*/ 118 w 125"/>
              <a:gd name="T21" fmla="*/ 58 h 73"/>
              <a:gd name="T22" fmla="*/ 113 w 125"/>
              <a:gd name="T23" fmla="*/ 63 h 73"/>
              <a:gd name="T24" fmla="*/ 12 w 125"/>
              <a:gd name="T25" fmla="*/ 63 h 73"/>
              <a:gd name="T26" fmla="*/ 7 w 125"/>
              <a:gd name="T27" fmla="*/ 58 h 73"/>
              <a:gd name="T28" fmla="*/ 7 w 125"/>
              <a:gd name="T29" fmla="*/ 5 h 73"/>
              <a:gd name="T30" fmla="*/ 12 w 125"/>
              <a:gd name="T31" fmla="*/ 0 h 73"/>
              <a:gd name="T32" fmla="*/ 113 w 125"/>
              <a:gd name="T33" fmla="*/ 0 h 73"/>
              <a:gd name="T34" fmla="*/ 118 w 125"/>
              <a:gd name="T35" fmla="*/ 5 h 73"/>
              <a:gd name="T36" fmla="*/ 113 w 125"/>
              <a:gd name="T37" fmla="*/ 6 h 73"/>
              <a:gd name="T38" fmla="*/ 12 w 125"/>
              <a:gd name="T39" fmla="*/ 6 h 73"/>
              <a:gd name="T40" fmla="*/ 12 w 125"/>
              <a:gd name="T41" fmla="*/ 59 h 73"/>
              <a:gd name="T42" fmla="*/ 113 w 125"/>
              <a:gd name="T43" fmla="*/ 59 h 73"/>
              <a:gd name="T44" fmla="*/ 113 w 125"/>
              <a:gd name="T45" fmla="*/ 6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5" h="73">
                <a:moveTo>
                  <a:pt x="125" y="71"/>
                </a:moveTo>
                <a:cubicBezTo>
                  <a:pt x="125" y="72"/>
                  <a:pt x="124" y="73"/>
                  <a:pt x="124" y="73"/>
                </a:cubicBezTo>
                <a:cubicBezTo>
                  <a:pt x="2" y="73"/>
                  <a:pt x="2" y="73"/>
                  <a:pt x="2" y="73"/>
                </a:cubicBezTo>
                <a:cubicBezTo>
                  <a:pt x="1" y="73"/>
                  <a:pt x="0" y="72"/>
                  <a:pt x="0" y="71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7"/>
                  <a:pt x="1" y="66"/>
                  <a:pt x="2" y="66"/>
                </a:cubicBezTo>
                <a:cubicBezTo>
                  <a:pt x="124" y="66"/>
                  <a:pt x="124" y="66"/>
                  <a:pt x="124" y="66"/>
                </a:cubicBezTo>
                <a:cubicBezTo>
                  <a:pt x="124" y="66"/>
                  <a:pt x="125" y="67"/>
                  <a:pt x="125" y="68"/>
                </a:cubicBezTo>
                <a:lnTo>
                  <a:pt x="125" y="71"/>
                </a:lnTo>
                <a:close/>
                <a:moveTo>
                  <a:pt x="118" y="5"/>
                </a:moveTo>
                <a:cubicBezTo>
                  <a:pt x="118" y="58"/>
                  <a:pt x="118" y="58"/>
                  <a:pt x="118" y="58"/>
                </a:cubicBezTo>
                <a:cubicBezTo>
                  <a:pt x="118" y="61"/>
                  <a:pt x="116" y="63"/>
                  <a:pt x="113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9" y="63"/>
                  <a:pt x="7" y="61"/>
                  <a:pt x="7" y="58"/>
                </a:cubicBezTo>
                <a:cubicBezTo>
                  <a:pt x="7" y="5"/>
                  <a:pt x="7" y="5"/>
                  <a:pt x="7" y="5"/>
                </a:cubicBezTo>
                <a:cubicBezTo>
                  <a:pt x="7" y="2"/>
                  <a:pt x="9" y="0"/>
                  <a:pt x="12" y="0"/>
                </a:cubicBezTo>
                <a:cubicBezTo>
                  <a:pt x="113" y="0"/>
                  <a:pt x="113" y="0"/>
                  <a:pt x="113" y="0"/>
                </a:cubicBezTo>
                <a:cubicBezTo>
                  <a:pt x="116" y="0"/>
                  <a:pt x="118" y="2"/>
                  <a:pt x="118" y="5"/>
                </a:cubicBezTo>
                <a:close/>
                <a:moveTo>
                  <a:pt x="113" y="6"/>
                </a:moveTo>
                <a:cubicBezTo>
                  <a:pt x="12" y="6"/>
                  <a:pt x="12" y="6"/>
                  <a:pt x="12" y="6"/>
                </a:cubicBezTo>
                <a:cubicBezTo>
                  <a:pt x="12" y="59"/>
                  <a:pt x="12" y="59"/>
                  <a:pt x="12" y="59"/>
                </a:cubicBezTo>
                <a:cubicBezTo>
                  <a:pt x="113" y="59"/>
                  <a:pt x="113" y="59"/>
                  <a:pt x="113" y="59"/>
                </a:cubicBezTo>
                <a:lnTo>
                  <a:pt x="113" y="6"/>
                </a:lnTo>
                <a:close/>
              </a:path>
            </a:pathLst>
          </a:custGeom>
          <a:solidFill>
            <a:srgbClr val="57C6CF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21" name="Oval 493"/>
          <p:cNvSpPr>
            <a:spLocks noChangeArrowheads="1"/>
          </p:cNvSpPr>
          <p:nvPr/>
        </p:nvSpPr>
        <p:spPr bwMode="auto">
          <a:xfrm>
            <a:off x="1208611" y="2942586"/>
            <a:ext cx="547803" cy="497012"/>
          </a:xfrm>
          <a:custGeom>
            <a:avLst/>
            <a:gdLst/>
            <a:ahLst/>
            <a:cxnLst/>
            <a:rect l="l" t="t" r="r" b="b"/>
            <a:pathLst>
              <a:path w="239713" h="217487">
                <a:moveTo>
                  <a:pt x="67420" y="131762"/>
                </a:moveTo>
                <a:lnTo>
                  <a:pt x="71346" y="131762"/>
                </a:lnTo>
                <a:lnTo>
                  <a:pt x="80061" y="131762"/>
                </a:lnTo>
                <a:lnTo>
                  <a:pt x="80262" y="131762"/>
                </a:lnTo>
                <a:lnTo>
                  <a:pt x="97384" y="131762"/>
                </a:lnTo>
                <a:lnTo>
                  <a:pt x="100603" y="131762"/>
                </a:lnTo>
                <a:lnTo>
                  <a:pt x="101129" y="131762"/>
                </a:lnTo>
                <a:lnTo>
                  <a:pt x="102183" y="131762"/>
                </a:lnTo>
                <a:lnTo>
                  <a:pt x="109088" y="131762"/>
                </a:lnTo>
                <a:lnTo>
                  <a:pt x="109557" y="131762"/>
                </a:lnTo>
                <a:lnTo>
                  <a:pt x="129513" y="131762"/>
                </a:lnTo>
                <a:lnTo>
                  <a:pt x="129572" y="131762"/>
                </a:lnTo>
                <a:lnTo>
                  <a:pt x="168548" y="131762"/>
                </a:lnTo>
                <a:lnTo>
                  <a:pt x="195469" y="137003"/>
                </a:lnTo>
                <a:lnTo>
                  <a:pt x="218177" y="151330"/>
                </a:lnTo>
                <a:lnTo>
                  <a:pt x="233861" y="172645"/>
                </a:lnTo>
                <a:lnTo>
                  <a:pt x="239713" y="198851"/>
                </a:lnTo>
                <a:lnTo>
                  <a:pt x="239713" y="201181"/>
                </a:lnTo>
                <a:lnTo>
                  <a:pt x="239713" y="201181"/>
                </a:lnTo>
                <a:lnTo>
                  <a:pt x="239713" y="217487"/>
                </a:lnTo>
                <a:lnTo>
                  <a:pt x="0" y="217487"/>
                </a:lnTo>
                <a:cubicBezTo>
                  <a:pt x="0" y="217487"/>
                  <a:pt x="0" y="217487"/>
                  <a:pt x="0" y="215158"/>
                </a:cubicBezTo>
                <a:lnTo>
                  <a:pt x="0" y="198851"/>
                </a:lnTo>
                <a:cubicBezTo>
                  <a:pt x="0" y="161580"/>
                  <a:pt x="29964" y="131762"/>
                  <a:pt x="67420" y="131762"/>
                </a:cubicBezTo>
                <a:close/>
                <a:moveTo>
                  <a:pt x="119063" y="0"/>
                </a:moveTo>
                <a:lnTo>
                  <a:pt x="142545" y="4741"/>
                </a:lnTo>
                <a:lnTo>
                  <a:pt x="161720" y="17669"/>
                </a:lnTo>
                <a:lnTo>
                  <a:pt x="174648" y="36844"/>
                </a:lnTo>
                <a:lnTo>
                  <a:pt x="179388" y="60325"/>
                </a:lnTo>
                <a:lnTo>
                  <a:pt x="174648" y="83807"/>
                </a:lnTo>
                <a:lnTo>
                  <a:pt x="161720" y="102981"/>
                </a:lnTo>
                <a:lnTo>
                  <a:pt x="142545" y="115910"/>
                </a:lnTo>
                <a:cubicBezTo>
                  <a:pt x="135327" y="118962"/>
                  <a:pt x="127393" y="120650"/>
                  <a:pt x="119063" y="120650"/>
                </a:cubicBezTo>
                <a:cubicBezTo>
                  <a:pt x="102405" y="120650"/>
                  <a:pt x="87323" y="113898"/>
                  <a:pt x="76407" y="102981"/>
                </a:cubicBezTo>
                <a:cubicBezTo>
                  <a:pt x="70949" y="97523"/>
                  <a:pt x="66531" y="91024"/>
                  <a:pt x="63479" y="83807"/>
                </a:cubicBezTo>
                <a:cubicBezTo>
                  <a:pt x="60426" y="76589"/>
                  <a:pt x="58738" y="68654"/>
                  <a:pt x="58738" y="60325"/>
                </a:cubicBezTo>
                <a:cubicBezTo>
                  <a:pt x="58738" y="43667"/>
                  <a:pt x="65490" y="28585"/>
                  <a:pt x="76407" y="17669"/>
                </a:cubicBezTo>
                <a:cubicBezTo>
                  <a:pt x="81865" y="12210"/>
                  <a:pt x="88365" y="7793"/>
                  <a:pt x="95582" y="4741"/>
                </a:cubicBezTo>
                <a:cubicBezTo>
                  <a:pt x="102799" y="1688"/>
                  <a:pt x="110734" y="0"/>
                  <a:pt x="119063" y="0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22" name="Freeform 497"/>
          <p:cNvSpPr>
            <a:spLocks noEditPoints="1"/>
          </p:cNvSpPr>
          <p:nvPr/>
        </p:nvSpPr>
        <p:spPr bwMode="auto">
          <a:xfrm>
            <a:off x="4991553" y="1157181"/>
            <a:ext cx="422877" cy="583375"/>
          </a:xfrm>
          <a:custGeom>
            <a:avLst/>
            <a:gdLst>
              <a:gd name="T0" fmla="*/ 125 w 128"/>
              <a:gd name="T1" fmla="*/ 83 h 177"/>
              <a:gd name="T2" fmla="*/ 64 w 128"/>
              <a:gd name="T3" fmla="*/ 177 h 177"/>
              <a:gd name="T4" fmla="*/ 0 w 128"/>
              <a:gd name="T5" fmla="*/ 71 h 177"/>
              <a:gd name="T6" fmla="*/ 0 w 128"/>
              <a:gd name="T7" fmla="*/ 70 h 177"/>
              <a:gd name="T8" fmla="*/ 0 w 128"/>
              <a:gd name="T9" fmla="*/ 64 h 177"/>
              <a:gd name="T10" fmla="*/ 64 w 128"/>
              <a:gd name="T11" fmla="*/ 0 h 177"/>
              <a:gd name="T12" fmla="*/ 128 w 128"/>
              <a:gd name="T13" fmla="*/ 64 h 177"/>
              <a:gd name="T14" fmla="*/ 127 w 128"/>
              <a:gd name="T15" fmla="*/ 68 h 177"/>
              <a:gd name="T16" fmla="*/ 125 w 128"/>
              <a:gd name="T17" fmla="*/ 83 h 177"/>
              <a:gd name="T18" fmla="*/ 64 w 128"/>
              <a:gd name="T19" fmla="*/ 20 h 177"/>
              <a:gd name="T20" fmla="*/ 22 w 128"/>
              <a:gd name="T21" fmla="*/ 62 h 177"/>
              <a:gd name="T22" fmla="*/ 64 w 128"/>
              <a:gd name="T23" fmla="*/ 104 h 177"/>
              <a:gd name="T24" fmla="*/ 106 w 128"/>
              <a:gd name="T25" fmla="*/ 62 h 177"/>
              <a:gd name="T26" fmla="*/ 64 w 128"/>
              <a:gd name="T27" fmla="*/ 20 h 177"/>
              <a:gd name="T28" fmla="*/ 64 w 128"/>
              <a:gd name="T29" fmla="*/ 40 h 177"/>
              <a:gd name="T30" fmla="*/ 44 w 128"/>
              <a:gd name="T31" fmla="*/ 60 h 177"/>
              <a:gd name="T32" fmla="*/ 64 w 128"/>
              <a:gd name="T33" fmla="*/ 80 h 177"/>
              <a:gd name="T34" fmla="*/ 84 w 128"/>
              <a:gd name="T35" fmla="*/ 60 h 177"/>
              <a:gd name="T36" fmla="*/ 64 w 128"/>
              <a:gd name="T37" fmla="*/ 4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" h="177">
                <a:moveTo>
                  <a:pt x="125" y="83"/>
                </a:moveTo>
                <a:cubicBezTo>
                  <a:pt x="120" y="104"/>
                  <a:pt x="105" y="138"/>
                  <a:pt x="64" y="177"/>
                </a:cubicBezTo>
                <a:cubicBezTo>
                  <a:pt x="64" y="177"/>
                  <a:pt x="5" y="122"/>
                  <a:pt x="0" y="71"/>
                </a:cubicBezTo>
                <a:cubicBezTo>
                  <a:pt x="0" y="71"/>
                  <a:pt x="0" y="70"/>
                  <a:pt x="0" y="70"/>
                </a:cubicBezTo>
                <a:cubicBezTo>
                  <a:pt x="0" y="68"/>
                  <a:pt x="0" y="66"/>
                  <a:pt x="0" y="64"/>
                </a:cubicBezTo>
                <a:cubicBezTo>
                  <a:pt x="0" y="29"/>
                  <a:pt x="28" y="0"/>
                  <a:pt x="64" y="0"/>
                </a:cubicBezTo>
                <a:cubicBezTo>
                  <a:pt x="99" y="0"/>
                  <a:pt x="128" y="29"/>
                  <a:pt x="128" y="64"/>
                </a:cubicBezTo>
                <a:cubicBezTo>
                  <a:pt x="128" y="64"/>
                  <a:pt x="128" y="65"/>
                  <a:pt x="127" y="68"/>
                </a:cubicBezTo>
                <a:cubicBezTo>
                  <a:pt x="127" y="73"/>
                  <a:pt x="126" y="78"/>
                  <a:pt x="125" y="83"/>
                </a:cubicBezTo>
                <a:close/>
                <a:moveTo>
                  <a:pt x="64" y="20"/>
                </a:moveTo>
                <a:cubicBezTo>
                  <a:pt x="40" y="20"/>
                  <a:pt x="22" y="39"/>
                  <a:pt x="22" y="62"/>
                </a:cubicBezTo>
                <a:cubicBezTo>
                  <a:pt x="22" y="85"/>
                  <a:pt x="40" y="104"/>
                  <a:pt x="64" y="104"/>
                </a:cubicBezTo>
                <a:cubicBezTo>
                  <a:pt x="87" y="104"/>
                  <a:pt x="106" y="85"/>
                  <a:pt x="106" y="62"/>
                </a:cubicBezTo>
                <a:cubicBezTo>
                  <a:pt x="106" y="39"/>
                  <a:pt x="87" y="20"/>
                  <a:pt x="64" y="20"/>
                </a:cubicBezTo>
                <a:close/>
                <a:moveTo>
                  <a:pt x="64" y="40"/>
                </a:moveTo>
                <a:cubicBezTo>
                  <a:pt x="53" y="40"/>
                  <a:pt x="44" y="49"/>
                  <a:pt x="44" y="60"/>
                </a:cubicBezTo>
                <a:cubicBezTo>
                  <a:pt x="44" y="71"/>
                  <a:pt x="53" y="80"/>
                  <a:pt x="64" y="80"/>
                </a:cubicBezTo>
                <a:cubicBezTo>
                  <a:pt x="75" y="80"/>
                  <a:pt x="84" y="71"/>
                  <a:pt x="84" y="60"/>
                </a:cubicBezTo>
                <a:cubicBezTo>
                  <a:pt x="84" y="49"/>
                  <a:pt x="75" y="40"/>
                  <a:pt x="64" y="40"/>
                </a:cubicBezTo>
                <a:close/>
              </a:path>
            </a:pathLst>
          </a:custGeom>
          <a:solidFill>
            <a:srgbClr val="202A36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>
            <a:off x="1208609" y="1792265"/>
            <a:ext cx="302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4991550" y="1792265"/>
            <a:ext cx="302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208609" y="3558843"/>
            <a:ext cx="302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4991550" y="3558843"/>
            <a:ext cx="302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498"/>
          <p:cNvSpPr txBox="1"/>
          <p:nvPr/>
        </p:nvSpPr>
        <p:spPr>
          <a:xfrm>
            <a:off x="2899182" y="1340679"/>
            <a:ext cx="1446550" cy="330860"/>
          </a:xfrm>
          <a:prstGeom prst="rect">
            <a:avLst/>
          </a:prstGeom>
          <a:noFill/>
        </p:spPr>
        <p:txBody>
          <a:bodyPr wrap="none" lIns="68580" tIns="34290" rIns="68580" bIns="34290" rtlCol="0" anchor="ctr">
            <a:spAutoFit/>
          </a:bodyPr>
          <a:lstStyle/>
          <a:p>
            <a:pPr lvl="0" algn="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</a:p>
        </p:txBody>
      </p:sp>
      <p:sp>
        <p:nvSpPr>
          <p:cNvPr id="41" name="TextBox 499"/>
          <p:cNvSpPr txBox="1"/>
          <p:nvPr/>
        </p:nvSpPr>
        <p:spPr>
          <a:xfrm>
            <a:off x="6660220" y="1340679"/>
            <a:ext cx="1446550" cy="330860"/>
          </a:xfrm>
          <a:prstGeom prst="rect">
            <a:avLst/>
          </a:prstGeom>
          <a:noFill/>
        </p:spPr>
        <p:txBody>
          <a:bodyPr wrap="none" lIns="68580" tIns="34290" rIns="68580" bIns="34290" rtlCol="0" anchor="ctr">
            <a:spAutoFit/>
          </a:bodyPr>
          <a:lstStyle/>
          <a:p>
            <a:pPr lvl="0" algn="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</a:p>
        </p:txBody>
      </p:sp>
      <p:sp>
        <p:nvSpPr>
          <p:cNvPr id="42" name="TextBox 500"/>
          <p:cNvSpPr txBox="1"/>
          <p:nvPr/>
        </p:nvSpPr>
        <p:spPr>
          <a:xfrm>
            <a:off x="2899182" y="3084415"/>
            <a:ext cx="1446550" cy="330860"/>
          </a:xfrm>
          <a:prstGeom prst="rect">
            <a:avLst/>
          </a:prstGeom>
          <a:noFill/>
        </p:spPr>
        <p:txBody>
          <a:bodyPr wrap="none" lIns="68580" tIns="34290" rIns="68580" bIns="34290" rtlCol="0" anchor="ctr">
            <a:spAutoFit/>
          </a:bodyPr>
          <a:lstStyle/>
          <a:p>
            <a:pPr lvl="0" algn="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</a:p>
        </p:txBody>
      </p:sp>
      <p:sp>
        <p:nvSpPr>
          <p:cNvPr id="43" name="TextBox 501"/>
          <p:cNvSpPr txBox="1"/>
          <p:nvPr/>
        </p:nvSpPr>
        <p:spPr>
          <a:xfrm>
            <a:off x="6660220" y="3084415"/>
            <a:ext cx="1446550" cy="330860"/>
          </a:xfrm>
          <a:prstGeom prst="rect">
            <a:avLst/>
          </a:prstGeom>
          <a:noFill/>
        </p:spPr>
        <p:txBody>
          <a:bodyPr wrap="none" lIns="68580" tIns="34290" rIns="68580" bIns="34290" rtlCol="0" anchor="ctr">
            <a:spAutoFit/>
          </a:bodyPr>
          <a:lstStyle/>
          <a:p>
            <a:pPr lvl="0" algn="r"/>
            <a:r>
              <a:rPr lang="zh-CN" alt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</a:p>
        </p:txBody>
      </p:sp>
      <p:sp>
        <p:nvSpPr>
          <p:cNvPr id="44" name="TextBox 503"/>
          <p:cNvSpPr txBox="1"/>
          <p:nvPr/>
        </p:nvSpPr>
        <p:spPr>
          <a:xfrm>
            <a:off x="1114693" y="1859801"/>
            <a:ext cx="3222127" cy="7294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，在此录入上述图表的描述说明。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504"/>
          <p:cNvSpPr txBox="1"/>
          <p:nvPr/>
        </p:nvSpPr>
        <p:spPr>
          <a:xfrm>
            <a:off x="4915353" y="1859801"/>
            <a:ext cx="3222127" cy="11895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</a:t>
            </a:r>
            <a:r>
              <a:rPr lang="zh-CN" altLang="en-US" dirty="0">
                <a:sym typeface="微软雅黑" panose="020B0503020204020204" pitchFamily="34" charset="-122"/>
              </a:rPr>
              <a:t>，在此录入上述图表的描述说明。</a:t>
            </a:r>
            <a:endParaRPr lang="zh-CN" altLang="en-US" dirty="0"/>
          </a:p>
        </p:txBody>
      </p:sp>
      <p:sp>
        <p:nvSpPr>
          <p:cNvPr id="46" name="TextBox 505"/>
          <p:cNvSpPr txBox="1"/>
          <p:nvPr/>
        </p:nvSpPr>
        <p:spPr>
          <a:xfrm>
            <a:off x="1114693" y="3634199"/>
            <a:ext cx="3222127" cy="11895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</a:t>
            </a:r>
            <a:r>
              <a:rPr lang="zh-CN" altLang="en-US" dirty="0">
                <a:sym typeface="微软雅黑" panose="020B0503020204020204" pitchFamily="34" charset="-122"/>
              </a:rPr>
              <a:t>，在此录入上述图表的描述说明。</a:t>
            </a:r>
            <a:endParaRPr lang="zh-CN" altLang="en-US" dirty="0"/>
          </a:p>
        </p:txBody>
      </p:sp>
      <p:sp>
        <p:nvSpPr>
          <p:cNvPr id="47" name="TextBox 506"/>
          <p:cNvSpPr txBox="1"/>
          <p:nvPr/>
        </p:nvSpPr>
        <p:spPr>
          <a:xfrm>
            <a:off x="4915353" y="3634199"/>
            <a:ext cx="3222127" cy="11895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</a:t>
            </a:r>
            <a:r>
              <a:rPr lang="zh-CN" altLang="en-US" dirty="0">
                <a:sym typeface="微软雅黑" panose="020B0503020204020204" pitchFamily="34" charset="-122"/>
              </a:rPr>
              <a:t>，在此录入上述图表的描述说明。</a:t>
            </a:r>
            <a:endParaRPr lang="zh-CN" altLang="en-US" dirty="0"/>
          </a:p>
        </p:txBody>
      </p:sp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研究意义</a:t>
            </a:r>
          </a:p>
        </p:txBody>
      </p:sp>
      <p:sp>
        <p:nvSpPr>
          <p:cNvPr id="27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369"/>
                            </p:stCondLst>
                            <p:childTnLst>
                              <p:par>
                                <p:cTn id="6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1114693" y="109064"/>
            <a:ext cx="1318295" cy="42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实验预设</a:t>
            </a:r>
          </a:p>
        </p:txBody>
      </p:sp>
      <p:sp>
        <p:nvSpPr>
          <p:cNvPr id="27" name="Freeform 6"/>
          <p:cNvSpPr/>
          <p:nvPr/>
        </p:nvSpPr>
        <p:spPr bwMode="auto">
          <a:xfrm>
            <a:off x="6481232" y="1717628"/>
            <a:ext cx="758694" cy="1281468"/>
          </a:xfrm>
          <a:custGeom>
            <a:avLst/>
            <a:gdLst>
              <a:gd name="T0" fmla="*/ 283 w 283"/>
              <a:gd name="T1" fmla="*/ 97 h 478"/>
              <a:gd name="T2" fmla="*/ 212 w 283"/>
              <a:gd name="T3" fmla="*/ 50 h 478"/>
              <a:gd name="T4" fmla="*/ 142 w 283"/>
              <a:gd name="T5" fmla="*/ 0 h 478"/>
              <a:gd name="T6" fmla="*/ 71 w 283"/>
              <a:gd name="T7" fmla="*/ 50 h 478"/>
              <a:gd name="T8" fmla="*/ 0 w 283"/>
              <a:gd name="T9" fmla="*/ 97 h 478"/>
              <a:gd name="T10" fmla="*/ 42 w 283"/>
              <a:gd name="T11" fmla="*/ 97 h 478"/>
              <a:gd name="T12" fmla="*/ 42 w 283"/>
              <a:gd name="T13" fmla="*/ 478 h 478"/>
              <a:gd name="T14" fmla="*/ 243 w 283"/>
              <a:gd name="T15" fmla="*/ 478 h 478"/>
              <a:gd name="T16" fmla="*/ 243 w 283"/>
              <a:gd name="T17" fmla="*/ 97 h 478"/>
              <a:gd name="T18" fmla="*/ 283 w 283"/>
              <a:gd name="T19" fmla="*/ 97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3" h="478">
                <a:moveTo>
                  <a:pt x="283" y="97"/>
                </a:moveTo>
                <a:lnTo>
                  <a:pt x="212" y="50"/>
                </a:lnTo>
                <a:lnTo>
                  <a:pt x="142" y="0"/>
                </a:lnTo>
                <a:lnTo>
                  <a:pt x="71" y="50"/>
                </a:lnTo>
                <a:lnTo>
                  <a:pt x="0" y="97"/>
                </a:lnTo>
                <a:lnTo>
                  <a:pt x="42" y="97"/>
                </a:lnTo>
                <a:lnTo>
                  <a:pt x="42" y="478"/>
                </a:lnTo>
                <a:lnTo>
                  <a:pt x="243" y="478"/>
                </a:lnTo>
                <a:lnTo>
                  <a:pt x="243" y="97"/>
                </a:lnTo>
                <a:lnTo>
                  <a:pt x="283" y="97"/>
                </a:lnTo>
                <a:close/>
              </a:path>
            </a:pathLst>
          </a:custGeom>
          <a:solidFill>
            <a:srgbClr val="202A36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28" name="Freeform 7"/>
          <p:cNvSpPr/>
          <p:nvPr/>
        </p:nvSpPr>
        <p:spPr bwMode="auto">
          <a:xfrm>
            <a:off x="4551661" y="2479003"/>
            <a:ext cx="761375" cy="520094"/>
          </a:xfrm>
          <a:custGeom>
            <a:avLst/>
            <a:gdLst>
              <a:gd name="T0" fmla="*/ 284 w 284"/>
              <a:gd name="T1" fmla="*/ 97 h 194"/>
              <a:gd name="T2" fmla="*/ 213 w 284"/>
              <a:gd name="T3" fmla="*/ 50 h 194"/>
              <a:gd name="T4" fmla="*/ 142 w 284"/>
              <a:gd name="T5" fmla="*/ 0 h 194"/>
              <a:gd name="T6" fmla="*/ 71 w 284"/>
              <a:gd name="T7" fmla="*/ 50 h 194"/>
              <a:gd name="T8" fmla="*/ 0 w 284"/>
              <a:gd name="T9" fmla="*/ 97 h 194"/>
              <a:gd name="T10" fmla="*/ 40 w 284"/>
              <a:gd name="T11" fmla="*/ 97 h 194"/>
              <a:gd name="T12" fmla="*/ 40 w 284"/>
              <a:gd name="T13" fmla="*/ 194 h 194"/>
              <a:gd name="T14" fmla="*/ 241 w 284"/>
              <a:gd name="T15" fmla="*/ 194 h 194"/>
              <a:gd name="T16" fmla="*/ 241 w 284"/>
              <a:gd name="T17" fmla="*/ 97 h 194"/>
              <a:gd name="T18" fmla="*/ 284 w 284"/>
              <a:gd name="T19" fmla="*/ 97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4" h="194">
                <a:moveTo>
                  <a:pt x="284" y="97"/>
                </a:moveTo>
                <a:lnTo>
                  <a:pt x="213" y="50"/>
                </a:lnTo>
                <a:lnTo>
                  <a:pt x="142" y="0"/>
                </a:lnTo>
                <a:lnTo>
                  <a:pt x="71" y="50"/>
                </a:lnTo>
                <a:lnTo>
                  <a:pt x="0" y="97"/>
                </a:lnTo>
                <a:lnTo>
                  <a:pt x="40" y="97"/>
                </a:lnTo>
                <a:lnTo>
                  <a:pt x="40" y="194"/>
                </a:lnTo>
                <a:lnTo>
                  <a:pt x="241" y="194"/>
                </a:lnTo>
                <a:lnTo>
                  <a:pt x="241" y="97"/>
                </a:lnTo>
                <a:lnTo>
                  <a:pt x="284" y="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1261769" y="1261547"/>
            <a:ext cx="1380662" cy="1375299"/>
          </a:xfrm>
          <a:prstGeom prst="ellipse">
            <a:avLst/>
          </a:prstGeom>
          <a:solidFill>
            <a:srgbClr val="57C6CF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0" name="Oval 9"/>
          <p:cNvSpPr>
            <a:spLocks noChangeArrowheads="1"/>
          </p:cNvSpPr>
          <p:nvPr/>
        </p:nvSpPr>
        <p:spPr bwMode="auto">
          <a:xfrm>
            <a:off x="2288553" y="1191845"/>
            <a:ext cx="1715774" cy="171041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algn="r"/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1" name="Oval 10"/>
          <p:cNvSpPr>
            <a:spLocks noChangeArrowheads="1"/>
          </p:cNvSpPr>
          <p:nvPr/>
        </p:nvSpPr>
        <p:spPr bwMode="auto">
          <a:xfrm>
            <a:off x="1693394" y="2106031"/>
            <a:ext cx="1436960" cy="1442321"/>
          </a:xfrm>
          <a:prstGeom prst="ellipse">
            <a:avLst/>
          </a:prstGeom>
          <a:solidFill>
            <a:srgbClr val="202A36"/>
          </a:solidFill>
          <a:ln>
            <a:noFill/>
          </a:ln>
        </p:spPr>
        <p:txBody>
          <a:bodyPr vert="horz" wrap="square" lIns="68580" tIns="34290" rIns="68580" bIns="34290" numCol="1" anchor="ctr" anchorCtr="0" compatLnSpc="1"/>
          <a:lstStyle/>
          <a:p>
            <a:pPr algn="ctr"/>
            <a:r>
              <a:rPr lang="zh-CN" altLang="en-US" sz="15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2" name="Freeform 15"/>
          <p:cNvSpPr/>
          <p:nvPr/>
        </p:nvSpPr>
        <p:spPr bwMode="auto">
          <a:xfrm>
            <a:off x="5511735" y="2178533"/>
            <a:ext cx="761375" cy="820563"/>
          </a:xfrm>
          <a:custGeom>
            <a:avLst/>
            <a:gdLst>
              <a:gd name="T0" fmla="*/ 283 w 283"/>
              <a:gd name="T1" fmla="*/ 97 h 305"/>
              <a:gd name="T2" fmla="*/ 213 w 283"/>
              <a:gd name="T3" fmla="*/ 49 h 305"/>
              <a:gd name="T4" fmla="*/ 142 w 283"/>
              <a:gd name="T5" fmla="*/ 0 h 305"/>
              <a:gd name="T6" fmla="*/ 71 w 283"/>
              <a:gd name="T7" fmla="*/ 49 h 305"/>
              <a:gd name="T8" fmla="*/ 0 w 283"/>
              <a:gd name="T9" fmla="*/ 97 h 305"/>
              <a:gd name="T10" fmla="*/ 41 w 283"/>
              <a:gd name="T11" fmla="*/ 97 h 305"/>
              <a:gd name="T12" fmla="*/ 41 w 283"/>
              <a:gd name="T13" fmla="*/ 305 h 305"/>
              <a:gd name="T14" fmla="*/ 241 w 283"/>
              <a:gd name="T15" fmla="*/ 305 h 305"/>
              <a:gd name="T16" fmla="*/ 241 w 283"/>
              <a:gd name="T17" fmla="*/ 97 h 305"/>
              <a:gd name="T18" fmla="*/ 283 w 283"/>
              <a:gd name="T19" fmla="*/ 97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3" h="305">
                <a:moveTo>
                  <a:pt x="283" y="97"/>
                </a:moveTo>
                <a:lnTo>
                  <a:pt x="213" y="49"/>
                </a:lnTo>
                <a:lnTo>
                  <a:pt x="142" y="0"/>
                </a:lnTo>
                <a:lnTo>
                  <a:pt x="71" y="49"/>
                </a:lnTo>
                <a:lnTo>
                  <a:pt x="0" y="97"/>
                </a:lnTo>
                <a:lnTo>
                  <a:pt x="41" y="97"/>
                </a:lnTo>
                <a:lnTo>
                  <a:pt x="41" y="305"/>
                </a:lnTo>
                <a:lnTo>
                  <a:pt x="241" y="305"/>
                </a:lnTo>
                <a:lnTo>
                  <a:pt x="241" y="97"/>
                </a:lnTo>
                <a:lnTo>
                  <a:pt x="283" y="97"/>
                </a:lnTo>
                <a:close/>
              </a:path>
            </a:pathLst>
          </a:custGeom>
          <a:solidFill>
            <a:srgbClr val="57C6CF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33" name="TextBox 14"/>
          <p:cNvSpPr txBox="1"/>
          <p:nvPr/>
        </p:nvSpPr>
        <p:spPr>
          <a:xfrm>
            <a:off x="4697701" y="2113921"/>
            <a:ext cx="436658" cy="392415"/>
          </a:xfrm>
          <a:prstGeom prst="rect">
            <a:avLst/>
          </a:prstGeom>
          <a:noFill/>
        </p:spPr>
        <p:txBody>
          <a:bodyPr wrap="none" lIns="68580" tIns="34290" rIns="68580" bIns="34290" rtlCol="0" anchor="ctr">
            <a:spAutoFit/>
          </a:bodyPr>
          <a:lstStyle/>
          <a:p>
            <a:pPr lvl="0" algn="ctr"/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UKIJ Qolyazma" pitchFamily="18" charset="0"/>
                <a:cs typeface="Arial" panose="020B0604020202020204" pitchFamily="34" charset="0"/>
              </a:rPr>
              <a:t>20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18"/>
          <p:cNvSpPr txBox="1"/>
          <p:nvPr/>
        </p:nvSpPr>
        <p:spPr>
          <a:xfrm>
            <a:off x="5674092" y="1742170"/>
            <a:ext cx="436658" cy="392415"/>
          </a:xfrm>
          <a:prstGeom prst="rect">
            <a:avLst/>
          </a:prstGeom>
          <a:noFill/>
        </p:spPr>
        <p:txBody>
          <a:bodyPr wrap="none" lIns="68580" tIns="34290" rIns="68580" bIns="34290" rtlCol="0" anchor="ctr">
            <a:spAutoFit/>
          </a:bodyPr>
          <a:lstStyle/>
          <a:p>
            <a:pPr lvl="0" algn="ctr"/>
            <a:r>
              <a:rPr lang="en-US" altLang="zh-CN" sz="2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UKIJ Qolyazma" pitchFamily="18" charset="0"/>
                <a:cs typeface="Arial" panose="020B0604020202020204" pitchFamily="34" charset="0"/>
              </a:rPr>
              <a:t>50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19"/>
          <p:cNvSpPr txBox="1"/>
          <p:nvPr/>
        </p:nvSpPr>
        <p:spPr>
          <a:xfrm>
            <a:off x="6642250" y="1297892"/>
            <a:ext cx="436658" cy="392415"/>
          </a:xfrm>
          <a:prstGeom prst="rect">
            <a:avLst/>
          </a:prstGeom>
          <a:noFill/>
        </p:spPr>
        <p:txBody>
          <a:bodyPr wrap="none" lIns="68580" tIns="34290" rIns="68580" bIns="34290" rtlCol="0" anchor="ctr">
            <a:spAutoFit/>
          </a:bodyPr>
          <a:lstStyle/>
          <a:p>
            <a:pPr lvl="0" algn="ctr"/>
            <a:r>
              <a:rPr lang="en-US" altLang="zh-CN" sz="2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UKIJ Qolyazma" pitchFamily="18" charset="0"/>
                <a:cs typeface="Arial" panose="020B0604020202020204" pitchFamily="34" charset="0"/>
              </a:rPr>
              <a:t>80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2465663" y="2236124"/>
            <a:ext cx="1800550" cy="762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4266215" y="2999096"/>
            <a:ext cx="318973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9"/>
          <p:cNvSpPr txBox="1"/>
          <p:nvPr/>
        </p:nvSpPr>
        <p:spPr>
          <a:xfrm flipH="1">
            <a:off x="4266213" y="3270628"/>
            <a:ext cx="2090180" cy="2908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anose="020B0503020204020204" pitchFamily="34" charset="-122"/>
              </a:defRPr>
            </a:lvl1pPr>
          </a:lstStyle>
          <a:p>
            <a:pPr defTabSz="685800"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  <a:cs typeface="Times New Roman" panose="02020603050405020304" pitchFamily="18" charset="0"/>
              </a:rPr>
              <a:t>点击添加标题</a:t>
            </a:r>
          </a:p>
        </p:txBody>
      </p:sp>
      <p:sp>
        <p:nvSpPr>
          <p:cNvPr id="48" name="TextBox 30"/>
          <p:cNvSpPr txBox="1"/>
          <p:nvPr/>
        </p:nvSpPr>
        <p:spPr>
          <a:xfrm>
            <a:off x="4266214" y="3581141"/>
            <a:ext cx="3451597" cy="7294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您的内容打在这里，或者通过复制您的文本后，在此框中选择粘贴，并选择只保留文字。您的内容打在这里，或者通过复制您的文本后。</a:t>
            </a: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-5699" y="5326057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90"/>
                            </p:stCondLst>
                            <p:childTnLst>
                              <p:par>
                                <p:cTn id="6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8" grpId="0"/>
      <p:bldP spid="48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cfe325ac88af4cb1e315171a86c19382325f4f"/>
</p:tagLst>
</file>

<file path=ppt/theme/theme1.xml><?xml version="1.0" encoding="utf-8"?>
<a:theme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3921</Words>
  <Application>Microsoft Office PowerPoint</Application>
  <PresentationFormat>全屏显示(16:9)</PresentationFormat>
  <Paragraphs>457</Paragraphs>
  <Slides>40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49" baseType="lpstr">
      <vt:lpstr>Arial Unicode MS</vt:lpstr>
      <vt:lpstr>굴림</vt:lpstr>
      <vt:lpstr>微软雅黑</vt:lpstr>
      <vt:lpstr>Arial</vt:lpstr>
      <vt:lpstr>Arial Rounded MT Bold</vt:lpstr>
      <vt:lpstr>Calibri</vt:lpstr>
      <vt:lpstr>Calibri Light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1695</cp:revision>
  <dcterms:created xsi:type="dcterms:W3CDTF">2014-10-29T09:18:00Z</dcterms:created>
  <dcterms:modified xsi:type="dcterms:W3CDTF">2021-01-05T23:34:03Z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