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5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6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7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8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12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13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notesSlides/notesSlide16.xml" ContentType="application/vnd.openxmlformats-officedocument.presentationml.notesSlide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17.xml" ContentType="application/vnd.openxmlformats-officedocument.presentationml.notesSlid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notesSlides/notesSlide20.xml" ContentType="application/vnd.openxmlformats-officedocument.presentationml.notesSlide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notesSlides/notesSlide21.xml" ContentType="application/vnd.openxmlformats-officedocument.presentationml.notesSlide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notesSlides/notesSlide24.xml" ContentType="application/vnd.openxmlformats-officedocument.presentationml.notesSlide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notesSlides/notesSlide25.xml" ContentType="application/vnd.openxmlformats-officedocument.presentationml.notesSlid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28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3"/>
  </p:notesMasterIdLst>
  <p:sldIdLst>
    <p:sldId id="256" r:id="rId2"/>
    <p:sldId id="258" r:id="rId3"/>
    <p:sldId id="290" r:id="rId4"/>
    <p:sldId id="260" r:id="rId5"/>
    <p:sldId id="261" r:id="rId6"/>
    <p:sldId id="263" r:id="rId7"/>
    <p:sldId id="289" r:id="rId8"/>
    <p:sldId id="264" r:id="rId9"/>
    <p:sldId id="265" r:id="rId10"/>
    <p:sldId id="266" r:id="rId11"/>
    <p:sldId id="291" r:id="rId12"/>
    <p:sldId id="268" r:id="rId13"/>
    <p:sldId id="293" r:id="rId14"/>
    <p:sldId id="294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95" r:id="rId26"/>
    <p:sldId id="283" r:id="rId27"/>
    <p:sldId id="285" r:id="rId28"/>
    <p:sldId id="296" r:id="rId29"/>
    <p:sldId id="286" r:id="rId30"/>
    <p:sldId id="287" r:id="rId31"/>
    <p:sldId id="298" r:id="rId32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4"/>
      <p:bold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8">
          <p15:clr>
            <a:srgbClr val="A4A3A4"/>
          </p15:clr>
        </p15:guide>
        <p15:guide id="2" pos="287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838C"/>
    <a:srgbClr val="1176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474" y="138"/>
      </p:cViewPr>
      <p:guideLst>
        <p:guide orient="horz" pos="1638"/>
        <p:guide pos="287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DFF97F66-698E-4462-A72E-40D1317F55F8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264F6E0-79C6-4D66-8D65-44575CD585FF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  <a:p>
            <a:pPr>
              <a:spcBef>
                <a:spcPct val="0"/>
              </a:spcBef>
            </a:pPr>
            <a:r>
              <a:rPr lang="en-US" altLang="zh-CN" dirty="0"/>
              <a:t>https://liangliangtuwen.tmall.com</a:t>
            </a:r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FDCEA18-7362-40C7-B5AF-DAF2E326AD8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71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6C301E1-FEE5-4E23-A85E-8E48D67003E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EA36D13-3F6F-4E04-9CE8-E413A5CE83E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F41FCA0-E02B-460D-8DE9-264682A6B62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8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11E01B5-8811-466B-BA09-930D502B902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12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4800735-6997-481F-A703-A976B091374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474C0DD-BB36-4C12-9200-F2F12747B13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9857DB16-C0D3-4A54-882A-5BC108F63C56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B8E419AC-B884-4091-A60E-5CE3449E6AF5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3663702-03DE-497C-9023-653B7C6AB567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18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1964384-C118-4888-9684-4A59FA13B2A4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19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8714353C-9D08-4E11-9C9B-3C4D1C3611C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6B5FEFE-DEA1-4894-9467-816AA7FEA38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47020E10-5A1A-42DE-9DD6-B5A7A2D2CA8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93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FD1B8E9-DB61-4EEC-B8CF-82D286D00C7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22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04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5AE26F7-713F-49A4-89DA-967210A88A7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333D6BA8-1BB6-4AC2-BC47-2C41987399A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24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0FB25999-C204-4FEB-A3E5-2B5DC12C554B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25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 altLang="zh-CN" dirty="0"/>
          </a:p>
        </p:txBody>
      </p:sp>
      <p:sp>
        <p:nvSpPr>
          <p:cNvPr id="634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1D2991D9-1E53-4D61-BD45-200F867D9E6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en-US" altLang="zh-CN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45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51F1454-B5A3-44CB-B988-FEEA4CEA686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55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A57F8DC2-CF57-43BE-B0D4-BFDCF256150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65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CFAA3C53-2E89-47A5-8D2A-32A264C6B1F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29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5C7DF35-8EF0-416B-A48A-0183B0D9FEC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75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FAF1B962-3281-4229-8DC9-748F0374C1E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30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686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F44E41A-0F18-43C0-8D6C-82C715DA215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31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0E071D1C-3961-4780-BE72-F205BF75C353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4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542C9550-0757-4CD6-BD4D-D800E0733B9C}" type="slidenum">
              <a:rPr lang="zh-CN" altLang="en-US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5</a:t>
            </a:fld>
            <a:endParaRPr lang="zh-CN" altLang="en-US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2E76A0D9-C110-430F-AB9B-063221F9163E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6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E6C1380B-B889-493E-B90B-AE17EE666D7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7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50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74E091BF-649F-4B09-8280-CA6F5D62982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8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fld id="{6CF395FB-E020-4B70-B122-7A8F6ECA3DD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  <a:t>9</a:t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 txBox="1"/>
          <p:nvPr/>
        </p:nvSpPr>
        <p:spPr>
          <a:xfrm>
            <a:off x="6572250" y="4881563"/>
            <a:ext cx="2057400" cy="274637"/>
          </a:xfrm>
          <a:prstGeom prst="rect">
            <a:avLst/>
          </a:prstGeom>
        </p:spPr>
        <p:txBody>
          <a:bodyPr lIns="28932" tIns="14467" rIns="28932" bIns="14467" anchor="ctr"/>
          <a:lstStyle>
            <a:lvl1pPr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/>
            <a:fld id="{7C9F3745-A1B7-434B-8826-5487BD3E5011}" type="slidenum">
              <a:rPr lang="zh-CN" altLang="en-US" sz="400">
                <a:solidFill>
                  <a:srgbClr val="A6A6A6"/>
                </a:solidFill>
              </a:rPr>
              <a:t>‹#›</a:t>
            </a:fld>
            <a:endParaRPr lang="zh-CN" altLang="en-US" sz="400">
              <a:solidFill>
                <a:srgbClr val="A6A6A6"/>
              </a:solidFill>
            </a:endParaRP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93A87-0F96-4A9D-B9D3-BBB0FF23D83A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6F186-8E8B-4D1E-8821-B263C217FFC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 bwMode="auto">
          <a:xfrm>
            <a:off x="0" y="157163"/>
            <a:ext cx="555625" cy="384175"/>
            <a:chOff x="0" y="192024"/>
            <a:chExt cx="740664" cy="512064"/>
          </a:xfrm>
        </p:grpSpPr>
        <p:sp>
          <p:nvSpPr>
            <p:cNvPr id="4" name="矩形 3"/>
            <p:cNvSpPr/>
            <p:nvPr/>
          </p:nvSpPr>
          <p:spPr>
            <a:xfrm>
              <a:off x="0" y="192024"/>
              <a:ext cx="575602" cy="51206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630622" y="192024"/>
              <a:ext cx="110042" cy="51206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69498"/>
            <a:ext cx="8139644" cy="493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6B17C-9E1F-4ABB-B62F-B04596841CB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763CD-E4FF-465D-B4C2-C41EFBF916C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34391A-14B6-44E3-97F2-BE393D498F7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F908-6C40-4142-B1D9-8F43A18BFE4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40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34391A-14B6-44E3-97F2-BE393D498F7E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4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>
              <a:defRPr sz="400">
                <a:solidFill>
                  <a:srgbClr val="A6A6A6"/>
                </a:solidFill>
                <a:ea typeface="微软雅黑" panose="020B0503020204020204" pitchFamily="34" charset="-122"/>
              </a:defRPr>
            </a:lvl1pPr>
          </a:lstStyle>
          <a:p>
            <a:fld id="{4895F908-6C40-4142-B1D9-8F43A18BFE43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auto">
          <a:xfrm>
            <a:off x="566738" y="188913"/>
            <a:ext cx="8008937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b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" r="1831" b="6144"/>
          <a:stretch>
            <a:fillRect/>
          </a:stretch>
        </p:blipFill>
        <p:spPr>
          <a:xfrm>
            <a:off x="-794" y="-14486"/>
            <a:ext cx="9144000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defTabSz="288925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03200" indent="-203200" algn="l" defTabSz="288925" rtl="0" fontAlgn="base">
        <a:lnSpc>
          <a:spcPct val="90000"/>
        </a:lnSpc>
        <a:spcBef>
          <a:spcPts val="9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"/>
        <a:defRPr kern="1200">
          <a:solidFill>
            <a:srgbClr val="976A4F"/>
          </a:solidFill>
          <a:latin typeface="+mn-lt"/>
          <a:ea typeface="+mn-ea"/>
          <a:cs typeface="+mn-cs"/>
        </a:defRPr>
      </a:lvl1pPr>
      <a:lvl2pPr marL="203200" indent="-203200" algn="l" defTabSz="288925" rtl="0" fontAlgn="base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0680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3pPr>
      <a:lvl4pPr marL="504825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4pPr>
      <a:lvl5pPr marL="650875" indent="-71755" algn="l" defTabSz="288925" rtl="0" fontAlgn="base">
        <a:lnSpc>
          <a:spcPct val="90000"/>
        </a:lnSpc>
        <a:spcBef>
          <a:spcPts val="165"/>
        </a:spcBef>
        <a:spcAft>
          <a:spcPct val="0"/>
        </a:spcAft>
        <a:buFont typeface="Arial" panose="020B0604020202020204" pitchFamily="34" charset="0"/>
        <a:buChar char="•"/>
        <a:defRPr sz="600" kern="1200">
          <a:solidFill>
            <a:srgbClr val="7F7F7F"/>
          </a:solidFill>
          <a:latin typeface="+mn-lt"/>
          <a:ea typeface="+mn-ea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521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956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48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15.xml"/><Relationship Id="rId13" Type="http://schemas.openxmlformats.org/officeDocument/2006/relationships/tags" Target="../tags/tag120.xml"/><Relationship Id="rId18" Type="http://schemas.openxmlformats.org/officeDocument/2006/relationships/image" Target="../media/image3.png"/><Relationship Id="rId3" Type="http://schemas.openxmlformats.org/officeDocument/2006/relationships/tags" Target="../tags/tag110.xml"/><Relationship Id="rId7" Type="http://schemas.openxmlformats.org/officeDocument/2006/relationships/tags" Target="../tags/tag114.xml"/><Relationship Id="rId12" Type="http://schemas.openxmlformats.org/officeDocument/2006/relationships/tags" Target="../tags/tag119.xml"/><Relationship Id="rId17" Type="http://schemas.openxmlformats.org/officeDocument/2006/relationships/notesSlide" Target="../notesSlides/notesSlide12.xml"/><Relationship Id="rId2" Type="http://schemas.openxmlformats.org/officeDocument/2006/relationships/tags" Target="../tags/tag109.xml"/><Relationship Id="rId16" Type="http://schemas.openxmlformats.org/officeDocument/2006/relationships/slideLayout" Target="../slideLayouts/slideLayout3.xml"/><Relationship Id="rId1" Type="http://schemas.openxmlformats.org/officeDocument/2006/relationships/tags" Target="../tags/tag108.xml"/><Relationship Id="rId6" Type="http://schemas.openxmlformats.org/officeDocument/2006/relationships/tags" Target="../tags/tag113.xml"/><Relationship Id="rId11" Type="http://schemas.openxmlformats.org/officeDocument/2006/relationships/tags" Target="../tags/tag118.xml"/><Relationship Id="rId5" Type="http://schemas.openxmlformats.org/officeDocument/2006/relationships/tags" Target="../tags/tag112.xml"/><Relationship Id="rId15" Type="http://schemas.openxmlformats.org/officeDocument/2006/relationships/tags" Target="../tags/tag122.xml"/><Relationship Id="rId10" Type="http://schemas.openxmlformats.org/officeDocument/2006/relationships/tags" Target="../tags/tag117.xml"/><Relationship Id="rId19" Type="http://schemas.openxmlformats.org/officeDocument/2006/relationships/image" Target="../media/image7.png"/><Relationship Id="rId4" Type="http://schemas.openxmlformats.org/officeDocument/2006/relationships/tags" Target="../tags/tag111.xml"/><Relationship Id="rId9" Type="http://schemas.openxmlformats.org/officeDocument/2006/relationships/tags" Target="../tags/tag116.xml"/><Relationship Id="rId14" Type="http://schemas.openxmlformats.org/officeDocument/2006/relationships/tags" Target="../tags/tag1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9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2.xml"/><Relationship Id="rId13" Type="http://schemas.openxmlformats.org/officeDocument/2006/relationships/image" Target="../media/image10.png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12" Type="http://schemas.openxmlformats.org/officeDocument/2006/relationships/image" Target="../media/image3.pn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11" Type="http://schemas.openxmlformats.org/officeDocument/2006/relationships/image" Target="../media/image7.png"/><Relationship Id="rId5" Type="http://schemas.openxmlformats.org/officeDocument/2006/relationships/tags" Target="../tags/tag129.xml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14.xml"/><Relationship Id="rId4" Type="http://schemas.openxmlformats.org/officeDocument/2006/relationships/tags" Target="../tags/tag128.xml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13" Type="http://schemas.openxmlformats.org/officeDocument/2006/relationships/tags" Target="../tags/tag145.xml"/><Relationship Id="rId18" Type="http://schemas.openxmlformats.org/officeDocument/2006/relationships/tags" Target="../tags/tag150.xml"/><Relationship Id="rId26" Type="http://schemas.openxmlformats.org/officeDocument/2006/relationships/image" Target="../media/image2.png"/><Relationship Id="rId3" Type="http://schemas.openxmlformats.org/officeDocument/2006/relationships/tags" Target="../tags/tag135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39.xml"/><Relationship Id="rId12" Type="http://schemas.openxmlformats.org/officeDocument/2006/relationships/tags" Target="../tags/tag144.xml"/><Relationship Id="rId17" Type="http://schemas.openxmlformats.org/officeDocument/2006/relationships/tags" Target="../tags/tag149.xml"/><Relationship Id="rId25" Type="http://schemas.openxmlformats.org/officeDocument/2006/relationships/image" Target="../media/image8.png"/><Relationship Id="rId2" Type="http://schemas.openxmlformats.org/officeDocument/2006/relationships/tags" Target="../tags/tag134.xml"/><Relationship Id="rId16" Type="http://schemas.openxmlformats.org/officeDocument/2006/relationships/tags" Target="../tags/tag148.xml"/><Relationship Id="rId20" Type="http://schemas.openxmlformats.org/officeDocument/2006/relationships/tags" Target="../tags/tag152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tags" Target="../tags/tag143.xml"/><Relationship Id="rId24" Type="http://schemas.openxmlformats.org/officeDocument/2006/relationships/image" Target="../media/image11.png"/><Relationship Id="rId5" Type="http://schemas.openxmlformats.org/officeDocument/2006/relationships/tags" Target="../tags/tag137.xml"/><Relationship Id="rId15" Type="http://schemas.openxmlformats.org/officeDocument/2006/relationships/tags" Target="../tags/tag147.xml"/><Relationship Id="rId23" Type="http://schemas.openxmlformats.org/officeDocument/2006/relationships/image" Target="../media/image3.png"/><Relationship Id="rId10" Type="http://schemas.openxmlformats.org/officeDocument/2006/relationships/tags" Target="../tags/tag142.xml"/><Relationship Id="rId19" Type="http://schemas.openxmlformats.org/officeDocument/2006/relationships/tags" Target="../tags/tag151.xml"/><Relationship Id="rId4" Type="http://schemas.openxmlformats.org/officeDocument/2006/relationships/tags" Target="../tags/tag136.xml"/><Relationship Id="rId9" Type="http://schemas.openxmlformats.org/officeDocument/2006/relationships/tags" Target="../tags/tag141.xml"/><Relationship Id="rId14" Type="http://schemas.openxmlformats.org/officeDocument/2006/relationships/tags" Target="../tags/tag146.xml"/><Relationship Id="rId22" Type="http://schemas.openxmlformats.org/officeDocument/2006/relationships/notesSlide" Target="../notesSlides/notesSlide16.xml"/><Relationship Id="rId27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60.xml"/><Relationship Id="rId13" Type="http://schemas.openxmlformats.org/officeDocument/2006/relationships/tags" Target="../tags/tag165.xml"/><Relationship Id="rId18" Type="http://schemas.openxmlformats.org/officeDocument/2006/relationships/image" Target="../media/image2.png"/><Relationship Id="rId3" Type="http://schemas.openxmlformats.org/officeDocument/2006/relationships/tags" Target="../tags/tag155.xml"/><Relationship Id="rId7" Type="http://schemas.openxmlformats.org/officeDocument/2006/relationships/tags" Target="../tags/tag159.xml"/><Relationship Id="rId12" Type="http://schemas.openxmlformats.org/officeDocument/2006/relationships/tags" Target="../tags/tag164.xml"/><Relationship Id="rId17" Type="http://schemas.openxmlformats.org/officeDocument/2006/relationships/image" Target="../media/image7.png"/><Relationship Id="rId2" Type="http://schemas.openxmlformats.org/officeDocument/2006/relationships/tags" Target="../tags/tag154.xml"/><Relationship Id="rId16" Type="http://schemas.openxmlformats.org/officeDocument/2006/relationships/image" Target="../media/image10.png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11" Type="http://schemas.openxmlformats.org/officeDocument/2006/relationships/tags" Target="../tags/tag163.xml"/><Relationship Id="rId5" Type="http://schemas.openxmlformats.org/officeDocument/2006/relationships/tags" Target="../tags/tag157.xml"/><Relationship Id="rId15" Type="http://schemas.openxmlformats.org/officeDocument/2006/relationships/notesSlide" Target="../notesSlides/notesSlide17.xml"/><Relationship Id="rId10" Type="http://schemas.openxmlformats.org/officeDocument/2006/relationships/tags" Target="../tags/tag162.xml"/><Relationship Id="rId4" Type="http://schemas.openxmlformats.org/officeDocument/2006/relationships/tags" Target="../tags/tag156.xml"/><Relationship Id="rId9" Type="http://schemas.openxmlformats.org/officeDocument/2006/relationships/tags" Target="../tags/tag161.xml"/><Relationship Id="rId14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13" Type="http://schemas.openxmlformats.org/officeDocument/2006/relationships/tags" Target="../tags/tag178.xml"/><Relationship Id="rId18" Type="http://schemas.openxmlformats.org/officeDocument/2006/relationships/notesSlide" Target="../notesSlides/notesSlide18.xml"/><Relationship Id="rId3" Type="http://schemas.openxmlformats.org/officeDocument/2006/relationships/tags" Target="../tags/tag168.xml"/><Relationship Id="rId21" Type="http://schemas.openxmlformats.org/officeDocument/2006/relationships/image" Target="../media/image10.png"/><Relationship Id="rId7" Type="http://schemas.openxmlformats.org/officeDocument/2006/relationships/tags" Target="../tags/tag172.xml"/><Relationship Id="rId12" Type="http://schemas.openxmlformats.org/officeDocument/2006/relationships/tags" Target="../tags/tag177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67.xml"/><Relationship Id="rId16" Type="http://schemas.openxmlformats.org/officeDocument/2006/relationships/tags" Target="../tags/tag181.xml"/><Relationship Id="rId20" Type="http://schemas.openxmlformats.org/officeDocument/2006/relationships/image" Target="../media/image2.png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tags" Target="../tags/tag176.xml"/><Relationship Id="rId5" Type="http://schemas.openxmlformats.org/officeDocument/2006/relationships/tags" Target="../tags/tag170.xml"/><Relationship Id="rId15" Type="http://schemas.openxmlformats.org/officeDocument/2006/relationships/tags" Target="../tags/tag180.xml"/><Relationship Id="rId10" Type="http://schemas.openxmlformats.org/officeDocument/2006/relationships/tags" Target="../tags/tag175.xml"/><Relationship Id="rId19" Type="http://schemas.openxmlformats.org/officeDocument/2006/relationships/image" Target="../media/image7.png"/><Relationship Id="rId4" Type="http://schemas.openxmlformats.org/officeDocument/2006/relationships/tags" Target="../tags/tag169.xml"/><Relationship Id="rId9" Type="http://schemas.openxmlformats.org/officeDocument/2006/relationships/tags" Target="../tags/tag174.xml"/><Relationship Id="rId14" Type="http://schemas.openxmlformats.org/officeDocument/2006/relationships/tags" Target="../tags/tag179.xml"/><Relationship Id="rId2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89.xml"/><Relationship Id="rId13" Type="http://schemas.openxmlformats.org/officeDocument/2006/relationships/tags" Target="../tags/tag194.xml"/><Relationship Id="rId18" Type="http://schemas.openxmlformats.org/officeDocument/2006/relationships/notesSlide" Target="../notesSlides/notesSlide20.xml"/><Relationship Id="rId3" Type="http://schemas.openxmlformats.org/officeDocument/2006/relationships/tags" Target="../tags/tag184.xml"/><Relationship Id="rId21" Type="http://schemas.openxmlformats.org/officeDocument/2006/relationships/image" Target="../media/image9.png"/><Relationship Id="rId7" Type="http://schemas.openxmlformats.org/officeDocument/2006/relationships/tags" Target="../tags/tag188.xml"/><Relationship Id="rId12" Type="http://schemas.openxmlformats.org/officeDocument/2006/relationships/tags" Target="../tags/tag193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83.xml"/><Relationship Id="rId16" Type="http://schemas.openxmlformats.org/officeDocument/2006/relationships/tags" Target="../tags/tag197.xml"/><Relationship Id="rId20" Type="http://schemas.openxmlformats.org/officeDocument/2006/relationships/image" Target="../media/image7.png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tags" Target="../tags/tag192.xml"/><Relationship Id="rId5" Type="http://schemas.openxmlformats.org/officeDocument/2006/relationships/tags" Target="../tags/tag186.xml"/><Relationship Id="rId15" Type="http://schemas.openxmlformats.org/officeDocument/2006/relationships/tags" Target="../tags/tag196.xml"/><Relationship Id="rId10" Type="http://schemas.openxmlformats.org/officeDocument/2006/relationships/tags" Target="../tags/tag191.xml"/><Relationship Id="rId19" Type="http://schemas.openxmlformats.org/officeDocument/2006/relationships/image" Target="../media/image10.png"/><Relationship Id="rId4" Type="http://schemas.openxmlformats.org/officeDocument/2006/relationships/tags" Target="../tags/tag185.xml"/><Relationship Id="rId9" Type="http://schemas.openxmlformats.org/officeDocument/2006/relationships/tags" Target="../tags/tag190.xml"/><Relationship Id="rId14" Type="http://schemas.openxmlformats.org/officeDocument/2006/relationships/tags" Target="../tags/tag195.xml"/><Relationship Id="rId22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05.xml"/><Relationship Id="rId13" Type="http://schemas.openxmlformats.org/officeDocument/2006/relationships/tags" Target="../tags/tag210.xml"/><Relationship Id="rId18" Type="http://schemas.openxmlformats.org/officeDocument/2006/relationships/tags" Target="../tags/tag215.xml"/><Relationship Id="rId26" Type="http://schemas.openxmlformats.org/officeDocument/2006/relationships/image" Target="../media/image3.png"/><Relationship Id="rId3" Type="http://schemas.openxmlformats.org/officeDocument/2006/relationships/tags" Target="../tags/tag200.xml"/><Relationship Id="rId21" Type="http://schemas.openxmlformats.org/officeDocument/2006/relationships/tags" Target="../tags/tag218.xml"/><Relationship Id="rId7" Type="http://schemas.openxmlformats.org/officeDocument/2006/relationships/tags" Target="../tags/tag204.xml"/><Relationship Id="rId12" Type="http://schemas.openxmlformats.org/officeDocument/2006/relationships/tags" Target="../tags/tag209.xml"/><Relationship Id="rId17" Type="http://schemas.openxmlformats.org/officeDocument/2006/relationships/tags" Target="../tags/tag214.xml"/><Relationship Id="rId25" Type="http://schemas.openxmlformats.org/officeDocument/2006/relationships/image" Target="../media/image8.png"/><Relationship Id="rId2" Type="http://schemas.openxmlformats.org/officeDocument/2006/relationships/tags" Target="../tags/tag199.xml"/><Relationship Id="rId16" Type="http://schemas.openxmlformats.org/officeDocument/2006/relationships/tags" Target="../tags/tag213.xml"/><Relationship Id="rId20" Type="http://schemas.openxmlformats.org/officeDocument/2006/relationships/tags" Target="../tags/tag217.xml"/><Relationship Id="rId1" Type="http://schemas.openxmlformats.org/officeDocument/2006/relationships/tags" Target="../tags/tag198.xml"/><Relationship Id="rId6" Type="http://schemas.openxmlformats.org/officeDocument/2006/relationships/tags" Target="../tags/tag203.xml"/><Relationship Id="rId11" Type="http://schemas.openxmlformats.org/officeDocument/2006/relationships/tags" Target="../tags/tag208.xml"/><Relationship Id="rId24" Type="http://schemas.openxmlformats.org/officeDocument/2006/relationships/image" Target="../media/image9.png"/><Relationship Id="rId5" Type="http://schemas.openxmlformats.org/officeDocument/2006/relationships/tags" Target="../tags/tag202.xml"/><Relationship Id="rId15" Type="http://schemas.openxmlformats.org/officeDocument/2006/relationships/tags" Target="../tags/tag212.xml"/><Relationship Id="rId23" Type="http://schemas.openxmlformats.org/officeDocument/2006/relationships/notesSlide" Target="../notesSlides/notesSlide21.xml"/><Relationship Id="rId10" Type="http://schemas.openxmlformats.org/officeDocument/2006/relationships/tags" Target="../tags/tag207.xml"/><Relationship Id="rId19" Type="http://schemas.openxmlformats.org/officeDocument/2006/relationships/tags" Target="../tags/tag216.xml"/><Relationship Id="rId4" Type="http://schemas.openxmlformats.org/officeDocument/2006/relationships/tags" Target="../tags/tag201.xml"/><Relationship Id="rId9" Type="http://schemas.openxmlformats.org/officeDocument/2006/relationships/tags" Target="../tags/tag206.xml"/><Relationship Id="rId14" Type="http://schemas.openxmlformats.org/officeDocument/2006/relationships/tags" Target="../tags/tag211.xml"/><Relationship Id="rId22" Type="http://schemas.openxmlformats.org/officeDocument/2006/relationships/slideLayout" Target="../slideLayouts/slideLayout3.xml"/><Relationship Id="rId27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6.xml"/><Relationship Id="rId13" Type="http://schemas.openxmlformats.org/officeDocument/2006/relationships/tags" Target="../tags/tag231.xml"/><Relationship Id="rId18" Type="http://schemas.openxmlformats.org/officeDocument/2006/relationships/image" Target="../media/image12.jpeg"/><Relationship Id="rId3" Type="http://schemas.openxmlformats.org/officeDocument/2006/relationships/tags" Target="../tags/tag221.xml"/><Relationship Id="rId7" Type="http://schemas.openxmlformats.org/officeDocument/2006/relationships/tags" Target="../tags/tag225.xml"/><Relationship Id="rId12" Type="http://schemas.openxmlformats.org/officeDocument/2006/relationships/tags" Target="../tags/tag230.xml"/><Relationship Id="rId17" Type="http://schemas.openxmlformats.org/officeDocument/2006/relationships/image" Target="../media/image2.png"/><Relationship Id="rId2" Type="http://schemas.openxmlformats.org/officeDocument/2006/relationships/tags" Target="../tags/tag220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219.xml"/><Relationship Id="rId6" Type="http://schemas.openxmlformats.org/officeDocument/2006/relationships/tags" Target="../tags/tag224.xml"/><Relationship Id="rId11" Type="http://schemas.openxmlformats.org/officeDocument/2006/relationships/tags" Target="../tags/tag229.xml"/><Relationship Id="rId5" Type="http://schemas.openxmlformats.org/officeDocument/2006/relationships/tags" Target="../tags/tag223.xml"/><Relationship Id="rId15" Type="http://schemas.openxmlformats.org/officeDocument/2006/relationships/notesSlide" Target="../notesSlides/notesSlide22.xml"/><Relationship Id="rId10" Type="http://schemas.openxmlformats.org/officeDocument/2006/relationships/tags" Target="../tags/tag228.xml"/><Relationship Id="rId19" Type="http://schemas.openxmlformats.org/officeDocument/2006/relationships/image" Target="../media/image13.jpeg"/><Relationship Id="rId4" Type="http://schemas.openxmlformats.org/officeDocument/2006/relationships/tags" Target="../tags/tag222.xml"/><Relationship Id="rId9" Type="http://schemas.openxmlformats.org/officeDocument/2006/relationships/tags" Target="../tags/tag227.xml"/><Relationship Id="rId14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image" Target="../media/image7.png"/><Relationship Id="rId5" Type="http://schemas.openxmlformats.org/officeDocument/2006/relationships/tags" Target="../tags/tag236.xml"/><Relationship Id="rId10" Type="http://schemas.openxmlformats.org/officeDocument/2006/relationships/image" Target="../media/image2.png"/><Relationship Id="rId4" Type="http://schemas.openxmlformats.org/officeDocument/2006/relationships/tags" Target="../tags/tag235.xml"/><Relationship Id="rId9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46.xml"/><Relationship Id="rId13" Type="http://schemas.openxmlformats.org/officeDocument/2006/relationships/tags" Target="../tags/tag251.xml"/><Relationship Id="rId18" Type="http://schemas.openxmlformats.org/officeDocument/2006/relationships/tags" Target="../tags/tag256.xml"/><Relationship Id="rId26" Type="http://schemas.openxmlformats.org/officeDocument/2006/relationships/image" Target="../media/image15.png"/><Relationship Id="rId3" Type="http://schemas.openxmlformats.org/officeDocument/2006/relationships/tags" Target="../tags/tag241.xml"/><Relationship Id="rId21" Type="http://schemas.openxmlformats.org/officeDocument/2006/relationships/tags" Target="../tags/tag259.xml"/><Relationship Id="rId7" Type="http://schemas.openxmlformats.org/officeDocument/2006/relationships/tags" Target="../tags/tag245.xml"/><Relationship Id="rId12" Type="http://schemas.openxmlformats.org/officeDocument/2006/relationships/tags" Target="../tags/tag250.xml"/><Relationship Id="rId17" Type="http://schemas.openxmlformats.org/officeDocument/2006/relationships/tags" Target="../tags/tag255.xml"/><Relationship Id="rId25" Type="http://schemas.openxmlformats.org/officeDocument/2006/relationships/image" Target="../media/image2.png"/><Relationship Id="rId2" Type="http://schemas.openxmlformats.org/officeDocument/2006/relationships/tags" Target="../tags/tag240.xml"/><Relationship Id="rId16" Type="http://schemas.openxmlformats.org/officeDocument/2006/relationships/tags" Target="../tags/tag254.xml"/><Relationship Id="rId20" Type="http://schemas.openxmlformats.org/officeDocument/2006/relationships/tags" Target="../tags/tag258.xml"/><Relationship Id="rId29" Type="http://schemas.openxmlformats.org/officeDocument/2006/relationships/image" Target="../media/image9.png"/><Relationship Id="rId1" Type="http://schemas.openxmlformats.org/officeDocument/2006/relationships/tags" Target="../tags/tag239.xml"/><Relationship Id="rId6" Type="http://schemas.openxmlformats.org/officeDocument/2006/relationships/tags" Target="../tags/tag244.xml"/><Relationship Id="rId11" Type="http://schemas.openxmlformats.org/officeDocument/2006/relationships/tags" Target="../tags/tag249.xml"/><Relationship Id="rId24" Type="http://schemas.openxmlformats.org/officeDocument/2006/relationships/image" Target="../media/image7.png"/><Relationship Id="rId5" Type="http://schemas.openxmlformats.org/officeDocument/2006/relationships/tags" Target="../tags/tag243.xml"/><Relationship Id="rId15" Type="http://schemas.openxmlformats.org/officeDocument/2006/relationships/tags" Target="../tags/tag253.xml"/><Relationship Id="rId23" Type="http://schemas.openxmlformats.org/officeDocument/2006/relationships/notesSlide" Target="../notesSlides/notesSlide25.xml"/><Relationship Id="rId28" Type="http://schemas.openxmlformats.org/officeDocument/2006/relationships/image" Target="../media/image3.png"/><Relationship Id="rId10" Type="http://schemas.openxmlformats.org/officeDocument/2006/relationships/tags" Target="../tags/tag248.xml"/><Relationship Id="rId19" Type="http://schemas.openxmlformats.org/officeDocument/2006/relationships/tags" Target="../tags/tag257.xml"/><Relationship Id="rId4" Type="http://schemas.openxmlformats.org/officeDocument/2006/relationships/tags" Target="../tags/tag242.xml"/><Relationship Id="rId9" Type="http://schemas.openxmlformats.org/officeDocument/2006/relationships/tags" Target="../tags/tag247.xml"/><Relationship Id="rId14" Type="http://schemas.openxmlformats.org/officeDocument/2006/relationships/tags" Target="../tags/tag252.xml"/><Relationship Id="rId22" Type="http://schemas.openxmlformats.org/officeDocument/2006/relationships/slideLayout" Target="../slideLayouts/slideLayout3.xml"/><Relationship Id="rId27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62.xml"/><Relationship Id="rId7" Type="http://schemas.openxmlformats.org/officeDocument/2006/relationships/image" Target="../media/image2.png"/><Relationship Id="rId2" Type="http://schemas.openxmlformats.org/officeDocument/2006/relationships/tags" Target="../tags/tag261.xml"/><Relationship Id="rId1" Type="http://schemas.openxmlformats.org/officeDocument/2006/relationships/tags" Target="../tags/tag260.xml"/><Relationship Id="rId6" Type="http://schemas.openxmlformats.org/officeDocument/2006/relationships/notesSlide" Target="../notesSlides/notesSlide26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8.png"/><Relationship Id="rId4" Type="http://schemas.openxmlformats.org/officeDocument/2006/relationships/tags" Target="../tags/tag263.xml"/><Relationship Id="rId9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271.xml"/><Relationship Id="rId13" Type="http://schemas.openxmlformats.org/officeDocument/2006/relationships/tags" Target="../tags/tag276.xml"/><Relationship Id="rId18" Type="http://schemas.openxmlformats.org/officeDocument/2006/relationships/image" Target="../media/image10.png"/><Relationship Id="rId3" Type="http://schemas.openxmlformats.org/officeDocument/2006/relationships/tags" Target="../tags/tag266.xml"/><Relationship Id="rId21" Type="http://schemas.openxmlformats.org/officeDocument/2006/relationships/image" Target="../media/image9.png"/><Relationship Id="rId7" Type="http://schemas.openxmlformats.org/officeDocument/2006/relationships/tags" Target="../tags/tag270.xml"/><Relationship Id="rId12" Type="http://schemas.openxmlformats.org/officeDocument/2006/relationships/tags" Target="../tags/tag275.xml"/><Relationship Id="rId17" Type="http://schemas.openxmlformats.org/officeDocument/2006/relationships/notesSlide" Target="../notesSlides/notesSlide28.xml"/><Relationship Id="rId2" Type="http://schemas.openxmlformats.org/officeDocument/2006/relationships/tags" Target="../tags/tag265.xml"/><Relationship Id="rId16" Type="http://schemas.openxmlformats.org/officeDocument/2006/relationships/slideLayout" Target="../slideLayouts/slideLayout3.xml"/><Relationship Id="rId20" Type="http://schemas.openxmlformats.org/officeDocument/2006/relationships/image" Target="../media/image17.png"/><Relationship Id="rId1" Type="http://schemas.openxmlformats.org/officeDocument/2006/relationships/tags" Target="../tags/tag264.xml"/><Relationship Id="rId6" Type="http://schemas.openxmlformats.org/officeDocument/2006/relationships/tags" Target="../tags/tag269.xml"/><Relationship Id="rId11" Type="http://schemas.openxmlformats.org/officeDocument/2006/relationships/tags" Target="../tags/tag274.xml"/><Relationship Id="rId5" Type="http://schemas.openxmlformats.org/officeDocument/2006/relationships/tags" Target="../tags/tag268.xml"/><Relationship Id="rId15" Type="http://schemas.openxmlformats.org/officeDocument/2006/relationships/tags" Target="../tags/tag278.xml"/><Relationship Id="rId10" Type="http://schemas.openxmlformats.org/officeDocument/2006/relationships/tags" Target="../tags/tag273.xml"/><Relationship Id="rId19" Type="http://schemas.openxmlformats.org/officeDocument/2006/relationships/image" Target="../media/image7.png"/><Relationship Id="rId4" Type="http://schemas.openxmlformats.org/officeDocument/2006/relationships/tags" Target="../tags/tag267.xml"/><Relationship Id="rId9" Type="http://schemas.openxmlformats.org/officeDocument/2006/relationships/tags" Target="../tags/tag272.xml"/><Relationship Id="rId14" Type="http://schemas.openxmlformats.org/officeDocument/2006/relationships/tags" Target="../tags/tag27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281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2" Type="http://schemas.openxmlformats.org/officeDocument/2006/relationships/tags" Target="../tags/tag280.xml"/><Relationship Id="rId16" Type="http://schemas.openxmlformats.org/officeDocument/2006/relationships/image" Target="../media/image18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5" Type="http://schemas.openxmlformats.org/officeDocument/2006/relationships/tags" Target="../tags/tag283.xml"/><Relationship Id="rId15" Type="http://schemas.openxmlformats.org/officeDocument/2006/relationships/image" Target="../media/image9.png"/><Relationship Id="rId10" Type="http://schemas.openxmlformats.org/officeDocument/2006/relationships/tags" Target="../tags/tag288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6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3.png"/><Relationship Id="rId3" Type="http://schemas.openxmlformats.org/officeDocument/2006/relationships/tags" Target="../tags/tag14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2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8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7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tags" Target="../tags/tag49.xml"/><Relationship Id="rId26" Type="http://schemas.openxmlformats.org/officeDocument/2006/relationships/tags" Target="../tags/tag57.xml"/><Relationship Id="rId3" Type="http://schemas.openxmlformats.org/officeDocument/2006/relationships/tags" Target="../tags/tag34.xml"/><Relationship Id="rId21" Type="http://schemas.openxmlformats.org/officeDocument/2006/relationships/tags" Target="../tags/tag52.xml"/><Relationship Id="rId34" Type="http://schemas.openxmlformats.org/officeDocument/2006/relationships/image" Target="../media/image9.png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tags" Target="../tags/tag56.xml"/><Relationship Id="rId33" Type="http://schemas.openxmlformats.org/officeDocument/2006/relationships/image" Target="../media/image2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tags" Target="../tags/tag51.xml"/><Relationship Id="rId29" Type="http://schemas.openxmlformats.org/officeDocument/2006/relationships/slideLayout" Target="../slideLayouts/slideLayout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tags" Target="../tags/tag55.xml"/><Relationship Id="rId32" Type="http://schemas.openxmlformats.org/officeDocument/2006/relationships/image" Target="../media/image7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tags" Target="../tags/tag54.xml"/><Relationship Id="rId28" Type="http://schemas.openxmlformats.org/officeDocument/2006/relationships/tags" Target="../tags/tag59.xml"/><Relationship Id="rId10" Type="http://schemas.openxmlformats.org/officeDocument/2006/relationships/tags" Target="../tags/tag41.xml"/><Relationship Id="rId19" Type="http://schemas.openxmlformats.org/officeDocument/2006/relationships/tags" Target="../tags/tag50.xml"/><Relationship Id="rId31" Type="http://schemas.openxmlformats.org/officeDocument/2006/relationships/image" Target="../media/image3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tags" Target="../tags/tag53.xml"/><Relationship Id="rId27" Type="http://schemas.openxmlformats.org/officeDocument/2006/relationships/tags" Target="../tags/tag58.xml"/><Relationship Id="rId3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67.xml"/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image" Target="../media/image3.png"/><Relationship Id="rId3" Type="http://schemas.openxmlformats.org/officeDocument/2006/relationships/tags" Target="../tags/tag62.xml"/><Relationship Id="rId21" Type="http://schemas.openxmlformats.org/officeDocument/2006/relationships/tags" Target="../tags/tag80.xml"/><Relationship Id="rId7" Type="http://schemas.openxmlformats.org/officeDocument/2006/relationships/tags" Target="../tags/tag66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0" Type="http://schemas.openxmlformats.org/officeDocument/2006/relationships/tags" Target="../tags/tag79.xml"/><Relationship Id="rId29" Type="http://schemas.openxmlformats.org/officeDocument/2006/relationships/image" Target="../media/image7.png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image" Target="../media/image9.png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notesSlide" Target="../notesSlides/notesSlide8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10.png"/><Relationship Id="rId2" Type="http://schemas.openxmlformats.org/officeDocument/2006/relationships/tags" Target="../tags/tag84.xml"/><Relationship Id="rId16" Type="http://schemas.openxmlformats.org/officeDocument/2006/relationships/image" Target="../media/image3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tags" Target="../tags/tag93.xml"/><Relationship Id="rId5" Type="http://schemas.openxmlformats.org/officeDocument/2006/relationships/tags" Target="../tags/tag87.xml"/><Relationship Id="rId15" Type="http://schemas.openxmlformats.org/officeDocument/2006/relationships/image" Target="../media/image2.png"/><Relationship Id="rId10" Type="http://schemas.openxmlformats.org/officeDocument/2006/relationships/tags" Target="../tags/tag92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image" Target="../media/image3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image" Target="../media/image8.png"/><Relationship Id="rId2" Type="http://schemas.openxmlformats.org/officeDocument/2006/relationships/tags" Target="../tags/tag95.xml"/><Relationship Id="rId16" Type="http://schemas.openxmlformats.org/officeDocument/2006/relationships/notesSlide" Target="../notesSlides/notesSlide9.xml"/><Relationship Id="rId20" Type="http://schemas.openxmlformats.org/officeDocument/2006/relationships/image" Target="../media/image7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3.xml"/><Relationship Id="rId19" Type="http://schemas.openxmlformats.org/officeDocument/2006/relationships/image" Target="../media/image9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619672" y="2465388"/>
            <a:ext cx="456364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40050" y="2936875"/>
            <a:ext cx="32432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921025" y="2599055"/>
            <a:ext cx="3235325" cy="338137"/>
          </a:xfrm>
          <a:prstGeom prst="rect">
            <a:avLst/>
          </a:prstGeom>
        </p:spPr>
        <p:txBody>
          <a:bodyPr rtlCol="0" anchor="ctr">
            <a:normAutofit lnSpcReduction="10000"/>
          </a:bodyPr>
          <a:lstStyle/>
          <a:p>
            <a:pPr marL="0" indent="0" algn="ctr" defTabSz="288925" fontAlgn="auto">
              <a:spcAft>
                <a:spcPts val="0"/>
              </a:spcAft>
              <a:buClr>
                <a:schemeClr val="bg1"/>
              </a:buClr>
              <a:buNone/>
              <a:defRPr/>
            </a:pPr>
            <a:r>
              <a:rPr lang="en-US" altLang="zh-CN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XX</a:t>
            </a:r>
            <a:r>
              <a:rPr lang="zh-CN" altLang="en-US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学院</a:t>
            </a:r>
            <a:r>
              <a:rPr lang="en-US" altLang="zh-CN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XX</a:t>
            </a:r>
            <a:r>
              <a:rPr lang="zh-CN" altLang="en-US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系 </a:t>
            </a:r>
            <a:r>
              <a:rPr lang="en-US" altLang="zh-CN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2017</a:t>
            </a:r>
            <a:r>
              <a:rPr lang="zh-CN" altLang="en-US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级</a:t>
            </a:r>
            <a:r>
              <a:rPr lang="en-US" altLang="zh-CN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1</a:t>
            </a:r>
            <a:r>
              <a:rPr lang="zh-CN" altLang="en-US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cs typeface="+mn-ea"/>
                <a:sym typeface="+mn-lt"/>
              </a:rPr>
              <a:t>班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817687" y="1870075"/>
            <a:ext cx="4626521" cy="5445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sz="2800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创意粉笔毕业论文答辩模板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40050" y="3003550"/>
            <a:ext cx="1631950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答辩人：</a:t>
            </a:r>
            <a:r>
              <a:rPr lang="en-US" altLang="zh-CN" sz="1400" b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sz="14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3438" y="3003550"/>
            <a:ext cx="1512887" cy="3724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导师：</a:t>
            </a:r>
            <a:r>
              <a:rPr lang="en-US" altLang="zh-CN" sz="1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4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79984" y="1285196"/>
            <a:ext cx="1437704" cy="1437704"/>
            <a:chOff x="611560" y="483519"/>
            <a:chExt cx="1008112" cy="1008112"/>
          </a:xfrm>
        </p:grpSpPr>
        <p:sp>
          <p:nvSpPr>
            <p:cNvPr id="6" name="矩形 5"/>
            <p:cNvSpPr/>
            <p:nvPr/>
          </p:nvSpPr>
          <p:spPr>
            <a:xfrm>
              <a:off x="611560" y="483519"/>
              <a:ext cx="1008112" cy="100811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5131" name="图片 6"/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63" y="540222"/>
              <a:ext cx="894705" cy="894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7763" y="2936875"/>
            <a:ext cx="2618833" cy="20175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纯音乐 - A Bright Future (Shorter Version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345061" y="-99356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1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" grpId="0" build="p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1641475" y="1314450"/>
            <a:ext cx="6096000" cy="6794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970088" y="933450"/>
            <a:ext cx="4224337" cy="762000"/>
          </a:xfrm>
          <a:prstGeom prst="roundRect">
            <a:avLst>
              <a:gd name="adj" fmla="val 12134"/>
            </a:avLst>
          </a:prstGeom>
          <a:blipFill dpi="0"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</a:ln>
          <a:effectLst/>
        </p:spPr>
        <p:txBody>
          <a:bodyPr anchor="ctr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41475" y="2538413"/>
            <a:ext cx="6096000" cy="68103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641475" y="3763963"/>
            <a:ext cx="6096000" cy="6794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1976438" y="2163763"/>
            <a:ext cx="4210050" cy="757237"/>
          </a:xfrm>
          <a:prstGeom prst="roundRect">
            <a:avLst/>
          </a:prstGeom>
          <a:blipFill dpi="0" rotWithShape="1"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此框中选择粘贴，并选择只保留文字。</a:t>
            </a:r>
          </a:p>
        </p:txBody>
      </p:sp>
      <p:sp>
        <p:nvSpPr>
          <p:cNvPr id="137" name="圆角矩形 136"/>
          <p:cNvSpPr/>
          <p:nvPr/>
        </p:nvSpPr>
        <p:spPr>
          <a:xfrm>
            <a:off x="1976438" y="3389313"/>
            <a:ext cx="4210050" cy="755650"/>
          </a:xfrm>
          <a:prstGeom prst="roundRect">
            <a:avLst/>
          </a:prstGeom>
          <a:blipFill dpi="0" rotWithShape="1"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rgbClr val="117659"/>
              </a:solidFill>
              <a:latin typeface="+mn-lt"/>
              <a:ea typeface="+mn-ea"/>
              <a:cs typeface="+mn-ea"/>
              <a:sym typeface="+mn-lt"/>
            </a:endParaRPr>
          </a:p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kern="0" dirty="0">
                <a:solidFill>
                  <a:srgbClr val="117659"/>
                </a:solidFill>
                <a:latin typeface="+mn-lt"/>
                <a:ea typeface="+mn-ea"/>
                <a:cs typeface="+mn-ea"/>
                <a:sym typeface="+mn-lt"/>
              </a:rPr>
              <a:t>此框中选择粘贴，并选择只保留文字。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48488" y="1363663"/>
            <a:ext cx="792162" cy="6461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48488" y="2571750"/>
            <a:ext cx="79216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488" y="3779838"/>
            <a:ext cx="792162" cy="6477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idx="4294967295"/>
          </p:nvPr>
        </p:nvSpPr>
        <p:spPr>
          <a:xfrm>
            <a:off x="323528" y="24923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主要贡献与创新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animBg="1"/>
      <p:bldP spid="129" grpId="0" animBg="1"/>
      <p:bldP spid="130" grpId="0" animBg="1"/>
      <p:bldP spid="131" grpId="0" animBg="1"/>
      <p:bldP spid="134" grpId="0" animBg="1"/>
      <p:bldP spid="137" grpId="0" animBg="1"/>
      <p:bldP spid="3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3" y="2517775"/>
            <a:ext cx="3165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04298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9800" y="3205163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9800" y="3505200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800" y="3806825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研究方案可行性说明</a:t>
            </a:r>
          </a:p>
        </p:txBody>
      </p:sp>
      <p:sp>
        <p:nvSpPr>
          <p:cNvPr id="19" name="KSO_Shape"/>
          <p:cNvSpPr/>
          <p:nvPr/>
        </p:nvSpPr>
        <p:spPr bwMode="auto">
          <a:xfrm>
            <a:off x="3779838" y="3300413"/>
            <a:ext cx="422275" cy="668337"/>
          </a:xfrm>
          <a:custGeom>
            <a:avLst/>
            <a:gdLst>
              <a:gd name="T0" fmla="*/ 2147483646 w 3864"/>
              <a:gd name="T1" fmla="*/ 1817606605 h 6111"/>
              <a:gd name="T2" fmla="*/ 2147483646 w 3864"/>
              <a:gd name="T3" fmla="*/ 2147483646 h 6111"/>
              <a:gd name="T4" fmla="*/ 2147483646 w 3864"/>
              <a:gd name="T5" fmla="*/ 2147483646 h 6111"/>
              <a:gd name="T6" fmla="*/ 2147483646 w 3864"/>
              <a:gd name="T7" fmla="*/ 2147483646 h 6111"/>
              <a:gd name="T8" fmla="*/ 2147483646 w 3864"/>
              <a:gd name="T9" fmla="*/ 2147483646 h 6111"/>
              <a:gd name="T10" fmla="*/ 2147483646 w 3864"/>
              <a:gd name="T11" fmla="*/ 2147483646 h 6111"/>
              <a:gd name="T12" fmla="*/ 2147483646 w 3864"/>
              <a:gd name="T13" fmla="*/ 2147483646 h 6111"/>
              <a:gd name="T14" fmla="*/ 2147483646 w 3864"/>
              <a:gd name="T15" fmla="*/ 2147483646 h 6111"/>
              <a:gd name="T16" fmla="*/ 2147483646 w 3864"/>
              <a:gd name="T17" fmla="*/ 2147483646 h 6111"/>
              <a:gd name="T18" fmla="*/ 2147483646 w 3864"/>
              <a:gd name="T19" fmla="*/ 2147483646 h 6111"/>
              <a:gd name="T20" fmla="*/ 2147483646 w 3864"/>
              <a:gd name="T21" fmla="*/ 2147483646 h 6111"/>
              <a:gd name="T22" fmla="*/ 2147483646 w 3864"/>
              <a:gd name="T23" fmla="*/ 2147483646 h 6111"/>
              <a:gd name="T24" fmla="*/ 2147483646 w 3864"/>
              <a:gd name="T25" fmla="*/ 2147483646 h 6111"/>
              <a:gd name="T26" fmla="*/ 2147483646 w 3864"/>
              <a:gd name="T27" fmla="*/ 2147483646 h 6111"/>
              <a:gd name="T28" fmla="*/ 2147483646 w 3864"/>
              <a:gd name="T29" fmla="*/ 2147483646 h 6111"/>
              <a:gd name="T30" fmla="*/ 2147483646 w 3864"/>
              <a:gd name="T31" fmla="*/ 2147483646 h 6111"/>
              <a:gd name="T32" fmla="*/ 2147483646 w 3864"/>
              <a:gd name="T33" fmla="*/ 2147483646 h 6111"/>
              <a:gd name="T34" fmla="*/ 2147483646 w 3864"/>
              <a:gd name="T35" fmla="*/ 2147483646 h 6111"/>
              <a:gd name="T36" fmla="*/ 574134261 w 3864"/>
              <a:gd name="T37" fmla="*/ 2147483646 h 6111"/>
              <a:gd name="T38" fmla="*/ 906491754 w 3864"/>
              <a:gd name="T39" fmla="*/ 2147483646 h 6111"/>
              <a:gd name="T40" fmla="*/ 2147483646 w 3864"/>
              <a:gd name="T41" fmla="*/ 2147483646 h 6111"/>
              <a:gd name="T42" fmla="*/ 2147483646 w 3864"/>
              <a:gd name="T43" fmla="*/ 2147483646 h 6111"/>
              <a:gd name="T44" fmla="*/ 2147483646 w 3864"/>
              <a:gd name="T45" fmla="*/ 2147483646 h 6111"/>
              <a:gd name="T46" fmla="*/ 2147483646 w 3864"/>
              <a:gd name="T47" fmla="*/ 1817606605 h 6111"/>
              <a:gd name="T48" fmla="*/ 2147483646 w 3864"/>
              <a:gd name="T49" fmla="*/ 2147483646 h 6111"/>
              <a:gd name="T50" fmla="*/ 2147483646 w 3864"/>
              <a:gd name="T51" fmla="*/ 2147483646 h 6111"/>
              <a:gd name="T52" fmla="*/ 2147483646 w 3864"/>
              <a:gd name="T53" fmla="*/ 2147483646 h 6111"/>
              <a:gd name="T54" fmla="*/ 2147483646 w 3864"/>
              <a:gd name="T55" fmla="*/ 2147483646 h 6111"/>
              <a:gd name="T56" fmla="*/ 2147483646 w 3864"/>
              <a:gd name="T57" fmla="*/ 2147483646 h 6111"/>
              <a:gd name="T58" fmla="*/ 2147483646 w 3864"/>
              <a:gd name="T59" fmla="*/ 2147483646 h 6111"/>
              <a:gd name="T60" fmla="*/ 2147483646 w 3864"/>
              <a:gd name="T61" fmla="*/ 2147483646 h 6111"/>
              <a:gd name="T62" fmla="*/ 2147483646 w 3864"/>
              <a:gd name="T63" fmla="*/ 2147483646 h 6111"/>
              <a:gd name="T64" fmla="*/ 2147483646 w 3864"/>
              <a:gd name="T65" fmla="*/ 2147483646 h 6111"/>
              <a:gd name="T66" fmla="*/ 2147483646 w 3864"/>
              <a:gd name="T67" fmla="*/ 2147483646 h 6111"/>
              <a:gd name="T68" fmla="*/ 2147483646 w 3864"/>
              <a:gd name="T69" fmla="*/ 2147483646 h 6111"/>
              <a:gd name="T70" fmla="*/ 2147483646 w 3864"/>
              <a:gd name="T71" fmla="*/ 2147483646 h 6111"/>
              <a:gd name="T72" fmla="*/ 2147483646 w 3864"/>
              <a:gd name="T73" fmla="*/ 2147483646 h 6111"/>
              <a:gd name="T74" fmla="*/ 2147483646 w 3864"/>
              <a:gd name="T75" fmla="*/ 2147483646 h 6111"/>
              <a:gd name="T76" fmla="*/ 2147483646 w 3864"/>
              <a:gd name="T77" fmla="*/ 2147483646 h 6111"/>
              <a:gd name="T78" fmla="*/ 2147483646 w 3864"/>
              <a:gd name="T79" fmla="*/ 2147483646 h 6111"/>
              <a:gd name="T80" fmla="*/ 2147483646 w 3864"/>
              <a:gd name="T81" fmla="*/ 2147483646 h 6111"/>
              <a:gd name="T82" fmla="*/ 2147483646 w 3864"/>
              <a:gd name="T83" fmla="*/ 2147483646 h 6111"/>
              <a:gd name="T84" fmla="*/ 2147483646 w 3864"/>
              <a:gd name="T85" fmla="*/ 2147483646 h 6111"/>
              <a:gd name="T86" fmla="*/ 2147483646 w 3864"/>
              <a:gd name="T87" fmla="*/ 2147483646 h 6111"/>
              <a:gd name="T88" fmla="*/ 2147483646 w 3864"/>
              <a:gd name="T89" fmla="*/ 2147483646 h 6111"/>
              <a:gd name="T90" fmla="*/ 2147483646 w 3864"/>
              <a:gd name="T91" fmla="*/ 2147483646 h 6111"/>
              <a:gd name="T92" fmla="*/ 2147483646 w 3864"/>
              <a:gd name="T93" fmla="*/ 2147483646 h 6111"/>
              <a:gd name="T94" fmla="*/ 2147483646 w 3864"/>
              <a:gd name="T95" fmla="*/ 2147483646 h 6111"/>
              <a:gd name="T96" fmla="*/ 2147483646 w 3864"/>
              <a:gd name="T97" fmla="*/ 2147483646 h 6111"/>
              <a:gd name="T98" fmla="*/ 2147483646 w 3864"/>
              <a:gd name="T99" fmla="*/ 2147483646 h 6111"/>
              <a:gd name="T100" fmla="*/ 2147483646 w 3864"/>
              <a:gd name="T101" fmla="*/ 2147483646 h 6111"/>
              <a:gd name="T102" fmla="*/ 2147483646 w 3864"/>
              <a:gd name="T103" fmla="*/ 2147483646 h 6111"/>
              <a:gd name="T104" fmla="*/ 2147483646 w 3864"/>
              <a:gd name="T105" fmla="*/ 2147483646 h 6111"/>
              <a:gd name="T106" fmla="*/ 2147483646 w 3864"/>
              <a:gd name="T107" fmla="*/ 2147483646 h 6111"/>
              <a:gd name="T108" fmla="*/ 2147483646 w 3864"/>
              <a:gd name="T109" fmla="*/ 2147483646 h 6111"/>
              <a:gd name="T110" fmla="*/ 2147483646 w 3864"/>
              <a:gd name="T111" fmla="*/ 2147483646 h 6111"/>
              <a:gd name="T112" fmla="*/ 2147483646 w 3864"/>
              <a:gd name="T113" fmla="*/ 2147483646 h 6111"/>
              <a:gd name="T114" fmla="*/ 2147483646 w 3864"/>
              <a:gd name="T115" fmla="*/ 2147483646 h 6111"/>
              <a:gd name="T116" fmla="*/ 2147483646 w 3864"/>
              <a:gd name="T117" fmla="*/ 2147483646 h 6111"/>
              <a:gd name="T118" fmla="*/ 2147483646 w 3864"/>
              <a:gd name="T119" fmla="*/ 2147483646 h 611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3864" h="6111">
                <a:moveTo>
                  <a:pt x="1932" y="0"/>
                </a:moveTo>
                <a:lnTo>
                  <a:pt x="1932" y="0"/>
                </a:lnTo>
                <a:lnTo>
                  <a:pt x="1982" y="0"/>
                </a:lnTo>
                <a:lnTo>
                  <a:pt x="2031" y="2"/>
                </a:lnTo>
                <a:lnTo>
                  <a:pt x="2081" y="5"/>
                </a:lnTo>
                <a:lnTo>
                  <a:pt x="2129" y="9"/>
                </a:lnTo>
                <a:lnTo>
                  <a:pt x="2178" y="15"/>
                </a:lnTo>
                <a:lnTo>
                  <a:pt x="2226" y="22"/>
                </a:lnTo>
                <a:lnTo>
                  <a:pt x="2273" y="30"/>
                </a:lnTo>
                <a:lnTo>
                  <a:pt x="2321" y="39"/>
                </a:lnTo>
                <a:lnTo>
                  <a:pt x="2367" y="48"/>
                </a:lnTo>
                <a:lnTo>
                  <a:pt x="2415" y="60"/>
                </a:lnTo>
                <a:lnTo>
                  <a:pt x="2460" y="73"/>
                </a:lnTo>
                <a:lnTo>
                  <a:pt x="2507" y="87"/>
                </a:lnTo>
                <a:lnTo>
                  <a:pt x="2551" y="101"/>
                </a:lnTo>
                <a:lnTo>
                  <a:pt x="2596" y="117"/>
                </a:lnTo>
                <a:lnTo>
                  <a:pt x="2640" y="133"/>
                </a:lnTo>
                <a:lnTo>
                  <a:pt x="2683" y="152"/>
                </a:lnTo>
                <a:lnTo>
                  <a:pt x="2727" y="170"/>
                </a:lnTo>
                <a:lnTo>
                  <a:pt x="2769" y="190"/>
                </a:lnTo>
                <a:lnTo>
                  <a:pt x="2811" y="211"/>
                </a:lnTo>
                <a:lnTo>
                  <a:pt x="2853" y="233"/>
                </a:lnTo>
                <a:lnTo>
                  <a:pt x="2893" y="255"/>
                </a:lnTo>
                <a:lnTo>
                  <a:pt x="2934" y="279"/>
                </a:lnTo>
                <a:lnTo>
                  <a:pt x="2973" y="304"/>
                </a:lnTo>
                <a:lnTo>
                  <a:pt x="3012" y="329"/>
                </a:lnTo>
                <a:lnTo>
                  <a:pt x="3050" y="356"/>
                </a:lnTo>
                <a:lnTo>
                  <a:pt x="3087" y="383"/>
                </a:lnTo>
                <a:lnTo>
                  <a:pt x="3124" y="412"/>
                </a:lnTo>
                <a:lnTo>
                  <a:pt x="3160" y="441"/>
                </a:lnTo>
                <a:lnTo>
                  <a:pt x="3196" y="471"/>
                </a:lnTo>
                <a:lnTo>
                  <a:pt x="3231" y="501"/>
                </a:lnTo>
                <a:lnTo>
                  <a:pt x="3265" y="532"/>
                </a:lnTo>
                <a:lnTo>
                  <a:pt x="3297" y="565"/>
                </a:lnTo>
                <a:lnTo>
                  <a:pt x="3330" y="599"/>
                </a:lnTo>
                <a:lnTo>
                  <a:pt x="3362" y="632"/>
                </a:lnTo>
                <a:lnTo>
                  <a:pt x="3393" y="667"/>
                </a:lnTo>
                <a:lnTo>
                  <a:pt x="3423" y="702"/>
                </a:lnTo>
                <a:lnTo>
                  <a:pt x="3452" y="739"/>
                </a:lnTo>
                <a:lnTo>
                  <a:pt x="3480" y="775"/>
                </a:lnTo>
                <a:lnTo>
                  <a:pt x="3507" y="813"/>
                </a:lnTo>
                <a:lnTo>
                  <a:pt x="3534" y="852"/>
                </a:lnTo>
                <a:lnTo>
                  <a:pt x="3560" y="890"/>
                </a:lnTo>
                <a:lnTo>
                  <a:pt x="3584" y="930"/>
                </a:lnTo>
                <a:lnTo>
                  <a:pt x="3607" y="970"/>
                </a:lnTo>
                <a:lnTo>
                  <a:pt x="3631" y="1011"/>
                </a:lnTo>
                <a:lnTo>
                  <a:pt x="3653" y="1051"/>
                </a:lnTo>
                <a:lnTo>
                  <a:pt x="3674" y="1094"/>
                </a:lnTo>
                <a:lnTo>
                  <a:pt x="3693" y="1136"/>
                </a:lnTo>
                <a:lnTo>
                  <a:pt x="3712" y="1179"/>
                </a:lnTo>
                <a:lnTo>
                  <a:pt x="3729" y="1223"/>
                </a:lnTo>
                <a:lnTo>
                  <a:pt x="3747" y="1267"/>
                </a:lnTo>
                <a:lnTo>
                  <a:pt x="3762" y="1312"/>
                </a:lnTo>
                <a:lnTo>
                  <a:pt x="3777" y="1357"/>
                </a:lnTo>
                <a:lnTo>
                  <a:pt x="3791" y="1402"/>
                </a:lnTo>
                <a:lnTo>
                  <a:pt x="3802" y="1449"/>
                </a:lnTo>
                <a:lnTo>
                  <a:pt x="3814" y="1495"/>
                </a:lnTo>
                <a:lnTo>
                  <a:pt x="3824" y="1543"/>
                </a:lnTo>
                <a:lnTo>
                  <a:pt x="3834" y="1589"/>
                </a:lnTo>
                <a:lnTo>
                  <a:pt x="3842" y="1638"/>
                </a:lnTo>
                <a:lnTo>
                  <a:pt x="3848" y="1685"/>
                </a:lnTo>
                <a:lnTo>
                  <a:pt x="3853" y="1734"/>
                </a:lnTo>
                <a:lnTo>
                  <a:pt x="3858" y="1783"/>
                </a:lnTo>
                <a:lnTo>
                  <a:pt x="3862" y="1832"/>
                </a:lnTo>
                <a:lnTo>
                  <a:pt x="3863" y="1882"/>
                </a:lnTo>
                <a:lnTo>
                  <a:pt x="3864" y="1932"/>
                </a:lnTo>
                <a:lnTo>
                  <a:pt x="3863" y="1999"/>
                </a:lnTo>
                <a:lnTo>
                  <a:pt x="3859" y="2065"/>
                </a:lnTo>
                <a:lnTo>
                  <a:pt x="3853" y="2130"/>
                </a:lnTo>
                <a:lnTo>
                  <a:pt x="3845" y="2195"/>
                </a:lnTo>
                <a:lnTo>
                  <a:pt x="3836" y="2260"/>
                </a:lnTo>
                <a:lnTo>
                  <a:pt x="3823" y="2324"/>
                </a:lnTo>
                <a:lnTo>
                  <a:pt x="3809" y="2387"/>
                </a:lnTo>
                <a:lnTo>
                  <a:pt x="3793" y="2449"/>
                </a:lnTo>
                <a:lnTo>
                  <a:pt x="3776" y="2511"/>
                </a:lnTo>
                <a:lnTo>
                  <a:pt x="3755" y="2571"/>
                </a:lnTo>
                <a:lnTo>
                  <a:pt x="3733" y="2631"/>
                </a:lnTo>
                <a:lnTo>
                  <a:pt x="3709" y="2690"/>
                </a:lnTo>
                <a:lnTo>
                  <a:pt x="3683" y="2747"/>
                </a:lnTo>
                <a:lnTo>
                  <a:pt x="3656" y="2804"/>
                </a:lnTo>
                <a:lnTo>
                  <a:pt x="3626" y="2859"/>
                </a:lnTo>
                <a:lnTo>
                  <a:pt x="3596" y="2914"/>
                </a:lnTo>
                <a:lnTo>
                  <a:pt x="3566" y="2963"/>
                </a:lnTo>
                <a:lnTo>
                  <a:pt x="3534" y="3011"/>
                </a:lnTo>
                <a:lnTo>
                  <a:pt x="3502" y="3058"/>
                </a:lnTo>
                <a:lnTo>
                  <a:pt x="3467" y="3103"/>
                </a:lnTo>
                <a:lnTo>
                  <a:pt x="3432" y="3148"/>
                </a:lnTo>
                <a:lnTo>
                  <a:pt x="3395" y="3193"/>
                </a:lnTo>
                <a:lnTo>
                  <a:pt x="3358" y="3234"/>
                </a:lnTo>
                <a:lnTo>
                  <a:pt x="3318" y="3276"/>
                </a:lnTo>
                <a:lnTo>
                  <a:pt x="3278" y="3317"/>
                </a:lnTo>
                <a:lnTo>
                  <a:pt x="3237" y="3356"/>
                </a:lnTo>
                <a:lnTo>
                  <a:pt x="3194" y="3393"/>
                </a:lnTo>
                <a:lnTo>
                  <a:pt x="3150" y="3431"/>
                </a:lnTo>
                <a:lnTo>
                  <a:pt x="3106" y="3465"/>
                </a:lnTo>
                <a:lnTo>
                  <a:pt x="3059" y="3500"/>
                </a:lnTo>
                <a:lnTo>
                  <a:pt x="3013" y="3533"/>
                </a:lnTo>
                <a:lnTo>
                  <a:pt x="2965" y="3564"/>
                </a:lnTo>
                <a:lnTo>
                  <a:pt x="2965" y="3763"/>
                </a:lnTo>
                <a:lnTo>
                  <a:pt x="3040" y="3756"/>
                </a:lnTo>
                <a:lnTo>
                  <a:pt x="3184" y="3744"/>
                </a:lnTo>
                <a:lnTo>
                  <a:pt x="3240" y="3879"/>
                </a:lnTo>
                <a:lnTo>
                  <a:pt x="3257" y="3921"/>
                </a:lnTo>
                <a:lnTo>
                  <a:pt x="3272" y="3961"/>
                </a:lnTo>
                <a:lnTo>
                  <a:pt x="3283" y="4003"/>
                </a:lnTo>
                <a:lnTo>
                  <a:pt x="3293" y="4044"/>
                </a:lnTo>
                <a:lnTo>
                  <a:pt x="3301" y="4084"/>
                </a:lnTo>
                <a:lnTo>
                  <a:pt x="3305" y="4125"/>
                </a:lnTo>
                <a:lnTo>
                  <a:pt x="3309" y="4166"/>
                </a:lnTo>
                <a:lnTo>
                  <a:pt x="3310" y="4206"/>
                </a:lnTo>
                <a:lnTo>
                  <a:pt x="3309" y="4248"/>
                </a:lnTo>
                <a:lnTo>
                  <a:pt x="3305" y="4289"/>
                </a:lnTo>
                <a:lnTo>
                  <a:pt x="3300" y="4329"/>
                </a:lnTo>
                <a:lnTo>
                  <a:pt x="3292" y="4370"/>
                </a:lnTo>
                <a:lnTo>
                  <a:pt x="3282" y="4409"/>
                </a:lnTo>
                <a:lnTo>
                  <a:pt x="3269" y="4449"/>
                </a:lnTo>
                <a:lnTo>
                  <a:pt x="3256" y="4487"/>
                </a:lnTo>
                <a:lnTo>
                  <a:pt x="3239" y="4527"/>
                </a:lnTo>
                <a:lnTo>
                  <a:pt x="3224" y="4560"/>
                </a:lnTo>
                <a:lnTo>
                  <a:pt x="3240" y="4600"/>
                </a:lnTo>
                <a:lnTo>
                  <a:pt x="3257" y="4642"/>
                </a:lnTo>
                <a:lnTo>
                  <a:pt x="3272" y="4682"/>
                </a:lnTo>
                <a:lnTo>
                  <a:pt x="3283" y="4724"/>
                </a:lnTo>
                <a:lnTo>
                  <a:pt x="3293" y="4765"/>
                </a:lnTo>
                <a:lnTo>
                  <a:pt x="3301" y="4805"/>
                </a:lnTo>
                <a:lnTo>
                  <a:pt x="3305" y="4846"/>
                </a:lnTo>
                <a:lnTo>
                  <a:pt x="3309" y="4888"/>
                </a:lnTo>
                <a:lnTo>
                  <a:pt x="3310" y="4927"/>
                </a:lnTo>
                <a:lnTo>
                  <a:pt x="3309" y="4969"/>
                </a:lnTo>
                <a:lnTo>
                  <a:pt x="3305" y="5010"/>
                </a:lnTo>
                <a:lnTo>
                  <a:pt x="3300" y="5050"/>
                </a:lnTo>
                <a:lnTo>
                  <a:pt x="3292" y="5091"/>
                </a:lnTo>
                <a:lnTo>
                  <a:pt x="3282" y="5130"/>
                </a:lnTo>
                <a:lnTo>
                  <a:pt x="3269" y="5170"/>
                </a:lnTo>
                <a:lnTo>
                  <a:pt x="3256" y="5209"/>
                </a:lnTo>
                <a:lnTo>
                  <a:pt x="3239" y="5248"/>
                </a:lnTo>
                <a:lnTo>
                  <a:pt x="3191" y="5356"/>
                </a:lnTo>
                <a:lnTo>
                  <a:pt x="3073" y="5366"/>
                </a:lnTo>
                <a:lnTo>
                  <a:pt x="886" y="5559"/>
                </a:lnTo>
                <a:lnTo>
                  <a:pt x="735" y="5573"/>
                </a:lnTo>
                <a:lnTo>
                  <a:pt x="681" y="5430"/>
                </a:lnTo>
                <a:lnTo>
                  <a:pt x="668" y="5395"/>
                </a:lnTo>
                <a:lnTo>
                  <a:pt x="656" y="5359"/>
                </a:lnTo>
                <a:lnTo>
                  <a:pt x="646" y="5323"/>
                </a:lnTo>
                <a:lnTo>
                  <a:pt x="636" y="5286"/>
                </a:lnTo>
                <a:lnTo>
                  <a:pt x="628" y="5249"/>
                </a:lnTo>
                <a:lnTo>
                  <a:pt x="623" y="5210"/>
                </a:lnTo>
                <a:lnTo>
                  <a:pt x="618" y="5172"/>
                </a:lnTo>
                <a:lnTo>
                  <a:pt x="616" y="5133"/>
                </a:lnTo>
                <a:lnTo>
                  <a:pt x="614" y="5091"/>
                </a:lnTo>
                <a:lnTo>
                  <a:pt x="617" y="5049"/>
                </a:lnTo>
                <a:lnTo>
                  <a:pt x="621" y="5006"/>
                </a:lnTo>
                <a:lnTo>
                  <a:pt x="628" y="4963"/>
                </a:lnTo>
                <a:lnTo>
                  <a:pt x="633" y="4941"/>
                </a:lnTo>
                <a:lnTo>
                  <a:pt x="638" y="4919"/>
                </a:lnTo>
                <a:lnTo>
                  <a:pt x="645" y="4897"/>
                </a:lnTo>
                <a:lnTo>
                  <a:pt x="652" y="4875"/>
                </a:lnTo>
                <a:lnTo>
                  <a:pt x="659" y="4853"/>
                </a:lnTo>
                <a:lnTo>
                  <a:pt x="668" y="4831"/>
                </a:lnTo>
                <a:lnTo>
                  <a:pt x="677" y="4808"/>
                </a:lnTo>
                <a:lnTo>
                  <a:pt x="688" y="4786"/>
                </a:lnTo>
                <a:lnTo>
                  <a:pt x="700" y="4759"/>
                </a:lnTo>
                <a:lnTo>
                  <a:pt x="681" y="4709"/>
                </a:lnTo>
                <a:lnTo>
                  <a:pt x="668" y="4674"/>
                </a:lnTo>
                <a:lnTo>
                  <a:pt x="656" y="4638"/>
                </a:lnTo>
                <a:lnTo>
                  <a:pt x="646" y="4602"/>
                </a:lnTo>
                <a:lnTo>
                  <a:pt x="636" y="4565"/>
                </a:lnTo>
                <a:lnTo>
                  <a:pt x="628" y="4528"/>
                </a:lnTo>
                <a:lnTo>
                  <a:pt x="623" y="4489"/>
                </a:lnTo>
                <a:lnTo>
                  <a:pt x="618" y="4451"/>
                </a:lnTo>
                <a:lnTo>
                  <a:pt x="616" y="4412"/>
                </a:lnTo>
                <a:lnTo>
                  <a:pt x="614" y="4370"/>
                </a:lnTo>
                <a:lnTo>
                  <a:pt x="617" y="4327"/>
                </a:lnTo>
                <a:lnTo>
                  <a:pt x="621" y="4285"/>
                </a:lnTo>
                <a:lnTo>
                  <a:pt x="628" y="4242"/>
                </a:lnTo>
                <a:lnTo>
                  <a:pt x="633" y="4220"/>
                </a:lnTo>
                <a:lnTo>
                  <a:pt x="638" y="4198"/>
                </a:lnTo>
                <a:lnTo>
                  <a:pt x="645" y="4176"/>
                </a:lnTo>
                <a:lnTo>
                  <a:pt x="652" y="4154"/>
                </a:lnTo>
                <a:lnTo>
                  <a:pt x="659" y="4132"/>
                </a:lnTo>
                <a:lnTo>
                  <a:pt x="668" y="4110"/>
                </a:lnTo>
                <a:lnTo>
                  <a:pt x="677" y="4087"/>
                </a:lnTo>
                <a:lnTo>
                  <a:pt x="688" y="4064"/>
                </a:lnTo>
                <a:lnTo>
                  <a:pt x="736" y="3960"/>
                </a:lnTo>
                <a:lnTo>
                  <a:pt x="851" y="3950"/>
                </a:lnTo>
                <a:lnTo>
                  <a:pt x="934" y="3943"/>
                </a:lnTo>
                <a:lnTo>
                  <a:pt x="934" y="3586"/>
                </a:lnTo>
                <a:lnTo>
                  <a:pt x="885" y="3555"/>
                </a:lnTo>
                <a:lnTo>
                  <a:pt x="836" y="3522"/>
                </a:lnTo>
                <a:lnTo>
                  <a:pt x="789" y="3489"/>
                </a:lnTo>
                <a:lnTo>
                  <a:pt x="742" y="3454"/>
                </a:lnTo>
                <a:lnTo>
                  <a:pt x="697" y="3417"/>
                </a:lnTo>
                <a:lnTo>
                  <a:pt x="653" y="3378"/>
                </a:lnTo>
                <a:lnTo>
                  <a:pt x="610" y="3340"/>
                </a:lnTo>
                <a:lnTo>
                  <a:pt x="568" y="3299"/>
                </a:lnTo>
                <a:lnTo>
                  <a:pt x="527" y="3258"/>
                </a:lnTo>
                <a:lnTo>
                  <a:pt x="488" y="3215"/>
                </a:lnTo>
                <a:lnTo>
                  <a:pt x="450" y="3170"/>
                </a:lnTo>
                <a:lnTo>
                  <a:pt x="414" y="3125"/>
                </a:lnTo>
                <a:lnTo>
                  <a:pt x="378" y="3079"/>
                </a:lnTo>
                <a:lnTo>
                  <a:pt x="344" y="3031"/>
                </a:lnTo>
                <a:lnTo>
                  <a:pt x="311" y="2982"/>
                </a:lnTo>
                <a:lnTo>
                  <a:pt x="280" y="2934"/>
                </a:lnTo>
                <a:lnTo>
                  <a:pt x="248" y="2878"/>
                </a:lnTo>
                <a:lnTo>
                  <a:pt x="217" y="2821"/>
                </a:lnTo>
                <a:lnTo>
                  <a:pt x="188" y="2763"/>
                </a:lnTo>
                <a:lnTo>
                  <a:pt x="162" y="2705"/>
                </a:lnTo>
                <a:lnTo>
                  <a:pt x="136" y="2644"/>
                </a:lnTo>
                <a:lnTo>
                  <a:pt x="113" y="2584"/>
                </a:lnTo>
                <a:lnTo>
                  <a:pt x="92" y="2523"/>
                </a:lnTo>
                <a:lnTo>
                  <a:pt x="73" y="2460"/>
                </a:lnTo>
                <a:lnTo>
                  <a:pt x="56" y="2396"/>
                </a:lnTo>
                <a:lnTo>
                  <a:pt x="42" y="2332"/>
                </a:lnTo>
                <a:lnTo>
                  <a:pt x="29" y="2267"/>
                </a:lnTo>
                <a:lnTo>
                  <a:pt x="19" y="2201"/>
                </a:lnTo>
                <a:lnTo>
                  <a:pt x="11" y="2135"/>
                </a:lnTo>
                <a:lnTo>
                  <a:pt x="5" y="2067"/>
                </a:lnTo>
                <a:lnTo>
                  <a:pt x="1" y="2000"/>
                </a:lnTo>
                <a:lnTo>
                  <a:pt x="0" y="1932"/>
                </a:lnTo>
                <a:lnTo>
                  <a:pt x="0" y="1882"/>
                </a:lnTo>
                <a:lnTo>
                  <a:pt x="3" y="1832"/>
                </a:lnTo>
                <a:lnTo>
                  <a:pt x="5" y="1783"/>
                </a:lnTo>
                <a:lnTo>
                  <a:pt x="10" y="1734"/>
                </a:lnTo>
                <a:lnTo>
                  <a:pt x="15" y="1685"/>
                </a:lnTo>
                <a:lnTo>
                  <a:pt x="22" y="1638"/>
                </a:lnTo>
                <a:lnTo>
                  <a:pt x="30" y="1589"/>
                </a:lnTo>
                <a:lnTo>
                  <a:pt x="39" y="1543"/>
                </a:lnTo>
                <a:lnTo>
                  <a:pt x="49" y="1495"/>
                </a:lnTo>
                <a:lnTo>
                  <a:pt x="61" y="1449"/>
                </a:lnTo>
                <a:lnTo>
                  <a:pt x="73" y="1402"/>
                </a:lnTo>
                <a:lnTo>
                  <a:pt x="86" y="1357"/>
                </a:lnTo>
                <a:lnTo>
                  <a:pt x="101" y="1312"/>
                </a:lnTo>
                <a:lnTo>
                  <a:pt x="118" y="1267"/>
                </a:lnTo>
                <a:lnTo>
                  <a:pt x="134" y="1223"/>
                </a:lnTo>
                <a:lnTo>
                  <a:pt x="151" y="1179"/>
                </a:lnTo>
                <a:lnTo>
                  <a:pt x="171" y="1136"/>
                </a:lnTo>
                <a:lnTo>
                  <a:pt x="191" y="1094"/>
                </a:lnTo>
                <a:lnTo>
                  <a:pt x="212" y="1051"/>
                </a:lnTo>
                <a:lnTo>
                  <a:pt x="232" y="1011"/>
                </a:lnTo>
                <a:lnTo>
                  <a:pt x="256" y="970"/>
                </a:lnTo>
                <a:lnTo>
                  <a:pt x="279" y="930"/>
                </a:lnTo>
                <a:lnTo>
                  <a:pt x="304" y="890"/>
                </a:lnTo>
                <a:lnTo>
                  <a:pt x="330" y="852"/>
                </a:lnTo>
                <a:lnTo>
                  <a:pt x="357" y="813"/>
                </a:lnTo>
                <a:lnTo>
                  <a:pt x="383" y="775"/>
                </a:lnTo>
                <a:lnTo>
                  <a:pt x="411" y="739"/>
                </a:lnTo>
                <a:lnTo>
                  <a:pt x="441" y="702"/>
                </a:lnTo>
                <a:lnTo>
                  <a:pt x="470" y="667"/>
                </a:lnTo>
                <a:lnTo>
                  <a:pt x="502" y="632"/>
                </a:lnTo>
                <a:lnTo>
                  <a:pt x="533" y="599"/>
                </a:lnTo>
                <a:lnTo>
                  <a:pt x="566" y="565"/>
                </a:lnTo>
                <a:lnTo>
                  <a:pt x="599" y="532"/>
                </a:lnTo>
                <a:lnTo>
                  <a:pt x="633" y="501"/>
                </a:lnTo>
                <a:lnTo>
                  <a:pt x="668" y="471"/>
                </a:lnTo>
                <a:lnTo>
                  <a:pt x="703" y="441"/>
                </a:lnTo>
                <a:lnTo>
                  <a:pt x="739" y="412"/>
                </a:lnTo>
                <a:lnTo>
                  <a:pt x="776" y="383"/>
                </a:lnTo>
                <a:lnTo>
                  <a:pt x="813" y="356"/>
                </a:lnTo>
                <a:lnTo>
                  <a:pt x="851" y="329"/>
                </a:lnTo>
                <a:lnTo>
                  <a:pt x="891" y="304"/>
                </a:lnTo>
                <a:lnTo>
                  <a:pt x="930" y="279"/>
                </a:lnTo>
                <a:lnTo>
                  <a:pt x="970" y="255"/>
                </a:lnTo>
                <a:lnTo>
                  <a:pt x="1010" y="233"/>
                </a:lnTo>
                <a:lnTo>
                  <a:pt x="1052" y="211"/>
                </a:lnTo>
                <a:lnTo>
                  <a:pt x="1094" y="190"/>
                </a:lnTo>
                <a:lnTo>
                  <a:pt x="1137" y="170"/>
                </a:lnTo>
                <a:lnTo>
                  <a:pt x="1180" y="152"/>
                </a:lnTo>
                <a:lnTo>
                  <a:pt x="1224" y="133"/>
                </a:lnTo>
                <a:lnTo>
                  <a:pt x="1268" y="117"/>
                </a:lnTo>
                <a:lnTo>
                  <a:pt x="1312" y="101"/>
                </a:lnTo>
                <a:lnTo>
                  <a:pt x="1357" y="87"/>
                </a:lnTo>
                <a:lnTo>
                  <a:pt x="1403" y="73"/>
                </a:lnTo>
                <a:lnTo>
                  <a:pt x="1449" y="60"/>
                </a:lnTo>
                <a:lnTo>
                  <a:pt x="1496" y="48"/>
                </a:lnTo>
                <a:lnTo>
                  <a:pt x="1542" y="39"/>
                </a:lnTo>
                <a:lnTo>
                  <a:pt x="1590" y="30"/>
                </a:lnTo>
                <a:lnTo>
                  <a:pt x="1637" y="22"/>
                </a:lnTo>
                <a:lnTo>
                  <a:pt x="1686" y="15"/>
                </a:lnTo>
                <a:lnTo>
                  <a:pt x="1735" y="9"/>
                </a:lnTo>
                <a:lnTo>
                  <a:pt x="1783" y="5"/>
                </a:lnTo>
                <a:lnTo>
                  <a:pt x="1832" y="2"/>
                </a:lnTo>
                <a:lnTo>
                  <a:pt x="1882" y="0"/>
                </a:lnTo>
                <a:lnTo>
                  <a:pt x="1932" y="0"/>
                </a:lnTo>
                <a:close/>
                <a:moveTo>
                  <a:pt x="1507" y="2300"/>
                </a:moveTo>
                <a:lnTo>
                  <a:pt x="1507" y="2300"/>
                </a:lnTo>
                <a:lnTo>
                  <a:pt x="1533" y="2310"/>
                </a:lnTo>
                <a:lnTo>
                  <a:pt x="1557" y="2318"/>
                </a:lnTo>
                <a:lnTo>
                  <a:pt x="1569" y="2321"/>
                </a:lnTo>
                <a:lnTo>
                  <a:pt x="1580" y="2323"/>
                </a:lnTo>
                <a:lnTo>
                  <a:pt x="1592" y="2324"/>
                </a:lnTo>
                <a:lnTo>
                  <a:pt x="1604" y="2324"/>
                </a:lnTo>
                <a:lnTo>
                  <a:pt x="1619" y="2324"/>
                </a:lnTo>
                <a:lnTo>
                  <a:pt x="1633" y="2322"/>
                </a:lnTo>
                <a:lnTo>
                  <a:pt x="1648" y="2318"/>
                </a:lnTo>
                <a:lnTo>
                  <a:pt x="1663" y="2314"/>
                </a:lnTo>
                <a:lnTo>
                  <a:pt x="1677" y="2308"/>
                </a:lnTo>
                <a:lnTo>
                  <a:pt x="1691" y="2300"/>
                </a:lnTo>
                <a:lnTo>
                  <a:pt x="1705" y="2289"/>
                </a:lnTo>
                <a:lnTo>
                  <a:pt x="1718" y="2279"/>
                </a:lnTo>
                <a:lnTo>
                  <a:pt x="1750" y="2251"/>
                </a:lnTo>
                <a:lnTo>
                  <a:pt x="1782" y="2276"/>
                </a:lnTo>
                <a:lnTo>
                  <a:pt x="1801" y="2290"/>
                </a:lnTo>
                <a:lnTo>
                  <a:pt x="1819" y="2303"/>
                </a:lnTo>
                <a:lnTo>
                  <a:pt x="1838" y="2314"/>
                </a:lnTo>
                <a:lnTo>
                  <a:pt x="1855" y="2323"/>
                </a:lnTo>
                <a:lnTo>
                  <a:pt x="1873" y="2330"/>
                </a:lnTo>
                <a:lnTo>
                  <a:pt x="1890" y="2336"/>
                </a:lnTo>
                <a:lnTo>
                  <a:pt x="1908" y="2339"/>
                </a:lnTo>
                <a:lnTo>
                  <a:pt x="1924" y="2340"/>
                </a:lnTo>
                <a:lnTo>
                  <a:pt x="1939" y="2340"/>
                </a:lnTo>
                <a:lnTo>
                  <a:pt x="1954" y="2338"/>
                </a:lnTo>
                <a:lnTo>
                  <a:pt x="1969" y="2333"/>
                </a:lnTo>
                <a:lnTo>
                  <a:pt x="1984" y="2328"/>
                </a:lnTo>
                <a:lnTo>
                  <a:pt x="1999" y="2319"/>
                </a:lnTo>
                <a:lnTo>
                  <a:pt x="2013" y="2309"/>
                </a:lnTo>
                <a:lnTo>
                  <a:pt x="2028" y="2296"/>
                </a:lnTo>
                <a:lnTo>
                  <a:pt x="2044" y="2282"/>
                </a:lnTo>
                <a:lnTo>
                  <a:pt x="2077" y="2246"/>
                </a:lnTo>
                <a:lnTo>
                  <a:pt x="2113" y="2279"/>
                </a:lnTo>
                <a:lnTo>
                  <a:pt x="2134" y="2295"/>
                </a:lnTo>
                <a:lnTo>
                  <a:pt x="2154" y="2308"/>
                </a:lnTo>
                <a:lnTo>
                  <a:pt x="2175" y="2319"/>
                </a:lnTo>
                <a:lnTo>
                  <a:pt x="2194" y="2326"/>
                </a:lnTo>
                <a:lnTo>
                  <a:pt x="2215" y="2332"/>
                </a:lnTo>
                <a:lnTo>
                  <a:pt x="2235" y="2336"/>
                </a:lnTo>
                <a:lnTo>
                  <a:pt x="2255" y="2337"/>
                </a:lnTo>
                <a:lnTo>
                  <a:pt x="2275" y="2336"/>
                </a:lnTo>
                <a:lnTo>
                  <a:pt x="2291" y="2333"/>
                </a:lnTo>
                <a:lnTo>
                  <a:pt x="2308" y="2330"/>
                </a:lnTo>
                <a:lnTo>
                  <a:pt x="2324" y="2325"/>
                </a:lnTo>
                <a:lnTo>
                  <a:pt x="2342" y="2319"/>
                </a:lnTo>
                <a:lnTo>
                  <a:pt x="2359" y="2314"/>
                </a:lnTo>
                <a:lnTo>
                  <a:pt x="2377" y="2307"/>
                </a:lnTo>
                <a:lnTo>
                  <a:pt x="2412" y="2290"/>
                </a:lnTo>
                <a:lnTo>
                  <a:pt x="2484" y="2175"/>
                </a:lnTo>
                <a:lnTo>
                  <a:pt x="2653" y="2281"/>
                </a:lnTo>
                <a:lnTo>
                  <a:pt x="2239" y="2948"/>
                </a:lnTo>
                <a:lnTo>
                  <a:pt x="2239" y="3826"/>
                </a:lnTo>
                <a:lnTo>
                  <a:pt x="2564" y="3799"/>
                </a:lnTo>
                <a:lnTo>
                  <a:pt x="2564" y="3450"/>
                </a:lnTo>
                <a:lnTo>
                  <a:pt x="2564" y="3332"/>
                </a:lnTo>
                <a:lnTo>
                  <a:pt x="2668" y="3274"/>
                </a:lnTo>
                <a:lnTo>
                  <a:pt x="2712" y="3248"/>
                </a:lnTo>
                <a:lnTo>
                  <a:pt x="2756" y="3222"/>
                </a:lnTo>
                <a:lnTo>
                  <a:pt x="2799" y="3194"/>
                </a:lnTo>
                <a:lnTo>
                  <a:pt x="2841" y="3163"/>
                </a:lnTo>
                <a:lnTo>
                  <a:pt x="2882" y="3132"/>
                </a:lnTo>
                <a:lnTo>
                  <a:pt x="2921" y="3100"/>
                </a:lnTo>
                <a:lnTo>
                  <a:pt x="2960" y="3066"/>
                </a:lnTo>
                <a:lnTo>
                  <a:pt x="2997" y="3031"/>
                </a:lnTo>
                <a:lnTo>
                  <a:pt x="3033" y="2995"/>
                </a:lnTo>
                <a:lnTo>
                  <a:pt x="3067" y="2958"/>
                </a:lnTo>
                <a:lnTo>
                  <a:pt x="3101" y="2918"/>
                </a:lnTo>
                <a:lnTo>
                  <a:pt x="3134" y="2879"/>
                </a:lnTo>
                <a:lnTo>
                  <a:pt x="3165" y="2838"/>
                </a:lnTo>
                <a:lnTo>
                  <a:pt x="3195" y="2797"/>
                </a:lnTo>
                <a:lnTo>
                  <a:pt x="3223" y="2754"/>
                </a:lnTo>
                <a:lnTo>
                  <a:pt x="3250" y="2711"/>
                </a:lnTo>
                <a:lnTo>
                  <a:pt x="3275" y="2667"/>
                </a:lnTo>
                <a:lnTo>
                  <a:pt x="3299" y="2624"/>
                </a:lnTo>
                <a:lnTo>
                  <a:pt x="3319" y="2578"/>
                </a:lnTo>
                <a:lnTo>
                  <a:pt x="3340" y="2533"/>
                </a:lnTo>
                <a:lnTo>
                  <a:pt x="3359" y="2487"/>
                </a:lnTo>
                <a:lnTo>
                  <a:pt x="3376" y="2439"/>
                </a:lnTo>
                <a:lnTo>
                  <a:pt x="3393" y="2391"/>
                </a:lnTo>
                <a:lnTo>
                  <a:pt x="3406" y="2343"/>
                </a:lnTo>
                <a:lnTo>
                  <a:pt x="3419" y="2293"/>
                </a:lnTo>
                <a:lnTo>
                  <a:pt x="3431" y="2243"/>
                </a:lnTo>
                <a:lnTo>
                  <a:pt x="3440" y="2193"/>
                </a:lnTo>
                <a:lnTo>
                  <a:pt x="3448" y="2142"/>
                </a:lnTo>
                <a:lnTo>
                  <a:pt x="3454" y="2089"/>
                </a:lnTo>
                <a:lnTo>
                  <a:pt x="3459" y="2037"/>
                </a:lnTo>
                <a:lnTo>
                  <a:pt x="3461" y="1985"/>
                </a:lnTo>
                <a:lnTo>
                  <a:pt x="3462" y="1932"/>
                </a:lnTo>
                <a:lnTo>
                  <a:pt x="3462" y="1892"/>
                </a:lnTo>
                <a:lnTo>
                  <a:pt x="3460" y="1853"/>
                </a:lnTo>
                <a:lnTo>
                  <a:pt x="3458" y="1814"/>
                </a:lnTo>
                <a:lnTo>
                  <a:pt x="3454" y="1775"/>
                </a:lnTo>
                <a:lnTo>
                  <a:pt x="3449" y="1737"/>
                </a:lnTo>
                <a:lnTo>
                  <a:pt x="3445" y="1698"/>
                </a:lnTo>
                <a:lnTo>
                  <a:pt x="3438" y="1661"/>
                </a:lnTo>
                <a:lnTo>
                  <a:pt x="3431" y="1623"/>
                </a:lnTo>
                <a:lnTo>
                  <a:pt x="3423" y="1586"/>
                </a:lnTo>
                <a:lnTo>
                  <a:pt x="3415" y="1548"/>
                </a:lnTo>
                <a:lnTo>
                  <a:pt x="3404" y="1512"/>
                </a:lnTo>
                <a:lnTo>
                  <a:pt x="3394" y="1476"/>
                </a:lnTo>
                <a:lnTo>
                  <a:pt x="3382" y="1440"/>
                </a:lnTo>
                <a:lnTo>
                  <a:pt x="3369" y="1406"/>
                </a:lnTo>
                <a:lnTo>
                  <a:pt x="3357" y="1371"/>
                </a:lnTo>
                <a:lnTo>
                  <a:pt x="3341" y="1336"/>
                </a:lnTo>
                <a:lnTo>
                  <a:pt x="3328" y="1301"/>
                </a:lnTo>
                <a:lnTo>
                  <a:pt x="3311" y="1267"/>
                </a:lnTo>
                <a:lnTo>
                  <a:pt x="3295" y="1235"/>
                </a:lnTo>
                <a:lnTo>
                  <a:pt x="3278" y="1202"/>
                </a:lnTo>
                <a:lnTo>
                  <a:pt x="3259" y="1170"/>
                </a:lnTo>
                <a:lnTo>
                  <a:pt x="3240" y="1137"/>
                </a:lnTo>
                <a:lnTo>
                  <a:pt x="3221" y="1106"/>
                </a:lnTo>
                <a:lnTo>
                  <a:pt x="3201" y="1076"/>
                </a:lnTo>
                <a:lnTo>
                  <a:pt x="3180" y="1046"/>
                </a:lnTo>
                <a:lnTo>
                  <a:pt x="3158" y="1015"/>
                </a:lnTo>
                <a:lnTo>
                  <a:pt x="3136" y="986"/>
                </a:lnTo>
                <a:lnTo>
                  <a:pt x="3113" y="957"/>
                </a:lnTo>
                <a:lnTo>
                  <a:pt x="3090" y="930"/>
                </a:lnTo>
                <a:lnTo>
                  <a:pt x="3065" y="902"/>
                </a:lnTo>
                <a:lnTo>
                  <a:pt x="3040" y="875"/>
                </a:lnTo>
                <a:lnTo>
                  <a:pt x="3014" y="849"/>
                </a:lnTo>
                <a:lnTo>
                  <a:pt x="2987" y="824"/>
                </a:lnTo>
                <a:lnTo>
                  <a:pt x="2961" y="798"/>
                </a:lnTo>
                <a:lnTo>
                  <a:pt x="2934" y="774"/>
                </a:lnTo>
                <a:lnTo>
                  <a:pt x="2905" y="751"/>
                </a:lnTo>
                <a:lnTo>
                  <a:pt x="2877" y="728"/>
                </a:lnTo>
                <a:lnTo>
                  <a:pt x="2848" y="704"/>
                </a:lnTo>
                <a:lnTo>
                  <a:pt x="2818" y="683"/>
                </a:lnTo>
                <a:lnTo>
                  <a:pt x="2788" y="663"/>
                </a:lnTo>
                <a:lnTo>
                  <a:pt x="2756" y="642"/>
                </a:lnTo>
                <a:lnTo>
                  <a:pt x="2725" y="622"/>
                </a:lnTo>
                <a:lnTo>
                  <a:pt x="2694" y="603"/>
                </a:lnTo>
                <a:lnTo>
                  <a:pt x="2661" y="586"/>
                </a:lnTo>
                <a:lnTo>
                  <a:pt x="2629" y="568"/>
                </a:lnTo>
                <a:lnTo>
                  <a:pt x="2595" y="552"/>
                </a:lnTo>
                <a:lnTo>
                  <a:pt x="2561" y="536"/>
                </a:lnTo>
                <a:lnTo>
                  <a:pt x="2528" y="521"/>
                </a:lnTo>
                <a:lnTo>
                  <a:pt x="2493" y="507"/>
                </a:lnTo>
                <a:lnTo>
                  <a:pt x="2458" y="494"/>
                </a:lnTo>
                <a:lnTo>
                  <a:pt x="2423" y="481"/>
                </a:lnTo>
                <a:lnTo>
                  <a:pt x="2387" y="470"/>
                </a:lnTo>
                <a:lnTo>
                  <a:pt x="2351" y="459"/>
                </a:lnTo>
                <a:lnTo>
                  <a:pt x="2314" y="449"/>
                </a:lnTo>
                <a:lnTo>
                  <a:pt x="2277" y="440"/>
                </a:lnTo>
                <a:lnTo>
                  <a:pt x="2240" y="431"/>
                </a:lnTo>
                <a:lnTo>
                  <a:pt x="2203" y="424"/>
                </a:lnTo>
                <a:lnTo>
                  <a:pt x="2164" y="419"/>
                </a:lnTo>
                <a:lnTo>
                  <a:pt x="2127" y="413"/>
                </a:lnTo>
                <a:lnTo>
                  <a:pt x="2088" y="408"/>
                </a:lnTo>
                <a:lnTo>
                  <a:pt x="2049" y="405"/>
                </a:lnTo>
                <a:lnTo>
                  <a:pt x="2011" y="402"/>
                </a:lnTo>
                <a:lnTo>
                  <a:pt x="1972" y="401"/>
                </a:lnTo>
                <a:lnTo>
                  <a:pt x="1932" y="401"/>
                </a:lnTo>
                <a:lnTo>
                  <a:pt x="1893" y="401"/>
                </a:lnTo>
                <a:lnTo>
                  <a:pt x="1853" y="402"/>
                </a:lnTo>
                <a:lnTo>
                  <a:pt x="1814" y="405"/>
                </a:lnTo>
                <a:lnTo>
                  <a:pt x="1775" y="408"/>
                </a:lnTo>
                <a:lnTo>
                  <a:pt x="1737" y="413"/>
                </a:lnTo>
                <a:lnTo>
                  <a:pt x="1699" y="419"/>
                </a:lnTo>
                <a:lnTo>
                  <a:pt x="1660" y="424"/>
                </a:lnTo>
                <a:lnTo>
                  <a:pt x="1623" y="431"/>
                </a:lnTo>
                <a:lnTo>
                  <a:pt x="1586" y="440"/>
                </a:lnTo>
                <a:lnTo>
                  <a:pt x="1549" y="449"/>
                </a:lnTo>
                <a:lnTo>
                  <a:pt x="1513" y="459"/>
                </a:lnTo>
                <a:lnTo>
                  <a:pt x="1477" y="470"/>
                </a:lnTo>
                <a:lnTo>
                  <a:pt x="1441" y="481"/>
                </a:lnTo>
                <a:lnTo>
                  <a:pt x="1405" y="494"/>
                </a:lnTo>
                <a:lnTo>
                  <a:pt x="1370" y="507"/>
                </a:lnTo>
                <a:lnTo>
                  <a:pt x="1335" y="521"/>
                </a:lnTo>
                <a:lnTo>
                  <a:pt x="1302" y="536"/>
                </a:lnTo>
                <a:lnTo>
                  <a:pt x="1268" y="552"/>
                </a:lnTo>
                <a:lnTo>
                  <a:pt x="1234" y="568"/>
                </a:lnTo>
                <a:lnTo>
                  <a:pt x="1202" y="586"/>
                </a:lnTo>
                <a:lnTo>
                  <a:pt x="1169" y="603"/>
                </a:lnTo>
                <a:lnTo>
                  <a:pt x="1138" y="622"/>
                </a:lnTo>
                <a:lnTo>
                  <a:pt x="1107" y="642"/>
                </a:lnTo>
                <a:lnTo>
                  <a:pt x="1076" y="663"/>
                </a:lnTo>
                <a:lnTo>
                  <a:pt x="1045" y="683"/>
                </a:lnTo>
                <a:lnTo>
                  <a:pt x="1016" y="704"/>
                </a:lnTo>
                <a:lnTo>
                  <a:pt x="987" y="728"/>
                </a:lnTo>
                <a:lnTo>
                  <a:pt x="958" y="751"/>
                </a:lnTo>
                <a:lnTo>
                  <a:pt x="930" y="774"/>
                </a:lnTo>
                <a:lnTo>
                  <a:pt x="902" y="798"/>
                </a:lnTo>
                <a:lnTo>
                  <a:pt x="876" y="824"/>
                </a:lnTo>
                <a:lnTo>
                  <a:pt x="849" y="849"/>
                </a:lnTo>
                <a:lnTo>
                  <a:pt x="823" y="875"/>
                </a:lnTo>
                <a:lnTo>
                  <a:pt x="799" y="902"/>
                </a:lnTo>
                <a:lnTo>
                  <a:pt x="775" y="930"/>
                </a:lnTo>
                <a:lnTo>
                  <a:pt x="750" y="957"/>
                </a:lnTo>
                <a:lnTo>
                  <a:pt x="728" y="986"/>
                </a:lnTo>
                <a:lnTo>
                  <a:pt x="705" y="1015"/>
                </a:lnTo>
                <a:lnTo>
                  <a:pt x="684" y="1046"/>
                </a:lnTo>
                <a:lnTo>
                  <a:pt x="662" y="1076"/>
                </a:lnTo>
                <a:lnTo>
                  <a:pt x="642" y="1106"/>
                </a:lnTo>
                <a:lnTo>
                  <a:pt x="623" y="1137"/>
                </a:lnTo>
                <a:lnTo>
                  <a:pt x="604" y="1170"/>
                </a:lnTo>
                <a:lnTo>
                  <a:pt x="585" y="1202"/>
                </a:lnTo>
                <a:lnTo>
                  <a:pt x="569" y="1235"/>
                </a:lnTo>
                <a:lnTo>
                  <a:pt x="552" y="1267"/>
                </a:lnTo>
                <a:lnTo>
                  <a:pt x="537" y="1301"/>
                </a:lnTo>
                <a:lnTo>
                  <a:pt x="522" y="1336"/>
                </a:lnTo>
                <a:lnTo>
                  <a:pt x="508" y="1371"/>
                </a:lnTo>
                <a:lnTo>
                  <a:pt x="494" y="1406"/>
                </a:lnTo>
                <a:lnTo>
                  <a:pt x="482" y="1440"/>
                </a:lnTo>
                <a:lnTo>
                  <a:pt x="470" y="1476"/>
                </a:lnTo>
                <a:lnTo>
                  <a:pt x="459" y="1512"/>
                </a:lnTo>
                <a:lnTo>
                  <a:pt x="450" y="1548"/>
                </a:lnTo>
                <a:lnTo>
                  <a:pt x="440" y="1586"/>
                </a:lnTo>
                <a:lnTo>
                  <a:pt x="432" y="1623"/>
                </a:lnTo>
                <a:lnTo>
                  <a:pt x="425" y="1661"/>
                </a:lnTo>
                <a:lnTo>
                  <a:pt x="418" y="1698"/>
                </a:lnTo>
                <a:lnTo>
                  <a:pt x="414" y="1737"/>
                </a:lnTo>
                <a:lnTo>
                  <a:pt x="409" y="1775"/>
                </a:lnTo>
                <a:lnTo>
                  <a:pt x="405" y="1814"/>
                </a:lnTo>
                <a:lnTo>
                  <a:pt x="403" y="1853"/>
                </a:lnTo>
                <a:lnTo>
                  <a:pt x="402" y="1892"/>
                </a:lnTo>
                <a:lnTo>
                  <a:pt x="401" y="1932"/>
                </a:lnTo>
                <a:lnTo>
                  <a:pt x="402" y="1986"/>
                </a:lnTo>
                <a:lnTo>
                  <a:pt x="405" y="2040"/>
                </a:lnTo>
                <a:lnTo>
                  <a:pt x="410" y="2093"/>
                </a:lnTo>
                <a:lnTo>
                  <a:pt x="416" y="2146"/>
                </a:lnTo>
                <a:lnTo>
                  <a:pt x="424" y="2199"/>
                </a:lnTo>
                <a:lnTo>
                  <a:pt x="434" y="2251"/>
                </a:lnTo>
                <a:lnTo>
                  <a:pt x="446" y="2301"/>
                </a:lnTo>
                <a:lnTo>
                  <a:pt x="459" y="2352"/>
                </a:lnTo>
                <a:lnTo>
                  <a:pt x="474" y="2402"/>
                </a:lnTo>
                <a:lnTo>
                  <a:pt x="490" y="2451"/>
                </a:lnTo>
                <a:lnTo>
                  <a:pt x="509" y="2498"/>
                </a:lnTo>
                <a:lnTo>
                  <a:pt x="529" y="2546"/>
                </a:lnTo>
                <a:lnTo>
                  <a:pt x="549" y="2592"/>
                </a:lnTo>
                <a:lnTo>
                  <a:pt x="573" y="2638"/>
                </a:lnTo>
                <a:lnTo>
                  <a:pt x="597" y="2682"/>
                </a:lnTo>
                <a:lnTo>
                  <a:pt x="623" y="2726"/>
                </a:lnTo>
                <a:lnTo>
                  <a:pt x="650" y="2770"/>
                </a:lnTo>
                <a:lnTo>
                  <a:pt x="679" y="2814"/>
                </a:lnTo>
                <a:lnTo>
                  <a:pt x="711" y="2856"/>
                </a:lnTo>
                <a:lnTo>
                  <a:pt x="743" y="2896"/>
                </a:lnTo>
                <a:lnTo>
                  <a:pt x="777" y="2937"/>
                </a:lnTo>
                <a:lnTo>
                  <a:pt x="812" y="2975"/>
                </a:lnTo>
                <a:lnTo>
                  <a:pt x="848" y="3014"/>
                </a:lnTo>
                <a:lnTo>
                  <a:pt x="885" y="3050"/>
                </a:lnTo>
                <a:lnTo>
                  <a:pt x="924" y="3085"/>
                </a:lnTo>
                <a:lnTo>
                  <a:pt x="964" y="3118"/>
                </a:lnTo>
                <a:lnTo>
                  <a:pt x="1004" y="3151"/>
                </a:lnTo>
                <a:lnTo>
                  <a:pt x="1047" y="3182"/>
                </a:lnTo>
                <a:lnTo>
                  <a:pt x="1090" y="3211"/>
                </a:lnTo>
                <a:lnTo>
                  <a:pt x="1135" y="3239"/>
                </a:lnTo>
                <a:lnTo>
                  <a:pt x="1180" y="3266"/>
                </a:lnTo>
                <a:lnTo>
                  <a:pt x="1226" y="3291"/>
                </a:lnTo>
                <a:lnTo>
                  <a:pt x="1335" y="3348"/>
                </a:lnTo>
                <a:lnTo>
                  <a:pt x="1335" y="3469"/>
                </a:lnTo>
                <a:lnTo>
                  <a:pt x="1335" y="3838"/>
                </a:lnTo>
                <a:lnTo>
                  <a:pt x="1674" y="3838"/>
                </a:lnTo>
                <a:lnTo>
                  <a:pt x="1674" y="2948"/>
                </a:lnTo>
                <a:lnTo>
                  <a:pt x="1260" y="2281"/>
                </a:lnTo>
                <a:lnTo>
                  <a:pt x="1431" y="2175"/>
                </a:lnTo>
                <a:lnTo>
                  <a:pt x="1507" y="2300"/>
                </a:lnTo>
                <a:close/>
                <a:moveTo>
                  <a:pt x="2326" y="2429"/>
                </a:moveTo>
                <a:lnTo>
                  <a:pt x="2326" y="2429"/>
                </a:lnTo>
                <a:lnTo>
                  <a:pt x="2305" y="2432"/>
                </a:lnTo>
                <a:lnTo>
                  <a:pt x="2284" y="2435"/>
                </a:lnTo>
                <a:lnTo>
                  <a:pt x="2258" y="2437"/>
                </a:lnTo>
                <a:lnTo>
                  <a:pt x="2234" y="2437"/>
                </a:lnTo>
                <a:lnTo>
                  <a:pt x="2208" y="2433"/>
                </a:lnTo>
                <a:lnTo>
                  <a:pt x="2184" y="2429"/>
                </a:lnTo>
                <a:lnTo>
                  <a:pt x="2158" y="2420"/>
                </a:lnTo>
                <a:lnTo>
                  <a:pt x="2134" y="2411"/>
                </a:lnTo>
                <a:lnTo>
                  <a:pt x="2109" y="2397"/>
                </a:lnTo>
                <a:lnTo>
                  <a:pt x="2083" y="2382"/>
                </a:lnTo>
                <a:lnTo>
                  <a:pt x="2063" y="2396"/>
                </a:lnTo>
                <a:lnTo>
                  <a:pt x="2045" y="2409"/>
                </a:lnTo>
                <a:lnTo>
                  <a:pt x="2024" y="2419"/>
                </a:lnTo>
                <a:lnTo>
                  <a:pt x="2004" y="2427"/>
                </a:lnTo>
                <a:lnTo>
                  <a:pt x="1983" y="2434"/>
                </a:lnTo>
                <a:lnTo>
                  <a:pt x="1962" y="2438"/>
                </a:lnTo>
                <a:lnTo>
                  <a:pt x="1941" y="2440"/>
                </a:lnTo>
                <a:lnTo>
                  <a:pt x="1920" y="2440"/>
                </a:lnTo>
                <a:lnTo>
                  <a:pt x="1900" y="2439"/>
                </a:lnTo>
                <a:lnTo>
                  <a:pt x="1879" y="2435"/>
                </a:lnTo>
                <a:lnTo>
                  <a:pt x="1858" y="2430"/>
                </a:lnTo>
                <a:lnTo>
                  <a:pt x="1837" y="2423"/>
                </a:lnTo>
                <a:lnTo>
                  <a:pt x="1816" y="2415"/>
                </a:lnTo>
                <a:lnTo>
                  <a:pt x="1794" y="2404"/>
                </a:lnTo>
                <a:lnTo>
                  <a:pt x="1773" y="2393"/>
                </a:lnTo>
                <a:lnTo>
                  <a:pt x="1752" y="2379"/>
                </a:lnTo>
                <a:lnTo>
                  <a:pt x="1735" y="2390"/>
                </a:lnTo>
                <a:lnTo>
                  <a:pt x="1716" y="2399"/>
                </a:lnTo>
                <a:lnTo>
                  <a:pt x="1699" y="2408"/>
                </a:lnTo>
                <a:lnTo>
                  <a:pt x="1679" y="2413"/>
                </a:lnTo>
                <a:lnTo>
                  <a:pt x="1660" y="2418"/>
                </a:lnTo>
                <a:lnTo>
                  <a:pt x="1642" y="2422"/>
                </a:lnTo>
                <a:lnTo>
                  <a:pt x="1622" y="2424"/>
                </a:lnTo>
                <a:lnTo>
                  <a:pt x="1602" y="2424"/>
                </a:lnTo>
                <a:lnTo>
                  <a:pt x="1585" y="2424"/>
                </a:lnTo>
                <a:lnTo>
                  <a:pt x="1860" y="2866"/>
                </a:lnTo>
                <a:lnTo>
                  <a:pt x="1875" y="2891"/>
                </a:lnTo>
                <a:lnTo>
                  <a:pt x="1875" y="2918"/>
                </a:lnTo>
                <a:lnTo>
                  <a:pt x="1875" y="3838"/>
                </a:lnTo>
                <a:lnTo>
                  <a:pt x="2038" y="3838"/>
                </a:lnTo>
                <a:lnTo>
                  <a:pt x="2038" y="2918"/>
                </a:lnTo>
                <a:lnTo>
                  <a:pt x="2038" y="2891"/>
                </a:lnTo>
                <a:lnTo>
                  <a:pt x="2053" y="2866"/>
                </a:lnTo>
                <a:lnTo>
                  <a:pt x="2326" y="2429"/>
                </a:lnTo>
                <a:close/>
                <a:moveTo>
                  <a:pt x="2506" y="5533"/>
                </a:moveTo>
                <a:lnTo>
                  <a:pt x="1402" y="5631"/>
                </a:lnTo>
                <a:lnTo>
                  <a:pt x="1405" y="5656"/>
                </a:lnTo>
                <a:lnTo>
                  <a:pt x="1410" y="5681"/>
                </a:lnTo>
                <a:lnTo>
                  <a:pt x="1417" y="5705"/>
                </a:lnTo>
                <a:lnTo>
                  <a:pt x="1424" y="5729"/>
                </a:lnTo>
                <a:lnTo>
                  <a:pt x="1432" y="5753"/>
                </a:lnTo>
                <a:lnTo>
                  <a:pt x="1441" y="5776"/>
                </a:lnTo>
                <a:lnTo>
                  <a:pt x="1451" y="5798"/>
                </a:lnTo>
                <a:lnTo>
                  <a:pt x="1463" y="5820"/>
                </a:lnTo>
                <a:lnTo>
                  <a:pt x="1475" y="5842"/>
                </a:lnTo>
                <a:lnTo>
                  <a:pt x="1489" y="5862"/>
                </a:lnTo>
                <a:lnTo>
                  <a:pt x="1503" y="5883"/>
                </a:lnTo>
                <a:lnTo>
                  <a:pt x="1516" y="5902"/>
                </a:lnTo>
                <a:lnTo>
                  <a:pt x="1533" y="5921"/>
                </a:lnTo>
                <a:lnTo>
                  <a:pt x="1549" y="5938"/>
                </a:lnTo>
                <a:lnTo>
                  <a:pt x="1566" y="5956"/>
                </a:lnTo>
                <a:lnTo>
                  <a:pt x="1584" y="5973"/>
                </a:lnTo>
                <a:lnTo>
                  <a:pt x="1602" y="5988"/>
                </a:lnTo>
                <a:lnTo>
                  <a:pt x="1622" y="6003"/>
                </a:lnTo>
                <a:lnTo>
                  <a:pt x="1642" y="6017"/>
                </a:lnTo>
                <a:lnTo>
                  <a:pt x="1663" y="6031"/>
                </a:lnTo>
                <a:lnTo>
                  <a:pt x="1685" y="6043"/>
                </a:lnTo>
                <a:lnTo>
                  <a:pt x="1706" y="6055"/>
                </a:lnTo>
                <a:lnTo>
                  <a:pt x="1729" y="6065"/>
                </a:lnTo>
                <a:lnTo>
                  <a:pt x="1752" y="6074"/>
                </a:lnTo>
                <a:lnTo>
                  <a:pt x="1775" y="6082"/>
                </a:lnTo>
                <a:lnTo>
                  <a:pt x="1799" y="6091"/>
                </a:lnTo>
                <a:lnTo>
                  <a:pt x="1823" y="6096"/>
                </a:lnTo>
                <a:lnTo>
                  <a:pt x="1849" y="6102"/>
                </a:lnTo>
                <a:lnTo>
                  <a:pt x="1873" y="6106"/>
                </a:lnTo>
                <a:lnTo>
                  <a:pt x="1900" y="6109"/>
                </a:lnTo>
                <a:lnTo>
                  <a:pt x="1925" y="6110"/>
                </a:lnTo>
                <a:lnTo>
                  <a:pt x="1951" y="6111"/>
                </a:lnTo>
                <a:lnTo>
                  <a:pt x="1980" y="6110"/>
                </a:lnTo>
                <a:lnTo>
                  <a:pt x="2008" y="6109"/>
                </a:lnTo>
                <a:lnTo>
                  <a:pt x="2035" y="6106"/>
                </a:lnTo>
                <a:lnTo>
                  <a:pt x="2063" y="6100"/>
                </a:lnTo>
                <a:lnTo>
                  <a:pt x="2090" y="6094"/>
                </a:lnTo>
                <a:lnTo>
                  <a:pt x="2117" y="6087"/>
                </a:lnTo>
                <a:lnTo>
                  <a:pt x="2142" y="6078"/>
                </a:lnTo>
                <a:lnTo>
                  <a:pt x="2168" y="6067"/>
                </a:lnTo>
                <a:lnTo>
                  <a:pt x="2192" y="6057"/>
                </a:lnTo>
                <a:lnTo>
                  <a:pt x="2215" y="6044"/>
                </a:lnTo>
                <a:lnTo>
                  <a:pt x="2239" y="6031"/>
                </a:lnTo>
                <a:lnTo>
                  <a:pt x="2262" y="6016"/>
                </a:lnTo>
                <a:lnTo>
                  <a:pt x="2284" y="6001"/>
                </a:lnTo>
                <a:lnTo>
                  <a:pt x="2305" y="5985"/>
                </a:lnTo>
                <a:lnTo>
                  <a:pt x="2324" y="5968"/>
                </a:lnTo>
                <a:lnTo>
                  <a:pt x="2344" y="5949"/>
                </a:lnTo>
                <a:lnTo>
                  <a:pt x="2362" y="5929"/>
                </a:lnTo>
                <a:lnTo>
                  <a:pt x="2379" y="5909"/>
                </a:lnTo>
                <a:lnTo>
                  <a:pt x="2396" y="5889"/>
                </a:lnTo>
                <a:lnTo>
                  <a:pt x="2412" y="5866"/>
                </a:lnTo>
                <a:lnTo>
                  <a:pt x="2425" y="5844"/>
                </a:lnTo>
                <a:lnTo>
                  <a:pt x="2439" y="5821"/>
                </a:lnTo>
                <a:lnTo>
                  <a:pt x="2451" y="5797"/>
                </a:lnTo>
                <a:lnTo>
                  <a:pt x="2463" y="5772"/>
                </a:lnTo>
                <a:lnTo>
                  <a:pt x="2473" y="5747"/>
                </a:lnTo>
                <a:lnTo>
                  <a:pt x="2481" y="5721"/>
                </a:lnTo>
                <a:lnTo>
                  <a:pt x="2489" y="5695"/>
                </a:lnTo>
                <a:lnTo>
                  <a:pt x="2495" y="5668"/>
                </a:lnTo>
                <a:lnTo>
                  <a:pt x="2500" y="5641"/>
                </a:lnTo>
                <a:lnTo>
                  <a:pt x="2503" y="5613"/>
                </a:lnTo>
                <a:lnTo>
                  <a:pt x="2506" y="5584"/>
                </a:lnTo>
                <a:lnTo>
                  <a:pt x="2507" y="5556"/>
                </a:lnTo>
                <a:lnTo>
                  <a:pt x="2506" y="5533"/>
                </a:lnTo>
                <a:close/>
                <a:moveTo>
                  <a:pt x="2908" y="4892"/>
                </a:moveTo>
                <a:lnTo>
                  <a:pt x="1018" y="5060"/>
                </a:lnTo>
                <a:lnTo>
                  <a:pt x="1015" y="5089"/>
                </a:lnTo>
                <a:lnTo>
                  <a:pt x="1015" y="5118"/>
                </a:lnTo>
                <a:lnTo>
                  <a:pt x="1017" y="5144"/>
                </a:lnTo>
                <a:lnTo>
                  <a:pt x="2906" y="4978"/>
                </a:lnTo>
                <a:lnTo>
                  <a:pt x="2908" y="4953"/>
                </a:lnTo>
                <a:lnTo>
                  <a:pt x="2910" y="4927"/>
                </a:lnTo>
                <a:lnTo>
                  <a:pt x="2910" y="4910"/>
                </a:lnTo>
                <a:lnTo>
                  <a:pt x="2908" y="4892"/>
                </a:lnTo>
                <a:close/>
                <a:moveTo>
                  <a:pt x="2908" y="4171"/>
                </a:moveTo>
                <a:lnTo>
                  <a:pt x="1018" y="4337"/>
                </a:lnTo>
                <a:lnTo>
                  <a:pt x="1015" y="4368"/>
                </a:lnTo>
                <a:lnTo>
                  <a:pt x="1015" y="4397"/>
                </a:lnTo>
                <a:lnTo>
                  <a:pt x="1017" y="4423"/>
                </a:lnTo>
                <a:lnTo>
                  <a:pt x="2906" y="4257"/>
                </a:lnTo>
                <a:lnTo>
                  <a:pt x="2908" y="4232"/>
                </a:lnTo>
                <a:lnTo>
                  <a:pt x="2910" y="4206"/>
                </a:lnTo>
                <a:lnTo>
                  <a:pt x="2910" y="4189"/>
                </a:lnTo>
                <a:lnTo>
                  <a:pt x="2908" y="4171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/>
          <p:nvPr>
            <p:custDataLst>
              <p:tags r:id="rId2"/>
            </p:custDataLst>
          </p:nvPr>
        </p:nvSpPr>
        <p:spPr bwMode="auto">
          <a:xfrm rot="18849647">
            <a:off x="6966744" y="3026569"/>
            <a:ext cx="1092200" cy="601662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51" name="MH_Other_2"/>
          <p:cNvSpPr/>
          <p:nvPr>
            <p:custDataLst>
              <p:tags r:id="rId3"/>
            </p:custDataLst>
          </p:nvPr>
        </p:nvSpPr>
        <p:spPr bwMode="auto">
          <a:xfrm rot="2750353" flipH="1">
            <a:off x="1139826" y="3027362"/>
            <a:ext cx="1092200" cy="600075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>
            <a:norm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rot="2750353" flipH="1">
            <a:off x="2640806" y="2504282"/>
            <a:ext cx="2549525" cy="601662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>
            <a:normAutofit/>
          </a:bodyPr>
          <a:lstStyle/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18" name="MH_SubTitle_1"/>
          <p:cNvSpPr/>
          <p:nvPr>
            <p:custDataLst>
              <p:tags r:id="rId5"/>
            </p:custDataLst>
          </p:nvPr>
        </p:nvSpPr>
        <p:spPr>
          <a:xfrm rot="18849647">
            <a:off x="1271588" y="2505075"/>
            <a:ext cx="2549525" cy="600075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4" name="MH_SubTitle_4"/>
          <p:cNvSpPr/>
          <p:nvPr>
            <p:custDataLst>
              <p:tags r:id="rId6"/>
            </p:custDataLst>
          </p:nvPr>
        </p:nvSpPr>
        <p:spPr bwMode="auto">
          <a:xfrm rot="2750353" flipH="1">
            <a:off x="5376863" y="2505075"/>
            <a:ext cx="2549525" cy="600075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28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 rot="18849647">
            <a:off x="4006850" y="2505075"/>
            <a:ext cx="2549525" cy="600075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标题文字</a:t>
            </a:r>
            <a:endParaRPr lang="en-US" altLang="zh-CN" sz="20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4356100" y="110490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9"/>
            </p:custDataLst>
          </p:nvPr>
        </p:nvSpPr>
        <p:spPr>
          <a:xfrm>
            <a:off x="4368800" y="1420813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0"/>
            </p:custDataLst>
          </p:nvPr>
        </p:nvSpPr>
        <p:spPr>
          <a:xfrm>
            <a:off x="827088" y="11176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1"/>
            </p:custDataLst>
          </p:nvPr>
        </p:nvSpPr>
        <p:spPr>
          <a:xfrm>
            <a:off x="839788" y="143351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2"/>
            </p:custDataLst>
          </p:nvPr>
        </p:nvSpPr>
        <p:spPr>
          <a:xfrm>
            <a:off x="6011863" y="363855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3"/>
            </p:custDataLst>
          </p:nvPr>
        </p:nvSpPr>
        <p:spPr>
          <a:xfrm>
            <a:off x="6024563" y="395446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4"/>
            </p:custDataLst>
          </p:nvPr>
        </p:nvSpPr>
        <p:spPr>
          <a:xfrm>
            <a:off x="2484438" y="3638550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5"/>
            </p:custDataLst>
          </p:nvPr>
        </p:nvSpPr>
        <p:spPr>
          <a:xfrm>
            <a:off x="2497138" y="395446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252254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研究思路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054" grpId="0" animBg="1"/>
      <p:bldP spid="13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323528" y="273521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</a:t>
            </a:r>
          </a:p>
        </p:txBody>
      </p:sp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898775" y="1666875"/>
            <a:ext cx="3400425" cy="371475"/>
          </a:xfrm>
          <a:prstGeom prst="rightArrow">
            <a:avLst>
              <a:gd name="adj1" fmla="val 50000"/>
              <a:gd name="adj2" fmla="val 50092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3024188" y="2224088"/>
            <a:ext cx="3521075" cy="369887"/>
          </a:xfrm>
          <a:prstGeom prst="rightArrow">
            <a:avLst>
              <a:gd name="adj1" fmla="val 50000"/>
              <a:gd name="adj2" fmla="val 50064"/>
            </a:avLst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31900" y="1203325"/>
            <a:ext cx="1792288" cy="1792288"/>
          </a:xfrm>
          <a:prstGeom prst="ellipse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359525" y="1203325"/>
            <a:ext cx="1793875" cy="1792288"/>
          </a:xfrm>
          <a:prstGeom prst="ellipse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857625" y="1544638"/>
            <a:ext cx="1420813" cy="1173162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研究方案</a:t>
            </a: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191000" y="3032125"/>
            <a:ext cx="804863" cy="555625"/>
          </a:xfrm>
          <a:prstGeom prst="downArrow">
            <a:avLst>
              <a:gd name="adj1" fmla="val 50000"/>
              <a:gd name="adj2" fmla="val 5000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056063" y="3768725"/>
            <a:ext cx="1125537" cy="6826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</a:p>
        </p:txBody>
      </p:sp>
      <p:sp>
        <p:nvSpPr>
          <p:cNvPr id="11" name="MH_Text_1"/>
          <p:cNvSpPr/>
          <p:nvPr>
            <p:custDataLst>
              <p:tags r:id="rId1"/>
            </p:custDataLst>
          </p:nvPr>
        </p:nvSpPr>
        <p:spPr>
          <a:xfrm>
            <a:off x="1133475" y="3206750"/>
            <a:ext cx="19272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2"/>
            </p:custDataLst>
          </p:nvPr>
        </p:nvSpPr>
        <p:spPr>
          <a:xfrm>
            <a:off x="6316663" y="3201988"/>
            <a:ext cx="1927225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5444" y="28939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研究方案可行性</a:t>
            </a:r>
          </a:p>
        </p:txBody>
      </p:sp>
      <p:grpSp>
        <p:nvGrpSpPr>
          <p:cNvPr id="3" name="Group 9"/>
          <p:cNvGrpSpPr/>
          <p:nvPr/>
        </p:nvGrpSpPr>
        <p:grpSpPr bwMode="auto">
          <a:xfrm rot="-4622526">
            <a:off x="4379119" y="1658144"/>
            <a:ext cx="128587" cy="1038225"/>
            <a:chOff x="0" y="0"/>
            <a:chExt cx="68" cy="63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-5400000">
              <a:off x="-285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8"/>
          <p:cNvGrpSpPr/>
          <p:nvPr/>
        </p:nvGrpSpPr>
        <p:grpSpPr bwMode="auto">
          <a:xfrm>
            <a:off x="3159125" y="1550988"/>
            <a:ext cx="1238250" cy="957262"/>
            <a:chOff x="2833396" y="1626381"/>
            <a:chExt cx="1570838" cy="1213956"/>
          </a:xfrm>
        </p:grpSpPr>
        <p:sp>
          <p:nvSpPr>
            <p:cNvPr id="7" name="Oval 7"/>
            <p:cNvSpPr>
              <a:spLocks noChangeArrowheads="1"/>
            </p:cNvSpPr>
            <p:nvPr/>
          </p:nvSpPr>
          <p:spPr bwMode="auto">
            <a:xfrm flipV="1">
              <a:off x="2833396" y="2540372"/>
              <a:ext cx="1570838" cy="299965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8483" name="组合 47"/>
            <p:cNvGrpSpPr/>
            <p:nvPr/>
          </p:nvGrpSpPr>
          <p:grpSpPr bwMode="auto">
            <a:xfrm>
              <a:off x="3119129" y="1626381"/>
              <a:ext cx="1067910" cy="1066313"/>
              <a:chOff x="3052219" y="1218471"/>
              <a:chExt cx="1170019" cy="1168270"/>
            </a:xfrm>
          </p:grpSpPr>
          <p:sp>
            <p:nvSpPr>
              <p:cNvPr id="9" name="Oval 17"/>
              <p:cNvSpPr>
                <a:spLocks noChangeArrowheads="1"/>
              </p:cNvSpPr>
              <p:nvPr/>
            </p:nvSpPr>
            <p:spPr bwMode="auto">
              <a:xfrm>
                <a:off x="3052482" y="1218471"/>
                <a:ext cx="1169421" cy="1169016"/>
              </a:xfrm>
              <a:prstGeom prst="ellipse">
                <a:avLst/>
              </a:prstGeom>
              <a:blipFill dpi="0"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" name="未知"/>
              <p:cNvSpPr/>
              <p:nvPr/>
            </p:nvSpPr>
            <p:spPr bwMode="auto">
              <a:xfrm>
                <a:off x="3187076" y="1244939"/>
                <a:ext cx="900234" cy="438932"/>
              </a:xfrm>
              <a:custGeom>
                <a:avLst/>
                <a:gdLst>
                  <a:gd name="T0" fmla="*/ 440 w 1321"/>
                  <a:gd name="T1" fmla="*/ 123 h 712"/>
                  <a:gd name="T2" fmla="*/ 446 w 1321"/>
                  <a:gd name="T3" fmla="*/ 135 h 712"/>
                  <a:gd name="T4" fmla="*/ 447 w 1321"/>
                  <a:gd name="T5" fmla="*/ 147 h 712"/>
                  <a:gd name="T6" fmla="*/ 445 w 1321"/>
                  <a:gd name="T7" fmla="*/ 158 h 712"/>
                  <a:gd name="T8" fmla="*/ 439 w 1321"/>
                  <a:gd name="T9" fmla="*/ 168 h 712"/>
                  <a:gd name="T10" fmla="*/ 430 w 1321"/>
                  <a:gd name="T11" fmla="*/ 177 h 712"/>
                  <a:gd name="T12" fmla="*/ 419 w 1321"/>
                  <a:gd name="T13" fmla="*/ 185 h 712"/>
                  <a:gd name="T14" fmla="*/ 405 w 1321"/>
                  <a:gd name="T15" fmla="*/ 192 h 712"/>
                  <a:gd name="T16" fmla="*/ 388 w 1321"/>
                  <a:gd name="T17" fmla="*/ 199 h 712"/>
                  <a:gd name="T18" fmla="*/ 370 w 1321"/>
                  <a:gd name="T19" fmla="*/ 204 h 712"/>
                  <a:gd name="T20" fmla="*/ 349 w 1321"/>
                  <a:gd name="T21" fmla="*/ 209 h 712"/>
                  <a:gd name="T22" fmla="*/ 327 w 1321"/>
                  <a:gd name="T23" fmla="*/ 212 h 712"/>
                  <a:gd name="T24" fmla="*/ 303 w 1321"/>
                  <a:gd name="T25" fmla="*/ 216 h 712"/>
                  <a:gd name="T26" fmla="*/ 279 w 1321"/>
                  <a:gd name="T27" fmla="*/ 217 h 712"/>
                  <a:gd name="T28" fmla="*/ 269 w 1321"/>
                  <a:gd name="T29" fmla="*/ 218 h 712"/>
                  <a:gd name="T30" fmla="*/ 161 w 1321"/>
                  <a:gd name="T31" fmla="*/ 218 h 712"/>
                  <a:gd name="T32" fmla="*/ 160 w 1321"/>
                  <a:gd name="T33" fmla="*/ 218 h 712"/>
                  <a:gd name="T34" fmla="*/ 138 w 1321"/>
                  <a:gd name="T35" fmla="*/ 217 h 712"/>
                  <a:gd name="T36" fmla="*/ 118 w 1321"/>
                  <a:gd name="T37" fmla="*/ 216 h 712"/>
                  <a:gd name="T38" fmla="*/ 98 w 1321"/>
                  <a:gd name="T39" fmla="*/ 213 h 712"/>
                  <a:gd name="T40" fmla="*/ 80 w 1321"/>
                  <a:gd name="T41" fmla="*/ 211 h 712"/>
                  <a:gd name="T42" fmla="*/ 63 w 1321"/>
                  <a:gd name="T43" fmla="*/ 207 h 712"/>
                  <a:gd name="T44" fmla="*/ 48 w 1321"/>
                  <a:gd name="T45" fmla="*/ 203 h 712"/>
                  <a:gd name="T46" fmla="*/ 35 w 1321"/>
                  <a:gd name="T47" fmla="*/ 198 h 712"/>
                  <a:gd name="T48" fmla="*/ 23 w 1321"/>
                  <a:gd name="T49" fmla="*/ 193 h 712"/>
                  <a:gd name="T50" fmla="*/ 13 w 1321"/>
                  <a:gd name="T51" fmla="*/ 186 h 712"/>
                  <a:gd name="T52" fmla="*/ 6 w 1321"/>
                  <a:gd name="T53" fmla="*/ 179 h 712"/>
                  <a:gd name="T54" fmla="*/ 2 w 1321"/>
                  <a:gd name="T55" fmla="*/ 170 h 712"/>
                  <a:gd name="T56" fmla="*/ 0 w 1321"/>
                  <a:gd name="T57" fmla="*/ 160 h 712"/>
                  <a:gd name="T58" fmla="*/ 0 w 1321"/>
                  <a:gd name="T59" fmla="*/ 159 h 712"/>
                  <a:gd name="T60" fmla="*/ 1 w 1321"/>
                  <a:gd name="T61" fmla="*/ 149 h 712"/>
                  <a:gd name="T62" fmla="*/ 5 w 1321"/>
                  <a:gd name="T63" fmla="*/ 137 h 712"/>
                  <a:gd name="T64" fmla="*/ 17 w 1321"/>
                  <a:gd name="T65" fmla="*/ 113 h 712"/>
                  <a:gd name="T66" fmla="*/ 32 w 1321"/>
                  <a:gd name="T67" fmla="*/ 92 h 712"/>
                  <a:gd name="T68" fmla="*/ 50 w 1321"/>
                  <a:gd name="T69" fmla="*/ 72 h 712"/>
                  <a:gd name="T70" fmla="*/ 69 w 1321"/>
                  <a:gd name="T71" fmla="*/ 54 h 712"/>
                  <a:gd name="T72" fmla="*/ 91 w 1321"/>
                  <a:gd name="T73" fmla="*/ 38 h 712"/>
                  <a:gd name="T74" fmla="*/ 115 w 1321"/>
                  <a:gd name="T75" fmla="*/ 25 h 712"/>
                  <a:gd name="T76" fmla="*/ 140 w 1321"/>
                  <a:gd name="T77" fmla="*/ 14 h 712"/>
                  <a:gd name="T78" fmla="*/ 168 w 1321"/>
                  <a:gd name="T79" fmla="*/ 6 h 712"/>
                  <a:gd name="T80" fmla="*/ 197 w 1321"/>
                  <a:gd name="T81" fmla="*/ 2 h 712"/>
                  <a:gd name="T82" fmla="*/ 226 w 1321"/>
                  <a:gd name="T83" fmla="*/ 0 h 712"/>
                  <a:gd name="T84" fmla="*/ 226 w 1321"/>
                  <a:gd name="T85" fmla="*/ 0 h 712"/>
                  <a:gd name="T86" fmla="*/ 257 w 1321"/>
                  <a:gd name="T87" fmla="*/ 2 h 712"/>
                  <a:gd name="T88" fmla="*/ 287 w 1321"/>
                  <a:gd name="T89" fmla="*/ 7 h 712"/>
                  <a:gd name="T90" fmla="*/ 315 w 1321"/>
                  <a:gd name="T91" fmla="*/ 16 h 712"/>
                  <a:gd name="T92" fmla="*/ 342 w 1321"/>
                  <a:gd name="T93" fmla="*/ 28 h 712"/>
                  <a:gd name="T94" fmla="*/ 366 w 1321"/>
                  <a:gd name="T95" fmla="*/ 42 h 712"/>
                  <a:gd name="T96" fmla="*/ 389 w 1321"/>
                  <a:gd name="T97" fmla="*/ 59 h 712"/>
                  <a:gd name="T98" fmla="*/ 409 w 1321"/>
                  <a:gd name="T99" fmla="*/ 78 h 712"/>
                  <a:gd name="T100" fmla="*/ 426 w 1321"/>
                  <a:gd name="T101" fmla="*/ 100 h 712"/>
                  <a:gd name="T102" fmla="*/ 440 w 1321"/>
                  <a:gd name="T103" fmla="*/ 123 h 712"/>
                  <a:gd name="T104" fmla="*/ 440 w 1321"/>
                  <a:gd name="T105" fmla="*/ 12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" name="Group 9"/>
          <p:cNvGrpSpPr/>
          <p:nvPr/>
        </p:nvGrpSpPr>
        <p:grpSpPr bwMode="auto">
          <a:xfrm rot="-4622526">
            <a:off x="4150519" y="2483644"/>
            <a:ext cx="261937" cy="1038225"/>
            <a:chOff x="0" y="0"/>
            <a:chExt cx="68" cy="63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-5400000">
              <a:off x="-272" y="295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 rot="-6154422">
            <a:off x="4148931" y="1961357"/>
            <a:ext cx="142875" cy="1039812"/>
            <a:chOff x="0" y="0"/>
            <a:chExt cx="68" cy="636"/>
          </a:xfr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-5400000">
              <a:off x="-283" y="282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组合 11"/>
          <p:cNvGrpSpPr/>
          <p:nvPr/>
        </p:nvGrpSpPr>
        <p:grpSpPr bwMode="auto">
          <a:xfrm>
            <a:off x="4254500" y="1809750"/>
            <a:ext cx="1589088" cy="1041400"/>
            <a:chOff x="4222238" y="1954213"/>
            <a:chExt cx="2015817" cy="1321354"/>
          </a:xfrm>
        </p:grpSpPr>
        <p:sp>
          <p:nvSpPr>
            <p:cNvPr id="18" name="Oval 7"/>
            <p:cNvSpPr>
              <a:spLocks noChangeArrowheads="1"/>
            </p:cNvSpPr>
            <p:nvPr/>
          </p:nvSpPr>
          <p:spPr bwMode="auto">
            <a:xfrm flipV="1">
              <a:off x="4222238" y="2933143"/>
              <a:ext cx="2015817" cy="342424"/>
            </a:xfrm>
            <a:prstGeom prst="ellipse">
              <a:avLst/>
            </a:prstGeom>
            <a:gradFill rotWithShape="1">
              <a:gsLst>
                <a:gs pos="0">
                  <a:srgbClr val="000000">
                    <a:alpha val="50000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4558544" y="1954213"/>
              <a:ext cx="1170019" cy="1168270"/>
            </a:xfrm>
            <a:prstGeom prst="ellipse">
              <a:avLst/>
            </a:prstGeom>
            <a:blipFill dpi="0" rotWithShape="1"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9525">
              <a:noFill/>
              <a:round/>
            </a:ln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4693468" y="1980399"/>
              <a:ext cx="900170" cy="439108"/>
            </a:xfrm>
            <a:custGeom>
              <a:avLst/>
              <a:gdLst>
                <a:gd name="T0" fmla="*/ 440 w 1321"/>
                <a:gd name="T1" fmla="*/ 123 h 712"/>
                <a:gd name="T2" fmla="*/ 446 w 1321"/>
                <a:gd name="T3" fmla="*/ 135 h 712"/>
                <a:gd name="T4" fmla="*/ 447 w 1321"/>
                <a:gd name="T5" fmla="*/ 147 h 712"/>
                <a:gd name="T6" fmla="*/ 445 w 1321"/>
                <a:gd name="T7" fmla="*/ 158 h 712"/>
                <a:gd name="T8" fmla="*/ 439 w 1321"/>
                <a:gd name="T9" fmla="*/ 168 h 712"/>
                <a:gd name="T10" fmla="*/ 430 w 1321"/>
                <a:gd name="T11" fmla="*/ 177 h 712"/>
                <a:gd name="T12" fmla="*/ 419 w 1321"/>
                <a:gd name="T13" fmla="*/ 185 h 712"/>
                <a:gd name="T14" fmla="*/ 405 w 1321"/>
                <a:gd name="T15" fmla="*/ 192 h 712"/>
                <a:gd name="T16" fmla="*/ 388 w 1321"/>
                <a:gd name="T17" fmla="*/ 199 h 712"/>
                <a:gd name="T18" fmla="*/ 370 w 1321"/>
                <a:gd name="T19" fmla="*/ 204 h 712"/>
                <a:gd name="T20" fmla="*/ 349 w 1321"/>
                <a:gd name="T21" fmla="*/ 209 h 712"/>
                <a:gd name="T22" fmla="*/ 327 w 1321"/>
                <a:gd name="T23" fmla="*/ 212 h 712"/>
                <a:gd name="T24" fmla="*/ 303 w 1321"/>
                <a:gd name="T25" fmla="*/ 216 h 712"/>
                <a:gd name="T26" fmla="*/ 279 w 1321"/>
                <a:gd name="T27" fmla="*/ 217 h 712"/>
                <a:gd name="T28" fmla="*/ 269 w 1321"/>
                <a:gd name="T29" fmla="*/ 218 h 712"/>
                <a:gd name="T30" fmla="*/ 161 w 1321"/>
                <a:gd name="T31" fmla="*/ 218 h 712"/>
                <a:gd name="T32" fmla="*/ 160 w 1321"/>
                <a:gd name="T33" fmla="*/ 218 h 712"/>
                <a:gd name="T34" fmla="*/ 138 w 1321"/>
                <a:gd name="T35" fmla="*/ 217 h 712"/>
                <a:gd name="T36" fmla="*/ 118 w 1321"/>
                <a:gd name="T37" fmla="*/ 216 h 712"/>
                <a:gd name="T38" fmla="*/ 98 w 1321"/>
                <a:gd name="T39" fmla="*/ 213 h 712"/>
                <a:gd name="T40" fmla="*/ 80 w 1321"/>
                <a:gd name="T41" fmla="*/ 211 h 712"/>
                <a:gd name="T42" fmla="*/ 63 w 1321"/>
                <a:gd name="T43" fmla="*/ 207 h 712"/>
                <a:gd name="T44" fmla="*/ 48 w 1321"/>
                <a:gd name="T45" fmla="*/ 203 h 712"/>
                <a:gd name="T46" fmla="*/ 35 w 1321"/>
                <a:gd name="T47" fmla="*/ 198 h 712"/>
                <a:gd name="T48" fmla="*/ 23 w 1321"/>
                <a:gd name="T49" fmla="*/ 193 h 712"/>
                <a:gd name="T50" fmla="*/ 13 w 1321"/>
                <a:gd name="T51" fmla="*/ 186 h 712"/>
                <a:gd name="T52" fmla="*/ 6 w 1321"/>
                <a:gd name="T53" fmla="*/ 179 h 712"/>
                <a:gd name="T54" fmla="*/ 2 w 1321"/>
                <a:gd name="T55" fmla="*/ 170 h 712"/>
                <a:gd name="T56" fmla="*/ 0 w 1321"/>
                <a:gd name="T57" fmla="*/ 160 h 712"/>
                <a:gd name="T58" fmla="*/ 0 w 1321"/>
                <a:gd name="T59" fmla="*/ 159 h 712"/>
                <a:gd name="T60" fmla="*/ 1 w 1321"/>
                <a:gd name="T61" fmla="*/ 149 h 712"/>
                <a:gd name="T62" fmla="*/ 5 w 1321"/>
                <a:gd name="T63" fmla="*/ 137 h 712"/>
                <a:gd name="T64" fmla="*/ 17 w 1321"/>
                <a:gd name="T65" fmla="*/ 113 h 712"/>
                <a:gd name="T66" fmla="*/ 32 w 1321"/>
                <a:gd name="T67" fmla="*/ 92 h 712"/>
                <a:gd name="T68" fmla="*/ 50 w 1321"/>
                <a:gd name="T69" fmla="*/ 72 h 712"/>
                <a:gd name="T70" fmla="*/ 69 w 1321"/>
                <a:gd name="T71" fmla="*/ 54 h 712"/>
                <a:gd name="T72" fmla="*/ 91 w 1321"/>
                <a:gd name="T73" fmla="*/ 38 h 712"/>
                <a:gd name="T74" fmla="*/ 115 w 1321"/>
                <a:gd name="T75" fmla="*/ 25 h 712"/>
                <a:gd name="T76" fmla="*/ 140 w 1321"/>
                <a:gd name="T77" fmla="*/ 14 h 712"/>
                <a:gd name="T78" fmla="*/ 168 w 1321"/>
                <a:gd name="T79" fmla="*/ 6 h 712"/>
                <a:gd name="T80" fmla="*/ 197 w 1321"/>
                <a:gd name="T81" fmla="*/ 2 h 712"/>
                <a:gd name="T82" fmla="*/ 226 w 1321"/>
                <a:gd name="T83" fmla="*/ 0 h 712"/>
                <a:gd name="T84" fmla="*/ 226 w 1321"/>
                <a:gd name="T85" fmla="*/ 0 h 712"/>
                <a:gd name="T86" fmla="*/ 257 w 1321"/>
                <a:gd name="T87" fmla="*/ 2 h 712"/>
                <a:gd name="T88" fmla="*/ 287 w 1321"/>
                <a:gd name="T89" fmla="*/ 7 h 712"/>
                <a:gd name="T90" fmla="*/ 315 w 1321"/>
                <a:gd name="T91" fmla="*/ 16 h 712"/>
                <a:gd name="T92" fmla="*/ 342 w 1321"/>
                <a:gd name="T93" fmla="*/ 28 h 712"/>
                <a:gd name="T94" fmla="*/ 366 w 1321"/>
                <a:gd name="T95" fmla="*/ 42 h 712"/>
                <a:gd name="T96" fmla="*/ 389 w 1321"/>
                <a:gd name="T97" fmla="*/ 59 h 712"/>
                <a:gd name="T98" fmla="*/ 409 w 1321"/>
                <a:gd name="T99" fmla="*/ 78 h 712"/>
                <a:gd name="T100" fmla="*/ 426 w 1321"/>
                <a:gd name="T101" fmla="*/ 100 h 712"/>
                <a:gd name="T102" fmla="*/ 440 w 1321"/>
                <a:gd name="T103" fmla="*/ 123 h 712"/>
                <a:gd name="T104" fmla="*/ 440 w 1321"/>
                <a:gd name="T105" fmla="*/ 123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12"/>
          <p:cNvGrpSpPr/>
          <p:nvPr/>
        </p:nvGrpSpPr>
        <p:grpSpPr bwMode="auto">
          <a:xfrm>
            <a:off x="4445000" y="2522538"/>
            <a:ext cx="2063750" cy="1692275"/>
            <a:chOff x="4463894" y="3193197"/>
            <a:chExt cx="2617944" cy="2145185"/>
          </a:xfrm>
        </p:grpSpPr>
        <p:grpSp>
          <p:nvGrpSpPr>
            <p:cNvPr id="18463" name="组合 27"/>
            <p:cNvGrpSpPr/>
            <p:nvPr/>
          </p:nvGrpSpPr>
          <p:grpSpPr bwMode="auto">
            <a:xfrm>
              <a:off x="4463894" y="3193197"/>
              <a:ext cx="2617944" cy="2145185"/>
              <a:chOff x="4463894" y="2858615"/>
              <a:chExt cx="2617944" cy="2145185"/>
            </a:xfrm>
          </p:grpSpPr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 flipV="1">
                <a:off x="4463894" y="4559066"/>
                <a:ext cx="2617944" cy="444734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7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Oval 19"/>
              <p:cNvSpPr>
                <a:spLocks noChangeArrowheads="1"/>
              </p:cNvSpPr>
              <p:nvPr/>
            </p:nvSpPr>
            <p:spPr bwMode="auto">
              <a:xfrm>
                <a:off x="4828393" y="2858615"/>
                <a:ext cx="1931237" cy="1931874"/>
              </a:xfrm>
              <a:prstGeom prst="ellipse">
                <a:avLst/>
              </a:prstGeom>
              <a:blipFill dpi="0" rotWithShape="1"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sy="23000" kx="-1199993" algn="bl" rotWithShape="0">
                  <a:srgbClr val="000000">
                    <a:alpha val="20000"/>
                  </a:srgbClr>
                </a:outerShdw>
              </a:effectLst>
            </p:spPr>
            <p:txBody>
              <a:bodyPr lIns="0" rIns="0" anchor="ctr"/>
              <a:lstStyle/>
              <a:p>
                <a:pPr fontAlgn="auto">
                  <a:lnSpc>
                    <a:spcPct val="12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:endParaRPr lang="zh-CN" altLang="en-US" sz="2800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未知"/>
              <p:cNvSpPr/>
              <p:nvPr/>
            </p:nvSpPr>
            <p:spPr bwMode="auto">
              <a:xfrm>
                <a:off x="5049911" y="2902887"/>
                <a:ext cx="1490214" cy="726464"/>
              </a:xfrm>
              <a:custGeom>
                <a:avLst/>
                <a:gdLst>
                  <a:gd name="T0" fmla="*/ 729 w 1321"/>
                  <a:gd name="T1" fmla="*/ 203 h 712"/>
                  <a:gd name="T2" fmla="*/ 738 w 1321"/>
                  <a:gd name="T3" fmla="*/ 224 h 712"/>
                  <a:gd name="T4" fmla="*/ 740 w 1321"/>
                  <a:gd name="T5" fmla="*/ 244 h 712"/>
                  <a:gd name="T6" fmla="*/ 737 w 1321"/>
                  <a:gd name="T7" fmla="*/ 262 h 712"/>
                  <a:gd name="T8" fmla="*/ 727 w 1321"/>
                  <a:gd name="T9" fmla="*/ 279 h 712"/>
                  <a:gd name="T10" fmla="*/ 713 w 1321"/>
                  <a:gd name="T11" fmla="*/ 294 h 712"/>
                  <a:gd name="T12" fmla="*/ 694 w 1321"/>
                  <a:gd name="T13" fmla="*/ 306 h 712"/>
                  <a:gd name="T14" fmla="*/ 670 w 1321"/>
                  <a:gd name="T15" fmla="*/ 318 h 712"/>
                  <a:gd name="T16" fmla="*/ 643 w 1321"/>
                  <a:gd name="T17" fmla="*/ 329 h 712"/>
                  <a:gd name="T18" fmla="*/ 612 w 1321"/>
                  <a:gd name="T19" fmla="*/ 338 h 712"/>
                  <a:gd name="T20" fmla="*/ 578 w 1321"/>
                  <a:gd name="T21" fmla="*/ 346 h 712"/>
                  <a:gd name="T22" fmla="*/ 542 w 1321"/>
                  <a:gd name="T23" fmla="*/ 352 h 712"/>
                  <a:gd name="T24" fmla="*/ 502 w 1321"/>
                  <a:gd name="T25" fmla="*/ 357 h 712"/>
                  <a:gd name="T26" fmla="*/ 462 w 1321"/>
                  <a:gd name="T27" fmla="*/ 360 h 712"/>
                  <a:gd name="T28" fmla="*/ 445 w 1321"/>
                  <a:gd name="T29" fmla="*/ 361 h 712"/>
                  <a:gd name="T30" fmla="*/ 267 w 1321"/>
                  <a:gd name="T31" fmla="*/ 361 h 712"/>
                  <a:gd name="T32" fmla="*/ 264 w 1321"/>
                  <a:gd name="T33" fmla="*/ 361 h 712"/>
                  <a:gd name="T34" fmla="*/ 229 w 1321"/>
                  <a:gd name="T35" fmla="*/ 359 h 712"/>
                  <a:gd name="T36" fmla="*/ 195 w 1321"/>
                  <a:gd name="T37" fmla="*/ 357 h 712"/>
                  <a:gd name="T38" fmla="*/ 162 w 1321"/>
                  <a:gd name="T39" fmla="*/ 353 h 712"/>
                  <a:gd name="T40" fmla="*/ 132 w 1321"/>
                  <a:gd name="T41" fmla="*/ 349 h 712"/>
                  <a:gd name="T42" fmla="*/ 104 w 1321"/>
                  <a:gd name="T43" fmla="*/ 343 h 712"/>
                  <a:gd name="T44" fmla="*/ 79 w 1321"/>
                  <a:gd name="T45" fmla="*/ 336 h 712"/>
                  <a:gd name="T46" fmla="*/ 57 w 1321"/>
                  <a:gd name="T47" fmla="*/ 329 h 712"/>
                  <a:gd name="T48" fmla="*/ 38 w 1321"/>
                  <a:gd name="T49" fmla="*/ 319 h 712"/>
                  <a:gd name="T50" fmla="*/ 22 w 1321"/>
                  <a:gd name="T51" fmla="*/ 308 h 712"/>
                  <a:gd name="T52" fmla="*/ 10 w 1321"/>
                  <a:gd name="T53" fmla="*/ 296 h 712"/>
                  <a:gd name="T54" fmla="*/ 3 w 1321"/>
                  <a:gd name="T55" fmla="*/ 281 h 712"/>
                  <a:gd name="T56" fmla="*/ 0 w 1321"/>
                  <a:gd name="T57" fmla="*/ 266 h 712"/>
                  <a:gd name="T58" fmla="*/ 0 w 1321"/>
                  <a:gd name="T59" fmla="*/ 264 h 712"/>
                  <a:gd name="T60" fmla="*/ 2 w 1321"/>
                  <a:gd name="T61" fmla="*/ 247 h 712"/>
                  <a:gd name="T62" fmla="*/ 9 w 1321"/>
                  <a:gd name="T63" fmla="*/ 226 h 712"/>
                  <a:gd name="T64" fmla="*/ 29 w 1321"/>
                  <a:gd name="T65" fmla="*/ 188 h 712"/>
                  <a:gd name="T66" fmla="*/ 53 w 1321"/>
                  <a:gd name="T67" fmla="*/ 152 h 712"/>
                  <a:gd name="T68" fmla="*/ 82 w 1321"/>
                  <a:gd name="T69" fmla="*/ 119 h 712"/>
                  <a:gd name="T70" fmla="*/ 114 w 1321"/>
                  <a:gd name="T71" fmla="*/ 89 h 712"/>
                  <a:gd name="T72" fmla="*/ 151 w 1321"/>
                  <a:gd name="T73" fmla="*/ 63 h 712"/>
                  <a:gd name="T74" fmla="*/ 191 w 1321"/>
                  <a:gd name="T75" fmla="*/ 42 h 712"/>
                  <a:gd name="T76" fmla="*/ 232 w 1321"/>
                  <a:gd name="T77" fmla="*/ 24 h 712"/>
                  <a:gd name="T78" fmla="*/ 278 w 1321"/>
                  <a:gd name="T79" fmla="*/ 11 h 712"/>
                  <a:gd name="T80" fmla="*/ 325 w 1321"/>
                  <a:gd name="T81" fmla="*/ 3 h 712"/>
                  <a:gd name="T82" fmla="*/ 374 w 1321"/>
                  <a:gd name="T83" fmla="*/ 0 h 712"/>
                  <a:gd name="T84" fmla="*/ 374 w 1321"/>
                  <a:gd name="T85" fmla="*/ 0 h 712"/>
                  <a:gd name="T86" fmla="*/ 425 w 1321"/>
                  <a:gd name="T87" fmla="*/ 3 h 712"/>
                  <a:gd name="T88" fmla="*/ 474 w 1321"/>
                  <a:gd name="T89" fmla="*/ 12 h 712"/>
                  <a:gd name="T90" fmla="*/ 522 w 1321"/>
                  <a:gd name="T91" fmla="*/ 27 h 712"/>
                  <a:gd name="T92" fmla="*/ 566 w 1321"/>
                  <a:gd name="T93" fmla="*/ 46 h 712"/>
                  <a:gd name="T94" fmla="*/ 606 w 1321"/>
                  <a:gd name="T95" fmla="*/ 69 h 712"/>
                  <a:gd name="T96" fmla="*/ 644 w 1321"/>
                  <a:gd name="T97" fmla="*/ 98 h 712"/>
                  <a:gd name="T98" fmla="*/ 677 w 1321"/>
                  <a:gd name="T99" fmla="*/ 130 h 712"/>
                  <a:gd name="T100" fmla="*/ 705 w 1321"/>
                  <a:gd name="T101" fmla="*/ 165 h 712"/>
                  <a:gd name="T102" fmla="*/ 729 w 1321"/>
                  <a:gd name="T103" fmla="*/ 203 h 712"/>
                  <a:gd name="T104" fmla="*/ 729 w 1321"/>
                  <a:gd name="T105" fmla="*/ 203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64" name="Group 12"/>
            <p:cNvGrpSpPr/>
            <p:nvPr/>
          </p:nvGrpSpPr>
          <p:grpSpPr bwMode="auto">
            <a:xfrm rot="-1693754" flipH="1" flipV="1">
              <a:off x="5100199" y="4695479"/>
              <a:ext cx="1685651" cy="407681"/>
              <a:chOff x="2532" y="1051"/>
              <a:chExt cx="837" cy="233"/>
            </a:xfrm>
          </p:grpSpPr>
          <p:grpSp>
            <p:nvGrpSpPr>
              <p:cNvPr id="18465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60" y="2275"/>
                  <a:ext cx="225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7" y="2275"/>
                  <a:ext cx="225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4" y="2327"/>
                  <a:ext cx="225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66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</p:grpSpPr>
            <p:sp>
              <p:nvSpPr>
                <p:cNvPr id="2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7" y="2274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4" y="2297"/>
                  <a:ext cx="226" cy="815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13"/>
          <p:cNvGrpSpPr/>
          <p:nvPr/>
        </p:nvGrpSpPr>
        <p:grpSpPr bwMode="auto">
          <a:xfrm>
            <a:off x="2547938" y="2205038"/>
            <a:ext cx="1476375" cy="1274762"/>
            <a:chOff x="2057400" y="2790345"/>
            <a:chExt cx="1872837" cy="1615436"/>
          </a:xfrm>
        </p:grpSpPr>
        <p:grpSp>
          <p:nvGrpSpPr>
            <p:cNvPr id="18450" name="组合 14"/>
            <p:cNvGrpSpPr/>
            <p:nvPr/>
          </p:nvGrpSpPr>
          <p:grpSpPr bwMode="auto">
            <a:xfrm>
              <a:off x="2057400" y="2790345"/>
              <a:ext cx="1872837" cy="1615436"/>
              <a:chOff x="2057400" y="2455763"/>
              <a:chExt cx="1872837" cy="1615436"/>
            </a:xfrm>
          </p:grpSpPr>
          <p:sp>
            <p:nvSpPr>
              <p:cNvPr id="45" name="Oval 6"/>
              <p:cNvSpPr>
                <a:spLocks noChangeArrowheads="1"/>
              </p:cNvSpPr>
              <p:nvPr/>
            </p:nvSpPr>
            <p:spPr bwMode="auto">
              <a:xfrm flipV="1">
                <a:off x="2057400" y="3644708"/>
                <a:ext cx="1872837" cy="426491"/>
              </a:xfrm>
              <a:prstGeom prst="ellipse">
                <a:avLst/>
              </a:prstGeom>
              <a:gradFill rotWithShape="1">
                <a:gsLst>
                  <a:gs pos="0">
                    <a:srgbClr val="000000">
                      <a:alpha val="50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rot="10800000"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Oval 15"/>
              <p:cNvSpPr>
                <a:spLocks noChangeArrowheads="1"/>
              </p:cNvSpPr>
              <p:nvPr/>
            </p:nvSpPr>
            <p:spPr bwMode="auto">
              <a:xfrm>
                <a:off x="2286974" y="2455763"/>
                <a:ext cx="1427786" cy="1426331"/>
              </a:xfrm>
              <a:prstGeom prst="ellipse">
                <a:avLst/>
              </a:prstGeom>
              <a:blipFill dpi="0"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</a:ln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未知"/>
              <p:cNvSpPr/>
              <p:nvPr/>
            </p:nvSpPr>
            <p:spPr bwMode="auto">
              <a:xfrm>
                <a:off x="2452105" y="2495998"/>
                <a:ext cx="1101550" cy="535126"/>
              </a:xfrm>
              <a:custGeom>
                <a:avLst/>
                <a:gdLst>
                  <a:gd name="T0" fmla="*/ 539 w 1321"/>
                  <a:gd name="T1" fmla="*/ 150 h 712"/>
                  <a:gd name="T2" fmla="*/ 545 w 1321"/>
                  <a:gd name="T3" fmla="*/ 165 h 712"/>
                  <a:gd name="T4" fmla="*/ 547 w 1321"/>
                  <a:gd name="T5" fmla="*/ 180 h 712"/>
                  <a:gd name="T6" fmla="*/ 545 w 1321"/>
                  <a:gd name="T7" fmla="*/ 193 h 712"/>
                  <a:gd name="T8" fmla="*/ 537 w 1321"/>
                  <a:gd name="T9" fmla="*/ 205 h 712"/>
                  <a:gd name="T10" fmla="*/ 527 w 1321"/>
                  <a:gd name="T11" fmla="*/ 216 h 712"/>
                  <a:gd name="T12" fmla="*/ 513 w 1321"/>
                  <a:gd name="T13" fmla="*/ 226 h 712"/>
                  <a:gd name="T14" fmla="*/ 495 w 1321"/>
                  <a:gd name="T15" fmla="*/ 235 h 712"/>
                  <a:gd name="T16" fmla="*/ 475 w 1321"/>
                  <a:gd name="T17" fmla="*/ 242 h 712"/>
                  <a:gd name="T18" fmla="*/ 452 w 1321"/>
                  <a:gd name="T19" fmla="*/ 249 h 712"/>
                  <a:gd name="T20" fmla="*/ 427 w 1321"/>
                  <a:gd name="T21" fmla="*/ 255 h 712"/>
                  <a:gd name="T22" fmla="*/ 400 w 1321"/>
                  <a:gd name="T23" fmla="*/ 259 h 712"/>
                  <a:gd name="T24" fmla="*/ 371 w 1321"/>
                  <a:gd name="T25" fmla="*/ 263 h 712"/>
                  <a:gd name="T26" fmla="*/ 341 w 1321"/>
                  <a:gd name="T27" fmla="*/ 265 h 712"/>
                  <a:gd name="T28" fmla="*/ 329 w 1321"/>
                  <a:gd name="T29" fmla="*/ 266 h 712"/>
                  <a:gd name="T30" fmla="*/ 197 w 1321"/>
                  <a:gd name="T31" fmla="*/ 266 h 712"/>
                  <a:gd name="T32" fmla="*/ 195 w 1321"/>
                  <a:gd name="T33" fmla="*/ 266 h 712"/>
                  <a:gd name="T34" fmla="*/ 169 w 1321"/>
                  <a:gd name="T35" fmla="*/ 265 h 712"/>
                  <a:gd name="T36" fmla="*/ 144 w 1321"/>
                  <a:gd name="T37" fmla="*/ 263 h 712"/>
                  <a:gd name="T38" fmla="*/ 120 w 1321"/>
                  <a:gd name="T39" fmla="*/ 260 h 712"/>
                  <a:gd name="T40" fmla="*/ 97 w 1321"/>
                  <a:gd name="T41" fmla="*/ 257 h 712"/>
                  <a:gd name="T42" fmla="*/ 77 w 1321"/>
                  <a:gd name="T43" fmla="*/ 253 h 712"/>
                  <a:gd name="T44" fmla="*/ 58 w 1321"/>
                  <a:gd name="T45" fmla="*/ 248 h 712"/>
                  <a:gd name="T46" fmla="*/ 42 w 1321"/>
                  <a:gd name="T47" fmla="*/ 242 h 712"/>
                  <a:gd name="T48" fmla="*/ 28 w 1321"/>
                  <a:gd name="T49" fmla="*/ 235 h 712"/>
                  <a:gd name="T50" fmla="*/ 16 w 1321"/>
                  <a:gd name="T51" fmla="*/ 227 h 712"/>
                  <a:gd name="T52" fmla="*/ 7 w 1321"/>
                  <a:gd name="T53" fmla="*/ 218 h 712"/>
                  <a:gd name="T54" fmla="*/ 2 w 1321"/>
                  <a:gd name="T55" fmla="*/ 207 h 712"/>
                  <a:gd name="T56" fmla="*/ 0 w 1321"/>
                  <a:gd name="T57" fmla="*/ 196 h 712"/>
                  <a:gd name="T58" fmla="*/ 0 w 1321"/>
                  <a:gd name="T59" fmla="*/ 194 h 712"/>
                  <a:gd name="T60" fmla="*/ 2 w 1321"/>
                  <a:gd name="T61" fmla="*/ 182 h 712"/>
                  <a:gd name="T62" fmla="*/ 7 w 1321"/>
                  <a:gd name="T63" fmla="*/ 167 h 712"/>
                  <a:gd name="T64" fmla="*/ 21 w 1321"/>
                  <a:gd name="T65" fmla="*/ 138 h 712"/>
                  <a:gd name="T66" fmla="*/ 39 w 1321"/>
                  <a:gd name="T67" fmla="*/ 112 h 712"/>
                  <a:gd name="T68" fmla="*/ 61 w 1321"/>
                  <a:gd name="T69" fmla="*/ 88 h 712"/>
                  <a:gd name="T70" fmla="*/ 84 w 1321"/>
                  <a:gd name="T71" fmla="*/ 66 h 712"/>
                  <a:gd name="T72" fmla="*/ 112 w 1321"/>
                  <a:gd name="T73" fmla="*/ 47 h 712"/>
                  <a:gd name="T74" fmla="*/ 141 w 1321"/>
                  <a:gd name="T75" fmla="*/ 31 h 712"/>
                  <a:gd name="T76" fmla="*/ 172 w 1321"/>
                  <a:gd name="T77" fmla="*/ 18 h 712"/>
                  <a:gd name="T78" fmla="*/ 206 w 1321"/>
                  <a:gd name="T79" fmla="*/ 8 h 712"/>
                  <a:gd name="T80" fmla="*/ 241 w 1321"/>
                  <a:gd name="T81" fmla="*/ 2 h 712"/>
                  <a:gd name="T82" fmla="*/ 276 w 1321"/>
                  <a:gd name="T83" fmla="*/ 0 h 712"/>
                  <a:gd name="T84" fmla="*/ 276 w 1321"/>
                  <a:gd name="T85" fmla="*/ 0 h 712"/>
                  <a:gd name="T86" fmla="*/ 314 w 1321"/>
                  <a:gd name="T87" fmla="*/ 2 h 712"/>
                  <a:gd name="T88" fmla="*/ 351 w 1321"/>
                  <a:gd name="T89" fmla="*/ 9 h 712"/>
                  <a:gd name="T90" fmla="*/ 386 w 1321"/>
                  <a:gd name="T91" fmla="*/ 20 h 712"/>
                  <a:gd name="T92" fmla="*/ 418 w 1321"/>
                  <a:gd name="T93" fmla="*/ 34 h 712"/>
                  <a:gd name="T94" fmla="*/ 448 w 1321"/>
                  <a:gd name="T95" fmla="*/ 51 h 712"/>
                  <a:gd name="T96" fmla="*/ 476 w 1321"/>
                  <a:gd name="T97" fmla="*/ 72 h 712"/>
                  <a:gd name="T98" fmla="*/ 500 w 1321"/>
                  <a:gd name="T99" fmla="*/ 96 h 712"/>
                  <a:gd name="T100" fmla="*/ 521 w 1321"/>
                  <a:gd name="T101" fmla="*/ 121 h 712"/>
                  <a:gd name="T102" fmla="*/ 539 w 1321"/>
                  <a:gd name="T103" fmla="*/ 150 h 712"/>
                  <a:gd name="T104" fmla="*/ 539 w 1321"/>
                  <a:gd name="T105" fmla="*/ 150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kern="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451" name="Group 12"/>
            <p:cNvGrpSpPr/>
            <p:nvPr/>
          </p:nvGrpSpPr>
          <p:grpSpPr bwMode="auto">
            <a:xfrm rot="-1693754" flipH="1" flipV="1">
              <a:off x="2344350" y="3842707"/>
              <a:ext cx="1449051" cy="373020"/>
              <a:chOff x="2532" y="1051"/>
              <a:chExt cx="891" cy="264"/>
            </a:xfrm>
          </p:grpSpPr>
          <p:grpSp>
            <p:nvGrpSpPr>
              <p:cNvPr id="18452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42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3" y="2297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2" y="2328"/>
                  <a:ext cx="228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18453" name="Group 18"/>
              <p:cNvGrpSpPr/>
              <p:nvPr/>
            </p:nvGrpSpPr>
            <p:grpSpPr bwMode="auto">
              <a:xfrm rot="1353540">
                <a:off x="2770" y="1129"/>
                <a:ext cx="653" cy="186"/>
                <a:chOff x="1701" y="2568"/>
                <a:chExt cx="982" cy="279"/>
              </a:xfrm>
            </p:grpSpPr>
            <p:sp>
              <p:nvSpPr>
                <p:cNvPr id="39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8" y="2276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3" y="2297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2" y="2327"/>
                  <a:ext cx="229" cy="817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kern="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48" name="MH_Text_1"/>
          <p:cNvSpPr/>
          <p:nvPr>
            <p:custDataLst>
              <p:tags r:id="rId1"/>
            </p:custDataLst>
          </p:nvPr>
        </p:nvSpPr>
        <p:spPr>
          <a:xfrm>
            <a:off x="5680075" y="13335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9" name="MH_Text_1"/>
          <p:cNvSpPr/>
          <p:nvPr>
            <p:custDataLst>
              <p:tags r:id="rId2"/>
            </p:custDataLst>
          </p:nvPr>
        </p:nvSpPr>
        <p:spPr>
          <a:xfrm>
            <a:off x="5692775" y="1651000"/>
            <a:ext cx="2767013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3"/>
            </p:custDataLst>
          </p:nvPr>
        </p:nvSpPr>
        <p:spPr>
          <a:xfrm>
            <a:off x="827088" y="11176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MH_Text_1"/>
          <p:cNvSpPr/>
          <p:nvPr>
            <p:custDataLst>
              <p:tags r:id="rId4"/>
            </p:custDataLst>
          </p:nvPr>
        </p:nvSpPr>
        <p:spPr>
          <a:xfrm>
            <a:off x="839788" y="1433513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5"/>
            </p:custDataLst>
          </p:nvPr>
        </p:nvSpPr>
        <p:spPr>
          <a:xfrm>
            <a:off x="6084888" y="3998913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3" name="MH_Text_1"/>
          <p:cNvSpPr/>
          <p:nvPr>
            <p:custDataLst>
              <p:tags r:id="rId6"/>
            </p:custDataLst>
          </p:nvPr>
        </p:nvSpPr>
        <p:spPr>
          <a:xfrm>
            <a:off x="6097588" y="4314825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4" name="MH_Text_1"/>
          <p:cNvSpPr/>
          <p:nvPr>
            <p:custDataLst>
              <p:tags r:id="rId7"/>
            </p:custDataLst>
          </p:nvPr>
        </p:nvSpPr>
        <p:spPr>
          <a:xfrm>
            <a:off x="1071563" y="34940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5" name="MH_Text_1"/>
          <p:cNvSpPr/>
          <p:nvPr>
            <p:custDataLst>
              <p:tags r:id="rId8"/>
            </p:custDataLst>
          </p:nvPr>
        </p:nvSpPr>
        <p:spPr>
          <a:xfrm>
            <a:off x="1084263" y="3810000"/>
            <a:ext cx="27670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关键技术与实践难点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实践难点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KSO_Shape"/>
          <p:cNvSpPr/>
          <p:nvPr/>
        </p:nvSpPr>
        <p:spPr bwMode="auto">
          <a:xfrm>
            <a:off x="3563938" y="3319463"/>
            <a:ext cx="669925" cy="668337"/>
          </a:xfrm>
          <a:custGeom>
            <a:avLst/>
            <a:gdLst>
              <a:gd name="T0" fmla="*/ 1435690 w 5147"/>
              <a:gd name="T1" fmla="*/ 1165934 h 5145"/>
              <a:gd name="T2" fmla="*/ 1462708 w 5147"/>
              <a:gd name="T3" fmla="*/ 1091584 h 5145"/>
              <a:gd name="T4" fmla="*/ 1474552 w 5147"/>
              <a:gd name="T5" fmla="*/ 867423 h 5145"/>
              <a:gd name="T6" fmla="*/ 1440131 w 5147"/>
              <a:gd name="T7" fmla="*/ 746834 h 5145"/>
              <a:gd name="T8" fmla="*/ 1367218 w 5147"/>
              <a:gd name="T9" fmla="*/ 623656 h 5145"/>
              <a:gd name="T10" fmla="*/ 1264325 w 5147"/>
              <a:gd name="T11" fmla="*/ 524892 h 5145"/>
              <a:gd name="T12" fmla="*/ 1138114 w 5147"/>
              <a:gd name="T13" fmla="*/ 456830 h 5145"/>
              <a:gd name="T14" fmla="*/ 867928 w 5147"/>
              <a:gd name="T15" fmla="*/ 429457 h 5145"/>
              <a:gd name="T16" fmla="*/ 801307 w 5147"/>
              <a:gd name="T17" fmla="*/ 444993 h 5145"/>
              <a:gd name="T18" fmla="*/ 727653 w 5147"/>
              <a:gd name="T19" fmla="*/ 472736 h 5145"/>
              <a:gd name="T20" fmla="*/ 483375 w 5147"/>
              <a:gd name="T21" fmla="*/ 707255 h 5145"/>
              <a:gd name="T22" fmla="*/ 452285 w 5147"/>
              <a:gd name="T23" fmla="*/ 779016 h 5145"/>
              <a:gd name="T24" fmla="*/ 432298 w 5147"/>
              <a:gd name="T25" fmla="*/ 855956 h 5145"/>
              <a:gd name="T26" fmla="*/ 443772 w 5147"/>
              <a:gd name="T27" fmla="*/ 1097502 h 5145"/>
              <a:gd name="T28" fmla="*/ 502251 w 5147"/>
              <a:gd name="T29" fmla="*/ 1229558 h 5145"/>
              <a:gd name="T30" fmla="*/ 593300 w 5147"/>
              <a:gd name="T31" fmla="*/ 1339419 h 5145"/>
              <a:gd name="T32" fmla="*/ 709887 w 5147"/>
              <a:gd name="T33" fmla="*/ 1421167 h 5145"/>
              <a:gd name="T34" fmla="*/ 847201 w 5147"/>
              <a:gd name="T35" fmla="*/ 1469625 h 5145"/>
              <a:gd name="T36" fmla="*/ 1070383 w 5147"/>
              <a:gd name="T37" fmla="*/ 1466665 h 5145"/>
              <a:gd name="T38" fmla="*/ 1146257 w 5147"/>
              <a:gd name="T39" fmla="*/ 1443362 h 5145"/>
              <a:gd name="T40" fmla="*/ 1846521 w 5147"/>
              <a:gd name="T41" fmla="*/ 1844706 h 5145"/>
              <a:gd name="T42" fmla="*/ 1006722 w 5147"/>
              <a:gd name="T43" fmla="*/ 527112 h 5145"/>
              <a:gd name="T44" fmla="*/ 1079636 w 5147"/>
              <a:gd name="T45" fmla="*/ 543018 h 5145"/>
              <a:gd name="T46" fmla="*/ 1146997 w 5147"/>
              <a:gd name="T47" fmla="*/ 570390 h 5145"/>
              <a:gd name="T48" fmla="*/ 1208437 w 5147"/>
              <a:gd name="T49" fmla="*/ 608860 h 5145"/>
              <a:gd name="T50" fmla="*/ 1262104 w 5147"/>
              <a:gd name="T51" fmla="*/ 656208 h 5145"/>
              <a:gd name="T52" fmla="*/ 1307259 w 5147"/>
              <a:gd name="T53" fmla="*/ 712433 h 5145"/>
              <a:gd name="T54" fmla="*/ 1342790 w 5147"/>
              <a:gd name="T55" fmla="*/ 775317 h 5145"/>
              <a:gd name="T56" fmla="*/ 1367218 w 5147"/>
              <a:gd name="T57" fmla="*/ 844858 h 5145"/>
              <a:gd name="T58" fmla="*/ 1379432 w 5147"/>
              <a:gd name="T59" fmla="*/ 918469 h 5145"/>
              <a:gd name="T60" fmla="*/ 1379432 w 5147"/>
              <a:gd name="T61" fmla="*/ 982092 h 5145"/>
              <a:gd name="T62" fmla="*/ 1368698 w 5147"/>
              <a:gd name="T63" fmla="*/ 1052004 h 5145"/>
              <a:gd name="T64" fmla="*/ 1065201 w 5147"/>
              <a:gd name="T65" fmla="*/ 734627 h 5145"/>
              <a:gd name="T66" fmla="*/ 851643 w 5147"/>
              <a:gd name="T67" fmla="*/ 535620 h 5145"/>
              <a:gd name="T68" fmla="*/ 921595 w 5147"/>
              <a:gd name="T69" fmla="*/ 524892 h 5145"/>
              <a:gd name="T70" fmla="*/ 1034851 w 5147"/>
              <a:gd name="T71" fmla="*/ 959898 h 5145"/>
              <a:gd name="T72" fmla="*/ 1010794 w 5147"/>
              <a:gd name="T73" fmla="*/ 1010205 h 5145"/>
              <a:gd name="T74" fmla="*/ 960828 w 5147"/>
              <a:gd name="T75" fmla="*/ 1033879 h 5145"/>
              <a:gd name="T76" fmla="*/ 912712 w 5147"/>
              <a:gd name="T77" fmla="*/ 1024631 h 5145"/>
              <a:gd name="T78" fmla="*/ 876071 w 5147"/>
              <a:gd name="T79" fmla="*/ 983942 h 5145"/>
              <a:gd name="T80" fmla="*/ 870889 w 5147"/>
              <a:gd name="T81" fmla="*/ 934745 h 5145"/>
              <a:gd name="T82" fmla="*/ 899758 w 5147"/>
              <a:gd name="T83" fmla="*/ 887397 h 5145"/>
              <a:gd name="T84" fmla="*/ 952315 w 5147"/>
              <a:gd name="T85" fmla="*/ 868532 h 5145"/>
              <a:gd name="T86" fmla="*/ 998950 w 5147"/>
              <a:gd name="T87" fmla="*/ 882958 h 5145"/>
              <a:gd name="T88" fmla="*/ 1031520 w 5147"/>
              <a:gd name="T89" fmla="*/ 926977 h 5145"/>
              <a:gd name="T90" fmla="*/ 941582 w 5147"/>
              <a:gd name="T91" fmla="*/ 1379368 h 5145"/>
              <a:gd name="T92" fmla="*/ 866077 w 5147"/>
              <a:gd name="T93" fmla="*/ 1370861 h 5145"/>
              <a:gd name="T94" fmla="*/ 795755 w 5147"/>
              <a:gd name="T95" fmla="*/ 1349776 h 5145"/>
              <a:gd name="T96" fmla="*/ 730244 w 5147"/>
              <a:gd name="T97" fmla="*/ 1317225 h 5145"/>
              <a:gd name="T98" fmla="*/ 672135 w 5147"/>
              <a:gd name="T99" fmla="*/ 1275056 h 5145"/>
              <a:gd name="T100" fmla="*/ 622169 w 5147"/>
              <a:gd name="T101" fmla="*/ 1223269 h 5145"/>
              <a:gd name="T102" fmla="*/ 581086 w 5147"/>
              <a:gd name="T103" fmla="*/ 1164085 h 5145"/>
              <a:gd name="T104" fmla="*/ 549996 w 5147"/>
              <a:gd name="T105" fmla="*/ 1098242 h 5145"/>
              <a:gd name="T106" fmla="*/ 530750 w 5147"/>
              <a:gd name="T107" fmla="*/ 1027221 h 5145"/>
              <a:gd name="T108" fmla="*/ 524088 w 5147"/>
              <a:gd name="T109" fmla="*/ 951391 h 5145"/>
              <a:gd name="T110" fmla="*/ 528529 w 5147"/>
              <a:gd name="T111" fmla="*/ 890357 h 5145"/>
              <a:gd name="T112" fmla="*/ 544074 w 5147"/>
              <a:gd name="T113" fmla="*/ 822664 h 5145"/>
              <a:gd name="T114" fmla="*/ 1090739 w 5147"/>
              <a:gd name="T115" fmla="*/ 1356434 h 5145"/>
              <a:gd name="T116" fmla="*/ 1023378 w 5147"/>
              <a:gd name="T117" fmla="*/ 1373450 h 5145"/>
              <a:gd name="T118" fmla="*/ 952315 w 5147"/>
              <a:gd name="T119" fmla="*/ 1379368 h 5145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147" h="5145">
                <a:moveTo>
                  <a:pt x="4989" y="4987"/>
                </a:moveTo>
                <a:lnTo>
                  <a:pt x="3826" y="3260"/>
                </a:lnTo>
                <a:lnTo>
                  <a:pt x="3841" y="3233"/>
                </a:lnTo>
                <a:lnTo>
                  <a:pt x="3854" y="3207"/>
                </a:lnTo>
                <a:lnTo>
                  <a:pt x="3867" y="3179"/>
                </a:lnTo>
                <a:lnTo>
                  <a:pt x="3879" y="3152"/>
                </a:lnTo>
                <a:lnTo>
                  <a:pt x="3892" y="3124"/>
                </a:lnTo>
                <a:lnTo>
                  <a:pt x="3903" y="3096"/>
                </a:lnTo>
                <a:lnTo>
                  <a:pt x="3914" y="3067"/>
                </a:lnTo>
                <a:lnTo>
                  <a:pt x="3924" y="3038"/>
                </a:lnTo>
                <a:lnTo>
                  <a:pt x="3934" y="3010"/>
                </a:lnTo>
                <a:lnTo>
                  <a:pt x="3944" y="2980"/>
                </a:lnTo>
                <a:lnTo>
                  <a:pt x="3952" y="2951"/>
                </a:lnTo>
                <a:lnTo>
                  <a:pt x="3959" y="2921"/>
                </a:lnTo>
                <a:lnTo>
                  <a:pt x="3967" y="2891"/>
                </a:lnTo>
                <a:lnTo>
                  <a:pt x="3973" y="2861"/>
                </a:lnTo>
                <a:lnTo>
                  <a:pt x="3979" y="2831"/>
                </a:lnTo>
                <a:lnTo>
                  <a:pt x="3984" y="2800"/>
                </a:lnTo>
                <a:lnTo>
                  <a:pt x="5147" y="2572"/>
                </a:lnTo>
                <a:lnTo>
                  <a:pt x="3984" y="2345"/>
                </a:lnTo>
                <a:lnTo>
                  <a:pt x="3974" y="2289"/>
                </a:lnTo>
                <a:lnTo>
                  <a:pt x="3962" y="2233"/>
                </a:lnTo>
                <a:lnTo>
                  <a:pt x="3947" y="2178"/>
                </a:lnTo>
                <a:lnTo>
                  <a:pt x="3930" y="2124"/>
                </a:lnTo>
                <a:lnTo>
                  <a:pt x="3912" y="2071"/>
                </a:lnTo>
                <a:lnTo>
                  <a:pt x="3891" y="2019"/>
                </a:lnTo>
                <a:lnTo>
                  <a:pt x="3868" y="1968"/>
                </a:lnTo>
                <a:lnTo>
                  <a:pt x="3844" y="1918"/>
                </a:lnTo>
                <a:lnTo>
                  <a:pt x="3817" y="1869"/>
                </a:lnTo>
                <a:lnTo>
                  <a:pt x="3789" y="1821"/>
                </a:lnTo>
                <a:lnTo>
                  <a:pt x="3759" y="1774"/>
                </a:lnTo>
                <a:lnTo>
                  <a:pt x="3728" y="1730"/>
                </a:lnTo>
                <a:lnTo>
                  <a:pt x="3694" y="1686"/>
                </a:lnTo>
                <a:lnTo>
                  <a:pt x="3658" y="1643"/>
                </a:lnTo>
                <a:lnTo>
                  <a:pt x="3622" y="1601"/>
                </a:lnTo>
                <a:lnTo>
                  <a:pt x="3584" y="1562"/>
                </a:lnTo>
                <a:lnTo>
                  <a:pt x="3544" y="1524"/>
                </a:lnTo>
                <a:lnTo>
                  <a:pt x="3502" y="1487"/>
                </a:lnTo>
                <a:lnTo>
                  <a:pt x="3461" y="1452"/>
                </a:lnTo>
                <a:lnTo>
                  <a:pt x="3416" y="1419"/>
                </a:lnTo>
                <a:lnTo>
                  <a:pt x="3371" y="1386"/>
                </a:lnTo>
                <a:lnTo>
                  <a:pt x="3324" y="1357"/>
                </a:lnTo>
                <a:lnTo>
                  <a:pt x="3277" y="1328"/>
                </a:lnTo>
                <a:lnTo>
                  <a:pt x="3228" y="1302"/>
                </a:lnTo>
                <a:lnTo>
                  <a:pt x="3178" y="1277"/>
                </a:lnTo>
                <a:lnTo>
                  <a:pt x="3127" y="1255"/>
                </a:lnTo>
                <a:lnTo>
                  <a:pt x="3075" y="1235"/>
                </a:lnTo>
                <a:lnTo>
                  <a:pt x="3022" y="1215"/>
                </a:lnTo>
                <a:lnTo>
                  <a:pt x="2968" y="1199"/>
                </a:lnTo>
                <a:lnTo>
                  <a:pt x="2913" y="1185"/>
                </a:lnTo>
                <a:lnTo>
                  <a:pt x="2858" y="1171"/>
                </a:lnTo>
                <a:lnTo>
                  <a:pt x="2801" y="1161"/>
                </a:lnTo>
                <a:lnTo>
                  <a:pt x="2573" y="0"/>
                </a:lnTo>
                <a:lnTo>
                  <a:pt x="2345" y="1161"/>
                </a:lnTo>
                <a:lnTo>
                  <a:pt x="2315" y="1166"/>
                </a:lnTo>
                <a:lnTo>
                  <a:pt x="2284" y="1172"/>
                </a:lnTo>
                <a:lnTo>
                  <a:pt x="2255" y="1180"/>
                </a:lnTo>
                <a:lnTo>
                  <a:pt x="2224" y="1187"/>
                </a:lnTo>
                <a:lnTo>
                  <a:pt x="2194" y="1194"/>
                </a:lnTo>
                <a:lnTo>
                  <a:pt x="2165" y="1203"/>
                </a:lnTo>
                <a:lnTo>
                  <a:pt x="2135" y="1212"/>
                </a:lnTo>
                <a:lnTo>
                  <a:pt x="2107" y="1221"/>
                </a:lnTo>
                <a:lnTo>
                  <a:pt x="2078" y="1232"/>
                </a:lnTo>
                <a:lnTo>
                  <a:pt x="2050" y="1243"/>
                </a:lnTo>
                <a:lnTo>
                  <a:pt x="2021" y="1254"/>
                </a:lnTo>
                <a:lnTo>
                  <a:pt x="1994" y="1266"/>
                </a:lnTo>
                <a:lnTo>
                  <a:pt x="1966" y="1278"/>
                </a:lnTo>
                <a:lnTo>
                  <a:pt x="1939" y="1292"/>
                </a:lnTo>
                <a:lnTo>
                  <a:pt x="1912" y="1305"/>
                </a:lnTo>
                <a:lnTo>
                  <a:pt x="1886" y="1319"/>
                </a:lnTo>
                <a:lnTo>
                  <a:pt x="158" y="157"/>
                </a:lnTo>
                <a:lnTo>
                  <a:pt x="1320" y="1885"/>
                </a:lnTo>
                <a:lnTo>
                  <a:pt x="1306" y="1912"/>
                </a:lnTo>
                <a:lnTo>
                  <a:pt x="1292" y="1938"/>
                </a:lnTo>
                <a:lnTo>
                  <a:pt x="1279" y="1966"/>
                </a:lnTo>
                <a:lnTo>
                  <a:pt x="1266" y="1993"/>
                </a:lnTo>
                <a:lnTo>
                  <a:pt x="1254" y="2021"/>
                </a:lnTo>
                <a:lnTo>
                  <a:pt x="1243" y="2049"/>
                </a:lnTo>
                <a:lnTo>
                  <a:pt x="1232" y="2077"/>
                </a:lnTo>
                <a:lnTo>
                  <a:pt x="1222" y="2106"/>
                </a:lnTo>
                <a:lnTo>
                  <a:pt x="1212" y="2135"/>
                </a:lnTo>
                <a:lnTo>
                  <a:pt x="1203" y="2165"/>
                </a:lnTo>
                <a:lnTo>
                  <a:pt x="1195" y="2194"/>
                </a:lnTo>
                <a:lnTo>
                  <a:pt x="1187" y="2224"/>
                </a:lnTo>
                <a:lnTo>
                  <a:pt x="1180" y="2253"/>
                </a:lnTo>
                <a:lnTo>
                  <a:pt x="1174" y="2284"/>
                </a:lnTo>
                <a:lnTo>
                  <a:pt x="1168" y="2314"/>
                </a:lnTo>
                <a:lnTo>
                  <a:pt x="1162" y="2345"/>
                </a:lnTo>
                <a:lnTo>
                  <a:pt x="0" y="2572"/>
                </a:lnTo>
                <a:lnTo>
                  <a:pt x="1162" y="2800"/>
                </a:lnTo>
                <a:lnTo>
                  <a:pt x="1173" y="2856"/>
                </a:lnTo>
                <a:lnTo>
                  <a:pt x="1185" y="2912"/>
                </a:lnTo>
                <a:lnTo>
                  <a:pt x="1199" y="2967"/>
                </a:lnTo>
                <a:lnTo>
                  <a:pt x="1216" y="3021"/>
                </a:lnTo>
                <a:lnTo>
                  <a:pt x="1235" y="3074"/>
                </a:lnTo>
                <a:lnTo>
                  <a:pt x="1255" y="3126"/>
                </a:lnTo>
                <a:lnTo>
                  <a:pt x="1278" y="3177"/>
                </a:lnTo>
                <a:lnTo>
                  <a:pt x="1303" y="3227"/>
                </a:lnTo>
                <a:lnTo>
                  <a:pt x="1330" y="3276"/>
                </a:lnTo>
                <a:lnTo>
                  <a:pt x="1357" y="3324"/>
                </a:lnTo>
                <a:lnTo>
                  <a:pt x="1388" y="3371"/>
                </a:lnTo>
                <a:lnTo>
                  <a:pt x="1419" y="3415"/>
                </a:lnTo>
                <a:lnTo>
                  <a:pt x="1453" y="3459"/>
                </a:lnTo>
                <a:lnTo>
                  <a:pt x="1487" y="3502"/>
                </a:lnTo>
                <a:lnTo>
                  <a:pt x="1524" y="3543"/>
                </a:lnTo>
                <a:lnTo>
                  <a:pt x="1563" y="3582"/>
                </a:lnTo>
                <a:lnTo>
                  <a:pt x="1603" y="3621"/>
                </a:lnTo>
                <a:lnTo>
                  <a:pt x="1643" y="3658"/>
                </a:lnTo>
                <a:lnTo>
                  <a:pt x="1686" y="3692"/>
                </a:lnTo>
                <a:lnTo>
                  <a:pt x="1730" y="3726"/>
                </a:lnTo>
                <a:lnTo>
                  <a:pt x="1775" y="3758"/>
                </a:lnTo>
                <a:lnTo>
                  <a:pt x="1822" y="3788"/>
                </a:lnTo>
                <a:lnTo>
                  <a:pt x="1869" y="3816"/>
                </a:lnTo>
                <a:lnTo>
                  <a:pt x="1918" y="3842"/>
                </a:lnTo>
                <a:lnTo>
                  <a:pt x="1968" y="3868"/>
                </a:lnTo>
                <a:lnTo>
                  <a:pt x="2019" y="3890"/>
                </a:lnTo>
                <a:lnTo>
                  <a:pt x="2071" y="3910"/>
                </a:lnTo>
                <a:lnTo>
                  <a:pt x="2124" y="3930"/>
                </a:lnTo>
                <a:lnTo>
                  <a:pt x="2178" y="3946"/>
                </a:lnTo>
                <a:lnTo>
                  <a:pt x="2233" y="3960"/>
                </a:lnTo>
                <a:lnTo>
                  <a:pt x="2289" y="3973"/>
                </a:lnTo>
                <a:lnTo>
                  <a:pt x="2345" y="3983"/>
                </a:lnTo>
                <a:lnTo>
                  <a:pt x="2573" y="5145"/>
                </a:lnTo>
                <a:lnTo>
                  <a:pt x="2801" y="3983"/>
                </a:lnTo>
                <a:lnTo>
                  <a:pt x="2831" y="3978"/>
                </a:lnTo>
                <a:lnTo>
                  <a:pt x="2862" y="3972"/>
                </a:lnTo>
                <a:lnTo>
                  <a:pt x="2892" y="3965"/>
                </a:lnTo>
                <a:lnTo>
                  <a:pt x="2922" y="3958"/>
                </a:lnTo>
                <a:lnTo>
                  <a:pt x="2951" y="3950"/>
                </a:lnTo>
                <a:lnTo>
                  <a:pt x="2981" y="3942"/>
                </a:lnTo>
                <a:lnTo>
                  <a:pt x="3010" y="3933"/>
                </a:lnTo>
                <a:lnTo>
                  <a:pt x="3039" y="3924"/>
                </a:lnTo>
                <a:lnTo>
                  <a:pt x="3068" y="3913"/>
                </a:lnTo>
                <a:lnTo>
                  <a:pt x="3097" y="3902"/>
                </a:lnTo>
                <a:lnTo>
                  <a:pt x="3124" y="3891"/>
                </a:lnTo>
                <a:lnTo>
                  <a:pt x="3152" y="3879"/>
                </a:lnTo>
                <a:lnTo>
                  <a:pt x="3180" y="3867"/>
                </a:lnTo>
                <a:lnTo>
                  <a:pt x="3207" y="3853"/>
                </a:lnTo>
                <a:lnTo>
                  <a:pt x="3233" y="3839"/>
                </a:lnTo>
                <a:lnTo>
                  <a:pt x="3260" y="3826"/>
                </a:lnTo>
                <a:lnTo>
                  <a:pt x="4989" y="4987"/>
                </a:lnTo>
                <a:close/>
                <a:moveTo>
                  <a:pt x="2573" y="1416"/>
                </a:moveTo>
                <a:lnTo>
                  <a:pt x="2573" y="1416"/>
                </a:lnTo>
                <a:lnTo>
                  <a:pt x="2603" y="1416"/>
                </a:lnTo>
                <a:lnTo>
                  <a:pt x="2632" y="1417"/>
                </a:lnTo>
                <a:lnTo>
                  <a:pt x="2662" y="1419"/>
                </a:lnTo>
                <a:lnTo>
                  <a:pt x="2692" y="1422"/>
                </a:lnTo>
                <a:lnTo>
                  <a:pt x="2720" y="1425"/>
                </a:lnTo>
                <a:lnTo>
                  <a:pt x="2750" y="1429"/>
                </a:lnTo>
                <a:lnTo>
                  <a:pt x="2778" y="1433"/>
                </a:lnTo>
                <a:lnTo>
                  <a:pt x="2806" y="1439"/>
                </a:lnTo>
                <a:lnTo>
                  <a:pt x="2834" y="1445"/>
                </a:lnTo>
                <a:lnTo>
                  <a:pt x="2862" y="1452"/>
                </a:lnTo>
                <a:lnTo>
                  <a:pt x="2889" y="1460"/>
                </a:lnTo>
                <a:lnTo>
                  <a:pt x="2917" y="1468"/>
                </a:lnTo>
                <a:lnTo>
                  <a:pt x="2944" y="1476"/>
                </a:lnTo>
                <a:lnTo>
                  <a:pt x="2971" y="1486"/>
                </a:lnTo>
                <a:lnTo>
                  <a:pt x="2997" y="1496"/>
                </a:lnTo>
                <a:lnTo>
                  <a:pt x="3023" y="1507"/>
                </a:lnTo>
                <a:lnTo>
                  <a:pt x="3049" y="1518"/>
                </a:lnTo>
                <a:lnTo>
                  <a:pt x="3075" y="1530"/>
                </a:lnTo>
                <a:lnTo>
                  <a:pt x="3099" y="1542"/>
                </a:lnTo>
                <a:lnTo>
                  <a:pt x="3124" y="1555"/>
                </a:lnTo>
                <a:lnTo>
                  <a:pt x="3149" y="1569"/>
                </a:lnTo>
                <a:lnTo>
                  <a:pt x="3172" y="1583"/>
                </a:lnTo>
                <a:lnTo>
                  <a:pt x="3196" y="1598"/>
                </a:lnTo>
                <a:lnTo>
                  <a:pt x="3219" y="1613"/>
                </a:lnTo>
                <a:lnTo>
                  <a:pt x="3243" y="1629"/>
                </a:lnTo>
                <a:lnTo>
                  <a:pt x="3265" y="1646"/>
                </a:lnTo>
                <a:lnTo>
                  <a:pt x="3287" y="1662"/>
                </a:lnTo>
                <a:lnTo>
                  <a:pt x="3309" y="1680"/>
                </a:lnTo>
                <a:lnTo>
                  <a:pt x="3330" y="1698"/>
                </a:lnTo>
                <a:lnTo>
                  <a:pt x="3351" y="1716"/>
                </a:lnTo>
                <a:lnTo>
                  <a:pt x="3371" y="1736"/>
                </a:lnTo>
                <a:lnTo>
                  <a:pt x="3390" y="1755"/>
                </a:lnTo>
                <a:lnTo>
                  <a:pt x="3410" y="1774"/>
                </a:lnTo>
                <a:lnTo>
                  <a:pt x="3429" y="1795"/>
                </a:lnTo>
                <a:lnTo>
                  <a:pt x="3447" y="1816"/>
                </a:lnTo>
                <a:lnTo>
                  <a:pt x="3466" y="1837"/>
                </a:lnTo>
                <a:lnTo>
                  <a:pt x="3483" y="1859"/>
                </a:lnTo>
                <a:lnTo>
                  <a:pt x="3500" y="1880"/>
                </a:lnTo>
                <a:lnTo>
                  <a:pt x="3517" y="1903"/>
                </a:lnTo>
                <a:lnTo>
                  <a:pt x="3532" y="1926"/>
                </a:lnTo>
                <a:lnTo>
                  <a:pt x="3547" y="1950"/>
                </a:lnTo>
                <a:lnTo>
                  <a:pt x="3563" y="1973"/>
                </a:lnTo>
                <a:lnTo>
                  <a:pt x="3577" y="1996"/>
                </a:lnTo>
                <a:lnTo>
                  <a:pt x="3590" y="2021"/>
                </a:lnTo>
                <a:lnTo>
                  <a:pt x="3603" y="2046"/>
                </a:lnTo>
                <a:lnTo>
                  <a:pt x="3616" y="2071"/>
                </a:lnTo>
                <a:lnTo>
                  <a:pt x="3628" y="2096"/>
                </a:lnTo>
                <a:lnTo>
                  <a:pt x="3639" y="2123"/>
                </a:lnTo>
                <a:lnTo>
                  <a:pt x="3650" y="2148"/>
                </a:lnTo>
                <a:lnTo>
                  <a:pt x="3659" y="2175"/>
                </a:lnTo>
                <a:lnTo>
                  <a:pt x="3669" y="2201"/>
                </a:lnTo>
                <a:lnTo>
                  <a:pt x="3678" y="2229"/>
                </a:lnTo>
                <a:lnTo>
                  <a:pt x="3686" y="2256"/>
                </a:lnTo>
                <a:lnTo>
                  <a:pt x="3694" y="2284"/>
                </a:lnTo>
                <a:lnTo>
                  <a:pt x="3700" y="2311"/>
                </a:lnTo>
                <a:lnTo>
                  <a:pt x="3706" y="2340"/>
                </a:lnTo>
                <a:lnTo>
                  <a:pt x="3712" y="2368"/>
                </a:lnTo>
                <a:lnTo>
                  <a:pt x="3716" y="2397"/>
                </a:lnTo>
                <a:lnTo>
                  <a:pt x="3720" y="2425"/>
                </a:lnTo>
                <a:lnTo>
                  <a:pt x="3725" y="2454"/>
                </a:lnTo>
                <a:lnTo>
                  <a:pt x="3727" y="2483"/>
                </a:lnTo>
                <a:lnTo>
                  <a:pt x="3729" y="2513"/>
                </a:lnTo>
                <a:lnTo>
                  <a:pt x="3730" y="2542"/>
                </a:lnTo>
                <a:lnTo>
                  <a:pt x="3730" y="2572"/>
                </a:lnTo>
                <a:lnTo>
                  <a:pt x="3730" y="2600"/>
                </a:lnTo>
                <a:lnTo>
                  <a:pt x="3729" y="2628"/>
                </a:lnTo>
                <a:lnTo>
                  <a:pt x="3727" y="2655"/>
                </a:lnTo>
                <a:lnTo>
                  <a:pt x="3725" y="2683"/>
                </a:lnTo>
                <a:lnTo>
                  <a:pt x="3721" y="2711"/>
                </a:lnTo>
                <a:lnTo>
                  <a:pt x="3718" y="2738"/>
                </a:lnTo>
                <a:lnTo>
                  <a:pt x="3714" y="2764"/>
                </a:lnTo>
                <a:lnTo>
                  <a:pt x="3709" y="2791"/>
                </a:lnTo>
                <a:lnTo>
                  <a:pt x="3704" y="2817"/>
                </a:lnTo>
                <a:lnTo>
                  <a:pt x="3698" y="2844"/>
                </a:lnTo>
                <a:lnTo>
                  <a:pt x="3691" y="2870"/>
                </a:lnTo>
                <a:lnTo>
                  <a:pt x="3684" y="2896"/>
                </a:lnTo>
                <a:lnTo>
                  <a:pt x="3676" y="2921"/>
                </a:lnTo>
                <a:lnTo>
                  <a:pt x="3667" y="2947"/>
                </a:lnTo>
                <a:lnTo>
                  <a:pt x="3649" y="2997"/>
                </a:lnTo>
                <a:lnTo>
                  <a:pt x="3159" y="2268"/>
                </a:lnTo>
                <a:lnTo>
                  <a:pt x="2878" y="1986"/>
                </a:lnTo>
                <a:lnTo>
                  <a:pt x="2149" y="1496"/>
                </a:lnTo>
                <a:lnTo>
                  <a:pt x="2198" y="1478"/>
                </a:lnTo>
                <a:lnTo>
                  <a:pt x="2224" y="1470"/>
                </a:lnTo>
                <a:lnTo>
                  <a:pt x="2249" y="1462"/>
                </a:lnTo>
                <a:lnTo>
                  <a:pt x="2276" y="1455"/>
                </a:lnTo>
                <a:lnTo>
                  <a:pt x="2301" y="1448"/>
                </a:lnTo>
                <a:lnTo>
                  <a:pt x="2328" y="1442"/>
                </a:lnTo>
                <a:lnTo>
                  <a:pt x="2354" y="1436"/>
                </a:lnTo>
                <a:lnTo>
                  <a:pt x="2381" y="1431"/>
                </a:lnTo>
                <a:lnTo>
                  <a:pt x="2407" y="1427"/>
                </a:lnTo>
                <a:lnTo>
                  <a:pt x="2435" y="1424"/>
                </a:lnTo>
                <a:lnTo>
                  <a:pt x="2462" y="1421"/>
                </a:lnTo>
                <a:lnTo>
                  <a:pt x="2490" y="1419"/>
                </a:lnTo>
                <a:lnTo>
                  <a:pt x="2517" y="1417"/>
                </a:lnTo>
                <a:lnTo>
                  <a:pt x="2545" y="1416"/>
                </a:lnTo>
                <a:lnTo>
                  <a:pt x="2573" y="1416"/>
                </a:lnTo>
                <a:close/>
                <a:moveTo>
                  <a:pt x="2797" y="2572"/>
                </a:moveTo>
                <a:lnTo>
                  <a:pt x="2797" y="2572"/>
                </a:lnTo>
                <a:lnTo>
                  <a:pt x="2796" y="2595"/>
                </a:lnTo>
                <a:lnTo>
                  <a:pt x="2792" y="2618"/>
                </a:lnTo>
                <a:lnTo>
                  <a:pt x="2787" y="2639"/>
                </a:lnTo>
                <a:lnTo>
                  <a:pt x="2780" y="2660"/>
                </a:lnTo>
                <a:lnTo>
                  <a:pt x="2770" y="2679"/>
                </a:lnTo>
                <a:lnTo>
                  <a:pt x="2759" y="2698"/>
                </a:lnTo>
                <a:lnTo>
                  <a:pt x="2747" y="2715"/>
                </a:lnTo>
                <a:lnTo>
                  <a:pt x="2731" y="2731"/>
                </a:lnTo>
                <a:lnTo>
                  <a:pt x="2716" y="2745"/>
                </a:lnTo>
                <a:lnTo>
                  <a:pt x="2699" y="2758"/>
                </a:lnTo>
                <a:lnTo>
                  <a:pt x="2680" y="2770"/>
                </a:lnTo>
                <a:lnTo>
                  <a:pt x="2660" y="2779"/>
                </a:lnTo>
                <a:lnTo>
                  <a:pt x="2640" y="2787"/>
                </a:lnTo>
                <a:lnTo>
                  <a:pt x="2618" y="2792"/>
                </a:lnTo>
                <a:lnTo>
                  <a:pt x="2596" y="2795"/>
                </a:lnTo>
                <a:lnTo>
                  <a:pt x="2573" y="2797"/>
                </a:lnTo>
                <a:lnTo>
                  <a:pt x="2550" y="2795"/>
                </a:lnTo>
                <a:lnTo>
                  <a:pt x="2528" y="2792"/>
                </a:lnTo>
                <a:lnTo>
                  <a:pt x="2506" y="2787"/>
                </a:lnTo>
                <a:lnTo>
                  <a:pt x="2486" y="2779"/>
                </a:lnTo>
                <a:lnTo>
                  <a:pt x="2466" y="2770"/>
                </a:lnTo>
                <a:lnTo>
                  <a:pt x="2448" y="2758"/>
                </a:lnTo>
                <a:lnTo>
                  <a:pt x="2431" y="2745"/>
                </a:lnTo>
                <a:lnTo>
                  <a:pt x="2414" y="2731"/>
                </a:lnTo>
                <a:lnTo>
                  <a:pt x="2400" y="2715"/>
                </a:lnTo>
                <a:lnTo>
                  <a:pt x="2387" y="2698"/>
                </a:lnTo>
                <a:lnTo>
                  <a:pt x="2376" y="2679"/>
                </a:lnTo>
                <a:lnTo>
                  <a:pt x="2367" y="2660"/>
                </a:lnTo>
                <a:lnTo>
                  <a:pt x="2358" y="2639"/>
                </a:lnTo>
                <a:lnTo>
                  <a:pt x="2353" y="2618"/>
                </a:lnTo>
                <a:lnTo>
                  <a:pt x="2350" y="2595"/>
                </a:lnTo>
                <a:lnTo>
                  <a:pt x="2348" y="2572"/>
                </a:lnTo>
                <a:lnTo>
                  <a:pt x="2350" y="2550"/>
                </a:lnTo>
                <a:lnTo>
                  <a:pt x="2353" y="2527"/>
                </a:lnTo>
                <a:lnTo>
                  <a:pt x="2358" y="2506"/>
                </a:lnTo>
                <a:lnTo>
                  <a:pt x="2367" y="2485"/>
                </a:lnTo>
                <a:lnTo>
                  <a:pt x="2376" y="2465"/>
                </a:lnTo>
                <a:lnTo>
                  <a:pt x="2387" y="2447"/>
                </a:lnTo>
                <a:lnTo>
                  <a:pt x="2400" y="2429"/>
                </a:lnTo>
                <a:lnTo>
                  <a:pt x="2414" y="2414"/>
                </a:lnTo>
                <a:lnTo>
                  <a:pt x="2431" y="2399"/>
                </a:lnTo>
                <a:lnTo>
                  <a:pt x="2448" y="2387"/>
                </a:lnTo>
                <a:lnTo>
                  <a:pt x="2466" y="2375"/>
                </a:lnTo>
                <a:lnTo>
                  <a:pt x="2486" y="2365"/>
                </a:lnTo>
                <a:lnTo>
                  <a:pt x="2506" y="2358"/>
                </a:lnTo>
                <a:lnTo>
                  <a:pt x="2528" y="2353"/>
                </a:lnTo>
                <a:lnTo>
                  <a:pt x="2550" y="2349"/>
                </a:lnTo>
                <a:lnTo>
                  <a:pt x="2573" y="2348"/>
                </a:lnTo>
                <a:lnTo>
                  <a:pt x="2596" y="2349"/>
                </a:lnTo>
                <a:lnTo>
                  <a:pt x="2618" y="2353"/>
                </a:lnTo>
                <a:lnTo>
                  <a:pt x="2640" y="2358"/>
                </a:lnTo>
                <a:lnTo>
                  <a:pt x="2660" y="2365"/>
                </a:lnTo>
                <a:lnTo>
                  <a:pt x="2680" y="2375"/>
                </a:lnTo>
                <a:lnTo>
                  <a:pt x="2699" y="2387"/>
                </a:lnTo>
                <a:lnTo>
                  <a:pt x="2716" y="2399"/>
                </a:lnTo>
                <a:lnTo>
                  <a:pt x="2731" y="2414"/>
                </a:lnTo>
                <a:lnTo>
                  <a:pt x="2747" y="2429"/>
                </a:lnTo>
                <a:lnTo>
                  <a:pt x="2759" y="2447"/>
                </a:lnTo>
                <a:lnTo>
                  <a:pt x="2770" y="2465"/>
                </a:lnTo>
                <a:lnTo>
                  <a:pt x="2780" y="2485"/>
                </a:lnTo>
                <a:lnTo>
                  <a:pt x="2787" y="2506"/>
                </a:lnTo>
                <a:lnTo>
                  <a:pt x="2792" y="2527"/>
                </a:lnTo>
                <a:lnTo>
                  <a:pt x="2796" y="2550"/>
                </a:lnTo>
                <a:lnTo>
                  <a:pt x="2797" y="2572"/>
                </a:lnTo>
                <a:close/>
                <a:moveTo>
                  <a:pt x="2573" y="3729"/>
                </a:moveTo>
                <a:lnTo>
                  <a:pt x="2573" y="3729"/>
                </a:lnTo>
                <a:lnTo>
                  <a:pt x="2544" y="3729"/>
                </a:lnTo>
                <a:lnTo>
                  <a:pt x="2513" y="3728"/>
                </a:lnTo>
                <a:lnTo>
                  <a:pt x="2485" y="3726"/>
                </a:lnTo>
                <a:lnTo>
                  <a:pt x="2455" y="3723"/>
                </a:lnTo>
                <a:lnTo>
                  <a:pt x="2426" y="3720"/>
                </a:lnTo>
                <a:lnTo>
                  <a:pt x="2397" y="3716"/>
                </a:lnTo>
                <a:lnTo>
                  <a:pt x="2369" y="3711"/>
                </a:lnTo>
                <a:lnTo>
                  <a:pt x="2340" y="3706"/>
                </a:lnTo>
                <a:lnTo>
                  <a:pt x="2313" y="3700"/>
                </a:lnTo>
                <a:lnTo>
                  <a:pt x="2284" y="3692"/>
                </a:lnTo>
                <a:lnTo>
                  <a:pt x="2257" y="3685"/>
                </a:lnTo>
                <a:lnTo>
                  <a:pt x="2229" y="3677"/>
                </a:lnTo>
                <a:lnTo>
                  <a:pt x="2203" y="3668"/>
                </a:lnTo>
                <a:lnTo>
                  <a:pt x="2176" y="3659"/>
                </a:lnTo>
                <a:lnTo>
                  <a:pt x="2150" y="3649"/>
                </a:lnTo>
                <a:lnTo>
                  <a:pt x="2123" y="3638"/>
                </a:lnTo>
                <a:lnTo>
                  <a:pt x="2098" y="3627"/>
                </a:lnTo>
                <a:lnTo>
                  <a:pt x="2072" y="3615"/>
                </a:lnTo>
                <a:lnTo>
                  <a:pt x="2047" y="3603"/>
                </a:lnTo>
                <a:lnTo>
                  <a:pt x="2022" y="3590"/>
                </a:lnTo>
                <a:lnTo>
                  <a:pt x="1998" y="3575"/>
                </a:lnTo>
                <a:lnTo>
                  <a:pt x="1973" y="3561"/>
                </a:lnTo>
                <a:lnTo>
                  <a:pt x="1950" y="3547"/>
                </a:lnTo>
                <a:lnTo>
                  <a:pt x="1926" y="3531"/>
                </a:lnTo>
                <a:lnTo>
                  <a:pt x="1904" y="3515"/>
                </a:lnTo>
                <a:lnTo>
                  <a:pt x="1882" y="3499"/>
                </a:lnTo>
                <a:lnTo>
                  <a:pt x="1859" y="3482"/>
                </a:lnTo>
                <a:lnTo>
                  <a:pt x="1838" y="3464"/>
                </a:lnTo>
                <a:lnTo>
                  <a:pt x="1816" y="3447"/>
                </a:lnTo>
                <a:lnTo>
                  <a:pt x="1796" y="3429"/>
                </a:lnTo>
                <a:lnTo>
                  <a:pt x="1776" y="3409"/>
                </a:lnTo>
                <a:lnTo>
                  <a:pt x="1755" y="3390"/>
                </a:lnTo>
                <a:lnTo>
                  <a:pt x="1736" y="3370"/>
                </a:lnTo>
                <a:lnTo>
                  <a:pt x="1717" y="3350"/>
                </a:lnTo>
                <a:lnTo>
                  <a:pt x="1698" y="3329"/>
                </a:lnTo>
                <a:lnTo>
                  <a:pt x="1681" y="3307"/>
                </a:lnTo>
                <a:lnTo>
                  <a:pt x="1664" y="3286"/>
                </a:lnTo>
                <a:lnTo>
                  <a:pt x="1646" y="3264"/>
                </a:lnTo>
                <a:lnTo>
                  <a:pt x="1630" y="3241"/>
                </a:lnTo>
                <a:lnTo>
                  <a:pt x="1614" y="3219"/>
                </a:lnTo>
                <a:lnTo>
                  <a:pt x="1598" y="3195"/>
                </a:lnTo>
                <a:lnTo>
                  <a:pt x="1584" y="3172"/>
                </a:lnTo>
                <a:lnTo>
                  <a:pt x="1570" y="3147"/>
                </a:lnTo>
                <a:lnTo>
                  <a:pt x="1556" y="3123"/>
                </a:lnTo>
                <a:lnTo>
                  <a:pt x="1543" y="3099"/>
                </a:lnTo>
                <a:lnTo>
                  <a:pt x="1530" y="3073"/>
                </a:lnTo>
                <a:lnTo>
                  <a:pt x="1519" y="3048"/>
                </a:lnTo>
                <a:lnTo>
                  <a:pt x="1507" y="3022"/>
                </a:lnTo>
                <a:lnTo>
                  <a:pt x="1497" y="2996"/>
                </a:lnTo>
                <a:lnTo>
                  <a:pt x="1486" y="2969"/>
                </a:lnTo>
                <a:lnTo>
                  <a:pt x="1477" y="2943"/>
                </a:lnTo>
                <a:lnTo>
                  <a:pt x="1468" y="2916"/>
                </a:lnTo>
                <a:lnTo>
                  <a:pt x="1460" y="2889"/>
                </a:lnTo>
                <a:lnTo>
                  <a:pt x="1453" y="2861"/>
                </a:lnTo>
                <a:lnTo>
                  <a:pt x="1446" y="2833"/>
                </a:lnTo>
                <a:lnTo>
                  <a:pt x="1440" y="2805"/>
                </a:lnTo>
                <a:lnTo>
                  <a:pt x="1434" y="2777"/>
                </a:lnTo>
                <a:lnTo>
                  <a:pt x="1429" y="2748"/>
                </a:lnTo>
                <a:lnTo>
                  <a:pt x="1425" y="2720"/>
                </a:lnTo>
                <a:lnTo>
                  <a:pt x="1422" y="2690"/>
                </a:lnTo>
                <a:lnTo>
                  <a:pt x="1419" y="2662"/>
                </a:lnTo>
                <a:lnTo>
                  <a:pt x="1418" y="2632"/>
                </a:lnTo>
                <a:lnTo>
                  <a:pt x="1416" y="2603"/>
                </a:lnTo>
                <a:lnTo>
                  <a:pt x="1416" y="2572"/>
                </a:lnTo>
                <a:lnTo>
                  <a:pt x="1416" y="2544"/>
                </a:lnTo>
                <a:lnTo>
                  <a:pt x="1417" y="2517"/>
                </a:lnTo>
                <a:lnTo>
                  <a:pt x="1419" y="2488"/>
                </a:lnTo>
                <a:lnTo>
                  <a:pt x="1421" y="2461"/>
                </a:lnTo>
                <a:lnTo>
                  <a:pt x="1424" y="2434"/>
                </a:lnTo>
                <a:lnTo>
                  <a:pt x="1428" y="2407"/>
                </a:lnTo>
                <a:lnTo>
                  <a:pt x="1432" y="2380"/>
                </a:lnTo>
                <a:lnTo>
                  <a:pt x="1438" y="2354"/>
                </a:lnTo>
                <a:lnTo>
                  <a:pt x="1443" y="2328"/>
                </a:lnTo>
                <a:lnTo>
                  <a:pt x="1449" y="2301"/>
                </a:lnTo>
                <a:lnTo>
                  <a:pt x="1455" y="2275"/>
                </a:lnTo>
                <a:lnTo>
                  <a:pt x="1462" y="2249"/>
                </a:lnTo>
                <a:lnTo>
                  <a:pt x="1470" y="2224"/>
                </a:lnTo>
                <a:lnTo>
                  <a:pt x="1478" y="2198"/>
                </a:lnTo>
                <a:lnTo>
                  <a:pt x="1497" y="2148"/>
                </a:lnTo>
                <a:lnTo>
                  <a:pt x="1987" y="2877"/>
                </a:lnTo>
                <a:lnTo>
                  <a:pt x="2269" y="3159"/>
                </a:lnTo>
                <a:lnTo>
                  <a:pt x="2997" y="3649"/>
                </a:lnTo>
                <a:lnTo>
                  <a:pt x="2947" y="3667"/>
                </a:lnTo>
                <a:lnTo>
                  <a:pt x="2922" y="3675"/>
                </a:lnTo>
                <a:lnTo>
                  <a:pt x="2896" y="3683"/>
                </a:lnTo>
                <a:lnTo>
                  <a:pt x="2871" y="3690"/>
                </a:lnTo>
                <a:lnTo>
                  <a:pt x="2844" y="3696"/>
                </a:lnTo>
                <a:lnTo>
                  <a:pt x="2819" y="3703"/>
                </a:lnTo>
                <a:lnTo>
                  <a:pt x="2792" y="3708"/>
                </a:lnTo>
                <a:lnTo>
                  <a:pt x="2765" y="3713"/>
                </a:lnTo>
                <a:lnTo>
                  <a:pt x="2738" y="3717"/>
                </a:lnTo>
                <a:lnTo>
                  <a:pt x="2711" y="3721"/>
                </a:lnTo>
                <a:lnTo>
                  <a:pt x="2684" y="3724"/>
                </a:lnTo>
                <a:lnTo>
                  <a:pt x="2657" y="3726"/>
                </a:lnTo>
                <a:lnTo>
                  <a:pt x="2629" y="3728"/>
                </a:lnTo>
                <a:lnTo>
                  <a:pt x="2601" y="3729"/>
                </a:lnTo>
                <a:lnTo>
                  <a:pt x="2573" y="3729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28070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关键技术</a:t>
            </a: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449473">
            <a:off x="1497013" y="1260475"/>
            <a:ext cx="3706812" cy="1316038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 rot="21077013">
            <a:off x="1400175" y="1974850"/>
            <a:ext cx="3086100" cy="1096963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062520">
            <a:off x="1441450" y="2633663"/>
            <a:ext cx="2654300" cy="942975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1700128" y="1474837"/>
            <a:ext cx="562442" cy="553418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>
            <a:off x="1569897" y="2458579"/>
            <a:ext cx="516220" cy="507938"/>
          </a:xfrm>
          <a:prstGeom prst="ellips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1678340" y="3365231"/>
            <a:ext cx="387408" cy="381193"/>
          </a:xfrm>
          <a:prstGeom prst="ellipse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 rot="19002814">
            <a:off x="1579563" y="3198813"/>
            <a:ext cx="2471737" cy="877887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blipFill dpi="0" rotWithShape="1">
            <a:blip r:embed="rId2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kern="0">
              <a:solidFill>
                <a:sysClr val="window" lastClr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20540294">
            <a:off x="1968577" y="4108301"/>
            <a:ext cx="360599" cy="354813"/>
          </a:xfrm>
          <a:prstGeom prst="ellipse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 cap="flat" cmpd="sng" algn="ctr">
            <a:noFill/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</a:p>
        </p:txBody>
      </p:sp>
      <p:cxnSp>
        <p:nvCxnSpPr>
          <p:cNvPr id="11" name="MH_Other_9"/>
          <p:cNvCxnSpPr/>
          <p:nvPr>
            <p:custDataLst>
              <p:tags r:id="rId9"/>
            </p:custDataLst>
          </p:nvPr>
        </p:nvCxnSpPr>
        <p:spPr>
          <a:xfrm>
            <a:off x="5324475" y="1150938"/>
            <a:ext cx="2254250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0"/>
          <p:cNvCxnSpPr/>
          <p:nvPr>
            <p:custDataLst>
              <p:tags r:id="rId10"/>
            </p:custDataLst>
          </p:nvPr>
        </p:nvCxnSpPr>
        <p:spPr>
          <a:xfrm>
            <a:off x="7688263" y="1150938"/>
            <a:ext cx="339725" cy="0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1"/>
          <p:cNvCxnSpPr/>
          <p:nvPr>
            <p:custDataLst>
              <p:tags r:id="rId11"/>
            </p:custDataLst>
          </p:nvPr>
        </p:nvCxnSpPr>
        <p:spPr>
          <a:xfrm>
            <a:off x="8027988" y="1150938"/>
            <a:ext cx="0" cy="1114425"/>
          </a:xfrm>
          <a:prstGeom prst="line">
            <a:avLst/>
          </a:prstGeom>
          <a:ln>
            <a:solidFill>
              <a:schemeClr val="bg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2"/>
          <p:cNvCxnSpPr/>
          <p:nvPr>
            <p:custDataLst>
              <p:tags r:id="rId12"/>
            </p:custDataLst>
          </p:nvPr>
        </p:nvCxnSpPr>
        <p:spPr>
          <a:xfrm>
            <a:off x="5324475" y="4279900"/>
            <a:ext cx="2254250" cy="0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3"/>
          <p:cNvCxnSpPr/>
          <p:nvPr>
            <p:custDataLst>
              <p:tags r:id="rId13"/>
            </p:custDataLst>
          </p:nvPr>
        </p:nvCxnSpPr>
        <p:spPr>
          <a:xfrm>
            <a:off x="7688263" y="4279900"/>
            <a:ext cx="339725" cy="0"/>
          </a:xfrm>
          <a:prstGeom prst="line">
            <a:avLst/>
          </a:prstGeom>
          <a:ln>
            <a:solidFill>
              <a:schemeClr val="bg2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14"/>
          <p:cNvCxnSpPr/>
          <p:nvPr>
            <p:custDataLst>
              <p:tags r:id="rId14"/>
            </p:custDataLst>
          </p:nvPr>
        </p:nvCxnSpPr>
        <p:spPr>
          <a:xfrm>
            <a:off x="8027988" y="3163888"/>
            <a:ext cx="0" cy="1116012"/>
          </a:xfrm>
          <a:prstGeom prst="line">
            <a:avLst/>
          </a:prstGeom>
          <a:ln>
            <a:solidFill>
              <a:schemeClr val="bg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/>
          <p:cNvSpPr txBox="1"/>
          <p:nvPr>
            <p:custDataLst>
              <p:tags r:id="rId15"/>
            </p:custDataLst>
          </p:nvPr>
        </p:nvSpPr>
        <p:spPr>
          <a:xfrm rot="562956">
            <a:off x="2373313" y="1700213"/>
            <a:ext cx="1687512" cy="454025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技术一</a:t>
            </a:r>
          </a:p>
        </p:txBody>
      </p:sp>
      <p:sp>
        <p:nvSpPr>
          <p:cNvPr id="18" name="MH_SubTitle_2"/>
          <p:cNvSpPr txBox="1"/>
          <p:nvPr>
            <p:custDataLst>
              <p:tags r:id="rId16"/>
            </p:custDataLst>
          </p:nvPr>
        </p:nvSpPr>
        <p:spPr>
          <a:xfrm rot="21109827">
            <a:off x="2162175" y="2338388"/>
            <a:ext cx="1387475" cy="4810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技术二</a:t>
            </a:r>
          </a:p>
        </p:txBody>
      </p:sp>
      <p:sp>
        <p:nvSpPr>
          <p:cNvPr id="19" name="MH_SubTitle_3"/>
          <p:cNvSpPr txBox="1"/>
          <p:nvPr>
            <p:custDataLst>
              <p:tags r:id="rId17"/>
            </p:custDataLst>
          </p:nvPr>
        </p:nvSpPr>
        <p:spPr>
          <a:xfrm rot="20400000">
            <a:off x="2085975" y="2924175"/>
            <a:ext cx="1416050" cy="4762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技术三</a:t>
            </a:r>
          </a:p>
        </p:txBody>
      </p:sp>
      <p:sp>
        <p:nvSpPr>
          <p:cNvPr id="20" name="MH_SubTitle_4"/>
          <p:cNvSpPr txBox="1"/>
          <p:nvPr>
            <p:custDataLst>
              <p:tags r:id="rId18"/>
            </p:custDataLst>
          </p:nvPr>
        </p:nvSpPr>
        <p:spPr>
          <a:xfrm rot="19109607">
            <a:off x="2209800" y="3546475"/>
            <a:ext cx="1165225" cy="4000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技术四</a:t>
            </a:r>
          </a:p>
        </p:txBody>
      </p:sp>
      <p:sp>
        <p:nvSpPr>
          <p:cNvPr id="21" name="MH_Desc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89575" y="1395413"/>
            <a:ext cx="2368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/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2" name="MH_Desc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89575" y="2741613"/>
            <a:ext cx="236855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/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5536" y="30039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实践难点</a:t>
            </a:r>
          </a:p>
        </p:txBody>
      </p:sp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 flipH="1">
            <a:off x="2746673" y="1275606"/>
            <a:ext cx="487362" cy="1108075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 rot="872037">
            <a:off x="2313285" y="2331293"/>
            <a:ext cx="841375" cy="804863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wrap="none" lIns="0" rIns="0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难点一</a:t>
            </a:r>
            <a:endParaRPr lang="en-US" altLang="zh-CN" sz="15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8" name="MH_Other_3"/>
          <p:cNvCxnSpPr/>
          <p:nvPr>
            <p:custDataLst>
              <p:tags r:id="rId3"/>
            </p:custDataLst>
          </p:nvPr>
        </p:nvCxnSpPr>
        <p:spPr>
          <a:xfrm>
            <a:off x="4707235" y="1275606"/>
            <a:ext cx="0" cy="116205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2"/>
          <p:cNvSpPr/>
          <p:nvPr>
            <p:custDataLst>
              <p:tags r:id="rId4"/>
            </p:custDataLst>
          </p:nvPr>
        </p:nvSpPr>
        <p:spPr>
          <a:xfrm>
            <a:off x="4338935" y="2369393"/>
            <a:ext cx="841375" cy="803275"/>
          </a:xfrm>
          <a:prstGeom prst="ellipse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难点二</a:t>
            </a:r>
          </a:p>
        </p:txBody>
      </p:sp>
      <p:cxnSp>
        <p:nvCxnSpPr>
          <p:cNvPr id="13" name="MH_Other_4"/>
          <p:cNvCxnSpPr/>
          <p:nvPr>
            <p:custDataLst>
              <p:tags r:id="rId5"/>
            </p:custDataLst>
          </p:nvPr>
        </p:nvCxnSpPr>
        <p:spPr>
          <a:xfrm>
            <a:off x="6647160" y="1275606"/>
            <a:ext cx="0" cy="1189037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277273" y="2369393"/>
            <a:ext cx="844550" cy="803275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b="1" dirty="0">
                <a:solidFill>
                  <a:schemeClr val="bg1"/>
                </a:solidFill>
                <a:cs typeface="+mn-ea"/>
                <a:sym typeface="+mn-lt"/>
              </a:rPr>
              <a:t>难点三</a:t>
            </a:r>
          </a:p>
        </p:txBody>
      </p:sp>
      <p:sp>
        <p:nvSpPr>
          <p:cNvPr id="18" name="MH_Other_16"/>
          <p:cNvSpPr/>
          <p:nvPr>
            <p:custDataLst>
              <p:tags r:id="rId7"/>
            </p:custDataLst>
          </p:nvPr>
        </p:nvSpPr>
        <p:spPr>
          <a:xfrm>
            <a:off x="1403648" y="1275606"/>
            <a:ext cx="6581775" cy="1771650"/>
          </a:xfrm>
          <a:custGeom>
            <a:avLst/>
            <a:gdLst>
              <a:gd name="connsiteX0" fmla="*/ 677831 w 6261464"/>
              <a:gd name="connsiteY0" fmla="*/ 0 h 2856413"/>
              <a:gd name="connsiteX1" fmla="*/ 5583633 w 6261464"/>
              <a:gd name="connsiteY1" fmla="*/ 0 h 2856413"/>
              <a:gd name="connsiteX2" fmla="*/ 6261464 w 6261464"/>
              <a:gd name="connsiteY2" fmla="*/ 677831 h 2856413"/>
              <a:gd name="connsiteX3" fmla="*/ 6261464 w 6261464"/>
              <a:gd name="connsiteY3" fmla="*/ 2856413 h 2856413"/>
              <a:gd name="connsiteX4" fmla="*/ 0 w 6261464"/>
              <a:gd name="connsiteY4" fmla="*/ 2856413 h 2856413"/>
              <a:gd name="connsiteX5" fmla="*/ 0 w 6261464"/>
              <a:gd name="connsiteY5" fmla="*/ 677831 h 2856413"/>
              <a:gd name="connsiteX6" fmla="*/ 677831 w 6261464"/>
              <a:gd name="connsiteY6" fmla="*/ 0 h 2856413"/>
              <a:gd name="connsiteX0-1" fmla="*/ 0 w 6261464"/>
              <a:gd name="connsiteY0-2" fmla="*/ 2856413 h 2947853"/>
              <a:gd name="connsiteX1-3" fmla="*/ 0 w 6261464"/>
              <a:gd name="connsiteY1-4" fmla="*/ 677831 h 2947853"/>
              <a:gd name="connsiteX2-5" fmla="*/ 677831 w 6261464"/>
              <a:gd name="connsiteY2-6" fmla="*/ 0 h 2947853"/>
              <a:gd name="connsiteX3-7" fmla="*/ 5583633 w 6261464"/>
              <a:gd name="connsiteY3-8" fmla="*/ 0 h 2947853"/>
              <a:gd name="connsiteX4-9" fmla="*/ 6261464 w 6261464"/>
              <a:gd name="connsiteY4-10" fmla="*/ 677831 h 2947853"/>
              <a:gd name="connsiteX5-11" fmla="*/ 6261464 w 6261464"/>
              <a:gd name="connsiteY5-12" fmla="*/ 2856413 h 2947853"/>
              <a:gd name="connsiteX6-13" fmla="*/ 91440 w 6261464"/>
              <a:gd name="connsiteY6-14" fmla="*/ 2947853 h 2947853"/>
              <a:gd name="connsiteX0-15" fmla="*/ 0 w 6261464"/>
              <a:gd name="connsiteY0-16" fmla="*/ 2856413 h 2856413"/>
              <a:gd name="connsiteX1-17" fmla="*/ 0 w 6261464"/>
              <a:gd name="connsiteY1-18" fmla="*/ 677831 h 2856413"/>
              <a:gd name="connsiteX2-19" fmla="*/ 677831 w 6261464"/>
              <a:gd name="connsiteY2-20" fmla="*/ 0 h 2856413"/>
              <a:gd name="connsiteX3-21" fmla="*/ 5583633 w 6261464"/>
              <a:gd name="connsiteY3-22" fmla="*/ 0 h 2856413"/>
              <a:gd name="connsiteX4-23" fmla="*/ 6261464 w 6261464"/>
              <a:gd name="connsiteY4-24" fmla="*/ 677831 h 2856413"/>
              <a:gd name="connsiteX5-25" fmla="*/ 6261464 w 6261464"/>
              <a:gd name="connsiteY5-26" fmla="*/ 2856413 h 2856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61464" h="2856413">
                <a:moveTo>
                  <a:pt x="0" y="2856413"/>
                </a:moveTo>
                <a:lnTo>
                  <a:pt x="0" y="677831"/>
                </a:lnTo>
                <a:cubicBezTo>
                  <a:pt x="0" y="303475"/>
                  <a:pt x="303475" y="0"/>
                  <a:pt x="677831" y="0"/>
                </a:cubicBezTo>
                <a:lnTo>
                  <a:pt x="5583633" y="0"/>
                </a:lnTo>
                <a:cubicBezTo>
                  <a:pt x="5957989" y="0"/>
                  <a:pt x="6261464" y="303475"/>
                  <a:pt x="6261464" y="677831"/>
                </a:cubicBezTo>
                <a:lnTo>
                  <a:pt x="6261464" y="2856413"/>
                </a:lnTo>
              </a:path>
            </a:pathLst>
          </a:cu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8"/>
            </p:custDataLst>
          </p:nvPr>
        </p:nvSpPr>
        <p:spPr>
          <a:xfrm>
            <a:off x="1630660" y="3386981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9"/>
            </p:custDataLst>
          </p:nvPr>
        </p:nvSpPr>
        <p:spPr>
          <a:xfrm>
            <a:off x="1630660" y="3702893"/>
            <a:ext cx="192246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0"/>
            </p:custDataLst>
          </p:nvPr>
        </p:nvSpPr>
        <p:spPr>
          <a:xfrm>
            <a:off x="3791248" y="3374281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1"/>
            </p:custDataLst>
          </p:nvPr>
        </p:nvSpPr>
        <p:spPr>
          <a:xfrm>
            <a:off x="3769023" y="3664793"/>
            <a:ext cx="196691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2"/>
            </p:custDataLst>
          </p:nvPr>
        </p:nvSpPr>
        <p:spPr>
          <a:xfrm>
            <a:off x="5951835" y="3374281"/>
            <a:ext cx="187166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MH_Text_1"/>
          <p:cNvSpPr/>
          <p:nvPr>
            <p:custDataLst>
              <p:tags r:id="rId13"/>
            </p:custDataLst>
          </p:nvPr>
        </p:nvSpPr>
        <p:spPr>
          <a:xfrm>
            <a:off x="5951835" y="3664793"/>
            <a:ext cx="19145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5536" y="269241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2055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25215" y="1607741"/>
            <a:ext cx="1201738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6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75303" y="15982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40%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2112690" y="2157016"/>
            <a:ext cx="5113338" cy="195262"/>
            <a:chOff x="1989201" y="1944750"/>
            <a:chExt cx="5114168" cy="195244"/>
          </a:xfrm>
        </p:grpSpPr>
        <p:sp>
          <p:nvSpPr>
            <p:cNvPr id="18" name="MH_Other_3"/>
            <p:cNvSpPr/>
            <p:nvPr>
              <p:custDataLst>
                <p:tags r:id="rId15"/>
              </p:custDataLst>
            </p:nvPr>
          </p:nvSpPr>
          <p:spPr>
            <a:xfrm>
              <a:off x="1989201" y="1944750"/>
              <a:ext cx="5114168" cy="195244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16"/>
              </p:custDataLst>
            </p:nvPr>
          </p:nvSpPr>
          <p:spPr>
            <a:xfrm>
              <a:off x="1989201" y="1944750"/>
              <a:ext cx="2511833" cy="195244"/>
            </a:xfrm>
            <a:prstGeom prst="roundRect">
              <a:avLst>
                <a:gd name="adj" fmla="val 50000"/>
              </a:avLst>
            </a:prstGeom>
            <a:blipFill dpi="0" rotWithShape="1"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58" name="MH_SubTitle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5215" y="2090341"/>
            <a:ext cx="1201738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59" name="MH_Text_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7775303" y="20808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50%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12117" y="2650742"/>
            <a:ext cx="5114170" cy="193820"/>
            <a:chOff x="1989199" y="2437850"/>
            <a:chExt cx="5114170" cy="193820"/>
          </a:xfrm>
          <a:solidFill>
            <a:schemeClr val="accent1"/>
          </a:solidFill>
        </p:grpSpPr>
        <p:sp>
          <p:nvSpPr>
            <p:cNvPr id="19" name="MH_Other_2"/>
            <p:cNvSpPr/>
            <p:nvPr/>
          </p:nvSpPr>
          <p:spPr>
            <a:xfrm>
              <a:off x="1989201" y="2437850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7" name="MH_Other_6"/>
            <p:cNvSpPr/>
            <p:nvPr/>
          </p:nvSpPr>
          <p:spPr>
            <a:xfrm>
              <a:off x="1989199" y="2437850"/>
              <a:ext cx="4394891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1" name="MH_SubTitle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5215" y="2571353"/>
            <a:ext cx="1201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2" name="MH_Text_3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75303" y="25634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80%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2112690" y="3125391"/>
            <a:ext cx="5113338" cy="193675"/>
            <a:chOff x="1989201" y="2912421"/>
            <a:chExt cx="5114168" cy="193820"/>
          </a:xfrm>
        </p:grpSpPr>
        <p:sp>
          <p:nvSpPr>
            <p:cNvPr id="21" name="MH_Other_1"/>
            <p:cNvSpPr/>
            <p:nvPr>
              <p:custDataLst>
                <p:tags r:id="rId13"/>
              </p:custDataLst>
            </p:nvPr>
          </p:nvSpPr>
          <p:spPr>
            <a:xfrm>
              <a:off x="1989201" y="2912421"/>
              <a:ext cx="5114168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4"/>
              </p:custDataLst>
            </p:nvPr>
          </p:nvSpPr>
          <p:spPr>
            <a:xfrm>
              <a:off x="1989201" y="2912421"/>
              <a:ext cx="1254329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64" name="MH_SubTitle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25215" y="3053953"/>
            <a:ext cx="1201738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标题文字</a:t>
            </a: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7775303" y="3046016"/>
            <a:ext cx="94297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20%</a:t>
            </a:r>
            <a:endParaRPr lang="zh-CN" altLang="en-US" sz="1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12690" y="1680766"/>
            <a:ext cx="5113338" cy="193675"/>
            <a:chOff x="1989199" y="1467327"/>
            <a:chExt cx="5114170" cy="193820"/>
          </a:xfrm>
        </p:grpSpPr>
        <p:sp>
          <p:nvSpPr>
            <p:cNvPr id="6" name="MH_Other_4"/>
            <p:cNvSpPr/>
            <p:nvPr>
              <p:custDataLst>
                <p:tags r:id="rId11"/>
              </p:custDataLst>
            </p:nvPr>
          </p:nvSpPr>
          <p:spPr>
            <a:xfrm>
              <a:off x="1989199" y="1467327"/>
              <a:ext cx="5114170" cy="19382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12"/>
              </p:custDataLst>
            </p:nvPr>
          </p:nvSpPr>
          <p:spPr>
            <a:xfrm>
              <a:off x="1989199" y="1467327"/>
              <a:ext cx="1883081" cy="193820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331640" y="3723878"/>
            <a:ext cx="6819900" cy="579438"/>
          </a:xfrm>
          <a:prstGeom prst="rect">
            <a:avLst/>
          </a:prstGeom>
          <a:noFill/>
        </p:spPr>
        <p:txBody>
          <a:bodyPr lIns="121912" tIns="60956" rIns="121912" bIns="60956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/>
      <p:bldP spid="2056" grpId="0"/>
      <p:bldP spid="2058" grpId="0"/>
      <p:bldP spid="2059" grpId="0"/>
      <p:bldP spid="2061" grpId="0"/>
      <p:bldP spid="2062" grpId="0"/>
      <p:bldP spid="2064" grpId="0"/>
      <p:bldP spid="2065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375" y="3368675"/>
            <a:ext cx="584200" cy="569913"/>
          </a:xfrm>
          <a:custGeom>
            <a:avLst/>
            <a:gdLst>
              <a:gd name="T0" fmla="*/ 1597279 w 2787650"/>
              <a:gd name="T1" fmla="*/ 1636046 h 2727325"/>
              <a:gd name="T2" fmla="*/ 1627294 w 2787650"/>
              <a:gd name="T3" fmla="*/ 2215059 h 2727325"/>
              <a:gd name="T4" fmla="*/ 1883633 w 2787650"/>
              <a:gd name="T5" fmla="*/ 2097942 h 2727325"/>
              <a:gd name="T6" fmla="*/ 2087561 w 2787650"/>
              <a:gd name="T7" fmla="*/ 1909413 h 2727325"/>
              <a:gd name="T8" fmla="*/ 2223831 w 2787650"/>
              <a:gd name="T9" fmla="*/ 1665024 h 2727325"/>
              <a:gd name="T10" fmla="*/ 529196 w 2787650"/>
              <a:gd name="T11" fmla="*/ 1544733 h 2727325"/>
              <a:gd name="T12" fmla="*/ 630842 w 2787650"/>
              <a:gd name="T13" fmla="*/ 1808483 h 2727325"/>
              <a:gd name="T14" fmla="*/ 807453 w 2787650"/>
              <a:gd name="T15" fmla="*/ 2023673 h 2727325"/>
              <a:gd name="T16" fmla="*/ 1042827 w 2787650"/>
              <a:gd name="T17" fmla="*/ 2173481 h 2727325"/>
              <a:gd name="T18" fmla="*/ 1292972 w 2787650"/>
              <a:gd name="T19" fmla="*/ 1687822 h 2727325"/>
              <a:gd name="T20" fmla="*/ 1095077 w 2787650"/>
              <a:gd name="T21" fmla="*/ 1525504 h 2727325"/>
              <a:gd name="T22" fmla="*/ 1297101 w 2787650"/>
              <a:gd name="T23" fmla="*/ 1184350 h 2727325"/>
              <a:gd name="T24" fmla="*/ 1199583 w 2787650"/>
              <a:gd name="T25" fmla="*/ 1302832 h 2727325"/>
              <a:gd name="T26" fmla="*/ 1214830 w 2787650"/>
              <a:gd name="T27" fmla="*/ 1460386 h 2727325"/>
              <a:gd name="T28" fmla="*/ 1333631 w 2787650"/>
              <a:gd name="T29" fmla="*/ 1557904 h 2727325"/>
              <a:gd name="T30" fmla="*/ 1491184 w 2787650"/>
              <a:gd name="T31" fmla="*/ 1542657 h 2727325"/>
              <a:gd name="T32" fmla="*/ 1588385 w 2787650"/>
              <a:gd name="T33" fmla="*/ 1424174 h 2727325"/>
              <a:gd name="T34" fmla="*/ 1572820 w 2787650"/>
              <a:gd name="T35" fmla="*/ 1266303 h 2727325"/>
              <a:gd name="T36" fmla="*/ 1454655 w 2787650"/>
              <a:gd name="T37" fmla="*/ 1168785 h 2727325"/>
              <a:gd name="T38" fmla="*/ 1570279 w 2787650"/>
              <a:gd name="T39" fmla="*/ 1073173 h 2727325"/>
              <a:gd name="T40" fmla="*/ 1723068 w 2787650"/>
              <a:gd name="T41" fmla="*/ 1278691 h 2727325"/>
              <a:gd name="T42" fmla="*/ 2197149 w 2787650"/>
              <a:gd name="T43" fmla="*/ 996602 h 2727325"/>
              <a:gd name="T44" fmla="*/ 2042138 w 2787650"/>
              <a:gd name="T45" fmla="*/ 764591 h 2727325"/>
              <a:gd name="T46" fmla="*/ 1823916 w 2787650"/>
              <a:gd name="T47" fmla="*/ 592566 h 2727325"/>
              <a:gd name="T48" fmla="*/ 1557095 w 2787650"/>
              <a:gd name="T49" fmla="*/ 496397 h 2727325"/>
              <a:gd name="T50" fmla="*/ 1042827 w 2787650"/>
              <a:gd name="T51" fmla="*/ 553527 h 2727325"/>
              <a:gd name="T52" fmla="*/ 807453 w 2787650"/>
              <a:gd name="T53" fmla="*/ 703652 h 2727325"/>
              <a:gd name="T54" fmla="*/ 630842 w 2787650"/>
              <a:gd name="T55" fmla="*/ 918842 h 2727325"/>
              <a:gd name="T56" fmla="*/ 529196 w 2787650"/>
              <a:gd name="T57" fmla="*/ 1182909 h 2727325"/>
              <a:gd name="T58" fmla="*/ 1153524 w 2787650"/>
              <a:gd name="T59" fmla="*/ 1123361 h 2727325"/>
              <a:gd name="T60" fmla="*/ 1107627 w 2787650"/>
              <a:gd name="T61" fmla="*/ 952 h 2727325"/>
              <a:gd name="T62" fmla="*/ 1311873 w 2787650"/>
              <a:gd name="T63" fmla="*/ 257403 h 2727325"/>
              <a:gd name="T64" fmla="*/ 1636823 w 2787650"/>
              <a:gd name="T65" fmla="*/ 28882 h 2727325"/>
              <a:gd name="T66" fmla="*/ 1947798 w 2787650"/>
              <a:gd name="T67" fmla="*/ 80617 h 2727325"/>
              <a:gd name="T68" fmla="*/ 1925880 w 2787650"/>
              <a:gd name="T69" fmla="*/ 390389 h 2727325"/>
              <a:gd name="T70" fmla="*/ 2357242 w 2787650"/>
              <a:gd name="T71" fmla="*/ 435775 h 2727325"/>
              <a:gd name="T72" fmla="*/ 2452853 w 2787650"/>
              <a:gd name="T73" fmla="*/ 451327 h 2727325"/>
              <a:gd name="T74" fmla="*/ 2580228 w 2787650"/>
              <a:gd name="T75" fmla="*/ 730630 h 2727325"/>
              <a:gd name="T76" fmla="*/ 2480805 w 2787650"/>
              <a:gd name="T77" fmla="*/ 1138158 h 2727325"/>
              <a:gd name="T78" fmla="*/ 2784474 w 2787650"/>
              <a:gd name="T79" fmla="*/ 1226709 h 2727325"/>
              <a:gd name="T80" fmla="*/ 2745403 w 2787650"/>
              <a:gd name="T81" fmla="*/ 1543146 h 2727325"/>
              <a:gd name="T82" fmla="*/ 2428712 w 2787650"/>
              <a:gd name="T83" fmla="*/ 1764684 h 2727325"/>
              <a:gd name="T84" fmla="*/ 2602781 w 2787650"/>
              <a:gd name="T85" fmla="*/ 2050334 h 2727325"/>
              <a:gd name="T86" fmla="*/ 2401712 w 2787650"/>
              <a:gd name="T87" fmla="*/ 2304245 h 2727325"/>
              <a:gd name="T88" fmla="*/ 2046585 w 2787650"/>
              <a:gd name="T89" fmla="*/ 2260446 h 2727325"/>
              <a:gd name="T90" fmla="*/ 1977656 w 2787650"/>
              <a:gd name="T91" fmla="*/ 2612113 h 2727325"/>
              <a:gd name="T92" fmla="*/ 1673670 w 2787650"/>
              <a:gd name="T93" fmla="*/ 2724786 h 2727325"/>
              <a:gd name="T94" fmla="*/ 1455448 w 2787650"/>
              <a:gd name="T95" fmla="*/ 2470875 h 2727325"/>
              <a:gd name="T96" fmla="*/ 1147015 w 2787650"/>
              <a:gd name="T97" fmla="*/ 2703521 h 2727325"/>
              <a:gd name="T98" fmla="*/ 834135 w 2787650"/>
              <a:gd name="T99" fmla="*/ 2642900 h 2727325"/>
              <a:gd name="T100" fmla="*/ 843982 w 2787650"/>
              <a:gd name="T101" fmla="*/ 2327097 h 2727325"/>
              <a:gd name="T102" fmla="*/ 424691 w 2787650"/>
              <a:gd name="T103" fmla="*/ 2295041 h 2727325"/>
              <a:gd name="T104" fmla="*/ 197575 w 2787650"/>
              <a:gd name="T105" fmla="*/ 2087786 h 2727325"/>
              <a:gd name="T106" fmla="*/ 213139 w 2787650"/>
              <a:gd name="T107" fmla="*/ 1992252 h 2727325"/>
              <a:gd name="T108" fmla="*/ 303033 w 2787650"/>
              <a:gd name="T109" fmla="*/ 1568855 h 2727325"/>
              <a:gd name="T110" fmla="*/ 1588 w 2787650"/>
              <a:gd name="T111" fmla="*/ 1493951 h 2727325"/>
              <a:gd name="T112" fmla="*/ 48282 w 2787650"/>
              <a:gd name="T113" fmla="*/ 1181640 h 2727325"/>
              <a:gd name="T114" fmla="*/ 366244 w 2787650"/>
              <a:gd name="T115" fmla="*/ 943598 h 2727325"/>
              <a:gd name="T116" fmla="*/ 185187 w 2787650"/>
              <a:gd name="T117" fmla="*/ 670326 h 2727325"/>
              <a:gd name="T118" fmla="*/ 392609 w 2787650"/>
              <a:gd name="T119" fmla="*/ 422762 h 2727325"/>
              <a:gd name="T120" fmla="*/ 757900 w 2787650"/>
              <a:gd name="T121" fmla="*/ 454501 h 2727325"/>
              <a:gd name="T122" fmla="*/ 812217 w 2787650"/>
              <a:gd name="T123" fmla="*/ 109499 h 2727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787650" h="2727325">
                <a:moveTo>
                  <a:pt x="1725430" y="1438200"/>
                </a:moveTo>
                <a:lnTo>
                  <a:pt x="1723068" y="1448633"/>
                </a:lnTo>
                <a:lnTo>
                  <a:pt x="1718621" y="1464515"/>
                </a:lnTo>
                <a:lnTo>
                  <a:pt x="1712903" y="1480398"/>
                </a:lnTo>
                <a:lnTo>
                  <a:pt x="1706868" y="1495963"/>
                </a:lnTo>
                <a:lnTo>
                  <a:pt x="1700197" y="1510892"/>
                </a:lnTo>
                <a:lnTo>
                  <a:pt x="1692574" y="1525504"/>
                </a:lnTo>
                <a:lnTo>
                  <a:pt x="1684632" y="1539480"/>
                </a:lnTo>
                <a:lnTo>
                  <a:pt x="1675738" y="1553457"/>
                </a:lnTo>
                <a:lnTo>
                  <a:pt x="1666209" y="1566798"/>
                </a:lnTo>
                <a:lnTo>
                  <a:pt x="1656044" y="1579504"/>
                </a:lnTo>
                <a:lnTo>
                  <a:pt x="1645562" y="1591892"/>
                </a:lnTo>
                <a:lnTo>
                  <a:pt x="1634126" y="1603963"/>
                </a:lnTo>
                <a:lnTo>
                  <a:pt x="1622691" y="1614763"/>
                </a:lnTo>
                <a:lnTo>
                  <a:pt x="1610303" y="1625881"/>
                </a:lnTo>
                <a:lnTo>
                  <a:pt x="1597279" y="1636046"/>
                </a:lnTo>
                <a:lnTo>
                  <a:pt x="1583938" y="1645257"/>
                </a:lnTo>
                <a:lnTo>
                  <a:pt x="1570279" y="1654152"/>
                </a:lnTo>
                <a:lnTo>
                  <a:pt x="1555985" y="1662410"/>
                </a:lnTo>
                <a:lnTo>
                  <a:pt x="1541373" y="1669716"/>
                </a:lnTo>
                <a:lnTo>
                  <a:pt x="1526126" y="1676705"/>
                </a:lnTo>
                <a:lnTo>
                  <a:pt x="1510879" y="1682740"/>
                </a:lnTo>
                <a:lnTo>
                  <a:pt x="1494996" y="1687822"/>
                </a:lnTo>
                <a:lnTo>
                  <a:pt x="1478796" y="1692905"/>
                </a:lnTo>
                <a:lnTo>
                  <a:pt x="1468641" y="1695248"/>
                </a:lnTo>
                <a:lnTo>
                  <a:pt x="1521201" y="2237276"/>
                </a:lnTo>
                <a:lnTo>
                  <a:pt x="1539306" y="2234102"/>
                </a:lnTo>
                <a:lnTo>
                  <a:pt x="1557095" y="2231246"/>
                </a:lnTo>
                <a:lnTo>
                  <a:pt x="1574883" y="2227437"/>
                </a:lnTo>
                <a:lnTo>
                  <a:pt x="1592671" y="2223629"/>
                </a:lnTo>
                <a:lnTo>
                  <a:pt x="1610141" y="2219502"/>
                </a:lnTo>
                <a:lnTo>
                  <a:pt x="1627294" y="2215059"/>
                </a:lnTo>
                <a:lnTo>
                  <a:pt x="1644765" y="2209981"/>
                </a:lnTo>
                <a:lnTo>
                  <a:pt x="1661600" y="2204903"/>
                </a:lnTo>
                <a:lnTo>
                  <a:pt x="1678435" y="2199190"/>
                </a:lnTo>
                <a:lnTo>
                  <a:pt x="1695588" y="2193159"/>
                </a:lnTo>
                <a:lnTo>
                  <a:pt x="1712105" y="2187129"/>
                </a:lnTo>
                <a:lnTo>
                  <a:pt x="1728623" y="2180464"/>
                </a:lnTo>
                <a:lnTo>
                  <a:pt x="1744823" y="2173481"/>
                </a:lnTo>
                <a:lnTo>
                  <a:pt x="1761022" y="2166498"/>
                </a:lnTo>
                <a:lnTo>
                  <a:pt x="1776905" y="2158881"/>
                </a:lnTo>
                <a:lnTo>
                  <a:pt x="1792469" y="2150946"/>
                </a:lnTo>
                <a:lnTo>
                  <a:pt x="1808352" y="2142694"/>
                </a:lnTo>
                <a:lnTo>
                  <a:pt x="1823916" y="2134442"/>
                </a:lnTo>
                <a:lnTo>
                  <a:pt x="1838845" y="2125873"/>
                </a:lnTo>
                <a:lnTo>
                  <a:pt x="1854092" y="2116668"/>
                </a:lnTo>
                <a:lnTo>
                  <a:pt x="1869022" y="2107464"/>
                </a:lnTo>
                <a:lnTo>
                  <a:pt x="1883633" y="2097942"/>
                </a:lnTo>
                <a:lnTo>
                  <a:pt x="1897927" y="2088103"/>
                </a:lnTo>
                <a:lnTo>
                  <a:pt x="1912221" y="2077947"/>
                </a:lnTo>
                <a:lnTo>
                  <a:pt x="1926198" y="2067473"/>
                </a:lnTo>
                <a:lnTo>
                  <a:pt x="1940174" y="2056999"/>
                </a:lnTo>
                <a:lnTo>
                  <a:pt x="1953833" y="2046208"/>
                </a:lnTo>
                <a:lnTo>
                  <a:pt x="1966856" y="2034782"/>
                </a:lnTo>
                <a:lnTo>
                  <a:pt x="1980197" y="2023673"/>
                </a:lnTo>
                <a:lnTo>
                  <a:pt x="1993221" y="2011613"/>
                </a:lnTo>
                <a:lnTo>
                  <a:pt x="2005609" y="1999869"/>
                </a:lnTo>
                <a:lnTo>
                  <a:pt x="2017997" y="1987491"/>
                </a:lnTo>
                <a:lnTo>
                  <a:pt x="2030385" y="1975113"/>
                </a:lnTo>
                <a:lnTo>
                  <a:pt x="2042138" y="1962735"/>
                </a:lnTo>
                <a:lnTo>
                  <a:pt x="2054209" y="1949404"/>
                </a:lnTo>
                <a:lnTo>
                  <a:pt x="2065644" y="1936391"/>
                </a:lnTo>
                <a:lnTo>
                  <a:pt x="2076761" y="1923061"/>
                </a:lnTo>
                <a:lnTo>
                  <a:pt x="2087561" y="1909413"/>
                </a:lnTo>
                <a:lnTo>
                  <a:pt x="2098361" y="1895765"/>
                </a:lnTo>
                <a:lnTo>
                  <a:pt x="2108843" y="1881800"/>
                </a:lnTo>
                <a:lnTo>
                  <a:pt x="2119008" y="1867518"/>
                </a:lnTo>
                <a:lnTo>
                  <a:pt x="2128855" y="1852918"/>
                </a:lnTo>
                <a:lnTo>
                  <a:pt x="2138067" y="1838635"/>
                </a:lnTo>
                <a:lnTo>
                  <a:pt x="2147596" y="1823401"/>
                </a:lnTo>
                <a:lnTo>
                  <a:pt x="2156490" y="1808483"/>
                </a:lnTo>
                <a:lnTo>
                  <a:pt x="2165384" y="1793249"/>
                </a:lnTo>
                <a:lnTo>
                  <a:pt x="2173643" y="1778014"/>
                </a:lnTo>
                <a:lnTo>
                  <a:pt x="2181902" y="1762145"/>
                </a:lnTo>
                <a:lnTo>
                  <a:pt x="2189843" y="1746275"/>
                </a:lnTo>
                <a:lnTo>
                  <a:pt x="2197149" y="1730406"/>
                </a:lnTo>
                <a:lnTo>
                  <a:pt x="2204454" y="1714219"/>
                </a:lnTo>
                <a:lnTo>
                  <a:pt x="2211125" y="1698032"/>
                </a:lnTo>
                <a:lnTo>
                  <a:pt x="2217478" y="1681528"/>
                </a:lnTo>
                <a:lnTo>
                  <a:pt x="2223831" y="1665024"/>
                </a:lnTo>
                <a:lnTo>
                  <a:pt x="2229866" y="1648202"/>
                </a:lnTo>
                <a:lnTo>
                  <a:pt x="2235584" y="1631380"/>
                </a:lnTo>
                <a:lnTo>
                  <a:pt x="2240666" y="1614241"/>
                </a:lnTo>
                <a:lnTo>
                  <a:pt x="2245748" y="1597102"/>
                </a:lnTo>
                <a:lnTo>
                  <a:pt x="2250195" y="1579646"/>
                </a:lnTo>
                <a:lnTo>
                  <a:pt x="2254325" y="1561872"/>
                </a:lnTo>
                <a:lnTo>
                  <a:pt x="2258136" y="1544733"/>
                </a:lnTo>
                <a:lnTo>
                  <a:pt x="2261630" y="1526642"/>
                </a:lnTo>
                <a:lnTo>
                  <a:pt x="2265125" y="1508868"/>
                </a:lnTo>
                <a:lnTo>
                  <a:pt x="2267666" y="1490777"/>
                </a:lnTo>
                <a:lnTo>
                  <a:pt x="1725430" y="1438200"/>
                </a:lnTo>
                <a:close/>
                <a:moveTo>
                  <a:pt x="1062655" y="1438185"/>
                </a:moveTo>
                <a:lnTo>
                  <a:pt x="519984" y="1490777"/>
                </a:lnTo>
                <a:lnTo>
                  <a:pt x="522843" y="1508868"/>
                </a:lnTo>
                <a:lnTo>
                  <a:pt x="526019" y="1526642"/>
                </a:lnTo>
                <a:lnTo>
                  <a:pt x="529196" y="1544733"/>
                </a:lnTo>
                <a:lnTo>
                  <a:pt x="533325" y="1561872"/>
                </a:lnTo>
                <a:lnTo>
                  <a:pt x="537455" y="1579646"/>
                </a:lnTo>
                <a:lnTo>
                  <a:pt x="541902" y="1597102"/>
                </a:lnTo>
                <a:lnTo>
                  <a:pt x="546984" y="1614241"/>
                </a:lnTo>
                <a:lnTo>
                  <a:pt x="552066" y="1631380"/>
                </a:lnTo>
                <a:lnTo>
                  <a:pt x="557784" y="1648202"/>
                </a:lnTo>
                <a:lnTo>
                  <a:pt x="563502" y="1665024"/>
                </a:lnTo>
                <a:lnTo>
                  <a:pt x="569854" y="1681528"/>
                </a:lnTo>
                <a:lnTo>
                  <a:pt x="576207" y="1698032"/>
                </a:lnTo>
                <a:lnTo>
                  <a:pt x="583195" y="1714219"/>
                </a:lnTo>
                <a:lnTo>
                  <a:pt x="590501" y="1730406"/>
                </a:lnTo>
                <a:lnTo>
                  <a:pt x="597807" y="1746275"/>
                </a:lnTo>
                <a:lnTo>
                  <a:pt x="605748" y="1762145"/>
                </a:lnTo>
                <a:lnTo>
                  <a:pt x="614007" y="1778014"/>
                </a:lnTo>
                <a:lnTo>
                  <a:pt x="622266" y="1793249"/>
                </a:lnTo>
                <a:lnTo>
                  <a:pt x="630842" y="1808483"/>
                </a:lnTo>
                <a:lnTo>
                  <a:pt x="640054" y="1823401"/>
                </a:lnTo>
                <a:lnTo>
                  <a:pt x="649266" y="1838635"/>
                </a:lnTo>
                <a:lnTo>
                  <a:pt x="658795" y="1852918"/>
                </a:lnTo>
                <a:lnTo>
                  <a:pt x="668642" y="1867518"/>
                </a:lnTo>
                <a:lnTo>
                  <a:pt x="678807" y="1881800"/>
                </a:lnTo>
                <a:lnTo>
                  <a:pt x="689289" y="1895765"/>
                </a:lnTo>
                <a:lnTo>
                  <a:pt x="699771" y="1909413"/>
                </a:lnTo>
                <a:lnTo>
                  <a:pt x="710571" y="1923061"/>
                </a:lnTo>
                <a:lnTo>
                  <a:pt x="722006" y="1936391"/>
                </a:lnTo>
                <a:lnTo>
                  <a:pt x="733441" y="1949404"/>
                </a:lnTo>
                <a:lnTo>
                  <a:pt x="745194" y="1962735"/>
                </a:lnTo>
                <a:lnTo>
                  <a:pt x="756947" y="1975113"/>
                </a:lnTo>
                <a:lnTo>
                  <a:pt x="769335" y="1987491"/>
                </a:lnTo>
                <a:lnTo>
                  <a:pt x="781723" y="1999869"/>
                </a:lnTo>
                <a:lnTo>
                  <a:pt x="794429" y="2011613"/>
                </a:lnTo>
                <a:lnTo>
                  <a:pt x="807453" y="2023673"/>
                </a:lnTo>
                <a:lnTo>
                  <a:pt x="820476" y="2034782"/>
                </a:lnTo>
                <a:lnTo>
                  <a:pt x="833817" y="2046208"/>
                </a:lnTo>
                <a:lnTo>
                  <a:pt x="847476" y="2056999"/>
                </a:lnTo>
                <a:lnTo>
                  <a:pt x="861135" y="2067473"/>
                </a:lnTo>
                <a:lnTo>
                  <a:pt x="875111" y="2077947"/>
                </a:lnTo>
                <a:lnTo>
                  <a:pt x="889405" y="2088103"/>
                </a:lnTo>
                <a:lnTo>
                  <a:pt x="903699" y="2097942"/>
                </a:lnTo>
                <a:lnTo>
                  <a:pt x="918628" y="2107464"/>
                </a:lnTo>
                <a:lnTo>
                  <a:pt x="933558" y="2116668"/>
                </a:lnTo>
                <a:lnTo>
                  <a:pt x="948487" y="2125873"/>
                </a:lnTo>
                <a:lnTo>
                  <a:pt x="963734" y="2134442"/>
                </a:lnTo>
                <a:lnTo>
                  <a:pt x="978981" y="2142694"/>
                </a:lnTo>
                <a:lnTo>
                  <a:pt x="994863" y="2150946"/>
                </a:lnTo>
                <a:lnTo>
                  <a:pt x="1010745" y="2158881"/>
                </a:lnTo>
                <a:lnTo>
                  <a:pt x="1026627" y="2166498"/>
                </a:lnTo>
                <a:lnTo>
                  <a:pt x="1042827" y="2173481"/>
                </a:lnTo>
                <a:lnTo>
                  <a:pt x="1059028" y="2180464"/>
                </a:lnTo>
                <a:lnTo>
                  <a:pt x="1075545" y="2187129"/>
                </a:lnTo>
                <a:lnTo>
                  <a:pt x="1092063" y="2193159"/>
                </a:lnTo>
                <a:lnTo>
                  <a:pt x="1108898" y="2199190"/>
                </a:lnTo>
                <a:lnTo>
                  <a:pt x="1126051" y="2204903"/>
                </a:lnTo>
                <a:lnTo>
                  <a:pt x="1142886" y="2209981"/>
                </a:lnTo>
                <a:lnTo>
                  <a:pt x="1160039" y="2215059"/>
                </a:lnTo>
                <a:lnTo>
                  <a:pt x="1177509" y="2219502"/>
                </a:lnTo>
                <a:lnTo>
                  <a:pt x="1195297" y="2223629"/>
                </a:lnTo>
                <a:lnTo>
                  <a:pt x="1212768" y="2227437"/>
                </a:lnTo>
                <a:lnTo>
                  <a:pt x="1230556" y="2231246"/>
                </a:lnTo>
                <a:lnTo>
                  <a:pt x="1248662" y="2234102"/>
                </a:lnTo>
                <a:lnTo>
                  <a:pt x="1266450" y="2237276"/>
                </a:lnTo>
                <a:lnTo>
                  <a:pt x="1319017" y="1695177"/>
                </a:lnTo>
                <a:lnTo>
                  <a:pt x="1309172" y="1692905"/>
                </a:lnTo>
                <a:lnTo>
                  <a:pt x="1292972" y="1687822"/>
                </a:lnTo>
                <a:lnTo>
                  <a:pt x="1277089" y="1682740"/>
                </a:lnTo>
                <a:lnTo>
                  <a:pt x="1261525" y="1676705"/>
                </a:lnTo>
                <a:lnTo>
                  <a:pt x="1246595" y="1669716"/>
                </a:lnTo>
                <a:lnTo>
                  <a:pt x="1232301" y="1662410"/>
                </a:lnTo>
                <a:lnTo>
                  <a:pt x="1218007" y="1654152"/>
                </a:lnTo>
                <a:lnTo>
                  <a:pt x="1204030" y="1645257"/>
                </a:lnTo>
                <a:lnTo>
                  <a:pt x="1190689" y="1636046"/>
                </a:lnTo>
                <a:lnTo>
                  <a:pt x="1177983" y="1625881"/>
                </a:lnTo>
                <a:lnTo>
                  <a:pt x="1165595" y="1615398"/>
                </a:lnTo>
                <a:lnTo>
                  <a:pt x="1153842" y="1603963"/>
                </a:lnTo>
                <a:lnTo>
                  <a:pt x="1142724" y="1591892"/>
                </a:lnTo>
                <a:lnTo>
                  <a:pt x="1131606" y="1579822"/>
                </a:lnTo>
                <a:lnTo>
                  <a:pt x="1122077" y="1567116"/>
                </a:lnTo>
                <a:lnTo>
                  <a:pt x="1112230" y="1553457"/>
                </a:lnTo>
                <a:lnTo>
                  <a:pt x="1103336" y="1540116"/>
                </a:lnTo>
                <a:lnTo>
                  <a:pt x="1095077" y="1525504"/>
                </a:lnTo>
                <a:lnTo>
                  <a:pt x="1087771" y="1510892"/>
                </a:lnTo>
                <a:lnTo>
                  <a:pt x="1080783" y="1495963"/>
                </a:lnTo>
                <a:lnTo>
                  <a:pt x="1074747" y="1480398"/>
                </a:lnTo>
                <a:lnTo>
                  <a:pt x="1069665" y="1464515"/>
                </a:lnTo>
                <a:lnTo>
                  <a:pt x="1065218" y="1448633"/>
                </a:lnTo>
                <a:lnTo>
                  <a:pt x="1062655" y="1438185"/>
                </a:lnTo>
                <a:close/>
                <a:moveTo>
                  <a:pt x="1383502" y="1159891"/>
                </a:moveTo>
                <a:lnTo>
                  <a:pt x="1373019" y="1160844"/>
                </a:lnTo>
                <a:lnTo>
                  <a:pt x="1362855" y="1162114"/>
                </a:lnTo>
                <a:lnTo>
                  <a:pt x="1353007" y="1164020"/>
                </a:lnTo>
                <a:lnTo>
                  <a:pt x="1342843" y="1166244"/>
                </a:lnTo>
                <a:lnTo>
                  <a:pt x="1333631" y="1168785"/>
                </a:lnTo>
                <a:lnTo>
                  <a:pt x="1324101" y="1172279"/>
                </a:lnTo>
                <a:lnTo>
                  <a:pt x="1314572" y="1175455"/>
                </a:lnTo>
                <a:lnTo>
                  <a:pt x="1305678" y="1179585"/>
                </a:lnTo>
                <a:lnTo>
                  <a:pt x="1297101" y="1184350"/>
                </a:lnTo>
                <a:lnTo>
                  <a:pt x="1288207" y="1189114"/>
                </a:lnTo>
                <a:lnTo>
                  <a:pt x="1279948" y="1194514"/>
                </a:lnTo>
                <a:lnTo>
                  <a:pt x="1272007" y="1199914"/>
                </a:lnTo>
                <a:lnTo>
                  <a:pt x="1264384" y="1206585"/>
                </a:lnTo>
                <a:lnTo>
                  <a:pt x="1257078" y="1212938"/>
                </a:lnTo>
                <a:lnTo>
                  <a:pt x="1249772" y="1219609"/>
                </a:lnTo>
                <a:lnTo>
                  <a:pt x="1243101" y="1226279"/>
                </a:lnTo>
                <a:lnTo>
                  <a:pt x="1236748" y="1233903"/>
                </a:lnTo>
                <a:lnTo>
                  <a:pt x="1230713" y="1241526"/>
                </a:lnTo>
                <a:lnTo>
                  <a:pt x="1224995" y="1249785"/>
                </a:lnTo>
                <a:lnTo>
                  <a:pt x="1219913" y="1258044"/>
                </a:lnTo>
                <a:lnTo>
                  <a:pt x="1214830" y="1266303"/>
                </a:lnTo>
                <a:lnTo>
                  <a:pt x="1210383" y="1275197"/>
                </a:lnTo>
                <a:lnTo>
                  <a:pt x="1206254" y="1284409"/>
                </a:lnTo>
                <a:lnTo>
                  <a:pt x="1202442" y="1293303"/>
                </a:lnTo>
                <a:lnTo>
                  <a:pt x="1199583" y="1302832"/>
                </a:lnTo>
                <a:lnTo>
                  <a:pt x="1196407" y="1312680"/>
                </a:lnTo>
                <a:lnTo>
                  <a:pt x="1194183" y="1322527"/>
                </a:lnTo>
                <a:lnTo>
                  <a:pt x="1192595" y="1332691"/>
                </a:lnTo>
                <a:lnTo>
                  <a:pt x="1191324" y="1342856"/>
                </a:lnTo>
                <a:lnTo>
                  <a:pt x="1190371" y="1353339"/>
                </a:lnTo>
                <a:lnTo>
                  <a:pt x="1190054" y="1363503"/>
                </a:lnTo>
                <a:lnTo>
                  <a:pt x="1190371" y="1373986"/>
                </a:lnTo>
                <a:lnTo>
                  <a:pt x="1191324" y="1384468"/>
                </a:lnTo>
                <a:lnTo>
                  <a:pt x="1192595" y="1394633"/>
                </a:lnTo>
                <a:lnTo>
                  <a:pt x="1194183" y="1404798"/>
                </a:lnTo>
                <a:lnTo>
                  <a:pt x="1196407" y="1414645"/>
                </a:lnTo>
                <a:lnTo>
                  <a:pt x="1199583" y="1424174"/>
                </a:lnTo>
                <a:lnTo>
                  <a:pt x="1202442" y="1433704"/>
                </a:lnTo>
                <a:lnTo>
                  <a:pt x="1206254" y="1442915"/>
                </a:lnTo>
                <a:lnTo>
                  <a:pt x="1210383" y="1451810"/>
                </a:lnTo>
                <a:lnTo>
                  <a:pt x="1214830" y="1460386"/>
                </a:lnTo>
                <a:lnTo>
                  <a:pt x="1219913" y="1469280"/>
                </a:lnTo>
                <a:lnTo>
                  <a:pt x="1224995" y="1477539"/>
                </a:lnTo>
                <a:lnTo>
                  <a:pt x="1230713" y="1485480"/>
                </a:lnTo>
                <a:lnTo>
                  <a:pt x="1236748" y="1493421"/>
                </a:lnTo>
                <a:lnTo>
                  <a:pt x="1243101" y="1500410"/>
                </a:lnTo>
                <a:lnTo>
                  <a:pt x="1249772" y="1507716"/>
                </a:lnTo>
                <a:lnTo>
                  <a:pt x="1257078" y="1514386"/>
                </a:lnTo>
                <a:lnTo>
                  <a:pt x="1264384" y="1520739"/>
                </a:lnTo>
                <a:lnTo>
                  <a:pt x="1272007" y="1526775"/>
                </a:lnTo>
                <a:lnTo>
                  <a:pt x="1279948" y="1532492"/>
                </a:lnTo>
                <a:lnTo>
                  <a:pt x="1288207" y="1537575"/>
                </a:lnTo>
                <a:lnTo>
                  <a:pt x="1297101" y="1542657"/>
                </a:lnTo>
                <a:lnTo>
                  <a:pt x="1305678" y="1547104"/>
                </a:lnTo>
                <a:lnTo>
                  <a:pt x="1314572" y="1551233"/>
                </a:lnTo>
                <a:lnTo>
                  <a:pt x="1323784" y="1555045"/>
                </a:lnTo>
                <a:lnTo>
                  <a:pt x="1333631" y="1557904"/>
                </a:lnTo>
                <a:lnTo>
                  <a:pt x="1342843" y="1561081"/>
                </a:lnTo>
                <a:lnTo>
                  <a:pt x="1352690" y="1563304"/>
                </a:lnTo>
                <a:lnTo>
                  <a:pt x="1362855" y="1564892"/>
                </a:lnTo>
                <a:lnTo>
                  <a:pt x="1373019" y="1566163"/>
                </a:lnTo>
                <a:lnTo>
                  <a:pt x="1383502" y="1567116"/>
                </a:lnTo>
                <a:lnTo>
                  <a:pt x="1393984" y="1567434"/>
                </a:lnTo>
                <a:lnTo>
                  <a:pt x="1404149" y="1567116"/>
                </a:lnTo>
                <a:lnTo>
                  <a:pt x="1414949" y="1566163"/>
                </a:lnTo>
                <a:lnTo>
                  <a:pt x="1425114" y="1564892"/>
                </a:lnTo>
                <a:lnTo>
                  <a:pt x="1435278" y="1563304"/>
                </a:lnTo>
                <a:lnTo>
                  <a:pt x="1444808" y="1561081"/>
                </a:lnTo>
                <a:lnTo>
                  <a:pt x="1454655" y="1557904"/>
                </a:lnTo>
                <a:lnTo>
                  <a:pt x="1464184" y="1555045"/>
                </a:lnTo>
                <a:lnTo>
                  <a:pt x="1473079" y="1551233"/>
                </a:lnTo>
                <a:lnTo>
                  <a:pt x="1482290" y="1547104"/>
                </a:lnTo>
                <a:lnTo>
                  <a:pt x="1491184" y="1542657"/>
                </a:lnTo>
                <a:lnTo>
                  <a:pt x="1499443" y="1537575"/>
                </a:lnTo>
                <a:lnTo>
                  <a:pt x="1507702" y="1532492"/>
                </a:lnTo>
                <a:lnTo>
                  <a:pt x="1515643" y="1526775"/>
                </a:lnTo>
                <a:lnTo>
                  <a:pt x="1523585" y="1520739"/>
                </a:lnTo>
                <a:lnTo>
                  <a:pt x="1531208" y="1514386"/>
                </a:lnTo>
                <a:lnTo>
                  <a:pt x="1537879" y="1507716"/>
                </a:lnTo>
                <a:lnTo>
                  <a:pt x="1544549" y="1500410"/>
                </a:lnTo>
                <a:lnTo>
                  <a:pt x="1551220" y="1493421"/>
                </a:lnTo>
                <a:lnTo>
                  <a:pt x="1557255" y="1485480"/>
                </a:lnTo>
                <a:lnTo>
                  <a:pt x="1562655" y="1477539"/>
                </a:lnTo>
                <a:lnTo>
                  <a:pt x="1568055" y="1469280"/>
                </a:lnTo>
                <a:lnTo>
                  <a:pt x="1572820" y="1460386"/>
                </a:lnTo>
                <a:lnTo>
                  <a:pt x="1577585" y="1451810"/>
                </a:lnTo>
                <a:lnTo>
                  <a:pt x="1581714" y="1442915"/>
                </a:lnTo>
                <a:lnTo>
                  <a:pt x="1585208" y="1433704"/>
                </a:lnTo>
                <a:lnTo>
                  <a:pt x="1588385" y="1424174"/>
                </a:lnTo>
                <a:lnTo>
                  <a:pt x="1591244" y="1414645"/>
                </a:lnTo>
                <a:lnTo>
                  <a:pt x="1593467" y="1404798"/>
                </a:lnTo>
                <a:lnTo>
                  <a:pt x="1595373" y="1394633"/>
                </a:lnTo>
                <a:lnTo>
                  <a:pt x="1596644" y="1384468"/>
                </a:lnTo>
                <a:lnTo>
                  <a:pt x="1597279" y="1373986"/>
                </a:lnTo>
                <a:lnTo>
                  <a:pt x="1597597" y="1363503"/>
                </a:lnTo>
                <a:lnTo>
                  <a:pt x="1597279" y="1353339"/>
                </a:lnTo>
                <a:lnTo>
                  <a:pt x="1596644" y="1342856"/>
                </a:lnTo>
                <a:lnTo>
                  <a:pt x="1595373" y="1332691"/>
                </a:lnTo>
                <a:lnTo>
                  <a:pt x="1593467" y="1322527"/>
                </a:lnTo>
                <a:lnTo>
                  <a:pt x="1591244" y="1312680"/>
                </a:lnTo>
                <a:lnTo>
                  <a:pt x="1588385" y="1302832"/>
                </a:lnTo>
                <a:lnTo>
                  <a:pt x="1585208" y="1293303"/>
                </a:lnTo>
                <a:lnTo>
                  <a:pt x="1581714" y="1284409"/>
                </a:lnTo>
                <a:lnTo>
                  <a:pt x="1577585" y="1275197"/>
                </a:lnTo>
                <a:lnTo>
                  <a:pt x="1572820" y="1266303"/>
                </a:lnTo>
                <a:lnTo>
                  <a:pt x="1568055" y="1258044"/>
                </a:lnTo>
                <a:lnTo>
                  <a:pt x="1562655" y="1249785"/>
                </a:lnTo>
                <a:lnTo>
                  <a:pt x="1557255" y="1241526"/>
                </a:lnTo>
                <a:lnTo>
                  <a:pt x="1551220" y="1233903"/>
                </a:lnTo>
                <a:lnTo>
                  <a:pt x="1544549" y="1226279"/>
                </a:lnTo>
                <a:lnTo>
                  <a:pt x="1537879" y="1219609"/>
                </a:lnTo>
                <a:lnTo>
                  <a:pt x="1531208" y="1212938"/>
                </a:lnTo>
                <a:lnTo>
                  <a:pt x="1523585" y="1206585"/>
                </a:lnTo>
                <a:lnTo>
                  <a:pt x="1515643" y="1199914"/>
                </a:lnTo>
                <a:lnTo>
                  <a:pt x="1507702" y="1194514"/>
                </a:lnTo>
                <a:lnTo>
                  <a:pt x="1499443" y="1189114"/>
                </a:lnTo>
                <a:lnTo>
                  <a:pt x="1491184" y="1184350"/>
                </a:lnTo>
                <a:lnTo>
                  <a:pt x="1482290" y="1179585"/>
                </a:lnTo>
                <a:lnTo>
                  <a:pt x="1473079" y="1175455"/>
                </a:lnTo>
                <a:lnTo>
                  <a:pt x="1464184" y="1172279"/>
                </a:lnTo>
                <a:lnTo>
                  <a:pt x="1454655" y="1168785"/>
                </a:lnTo>
                <a:lnTo>
                  <a:pt x="1444808" y="1166244"/>
                </a:lnTo>
                <a:lnTo>
                  <a:pt x="1435278" y="1164020"/>
                </a:lnTo>
                <a:lnTo>
                  <a:pt x="1425114" y="1162114"/>
                </a:lnTo>
                <a:lnTo>
                  <a:pt x="1414949" y="1160844"/>
                </a:lnTo>
                <a:lnTo>
                  <a:pt x="1404149" y="1159891"/>
                </a:lnTo>
                <a:lnTo>
                  <a:pt x="1393984" y="1159891"/>
                </a:lnTo>
                <a:lnTo>
                  <a:pt x="1383502" y="1159891"/>
                </a:lnTo>
                <a:close/>
                <a:moveTo>
                  <a:pt x="1521201" y="490366"/>
                </a:moveTo>
                <a:lnTo>
                  <a:pt x="1468588" y="1032381"/>
                </a:lnTo>
                <a:lnTo>
                  <a:pt x="1478796" y="1034737"/>
                </a:lnTo>
                <a:lnTo>
                  <a:pt x="1494996" y="1039184"/>
                </a:lnTo>
                <a:lnTo>
                  <a:pt x="1510879" y="1044584"/>
                </a:lnTo>
                <a:lnTo>
                  <a:pt x="1526126" y="1050620"/>
                </a:lnTo>
                <a:lnTo>
                  <a:pt x="1541373" y="1057290"/>
                </a:lnTo>
                <a:lnTo>
                  <a:pt x="1555985" y="1064914"/>
                </a:lnTo>
                <a:lnTo>
                  <a:pt x="1570279" y="1073173"/>
                </a:lnTo>
                <a:lnTo>
                  <a:pt x="1583938" y="1081749"/>
                </a:lnTo>
                <a:lnTo>
                  <a:pt x="1597279" y="1091596"/>
                </a:lnTo>
                <a:lnTo>
                  <a:pt x="1610303" y="1101443"/>
                </a:lnTo>
                <a:lnTo>
                  <a:pt x="1622691" y="1112243"/>
                </a:lnTo>
                <a:lnTo>
                  <a:pt x="1634126" y="1123679"/>
                </a:lnTo>
                <a:lnTo>
                  <a:pt x="1645562" y="1135432"/>
                </a:lnTo>
                <a:lnTo>
                  <a:pt x="1656044" y="1147820"/>
                </a:lnTo>
                <a:lnTo>
                  <a:pt x="1666209" y="1160526"/>
                </a:lnTo>
                <a:lnTo>
                  <a:pt x="1675738" y="1173549"/>
                </a:lnTo>
                <a:lnTo>
                  <a:pt x="1684632" y="1187526"/>
                </a:lnTo>
                <a:lnTo>
                  <a:pt x="1692574" y="1201503"/>
                </a:lnTo>
                <a:lnTo>
                  <a:pt x="1700197" y="1216114"/>
                </a:lnTo>
                <a:lnTo>
                  <a:pt x="1706868" y="1231361"/>
                </a:lnTo>
                <a:lnTo>
                  <a:pt x="1712903" y="1246609"/>
                </a:lnTo>
                <a:lnTo>
                  <a:pt x="1718621" y="1262491"/>
                </a:lnTo>
                <a:lnTo>
                  <a:pt x="1723068" y="1278691"/>
                </a:lnTo>
                <a:lnTo>
                  <a:pt x="1725403" y="1288811"/>
                </a:lnTo>
                <a:lnTo>
                  <a:pt x="2267666" y="1236231"/>
                </a:lnTo>
                <a:lnTo>
                  <a:pt x="2265125" y="1218140"/>
                </a:lnTo>
                <a:lnTo>
                  <a:pt x="2261630" y="1200683"/>
                </a:lnTo>
                <a:lnTo>
                  <a:pt x="2258136" y="1182909"/>
                </a:lnTo>
                <a:lnTo>
                  <a:pt x="2254325" y="1165136"/>
                </a:lnTo>
                <a:lnTo>
                  <a:pt x="2250195" y="1147362"/>
                </a:lnTo>
                <a:lnTo>
                  <a:pt x="2245748" y="1130223"/>
                </a:lnTo>
                <a:lnTo>
                  <a:pt x="2240666" y="1112766"/>
                </a:lnTo>
                <a:lnTo>
                  <a:pt x="2235584" y="1095945"/>
                </a:lnTo>
                <a:lnTo>
                  <a:pt x="2229866" y="1079123"/>
                </a:lnTo>
                <a:lnTo>
                  <a:pt x="2223831" y="1061984"/>
                </a:lnTo>
                <a:lnTo>
                  <a:pt x="2217478" y="1045480"/>
                </a:lnTo>
                <a:lnTo>
                  <a:pt x="2211125" y="1028976"/>
                </a:lnTo>
                <a:lnTo>
                  <a:pt x="2204454" y="1012789"/>
                </a:lnTo>
                <a:lnTo>
                  <a:pt x="2197149" y="996602"/>
                </a:lnTo>
                <a:lnTo>
                  <a:pt x="2189843" y="980732"/>
                </a:lnTo>
                <a:lnTo>
                  <a:pt x="2181902" y="965180"/>
                </a:lnTo>
                <a:lnTo>
                  <a:pt x="2173643" y="949311"/>
                </a:lnTo>
                <a:lnTo>
                  <a:pt x="2165384" y="933759"/>
                </a:lnTo>
                <a:lnTo>
                  <a:pt x="2156490" y="918842"/>
                </a:lnTo>
                <a:lnTo>
                  <a:pt x="2147596" y="903607"/>
                </a:lnTo>
                <a:lnTo>
                  <a:pt x="2138067" y="888690"/>
                </a:lnTo>
                <a:lnTo>
                  <a:pt x="2128855" y="874090"/>
                </a:lnTo>
                <a:lnTo>
                  <a:pt x="2119008" y="859807"/>
                </a:lnTo>
                <a:lnTo>
                  <a:pt x="2108843" y="845525"/>
                </a:lnTo>
                <a:lnTo>
                  <a:pt x="2098361" y="831560"/>
                </a:lnTo>
                <a:lnTo>
                  <a:pt x="2087561" y="817594"/>
                </a:lnTo>
                <a:lnTo>
                  <a:pt x="2076761" y="803947"/>
                </a:lnTo>
                <a:lnTo>
                  <a:pt x="2065644" y="790934"/>
                </a:lnTo>
                <a:lnTo>
                  <a:pt x="2054209" y="777603"/>
                </a:lnTo>
                <a:lnTo>
                  <a:pt x="2042138" y="764591"/>
                </a:lnTo>
                <a:lnTo>
                  <a:pt x="2030385" y="752212"/>
                </a:lnTo>
                <a:lnTo>
                  <a:pt x="2017997" y="739834"/>
                </a:lnTo>
                <a:lnTo>
                  <a:pt x="2005609" y="727456"/>
                </a:lnTo>
                <a:lnTo>
                  <a:pt x="1993221" y="715395"/>
                </a:lnTo>
                <a:lnTo>
                  <a:pt x="1980197" y="703652"/>
                </a:lnTo>
                <a:lnTo>
                  <a:pt x="1966856" y="692226"/>
                </a:lnTo>
                <a:lnTo>
                  <a:pt x="1953833" y="681117"/>
                </a:lnTo>
                <a:lnTo>
                  <a:pt x="1940174" y="670326"/>
                </a:lnTo>
                <a:lnTo>
                  <a:pt x="1926198" y="659535"/>
                </a:lnTo>
                <a:lnTo>
                  <a:pt x="1912221" y="649061"/>
                </a:lnTo>
                <a:lnTo>
                  <a:pt x="1897927" y="638904"/>
                </a:lnTo>
                <a:lnTo>
                  <a:pt x="1883633" y="629065"/>
                </a:lnTo>
                <a:lnTo>
                  <a:pt x="1869022" y="619861"/>
                </a:lnTo>
                <a:lnTo>
                  <a:pt x="1854092" y="610339"/>
                </a:lnTo>
                <a:lnTo>
                  <a:pt x="1838845" y="601452"/>
                </a:lnTo>
                <a:lnTo>
                  <a:pt x="1823916" y="592566"/>
                </a:lnTo>
                <a:lnTo>
                  <a:pt x="1808352" y="584313"/>
                </a:lnTo>
                <a:lnTo>
                  <a:pt x="1792469" y="576061"/>
                </a:lnTo>
                <a:lnTo>
                  <a:pt x="1776905" y="568127"/>
                </a:lnTo>
                <a:lnTo>
                  <a:pt x="1761022" y="560827"/>
                </a:lnTo>
                <a:lnTo>
                  <a:pt x="1744823" y="553527"/>
                </a:lnTo>
                <a:lnTo>
                  <a:pt x="1728623" y="546862"/>
                </a:lnTo>
                <a:lnTo>
                  <a:pt x="1712105" y="540514"/>
                </a:lnTo>
                <a:lnTo>
                  <a:pt x="1695588" y="534166"/>
                </a:lnTo>
                <a:lnTo>
                  <a:pt x="1678435" y="528136"/>
                </a:lnTo>
                <a:lnTo>
                  <a:pt x="1661600" y="522740"/>
                </a:lnTo>
                <a:lnTo>
                  <a:pt x="1644765" y="517344"/>
                </a:lnTo>
                <a:lnTo>
                  <a:pt x="1627294" y="512584"/>
                </a:lnTo>
                <a:lnTo>
                  <a:pt x="1610141" y="507823"/>
                </a:lnTo>
                <a:lnTo>
                  <a:pt x="1592671" y="503697"/>
                </a:lnTo>
                <a:lnTo>
                  <a:pt x="1574883" y="499888"/>
                </a:lnTo>
                <a:lnTo>
                  <a:pt x="1557095" y="496397"/>
                </a:lnTo>
                <a:lnTo>
                  <a:pt x="1539306" y="492905"/>
                </a:lnTo>
                <a:lnTo>
                  <a:pt x="1521201" y="490366"/>
                </a:lnTo>
                <a:close/>
                <a:moveTo>
                  <a:pt x="1266450" y="490366"/>
                </a:moveTo>
                <a:lnTo>
                  <a:pt x="1248344" y="492905"/>
                </a:lnTo>
                <a:lnTo>
                  <a:pt x="1230556" y="496397"/>
                </a:lnTo>
                <a:lnTo>
                  <a:pt x="1212768" y="499888"/>
                </a:lnTo>
                <a:lnTo>
                  <a:pt x="1195297" y="503697"/>
                </a:lnTo>
                <a:lnTo>
                  <a:pt x="1177509" y="507823"/>
                </a:lnTo>
                <a:lnTo>
                  <a:pt x="1160039" y="512584"/>
                </a:lnTo>
                <a:lnTo>
                  <a:pt x="1142886" y="517344"/>
                </a:lnTo>
                <a:lnTo>
                  <a:pt x="1126051" y="522740"/>
                </a:lnTo>
                <a:lnTo>
                  <a:pt x="1108898" y="528136"/>
                </a:lnTo>
                <a:lnTo>
                  <a:pt x="1092063" y="534166"/>
                </a:lnTo>
                <a:lnTo>
                  <a:pt x="1075545" y="540514"/>
                </a:lnTo>
                <a:lnTo>
                  <a:pt x="1059028" y="546862"/>
                </a:lnTo>
                <a:lnTo>
                  <a:pt x="1042827" y="553527"/>
                </a:lnTo>
                <a:lnTo>
                  <a:pt x="1026627" y="560827"/>
                </a:lnTo>
                <a:lnTo>
                  <a:pt x="1010745" y="568127"/>
                </a:lnTo>
                <a:lnTo>
                  <a:pt x="994863" y="576061"/>
                </a:lnTo>
                <a:lnTo>
                  <a:pt x="978981" y="584313"/>
                </a:lnTo>
                <a:lnTo>
                  <a:pt x="963734" y="592566"/>
                </a:lnTo>
                <a:lnTo>
                  <a:pt x="948487" y="601452"/>
                </a:lnTo>
                <a:lnTo>
                  <a:pt x="933558" y="610339"/>
                </a:lnTo>
                <a:lnTo>
                  <a:pt x="918946" y="619861"/>
                </a:lnTo>
                <a:lnTo>
                  <a:pt x="904334" y="629065"/>
                </a:lnTo>
                <a:lnTo>
                  <a:pt x="889405" y="638904"/>
                </a:lnTo>
                <a:lnTo>
                  <a:pt x="875429" y="649061"/>
                </a:lnTo>
                <a:lnTo>
                  <a:pt x="861135" y="659535"/>
                </a:lnTo>
                <a:lnTo>
                  <a:pt x="847794" y="670326"/>
                </a:lnTo>
                <a:lnTo>
                  <a:pt x="833817" y="681117"/>
                </a:lnTo>
                <a:lnTo>
                  <a:pt x="820476" y="692226"/>
                </a:lnTo>
                <a:lnTo>
                  <a:pt x="807453" y="703652"/>
                </a:lnTo>
                <a:lnTo>
                  <a:pt x="794747" y="715395"/>
                </a:lnTo>
                <a:lnTo>
                  <a:pt x="781723" y="727456"/>
                </a:lnTo>
                <a:lnTo>
                  <a:pt x="769335" y="739834"/>
                </a:lnTo>
                <a:lnTo>
                  <a:pt x="757265" y="752212"/>
                </a:lnTo>
                <a:lnTo>
                  <a:pt x="745194" y="764591"/>
                </a:lnTo>
                <a:lnTo>
                  <a:pt x="733759" y="777603"/>
                </a:lnTo>
                <a:lnTo>
                  <a:pt x="722006" y="790934"/>
                </a:lnTo>
                <a:lnTo>
                  <a:pt x="710571" y="803947"/>
                </a:lnTo>
                <a:lnTo>
                  <a:pt x="699771" y="817594"/>
                </a:lnTo>
                <a:lnTo>
                  <a:pt x="689289" y="831560"/>
                </a:lnTo>
                <a:lnTo>
                  <a:pt x="678807" y="845525"/>
                </a:lnTo>
                <a:lnTo>
                  <a:pt x="668960" y="859807"/>
                </a:lnTo>
                <a:lnTo>
                  <a:pt x="658795" y="874090"/>
                </a:lnTo>
                <a:lnTo>
                  <a:pt x="649266" y="888690"/>
                </a:lnTo>
                <a:lnTo>
                  <a:pt x="640054" y="903607"/>
                </a:lnTo>
                <a:lnTo>
                  <a:pt x="630842" y="918842"/>
                </a:lnTo>
                <a:lnTo>
                  <a:pt x="622266" y="933759"/>
                </a:lnTo>
                <a:lnTo>
                  <a:pt x="614007" y="949311"/>
                </a:lnTo>
                <a:lnTo>
                  <a:pt x="605748" y="965180"/>
                </a:lnTo>
                <a:lnTo>
                  <a:pt x="598125" y="980732"/>
                </a:lnTo>
                <a:lnTo>
                  <a:pt x="590501" y="996602"/>
                </a:lnTo>
                <a:lnTo>
                  <a:pt x="583513" y="1012789"/>
                </a:lnTo>
                <a:lnTo>
                  <a:pt x="576207" y="1028976"/>
                </a:lnTo>
                <a:lnTo>
                  <a:pt x="569854" y="1045480"/>
                </a:lnTo>
                <a:lnTo>
                  <a:pt x="563502" y="1061984"/>
                </a:lnTo>
                <a:lnTo>
                  <a:pt x="557784" y="1079123"/>
                </a:lnTo>
                <a:lnTo>
                  <a:pt x="552066" y="1095945"/>
                </a:lnTo>
                <a:lnTo>
                  <a:pt x="546984" y="1112766"/>
                </a:lnTo>
                <a:lnTo>
                  <a:pt x="541902" y="1130223"/>
                </a:lnTo>
                <a:lnTo>
                  <a:pt x="537455" y="1147362"/>
                </a:lnTo>
                <a:lnTo>
                  <a:pt x="533325" y="1165136"/>
                </a:lnTo>
                <a:lnTo>
                  <a:pt x="529196" y="1182909"/>
                </a:lnTo>
                <a:lnTo>
                  <a:pt x="526019" y="1200683"/>
                </a:lnTo>
                <a:lnTo>
                  <a:pt x="522843" y="1218140"/>
                </a:lnTo>
                <a:lnTo>
                  <a:pt x="519984" y="1236231"/>
                </a:lnTo>
                <a:lnTo>
                  <a:pt x="1062444" y="1288803"/>
                </a:lnTo>
                <a:lnTo>
                  <a:pt x="1064583" y="1278691"/>
                </a:lnTo>
                <a:lnTo>
                  <a:pt x="1069347" y="1262491"/>
                </a:lnTo>
                <a:lnTo>
                  <a:pt x="1074747" y="1246609"/>
                </a:lnTo>
                <a:lnTo>
                  <a:pt x="1080783" y="1231361"/>
                </a:lnTo>
                <a:lnTo>
                  <a:pt x="1087771" y="1216114"/>
                </a:lnTo>
                <a:lnTo>
                  <a:pt x="1095077" y="1201503"/>
                </a:lnTo>
                <a:lnTo>
                  <a:pt x="1103336" y="1187526"/>
                </a:lnTo>
                <a:lnTo>
                  <a:pt x="1112230" y="1173549"/>
                </a:lnTo>
                <a:lnTo>
                  <a:pt x="1121442" y="1160526"/>
                </a:lnTo>
                <a:lnTo>
                  <a:pt x="1131606" y="1147185"/>
                </a:lnTo>
                <a:lnTo>
                  <a:pt x="1142407" y="1135432"/>
                </a:lnTo>
                <a:lnTo>
                  <a:pt x="1153524" y="1123361"/>
                </a:lnTo>
                <a:lnTo>
                  <a:pt x="1165595" y="1112243"/>
                </a:lnTo>
                <a:lnTo>
                  <a:pt x="1177665" y="1101443"/>
                </a:lnTo>
                <a:lnTo>
                  <a:pt x="1190689" y="1091279"/>
                </a:lnTo>
                <a:lnTo>
                  <a:pt x="1204030" y="1081749"/>
                </a:lnTo>
                <a:lnTo>
                  <a:pt x="1218007" y="1073173"/>
                </a:lnTo>
                <a:lnTo>
                  <a:pt x="1231983" y="1064914"/>
                </a:lnTo>
                <a:lnTo>
                  <a:pt x="1246595" y="1057290"/>
                </a:lnTo>
                <a:lnTo>
                  <a:pt x="1261525" y="1050620"/>
                </a:lnTo>
                <a:lnTo>
                  <a:pt x="1277089" y="1044584"/>
                </a:lnTo>
                <a:lnTo>
                  <a:pt x="1292972" y="1039184"/>
                </a:lnTo>
                <a:lnTo>
                  <a:pt x="1309172" y="1034737"/>
                </a:lnTo>
                <a:lnTo>
                  <a:pt x="1319052" y="1032267"/>
                </a:lnTo>
                <a:lnTo>
                  <a:pt x="1266450" y="490366"/>
                </a:lnTo>
                <a:close/>
                <a:moveTo>
                  <a:pt x="1094286" y="0"/>
                </a:moveTo>
                <a:lnTo>
                  <a:pt x="1100957" y="0"/>
                </a:lnTo>
                <a:lnTo>
                  <a:pt x="1107627" y="952"/>
                </a:lnTo>
                <a:lnTo>
                  <a:pt x="1113980" y="2539"/>
                </a:lnTo>
                <a:lnTo>
                  <a:pt x="1120333" y="4761"/>
                </a:lnTo>
                <a:lnTo>
                  <a:pt x="1126368" y="7300"/>
                </a:lnTo>
                <a:lnTo>
                  <a:pt x="1132086" y="10791"/>
                </a:lnTo>
                <a:lnTo>
                  <a:pt x="1137168" y="14600"/>
                </a:lnTo>
                <a:lnTo>
                  <a:pt x="1142568" y="18726"/>
                </a:lnTo>
                <a:lnTo>
                  <a:pt x="1147015" y="23487"/>
                </a:lnTo>
                <a:lnTo>
                  <a:pt x="1151145" y="28882"/>
                </a:lnTo>
                <a:lnTo>
                  <a:pt x="1154956" y="34595"/>
                </a:lnTo>
                <a:lnTo>
                  <a:pt x="1157815" y="40943"/>
                </a:lnTo>
                <a:lnTo>
                  <a:pt x="1160674" y="47291"/>
                </a:lnTo>
                <a:lnTo>
                  <a:pt x="1231191" y="266290"/>
                </a:lnTo>
                <a:lnTo>
                  <a:pt x="1251203" y="263433"/>
                </a:lnTo>
                <a:lnTo>
                  <a:pt x="1271532" y="261211"/>
                </a:lnTo>
                <a:lnTo>
                  <a:pt x="1291544" y="258990"/>
                </a:lnTo>
                <a:lnTo>
                  <a:pt x="1311873" y="257403"/>
                </a:lnTo>
                <a:lnTo>
                  <a:pt x="1332202" y="256133"/>
                </a:lnTo>
                <a:lnTo>
                  <a:pt x="1352531" y="255181"/>
                </a:lnTo>
                <a:lnTo>
                  <a:pt x="1373178" y="254546"/>
                </a:lnTo>
                <a:lnTo>
                  <a:pt x="1393825" y="254546"/>
                </a:lnTo>
                <a:lnTo>
                  <a:pt x="1414154" y="254546"/>
                </a:lnTo>
                <a:lnTo>
                  <a:pt x="1435119" y="255181"/>
                </a:lnTo>
                <a:lnTo>
                  <a:pt x="1455448" y="256133"/>
                </a:lnTo>
                <a:lnTo>
                  <a:pt x="1475778" y="257403"/>
                </a:lnTo>
                <a:lnTo>
                  <a:pt x="1496107" y="258990"/>
                </a:lnTo>
                <a:lnTo>
                  <a:pt x="1515801" y="261211"/>
                </a:lnTo>
                <a:lnTo>
                  <a:pt x="1536130" y="263433"/>
                </a:lnTo>
                <a:lnTo>
                  <a:pt x="1556142" y="266290"/>
                </a:lnTo>
                <a:lnTo>
                  <a:pt x="1627294" y="47291"/>
                </a:lnTo>
                <a:lnTo>
                  <a:pt x="1629835" y="40626"/>
                </a:lnTo>
                <a:lnTo>
                  <a:pt x="1633012" y="34595"/>
                </a:lnTo>
                <a:lnTo>
                  <a:pt x="1636823" y="28882"/>
                </a:lnTo>
                <a:lnTo>
                  <a:pt x="1640953" y="23487"/>
                </a:lnTo>
                <a:lnTo>
                  <a:pt x="1645400" y="18726"/>
                </a:lnTo>
                <a:lnTo>
                  <a:pt x="1650164" y="14600"/>
                </a:lnTo>
                <a:lnTo>
                  <a:pt x="1655882" y="10474"/>
                </a:lnTo>
                <a:lnTo>
                  <a:pt x="1661600" y="7300"/>
                </a:lnTo>
                <a:lnTo>
                  <a:pt x="1667635" y="4761"/>
                </a:lnTo>
                <a:lnTo>
                  <a:pt x="1673670" y="2539"/>
                </a:lnTo>
                <a:lnTo>
                  <a:pt x="1680023" y="952"/>
                </a:lnTo>
                <a:lnTo>
                  <a:pt x="1686694" y="0"/>
                </a:lnTo>
                <a:lnTo>
                  <a:pt x="1693682" y="0"/>
                </a:lnTo>
                <a:lnTo>
                  <a:pt x="1700352" y="317"/>
                </a:lnTo>
                <a:lnTo>
                  <a:pt x="1707023" y="1270"/>
                </a:lnTo>
                <a:lnTo>
                  <a:pt x="1714011" y="2857"/>
                </a:lnTo>
                <a:lnTo>
                  <a:pt x="1934774" y="75221"/>
                </a:lnTo>
                <a:lnTo>
                  <a:pt x="1941762" y="77443"/>
                </a:lnTo>
                <a:lnTo>
                  <a:pt x="1947798" y="80617"/>
                </a:lnTo>
                <a:lnTo>
                  <a:pt x="1953833" y="84108"/>
                </a:lnTo>
                <a:lnTo>
                  <a:pt x="1958915" y="88234"/>
                </a:lnTo>
                <a:lnTo>
                  <a:pt x="1963997" y="93312"/>
                </a:lnTo>
                <a:lnTo>
                  <a:pt x="1968127" y="98073"/>
                </a:lnTo>
                <a:lnTo>
                  <a:pt x="1971621" y="103469"/>
                </a:lnTo>
                <a:lnTo>
                  <a:pt x="1975115" y="108864"/>
                </a:lnTo>
                <a:lnTo>
                  <a:pt x="1977656" y="114895"/>
                </a:lnTo>
                <a:lnTo>
                  <a:pt x="1980197" y="121243"/>
                </a:lnTo>
                <a:lnTo>
                  <a:pt x="1981468" y="127908"/>
                </a:lnTo>
                <a:lnTo>
                  <a:pt x="1982421" y="134573"/>
                </a:lnTo>
                <a:lnTo>
                  <a:pt x="1982738" y="141238"/>
                </a:lnTo>
                <a:lnTo>
                  <a:pt x="1981786" y="148221"/>
                </a:lnTo>
                <a:lnTo>
                  <a:pt x="1980833" y="154886"/>
                </a:lnTo>
                <a:lnTo>
                  <a:pt x="1979244" y="161551"/>
                </a:lnTo>
                <a:lnTo>
                  <a:pt x="1907774" y="380550"/>
                </a:lnTo>
                <a:lnTo>
                  <a:pt x="1925880" y="390389"/>
                </a:lnTo>
                <a:lnTo>
                  <a:pt x="1943986" y="400228"/>
                </a:lnTo>
                <a:lnTo>
                  <a:pt x="1961456" y="410702"/>
                </a:lnTo>
                <a:lnTo>
                  <a:pt x="1978927" y="421175"/>
                </a:lnTo>
                <a:lnTo>
                  <a:pt x="1996397" y="431967"/>
                </a:lnTo>
                <a:lnTo>
                  <a:pt x="2013232" y="443393"/>
                </a:lnTo>
                <a:lnTo>
                  <a:pt x="2029750" y="454501"/>
                </a:lnTo>
                <a:lnTo>
                  <a:pt x="2046585" y="466562"/>
                </a:lnTo>
                <a:lnTo>
                  <a:pt x="2062785" y="478623"/>
                </a:lnTo>
                <a:lnTo>
                  <a:pt x="2078985" y="491001"/>
                </a:lnTo>
                <a:lnTo>
                  <a:pt x="2094867" y="503697"/>
                </a:lnTo>
                <a:lnTo>
                  <a:pt x="2110432" y="516709"/>
                </a:lnTo>
                <a:lnTo>
                  <a:pt x="2125679" y="529723"/>
                </a:lnTo>
                <a:lnTo>
                  <a:pt x="2140925" y="543370"/>
                </a:lnTo>
                <a:lnTo>
                  <a:pt x="2155855" y="557335"/>
                </a:lnTo>
                <a:lnTo>
                  <a:pt x="2170466" y="571301"/>
                </a:lnTo>
                <a:lnTo>
                  <a:pt x="2357242" y="435775"/>
                </a:lnTo>
                <a:lnTo>
                  <a:pt x="2362959" y="431967"/>
                </a:lnTo>
                <a:lnTo>
                  <a:pt x="2369312" y="428793"/>
                </a:lnTo>
                <a:lnTo>
                  <a:pt x="2375347" y="426571"/>
                </a:lnTo>
                <a:lnTo>
                  <a:pt x="2382018" y="424667"/>
                </a:lnTo>
                <a:lnTo>
                  <a:pt x="2388371" y="423397"/>
                </a:lnTo>
                <a:lnTo>
                  <a:pt x="2395041" y="422762"/>
                </a:lnTo>
                <a:lnTo>
                  <a:pt x="2401712" y="422762"/>
                </a:lnTo>
                <a:lnTo>
                  <a:pt x="2408065" y="423397"/>
                </a:lnTo>
                <a:lnTo>
                  <a:pt x="2414418" y="424984"/>
                </a:lnTo>
                <a:lnTo>
                  <a:pt x="2420770" y="426888"/>
                </a:lnTo>
                <a:lnTo>
                  <a:pt x="2426806" y="429428"/>
                </a:lnTo>
                <a:lnTo>
                  <a:pt x="2432841" y="432601"/>
                </a:lnTo>
                <a:lnTo>
                  <a:pt x="2438559" y="436093"/>
                </a:lnTo>
                <a:lnTo>
                  <a:pt x="2443959" y="440854"/>
                </a:lnTo>
                <a:lnTo>
                  <a:pt x="2448406" y="445614"/>
                </a:lnTo>
                <a:lnTo>
                  <a:pt x="2452853" y="451327"/>
                </a:lnTo>
                <a:lnTo>
                  <a:pt x="2589757" y="638904"/>
                </a:lnTo>
                <a:lnTo>
                  <a:pt x="2593569" y="644935"/>
                </a:lnTo>
                <a:lnTo>
                  <a:pt x="2596746" y="650965"/>
                </a:lnTo>
                <a:lnTo>
                  <a:pt x="2599287" y="657313"/>
                </a:lnTo>
                <a:lnTo>
                  <a:pt x="2601193" y="663661"/>
                </a:lnTo>
                <a:lnTo>
                  <a:pt x="2602463" y="670326"/>
                </a:lnTo>
                <a:lnTo>
                  <a:pt x="2602781" y="676991"/>
                </a:lnTo>
                <a:lnTo>
                  <a:pt x="2602781" y="683656"/>
                </a:lnTo>
                <a:lnTo>
                  <a:pt x="2601828" y="690004"/>
                </a:lnTo>
                <a:lnTo>
                  <a:pt x="2600557" y="696352"/>
                </a:lnTo>
                <a:lnTo>
                  <a:pt x="2598652" y="703017"/>
                </a:lnTo>
                <a:lnTo>
                  <a:pt x="2596428" y="709047"/>
                </a:lnTo>
                <a:lnTo>
                  <a:pt x="2592934" y="715078"/>
                </a:lnTo>
                <a:lnTo>
                  <a:pt x="2589122" y="720473"/>
                </a:lnTo>
                <a:lnTo>
                  <a:pt x="2584993" y="725869"/>
                </a:lnTo>
                <a:lnTo>
                  <a:pt x="2580228" y="730630"/>
                </a:lnTo>
                <a:lnTo>
                  <a:pt x="2574828" y="734756"/>
                </a:lnTo>
                <a:lnTo>
                  <a:pt x="2388053" y="870281"/>
                </a:lnTo>
                <a:lnTo>
                  <a:pt x="2396629" y="888372"/>
                </a:lnTo>
                <a:lnTo>
                  <a:pt x="2405524" y="906781"/>
                </a:lnTo>
                <a:lnTo>
                  <a:pt x="2413465" y="925189"/>
                </a:lnTo>
                <a:lnTo>
                  <a:pt x="2421088" y="943598"/>
                </a:lnTo>
                <a:lnTo>
                  <a:pt x="2428712" y="962324"/>
                </a:lnTo>
                <a:lnTo>
                  <a:pt x="2436017" y="981367"/>
                </a:lnTo>
                <a:lnTo>
                  <a:pt x="2442688" y="1000411"/>
                </a:lnTo>
                <a:lnTo>
                  <a:pt x="2449041" y="1019454"/>
                </a:lnTo>
                <a:lnTo>
                  <a:pt x="2455394" y="1039132"/>
                </a:lnTo>
                <a:lnTo>
                  <a:pt x="2461111" y="1058810"/>
                </a:lnTo>
                <a:lnTo>
                  <a:pt x="2466829" y="1078171"/>
                </a:lnTo>
                <a:lnTo>
                  <a:pt x="2471594" y="1098167"/>
                </a:lnTo>
                <a:lnTo>
                  <a:pt x="2476676" y="1118162"/>
                </a:lnTo>
                <a:lnTo>
                  <a:pt x="2480805" y="1138158"/>
                </a:lnTo>
                <a:lnTo>
                  <a:pt x="2484935" y="1158470"/>
                </a:lnTo>
                <a:lnTo>
                  <a:pt x="2488746" y="1178783"/>
                </a:lnTo>
                <a:lnTo>
                  <a:pt x="2718721" y="1178783"/>
                </a:lnTo>
                <a:lnTo>
                  <a:pt x="2725709" y="1179101"/>
                </a:lnTo>
                <a:lnTo>
                  <a:pt x="2732698" y="1180370"/>
                </a:lnTo>
                <a:lnTo>
                  <a:pt x="2739368" y="1181640"/>
                </a:lnTo>
                <a:lnTo>
                  <a:pt x="2745403" y="1184496"/>
                </a:lnTo>
                <a:lnTo>
                  <a:pt x="2751439" y="1187035"/>
                </a:lnTo>
                <a:lnTo>
                  <a:pt x="2757156" y="1190527"/>
                </a:lnTo>
                <a:lnTo>
                  <a:pt x="2762239" y="1194653"/>
                </a:lnTo>
                <a:lnTo>
                  <a:pt x="2767321" y="1199096"/>
                </a:lnTo>
                <a:lnTo>
                  <a:pt x="2771768" y="1203857"/>
                </a:lnTo>
                <a:lnTo>
                  <a:pt x="2775897" y="1209253"/>
                </a:lnTo>
                <a:lnTo>
                  <a:pt x="2779391" y="1214966"/>
                </a:lnTo>
                <a:lnTo>
                  <a:pt x="2782250" y="1220361"/>
                </a:lnTo>
                <a:lnTo>
                  <a:pt x="2784474" y="1226709"/>
                </a:lnTo>
                <a:lnTo>
                  <a:pt x="2786062" y="1233692"/>
                </a:lnTo>
                <a:lnTo>
                  <a:pt x="2787015" y="1240357"/>
                </a:lnTo>
                <a:lnTo>
                  <a:pt x="2787650" y="1247022"/>
                </a:lnTo>
                <a:lnTo>
                  <a:pt x="2787650" y="1479986"/>
                </a:lnTo>
                <a:lnTo>
                  <a:pt x="2787015" y="1486651"/>
                </a:lnTo>
                <a:lnTo>
                  <a:pt x="2786380" y="1493951"/>
                </a:lnTo>
                <a:lnTo>
                  <a:pt x="2784474" y="1500299"/>
                </a:lnTo>
                <a:lnTo>
                  <a:pt x="2782250" y="1506646"/>
                </a:lnTo>
                <a:lnTo>
                  <a:pt x="2779391" y="1512677"/>
                </a:lnTo>
                <a:lnTo>
                  <a:pt x="2775897" y="1518390"/>
                </a:lnTo>
                <a:lnTo>
                  <a:pt x="2771768" y="1523785"/>
                </a:lnTo>
                <a:lnTo>
                  <a:pt x="2767639" y="1528546"/>
                </a:lnTo>
                <a:lnTo>
                  <a:pt x="2762556" y="1532672"/>
                </a:lnTo>
                <a:lnTo>
                  <a:pt x="2757156" y="1536798"/>
                </a:lnTo>
                <a:lnTo>
                  <a:pt x="2751439" y="1540290"/>
                </a:lnTo>
                <a:lnTo>
                  <a:pt x="2745403" y="1543146"/>
                </a:lnTo>
                <a:lnTo>
                  <a:pt x="2739368" y="1545368"/>
                </a:lnTo>
                <a:lnTo>
                  <a:pt x="2732698" y="1546955"/>
                </a:lnTo>
                <a:lnTo>
                  <a:pt x="2725709" y="1548224"/>
                </a:lnTo>
                <a:lnTo>
                  <a:pt x="2719039" y="1548542"/>
                </a:lnTo>
                <a:lnTo>
                  <a:pt x="2488746" y="1548542"/>
                </a:lnTo>
                <a:lnTo>
                  <a:pt x="2484935" y="1568855"/>
                </a:lnTo>
                <a:lnTo>
                  <a:pt x="2480805" y="1589168"/>
                </a:lnTo>
                <a:lnTo>
                  <a:pt x="2476676" y="1609163"/>
                </a:lnTo>
                <a:lnTo>
                  <a:pt x="2471594" y="1629476"/>
                </a:lnTo>
                <a:lnTo>
                  <a:pt x="2466829" y="1648837"/>
                </a:lnTo>
                <a:lnTo>
                  <a:pt x="2461111" y="1668832"/>
                </a:lnTo>
                <a:lnTo>
                  <a:pt x="2455394" y="1688510"/>
                </a:lnTo>
                <a:lnTo>
                  <a:pt x="2449041" y="1707554"/>
                </a:lnTo>
                <a:lnTo>
                  <a:pt x="2442688" y="1726914"/>
                </a:lnTo>
                <a:lnTo>
                  <a:pt x="2436017" y="1745958"/>
                </a:lnTo>
                <a:lnTo>
                  <a:pt x="2428712" y="1764684"/>
                </a:lnTo>
                <a:lnTo>
                  <a:pt x="2421088" y="1783410"/>
                </a:lnTo>
                <a:lnTo>
                  <a:pt x="2413465" y="1802453"/>
                </a:lnTo>
                <a:lnTo>
                  <a:pt x="2405524" y="1820862"/>
                </a:lnTo>
                <a:lnTo>
                  <a:pt x="2396629" y="1838953"/>
                </a:lnTo>
                <a:lnTo>
                  <a:pt x="2388053" y="1857044"/>
                </a:lnTo>
                <a:lnTo>
                  <a:pt x="2574828" y="1992252"/>
                </a:lnTo>
                <a:lnTo>
                  <a:pt x="2580228" y="1996378"/>
                </a:lnTo>
                <a:lnTo>
                  <a:pt x="2584993" y="2001456"/>
                </a:lnTo>
                <a:lnTo>
                  <a:pt x="2589122" y="2006534"/>
                </a:lnTo>
                <a:lnTo>
                  <a:pt x="2592934" y="2012247"/>
                </a:lnTo>
                <a:lnTo>
                  <a:pt x="2596428" y="2018278"/>
                </a:lnTo>
                <a:lnTo>
                  <a:pt x="2598652" y="2024308"/>
                </a:lnTo>
                <a:lnTo>
                  <a:pt x="2600557" y="2030656"/>
                </a:lnTo>
                <a:lnTo>
                  <a:pt x="2601828" y="2037004"/>
                </a:lnTo>
                <a:lnTo>
                  <a:pt x="2602781" y="2043352"/>
                </a:lnTo>
                <a:lnTo>
                  <a:pt x="2602781" y="2050334"/>
                </a:lnTo>
                <a:lnTo>
                  <a:pt x="2602463" y="2056682"/>
                </a:lnTo>
                <a:lnTo>
                  <a:pt x="2601193" y="2063347"/>
                </a:lnTo>
                <a:lnTo>
                  <a:pt x="2599287" y="2069695"/>
                </a:lnTo>
                <a:lnTo>
                  <a:pt x="2596746" y="2076360"/>
                </a:lnTo>
                <a:lnTo>
                  <a:pt x="2593569" y="2082073"/>
                </a:lnTo>
                <a:lnTo>
                  <a:pt x="2589757" y="2087786"/>
                </a:lnTo>
                <a:lnTo>
                  <a:pt x="2452853" y="2276315"/>
                </a:lnTo>
                <a:lnTo>
                  <a:pt x="2448406" y="2281711"/>
                </a:lnTo>
                <a:lnTo>
                  <a:pt x="2443959" y="2286472"/>
                </a:lnTo>
                <a:lnTo>
                  <a:pt x="2438559" y="2290915"/>
                </a:lnTo>
                <a:lnTo>
                  <a:pt x="2432841" y="2294406"/>
                </a:lnTo>
                <a:lnTo>
                  <a:pt x="2426806" y="2297898"/>
                </a:lnTo>
                <a:lnTo>
                  <a:pt x="2420770" y="2300437"/>
                </a:lnTo>
                <a:lnTo>
                  <a:pt x="2414418" y="2302341"/>
                </a:lnTo>
                <a:lnTo>
                  <a:pt x="2408065" y="2303293"/>
                </a:lnTo>
                <a:lnTo>
                  <a:pt x="2401712" y="2304245"/>
                </a:lnTo>
                <a:lnTo>
                  <a:pt x="2395041" y="2304563"/>
                </a:lnTo>
                <a:lnTo>
                  <a:pt x="2388371" y="2303611"/>
                </a:lnTo>
                <a:lnTo>
                  <a:pt x="2381700" y="2302658"/>
                </a:lnTo>
                <a:lnTo>
                  <a:pt x="2375347" y="2300754"/>
                </a:lnTo>
                <a:lnTo>
                  <a:pt x="2368994" y="2298532"/>
                </a:lnTo>
                <a:lnTo>
                  <a:pt x="2362959" y="2295041"/>
                </a:lnTo>
                <a:lnTo>
                  <a:pt x="2357242" y="2291232"/>
                </a:lnTo>
                <a:lnTo>
                  <a:pt x="2170466" y="2156025"/>
                </a:lnTo>
                <a:lnTo>
                  <a:pt x="2155855" y="2170307"/>
                </a:lnTo>
                <a:lnTo>
                  <a:pt x="2140925" y="2183638"/>
                </a:lnTo>
                <a:lnTo>
                  <a:pt x="2125679" y="2197285"/>
                </a:lnTo>
                <a:lnTo>
                  <a:pt x="2110432" y="2210616"/>
                </a:lnTo>
                <a:lnTo>
                  <a:pt x="2094867" y="2223629"/>
                </a:lnTo>
                <a:lnTo>
                  <a:pt x="2078985" y="2236007"/>
                </a:lnTo>
                <a:lnTo>
                  <a:pt x="2062785" y="2248385"/>
                </a:lnTo>
                <a:lnTo>
                  <a:pt x="2046585" y="2260446"/>
                </a:lnTo>
                <a:lnTo>
                  <a:pt x="2030068" y="2272506"/>
                </a:lnTo>
                <a:lnTo>
                  <a:pt x="2013232" y="2283932"/>
                </a:lnTo>
                <a:lnTo>
                  <a:pt x="1996397" y="2295041"/>
                </a:lnTo>
                <a:lnTo>
                  <a:pt x="1978927" y="2306150"/>
                </a:lnTo>
                <a:lnTo>
                  <a:pt x="1961456" y="2316624"/>
                </a:lnTo>
                <a:lnTo>
                  <a:pt x="1943986" y="2327097"/>
                </a:lnTo>
                <a:lnTo>
                  <a:pt x="1925880" y="2336936"/>
                </a:lnTo>
                <a:lnTo>
                  <a:pt x="1907774" y="2346776"/>
                </a:lnTo>
                <a:lnTo>
                  <a:pt x="1979244" y="2565457"/>
                </a:lnTo>
                <a:lnTo>
                  <a:pt x="1980833" y="2572439"/>
                </a:lnTo>
                <a:lnTo>
                  <a:pt x="1981786" y="2579422"/>
                </a:lnTo>
                <a:lnTo>
                  <a:pt x="1982738" y="2586404"/>
                </a:lnTo>
                <a:lnTo>
                  <a:pt x="1982421" y="2592752"/>
                </a:lnTo>
                <a:lnTo>
                  <a:pt x="1981468" y="2599417"/>
                </a:lnTo>
                <a:lnTo>
                  <a:pt x="1980197" y="2605765"/>
                </a:lnTo>
                <a:lnTo>
                  <a:pt x="1977656" y="2612113"/>
                </a:lnTo>
                <a:lnTo>
                  <a:pt x="1975115" y="2618143"/>
                </a:lnTo>
                <a:lnTo>
                  <a:pt x="1971621" y="2623856"/>
                </a:lnTo>
                <a:lnTo>
                  <a:pt x="1968127" y="2629252"/>
                </a:lnTo>
                <a:lnTo>
                  <a:pt x="1963997" y="2634013"/>
                </a:lnTo>
                <a:lnTo>
                  <a:pt x="1958915" y="2638774"/>
                </a:lnTo>
                <a:lnTo>
                  <a:pt x="1953833" y="2642900"/>
                </a:lnTo>
                <a:lnTo>
                  <a:pt x="1948115" y="2646391"/>
                </a:lnTo>
                <a:lnTo>
                  <a:pt x="1941762" y="2649565"/>
                </a:lnTo>
                <a:lnTo>
                  <a:pt x="1935409" y="2652104"/>
                </a:lnTo>
                <a:lnTo>
                  <a:pt x="1714011" y="2724151"/>
                </a:lnTo>
                <a:lnTo>
                  <a:pt x="1707023" y="2725738"/>
                </a:lnTo>
                <a:lnTo>
                  <a:pt x="1700352" y="2727008"/>
                </a:lnTo>
                <a:lnTo>
                  <a:pt x="1693682" y="2727325"/>
                </a:lnTo>
                <a:lnTo>
                  <a:pt x="1686694" y="2727325"/>
                </a:lnTo>
                <a:lnTo>
                  <a:pt x="1680023" y="2726056"/>
                </a:lnTo>
                <a:lnTo>
                  <a:pt x="1673670" y="2724786"/>
                </a:lnTo>
                <a:lnTo>
                  <a:pt x="1667635" y="2722564"/>
                </a:lnTo>
                <a:lnTo>
                  <a:pt x="1661600" y="2719708"/>
                </a:lnTo>
                <a:lnTo>
                  <a:pt x="1655564" y="2716851"/>
                </a:lnTo>
                <a:lnTo>
                  <a:pt x="1650164" y="2712725"/>
                </a:lnTo>
                <a:lnTo>
                  <a:pt x="1645400" y="2708599"/>
                </a:lnTo>
                <a:lnTo>
                  <a:pt x="1640953" y="2703521"/>
                </a:lnTo>
                <a:lnTo>
                  <a:pt x="1636823" y="2698443"/>
                </a:lnTo>
                <a:lnTo>
                  <a:pt x="1633012" y="2692730"/>
                </a:lnTo>
                <a:lnTo>
                  <a:pt x="1629835" y="2686382"/>
                </a:lnTo>
                <a:lnTo>
                  <a:pt x="1627294" y="2680034"/>
                </a:lnTo>
                <a:lnTo>
                  <a:pt x="1556142" y="2460718"/>
                </a:lnTo>
                <a:lnTo>
                  <a:pt x="1536130" y="2463575"/>
                </a:lnTo>
                <a:lnTo>
                  <a:pt x="1516436" y="2465796"/>
                </a:lnTo>
                <a:lnTo>
                  <a:pt x="1496107" y="2467701"/>
                </a:lnTo>
                <a:lnTo>
                  <a:pt x="1475778" y="2469605"/>
                </a:lnTo>
                <a:lnTo>
                  <a:pt x="1455448" y="2470875"/>
                </a:lnTo>
                <a:lnTo>
                  <a:pt x="1435119" y="2471827"/>
                </a:lnTo>
                <a:lnTo>
                  <a:pt x="1414154" y="2472144"/>
                </a:lnTo>
                <a:lnTo>
                  <a:pt x="1393825" y="2472779"/>
                </a:lnTo>
                <a:lnTo>
                  <a:pt x="1373178" y="2472144"/>
                </a:lnTo>
                <a:lnTo>
                  <a:pt x="1352531" y="2471827"/>
                </a:lnTo>
                <a:lnTo>
                  <a:pt x="1332202" y="2470875"/>
                </a:lnTo>
                <a:lnTo>
                  <a:pt x="1311873" y="2469605"/>
                </a:lnTo>
                <a:lnTo>
                  <a:pt x="1291544" y="2467701"/>
                </a:lnTo>
                <a:lnTo>
                  <a:pt x="1271532" y="2465796"/>
                </a:lnTo>
                <a:lnTo>
                  <a:pt x="1251203" y="2463575"/>
                </a:lnTo>
                <a:lnTo>
                  <a:pt x="1231191" y="2460718"/>
                </a:lnTo>
                <a:lnTo>
                  <a:pt x="1160674" y="2680034"/>
                </a:lnTo>
                <a:lnTo>
                  <a:pt x="1157815" y="2686699"/>
                </a:lnTo>
                <a:lnTo>
                  <a:pt x="1154956" y="2692730"/>
                </a:lnTo>
                <a:lnTo>
                  <a:pt x="1151145" y="2698443"/>
                </a:lnTo>
                <a:lnTo>
                  <a:pt x="1147015" y="2703521"/>
                </a:lnTo>
                <a:lnTo>
                  <a:pt x="1142568" y="2708599"/>
                </a:lnTo>
                <a:lnTo>
                  <a:pt x="1137168" y="2712725"/>
                </a:lnTo>
                <a:lnTo>
                  <a:pt x="1132086" y="2716851"/>
                </a:lnTo>
                <a:lnTo>
                  <a:pt x="1126368" y="2719708"/>
                </a:lnTo>
                <a:lnTo>
                  <a:pt x="1120333" y="2722564"/>
                </a:lnTo>
                <a:lnTo>
                  <a:pt x="1113980" y="2724786"/>
                </a:lnTo>
                <a:lnTo>
                  <a:pt x="1107627" y="2726056"/>
                </a:lnTo>
                <a:lnTo>
                  <a:pt x="1100639" y="2727325"/>
                </a:lnTo>
                <a:lnTo>
                  <a:pt x="1094286" y="2727325"/>
                </a:lnTo>
                <a:lnTo>
                  <a:pt x="1087616" y="2727008"/>
                </a:lnTo>
                <a:lnTo>
                  <a:pt x="1080628" y="2725738"/>
                </a:lnTo>
                <a:lnTo>
                  <a:pt x="1073639" y="2723834"/>
                </a:lnTo>
                <a:lnTo>
                  <a:pt x="852558" y="2652104"/>
                </a:lnTo>
                <a:lnTo>
                  <a:pt x="845888" y="2649565"/>
                </a:lnTo>
                <a:lnTo>
                  <a:pt x="839852" y="2646391"/>
                </a:lnTo>
                <a:lnTo>
                  <a:pt x="834135" y="2642900"/>
                </a:lnTo>
                <a:lnTo>
                  <a:pt x="829052" y="2638774"/>
                </a:lnTo>
                <a:lnTo>
                  <a:pt x="823970" y="2634013"/>
                </a:lnTo>
                <a:lnTo>
                  <a:pt x="819523" y="2629252"/>
                </a:lnTo>
                <a:lnTo>
                  <a:pt x="815711" y="2623856"/>
                </a:lnTo>
                <a:lnTo>
                  <a:pt x="812853" y="2618143"/>
                </a:lnTo>
                <a:lnTo>
                  <a:pt x="809676" y="2612113"/>
                </a:lnTo>
                <a:lnTo>
                  <a:pt x="807770" y="2605765"/>
                </a:lnTo>
                <a:lnTo>
                  <a:pt x="806182" y="2599417"/>
                </a:lnTo>
                <a:lnTo>
                  <a:pt x="805229" y="2592752"/>
                </a:lnTo>
                <a:lnTo>
                  <a:pt x="805229" y="2586404"/>
                </a:lnTo>
                <a:lnTo>
                  <a:pt x="805547" y="2579422"/>
                </a:lnTo>
                <a:lnTo>
                  <a:pt x="806817" y="2572439"/>
                </a:lnTo>
                <a:lnTo>
                  <a:pt x="808088" y="2565457"/>
                </a:lnTo>
                <a:lnTo>
                  <a:pt x="879876" y="2346776"/>
                </a:lnTo>
                <a:lnTo>
                  <a:pt x="861770" y="2336936"/>
                </a:lnTo>
                <a:lnTo>
                  <a:pt x="843982" y="2327097"/>
                </a:lnTo>
                <a:lnTo>
                  <a:pt x="826194" y="2316624"/>
                </a:lnTo>
                <a:lnTo>
                  <a:pt x="808723" y="2306150"/>
                </a:lnTo>
                <a:lnTo>
                  <a:pt x="791570" y="2295041"/>
                </a:lnTo>
                <a:lnTo>
                  <a:pt x="774418" y="2283932"/>
                </a:lnTo>
                <a:lnTo>
                  <a:pt x="757900" y="2272506"/>
                </a:lnTo>
                <a:lnTo>
                  <a:pt x="741065" y="2260446"/>
                </a:lnTo>
                <a:lnTo>
                  <a:pt x="724547" y="2248385"/>
                </a:lnTo>
                <a:lnTo>
                  <a:pt x="708665" y="2236007"/>
                </a:lnTo>
                <a:lnTo>
                  <a:pt x="692783" y="2223311"/>
                </a:lnTo>
                <a:lnTo>
                  <a:pt x="677218" y="2210616"/>
                </a:lnTo>
                <a:lnTo>
                  <a:pt x="661654" y="2197285"/>
                </a:lnTo>
                <a:lnTo>
                  <a:pt x="646724" y="2183638"/>
                </a:lnTo>
                <a:lnTo>
                  <a:pt x="631795" y="2169990"/>
                </a:lnTo>
                <a:lnTo>
                  <a:pt x="616866" y="2155707"/>
                </a:lnTo>
                <a:lnTo>
                  <a:pt x="430726" y="2291232"/>
                </a:lnTo>
                <a:lnTo>
                  <a:pt x="424691" y="2295041"/>
                </a:lnTo>
                <a:lnTo>
                  <a:pt x="418655" y="2298532"/>
                </a:lnTo>
                <a:lnTo>
                  <a:pt x="412303" y="2300754"/>
                </a:lnTo>
                <a:lnTo>
                  <a:pt x="405632" y="2302658"/>
                </a:lnTo>
                <a:lnTo>
                  <a:pt x="399279" y="2303611"/>
                </a:lnTo>
                <a:lnTo>
                  <a:pt x="392609" y="2304563"/>
                </a:lnTo>
                <a:lnTo>
                  <a:pt x="385938" y="2304563"/>
                </a:lnTo>
                <a:lnTo>
                  <a:pt x="379585" y="2303611"/>
                </a:lnTo>
                <a:lnTo>
                  <a:pt x="372915" y="2302341"/>
                </a:lnTo>
                <a:lnTo>
                  <a:pt x="366562" y="2300437"/>
                </a:lnTo>
                <a:lnTo>
                  <a:pt x="360527" y="2297898"/>
                </a:lnTo>
                <a:lnTo>
                  <a:pt x="354491" y="2294724"/>
                </a:lnTo>
                <a:lnTo>
                  <a:pt x="349409" y="2290915"/>
                </a:lnTo>
                <a:lnTo>
                  <a:pt x="344009" y="2286472"/>
                </a:lnTo>
                <a:lnTo>
                  <a:pt x="339244" y="2281711"/>
                </a:lnTo>
                <a:lnTo>
                  <a:pt x="334797" y="2276315"/>
                </a:lnTo>
                <a:lnTo>
                  <a:pt x="197575" y="2087786"/>
                </a:lnTo>
                <a:lnTo>
                  <a:pt x="193763" y="2082073"/>
                </a:lnTo>
                <a:lnTo>
                  <a:pt x="190904" y="2076360"/>
                </a:lnTo>
                <a:lnTo>
                  <a:pt x="188363" y="2069695"/>
                </a:lnTo>
                <a:lnTo>
                  <a:pt x="186457" y="2063347"/>
                </a:lnTo>
                <a:lnTo>
                  <a:pt x="185187" y="2056682"/>
                </a:lnTo>
                <a:lnTo>
                  <a:pt x="184869" y="2050334"/>
                </a:lnTo>
                <a:lnTo>
                  <a:pt x="184869" y="2043352"/>
                </a:lnTo>
                <a:lnTo>
                  <a:pt x="185504" y="2037004"/>
                </a:lnTo>
                <a:lnTo>
                  <a:pt x="187092" y="2030656"/>
                </a:lnTo>
                <a:lnTo>
                  <a:pt x="188998" y="2024308"/>
                </a:lnTo>
                <a:lnTo>
                  <a:pt x="191540" y="2018278"/>
                </a:lnTo>
                <a:lnTo>
                  <a:pt x="194716" y="2012247"/>
                </a:lnTo>
                <a:lnTo>
                  <a:pt x="198528" y="2006534"/>
                </a:lnTo>
                <a:lnTo>
                  <a:pt x="202657" y="2001456"/>
                </a:lnTo>
                <a:lnTo>
                  <a:pt x="207422" y="1996695"/>
                </a:lnTo>
                <a:lnTo>
                  <a:pt x="213139" y="1992252"/>
                </a:lnTo>
                <a:lnTo>
                  <a:pt x="399279" y="1857044"/>
                </a:lnTo>
                <a:lnTo>
                  <a:pt x="390703" y="1838953"/>
                </a:lnTo>
                <a:lnTo>
                  <a:pt x="382444" y="1820544"/>
                </a:lnTo>
                <a:lnTo>
                  <a:pt x="374185" y="1802453"/>
                </a:lnTo>
                <a:lnTo>
                  <a:pt x="366244" y="1783410"/>
                </a:lnTo>
                <a:lnTo>
                  <a:pt x="358621" y="1764684"/>
                </a:lnTo>
                <a:lnTo>
                  <a:pt x="351632" y="1745958"/>
                </a:lnTo>
                <a:lnTo>
                  <a:pt x="344962" y="1726914"/>
                </a:lnTo>
                <a:lnTo>
                  <a:pt x="338291" y="1707554"/>
                </a:lnTo>
                <a:lnTo>
                  <a:pt x="332256" y="1688510"/>
                </a:lnTo>
                <a:lnTo>
                  <a:pt x="326221" y="1668832"/>
                </a:lnTo>
                <a:lnTo>
                  <a:pt x="321139" y="1648837"/>
                </a:lnTo>
                <a:lnTo>
                  <a:pt x="315739" y="1629476"/>
                </a:lnTo>
                <a:lnTo>
                  <a:pt x="311292" y="1609163"/>
                </a:lnTo>
                <a:lnTo>
                  <a:pt x="306845" y="1589168"/>
                </a:lnTo>
                <a:lnTo>
                  <a:pt x="303033" y="1568855"/>
                </a:lnTo>
                <a:lnTo>
                  <a:pt x="299221" y="1548542"/>
                </a:lnTo>
                <a:lnTo>
                  <a:pt x="68929" y="1548542"/>
                </a:lnTo>
                <a:lnTo>
                  <a:pt x="61623" y="1548224"/>
                </a:lnTo>
                <a:lnTo>
                  <a:pt x="54952" y="1546955"/>
                </a:lnTo>
                <a:lnTo>
                  <a:pt x="48282" y="1545368"/>
                </a:lnTo>
                <a:lnTo>
                  <a:pt x="41929" y="1543146"/>
                </a:lnTo>
                <a:lnTo>
                  <a:pt x="36211" y="1540290"/>
                </a:lnTo>
                <a:lnTo>
                  <a:pt x="30494" y="1536798"/>
                </a:lnTo>
                <a:lnTo>
                  <a:pt x="24776" y="1532672"/>
                </a:lnTo>
                <a:lnTo>
                  <a:pt x="20329" y="1528546"/>
                </a:lnTo>
                <a:lnTo>
                  <a:pt x="15882" y="1523785"/>
                </a:lnTo>
                <a:lnTo>
                  <a:pt x="11753" y="1518390"/>
                </a:lnTo>
                <a:lnTo>
                  <a:pt x="8259" y="1512677"/>
                </a:lnTo>
                <a:lnTo>
                  <a:pt x="5400" y="1506646"/>
                </a:lnTo>
                <a:lnTo>
                  <a:pt x="2859" y="1500299"/>
                </a:lnTo>
                <a:lnTo>
                  <a:pt x="1588" y="1493951"/>
                </a:lnTo>
                <a:lnTo>
                  <a:pt x="317" y="1486651"/>
                </a:lnTo>
                <a:lnTo>
                  <a:pt x="0" y="1479986"/>
                </a:lnTo>
                <a:lnTo>
                  <a:pt x="0" y="1247022"/>
                </a:lnTo>
                <a:lnTo>
                  <a:pt x="317" y="1240357"/>
                </a:lnTo>
                <a:lnTo>
                  <a:pt x="1588" y="1233692"/>
                </a:lnTo>
                <a:lnTo>
                  <a:pt x="2859" y="1226709"/>
                </a:lnTo>
                <a:lnTo>
                  <a:pt x="5400" y="1220361"/>
                </a:lnTo>
                <a:lnTo>
                  <a:pt x="8259" y="1214966"/>
                </a:lnTo>
                <a:lnTo>
                  <a:pt x="11753" y="1209253"/>
                </a:lnTo>
                <a:lnTo>
                  <a:pt x="15882" y="1203857"/>
                </a:lnTo>
                <a:lnTo>
                  <a:pt x="20329" y="1199096"/>
                </a:lnTo>
                <a:lnTo>
                  <a:pt x="24776" y="1194653"/>
                </a:lnTo>
                <a:lnTo>
                  <a:pt x="30494" y="1190527"/>
                </a:lnTo>
                <a:lnTo>
                  <a:pt x="36211" y="1187035"/>
                </a:lnTo>
                <a:lnTo>
                  <a:pt x="41929" y="1184496"/>
                </a:lnTo>
                <a:lnTo>
                  <a:pt x="48282" y="1181640"/>
                </a:lnTo>
                <a:lnTo>
                  <a:pt x="54952" y="1180370"/>
                </a:lnTo>
                <a:lnTo>
                  <a:pt x="61623" y="1179101"/>
                </a:lnTo>
                <a:lnTo>
                  <a:pt x="68929" y="1178783"/>
                </a:lnTo>
                <a:lnTo>
                  <a:pt x="299221" y="1178783"/>
                </a:lnTo>
                <a:lnTo>
                  <a:pt x="303033" y="1158470"/>
                </a:lnTo>
                <a:lnTo>
                  <a:pt x="306845" y="1138158"/>
                </a:lnTo>
                <a:lnTo>
                  <a:pt x="311292" y="1118162"/>
                </a:lnTo>
                <a:lnTo>
                  <a:pt x="315739" y="1098167"/>
                </a:lnTo>
                <a:lnTo>
                  <a:pt x="321139" y="1078171"/>
                </a:lnTo>
                <a:lnTo>
                  <a:pt x="326221" y="1058493"/>
                </a:lnTo>
                <a:lnTo>
                  <a:pt x="332256" y="1038815"/>
                </a:lnTo>
                <a:lnTo>
                  <a:pt x="338291" y="1019454"/>
                </a:lnTo>
                <a:lnTo>
                  <a:pt x="344962" y="1000411"/>
                </a:lnTo>
                <a:lnTo>
                  <a:pt x="351632" y="981367"/>
                </a:lnTo>
                <a:lnTo>
                  <a:pt x="358621" y="962324"/>
                </a:lnTo>
                <a:lnTo>
                  <a:pt x="366244" y="943598"/>
                </a:lnTo>
                <a:lnTo>
                  <a:pt x="374185" y="924872"/>
                </a:lnTo>
                <a:lnTo>
                  <a:pt x="382444" y="906463"/>
                </a:lnTo>
                <a:lnTo>
                  <a:pt x="390703" y="888372"/>
                </a:lnTo>
                <a:lnTo>
                  <a:pt x="399279" y="870281"/>
                </a:lnTo>
                <a:lnTo>
                  <a:pt x="213139" y="734756"/>
                </a:lnTo>
                <a:lnTo>
                  <a:pt x="207422" y="730312"/>
                </a:lnTo>
                <a:lnTo>
                  <a:pt x="202657" y="725552"/>
                </a:lnTo>
                <a:lnTo>
                  <a:pt x="198528" y="720473"/>
                </a:lnTo>
                <a:lnTo>
                  <a:pt x="194716" y="715078"/>
                </a:lnTo>
                <a:lnTo>
                  <a:pt x="191540" y="709047"/>
                </a:lnTo>
                <a:lnTo>
                  <a:pt x="188998" y="703017"/>
                </a:lnTo>
                <a:lnTo>
                  <a:pt x="187092" y="696352"/>
                </a:lnTo>
                <a:lnTo>
                  <a:pt x="185504" y="690004"/>
                </a:lnTo>
                <a:lnTo>
                  <a:pt x="184869" y="683656"/>
                </a:lnTo>
                <a:lnTo>
                  <a:pt x="184869" y="676991"/>
                </a:lnTo>
                <a:lnTo>
                  <a:pt x="185187" y="670326"/>
                </a:lnTo>
                <a:lnTo>
                  <a:pt x="186457" y="663661"/>
                </a:lnTo>
                <a:lnTo>
                  <a:pt x="188363" y="657313"/>
                </a:lnTo>
                <a:lnTo>
                  <a:pt x="190904" y="650965"/>
                </a:lnTo>
                <a:lnTo>
                  <a:pt x="193763" y="644935"/>
                </a:lnTo>
                <a:lnTo>
                  <a:pt x="197575" y="638904"/>
                </a:lnTo>
                <a:lnTo>
                  <a:pt x="334797" y="451327"/>
                </a:lnTo>
                <a:lnTo>
                  <a:pt x="339244" y="445614"/>
                </a:lnTo>
                <a:lnTo>
                  <a:pt x="344009" y="440854"/>
                </a:lnTo>
                <a:lnTo>
                  <a:pt x="349409" y="436093"/>
                </a:lnTo>
                <a:lnTo>
                  <a:pt x="354491" y="432601"/>
                </a:lnTo>
                <a:lnTo>
                  <a:pt x="360527" y="429428"/>
                </a:lnTo>
                <a:lnTo>
                  <a:pt x="366562" y="426888"/>
                </a:lnTo>
                <a:lnTo>
                  <a:pt x="372915" y="424984"/>
                </a:lnTo>
                <a:lnTo>
                  <a:pt x="379585" y="423397"/>
                </a:lnTo>
                <a:lnTo>
                  <a:pt x="385938" y="422762"/>
                </a:lnTo>
                <a:lnTo>
                  <a:pt x="392609" y="422762"/>
                </a:lnTo>
                <a:lnTo>
                  <a:pt x="399279" y="423397"/>
                </a:lnTo>
                <a:lnTo>
                  <a:pt x="405632" y="424667"/>
                </a:lnTo>
                <a:lnTo>
                  <a:pt x="412303" y="426571"/>
                </a:lnTo>
                <a:lnTo>
                  <a:pt x="418655" y="428793"/>
                </a:lnTo>
                <a:lnTo>
                  <a:pt x="424691" y="431967"/>
                </a:lnTo>
                <a:lnTo>
                  <a:pt x="430726" y="435775"/>
                </a:lnTo>
                <a:lnTo>
                  <a:pt x="616866" y="571301"/>
                </a:lnTo>
                <a:lnTo>
                  <a:pt x="631795" y="557335"/>
                </a:lnTo>
                <a:lnTo>
                  <a:pt x="646724" y="543370"/>
                </a:lnTo>
                <a:lnTo>
                  <a:pt x="661654" y="529723"/>
                </a:lnTo>
                <a:lnTo>
                  <a:pt x="677218" y="516709"/>
                </a:lnTo>
                <a:lnTo>
                  <a:pt x="693101" y="503697"/>
                </a:lnTo>
                <a:lnTo>
                  <a:pt x="708665" y="491001"/>
                </a:lnTo>
                <a:lnTo>
                  <a:pt x="724547" y="478623"/>
                </a:lnTo>
                <a:lnTo>
                  <a:pt x="741065" y="466562"/>
                </a:lnTo>
                <a:lnTo>
                  <a:pt x="757900" y="454501"/>
                </a:lnTo>
                <a:lnTo>
                  <a:pt x="774418" y="443393"/>
                </a:lnTo>
                <a:lnTo>
                  <a:pt x="791570" y="431967"/>
                </a:lnTo>
                <a:lnTo>
                  <a:pt x="808723" y="421175"/>
                </a:lnTo>
                <a:lnTo>
                  <a:pt x="826194" y="410702"/>
                </a:lnTo>
                <a:lnTo>
                  <a:pt x="843982" y="400228"/>
                </a:lnTo>
                <a:lnTo>
                  <a:pt x="861770" y="390389"/>
                </a:lnTo>
                <a:lnTo>
                  <a:pt x="879876" y="380550"/>
                </a:lnTo>
                <a:lnTo>
                  <a:pt x="808088" y="161551"/>
                </a:lnTo>
                <a:lnTo>
                  <a:pt x="806182" y="154886"/>
                </a:lnTo>
                <a:lnTo>
                  <a:pt x="805547" y="147586"/>
                </a:lnTo>
                <a:lnTo>
                  <a:pt x="804911" y="140921"/>
                </a:lnTo>
                <a:lnTo>
                  <a:pt x="805229" y="134573"/>
                </a:lnTo>
                <a:lnTo>
                  <a:pt x="805864" y="127908"/>
                </a:lnTo>
                <a:lnTo>
                  <a:pt x="807770" y="121243"/>
                </a:lnTo>
                <a:lnTo>
                  <a:pt x="809676" y="114895"/>
                </a:lnTo>
                <a:lnTo>
                  <a:pt x="812217" y="109499"/>
                </a:lnTo>
                <a:lnTo>
                  <a:pt x="815711" y="103469"/>
                </a:lnTo>
                <a:lnTo>
                  <a:pt x="819523" y="98073"/>
                </a:lnTo>
                <a:lnTo>
                  <a:pt x="823970" y="93312"/>
                </a:lnTo>
                <a:lnTo>
                  <a:pt x="829052" y="88552"/>
                </a:lnTo>
                <a:lnTo>
                  <a:pt x="834135" y="84426"/>
                </a:lnTo>
                <a:lnTo>
                  <a:pt x="839852" y="80617"/>
                </a:lnTo>
                <a:lnTo>
                  <a:pt x="845888" y="77760"/>
                </a:lnTo>
                <a:lnTo>
                  <a:pt x="852558" y="75221"/>
                </a:lnTo>
                <a:lnTo>
                  <a:pt x="1073957" y="2857"/>
                </a:lnTo>
                <a:lnTo>
                  <a:pt x="1080628" y="1270"/>
                </a:lnTo>
                <a:lnTo>
                  <a:pt x="1087616" y="317"/>
                </a:lnTo>
                <a:lnTo>
                  <a:pt x="1094286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767137" y="304712"/>
            <a:ext cx="1609725" cy="407988"/>
          </a:xfrm>
        </p:spPr>
        <p:txBody>
          <a:bodyPr rtlCol="0">
            <a:noAutofit/>
          </a:bodyPr>
          <a:lstStyle/>
          <a:p>
            <a:pPr algn="ctr"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</a:p>
        </p:txBody>
      </p:sp>
      <p:sp>
        <p:nvSpPr>
          <p:cNvPr id="15" name="矩形 14"/>
          <p:cNvSpPr/>
          <p:nvPr/>
        </p:nvSpPr>
        <p:spPr>
          <a:xfrm>
            <a:off x="612775" y="2727325"/>
            <a:ext cx="1081088" cy="10795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995488" y="2727325"/>
            <a:ext cx="1079500" cy="1079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378200" y="2727325"/>
            <a:ext cx="1079500" cy="107950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759325" y="2727325"/>
            <a:ext cx="1081088" cy="107950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42038" y="2727325"/>
            <a:ext cx="1079500" cy="107950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3750" y="2982913"/>
            <a:ext cx="71913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74875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57588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40300" y="2970213"/>
            <a:ext cx="71913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1425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05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9288" y="3549650"/>
            <a:ext cx="10445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绪论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32000" y="3549650"/>
            <a:ext cx="1042988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研究方法与思路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413125" y="3549650"/>
            <a:ext cx="1044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关键技术与实验难点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795838" y="3549650"/>
            <a:ext cx="10445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研究成果与应用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178550" y="3549650"/>
            <a:ext cx="10429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相关建议</a:t>
            </a:r>
          </a:p>
        </p:txBody>
      </p:sp>
      <p:sp>
        <p:nvSpPr>
          <p:cNvPr id="61" name="矩形 60"/>
          <p:cNvSpPr/>
          <p:nvPr/>
        </p:nvSpPr>
        <p:spPr>
          <a:xfrm>
            <a:off x="7524750" y="2727325"/>
            <a:ext cx="1079500" cy="107950"/>
          </a:xfrm>
          <a:prstGeom prst="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704138" y="2970213"/>
            <a:ext cx="720725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06</a:t>
            </a:r>
            <a:endParaRPr lang="zh-CN" altLang="en-US" sz="2800" dirty="0"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559675" y="3549650"/>
            <a:ext cx="10445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论文总结</a:t>
            </a:r>
          </a:p>
        </p:txBody>
      </p:sp>
      <p:grpSp>
        <p:nvGrpSpPr>
          <p:cNvPr id="75" name="组合 74"/>
          <p:cNvGrpSpPr/>
          <p:nvPr/>
        </p:nvGrpSpPr>
        <p:grpSpPr bwMode="auto">
          <a:xfrm>
            <a:off x="4826000" y="1419225"/>
            <a:ext cx="947738" cy="1143000"/>
            <a:chOff x="4825634" y="1203598"/>
            <a:chExt cx="948873" cy="1143356"/>
          </a:xfrm>
        </p:grpSpPr>
        <p:sp>
          <p:nvSpPr>
            <p:cNvPr id="58" name="椭圆 11"/>
            <p:cNvSpPr/>
            <p:nvPr/>
          </p:nvSpPr>
          <p:spPr>
            <a:xfrm>
              <a:off x="482563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5" name="KSO_Shape"/>
            <p:cNvSpPr/>
            <p:nvPr/>
          </p:nvSpPr>
          <p:spPr bwMode="auto">
            <a:xfrm>
              <a:off x="5008416" y="1433858"/>
              <a:ext cx="583310" cy="570090"/>
            </a:xfrm>
            <a:custGeom>
              <a:avLst/>
              <a:gdLst>
                <a:gd name="T0" fmla="*/ 1597279 w 2787650"/>
                <a:gd name="T1" fmla="*/ 1636046 h 2727325"/>
                <a:gd name="T2" fmla="*/ 1627294 w 2787650"/>
                <a:gd name="T3" fmla="*/ 2215059 h 2727325"/>
                <a:gd name="T4" fmla="*/ 1883633 w 2787650"/>
                <a:gd name="T5" fmla="*/ 2097942 h 2727325"/>
                <a:gd name="T6" fmla="*/ 2087561 w 2787650"/>
                <a:gd name="T7" fmla="*/ 1909413 h 2727325"/>
                <a:gd name="T8" fmla="*/ 2223831 w 2787650"/>
                <a:gd name="T9" fmla="*/ 1665024 h 2727325"/>
                <a:gd name="T10" fmla="*/ 529196 w 2787650"/>
                <a:gd name="T11" fmla="*/ 1544733 h 2727325"/>
                <a:gd name="T12" fmla="*/ 630842 w 2787650"/>
                <a:gd name="T13" fmla="*/ 1808483 h 2727325"/>
                <a:gd name="T14" fmla="*/ 807453 w 2787650"/>
                <a:gd name="T15" fmla="*/ 2023673 h 2727325"/>
                <a:gd name="T16" fmla="*/ 1042827 w 2787650"/>
                <a:gd name="T17" fmla="*/ 2173481 h 2727325"/>
                <a:gd name="T18" fmla="*/ 1292972 w 2787650"/>
                <a:gd name="T19" fmla="*/ 1687822 h 2727325"/>
                <a:gd name="T20" fmla="*/ 1095077 w 2787650"/>
                <a:gd name="T21" fmla="*/ 1525504 h 2727325"/>
                <a:gd name="T22" fmla="*/ 1297101 w 2787650"/>
                <a:gd name="T23" fmla="*/ 1184350 h 2727325"/>
                <a:gd name="T24" fmla="*/ 1199583 w 2787650"/>
                <a:gd name="T25" fmla="*/ 1302832 h 2727325"/>
                <a:gd name="T26" fmla="*/ 1214830 w 2787650"/>
                <a:gd name="T27" fmla="*/ 1460386 h 2727325"/>
                <a:gd name="T28" fmla="*/ 1333631 w 2787650"/>
                <a:gd name="T29" fmla="*/ 1557904 h 2727325"/>
                <a:gd name="T30" fmla="*/ 1491184 w 2787650"/>
                <a:gd name="T31" fmla="*/ 1542657 h 2727325"/>
                <a:gd name="T32" fmla="*/ 1588385 w 2787650"/>
                <a:gd name="T33" fmla="*/ 1424174 h 2727325"/>
                <a:gd name="T34" fmla="*/ 1572820 w 2787650"/>
                <a:gd name="T35" fmla="*/ 1266303 h 2727325"/>
                <a:gd name="T36" fmla="*/ 1454655 w 2787650"/>
                <a:gd name="T37" fmla="*/ 1168785 h 2727325"/>
                <a:gd name="T38" fmla="*/ 1570279 w 2787650"/>
                <a:gd name="T39" fmla="*/ 1073173 h 2727325"/>
                <a:gd name="T40" fmla="*/ 1723068 w 2787650"/>
                <a:gd name="T41" fmla="*/ 1278691 h 2727325"/>
                <a:gd name="T42" fmla="*/ 2197149 w 2787650"/>
                <a:gd name="T43" fmla="*/ 996602 h 2727325"/>
                <a:gd name="T44" fmla="*/ 2042138 w 2787650"/>
                <a:gd name="T45" fmla="*/ 764591 h 2727325"/>
                <a:gd name="T46" fmla="*/ 1823916 w 2787650"/>
                <a:gd name="T47" fmla="*/ 592566 h 2727325"/>
                <a:gd name="T48" fmla="*/ 1557095 w 2787650"/>
                <a:gd name="T49" fmla="*/ 496397 h 2727325"/>
                <a:gd name="T50" fmla="*/ 1042827 w 2787650"/>
                <a:gd name="T51" fmla="*/ 553527 h 2727325"/>
                <a:gd name="T52" fmla="*/ 807453 w 2787650"/>
                <a:gd name="T53" fmla="*/ 703652 h 2727325"/>
                <a:gd name="T54" fmla="*/ 630842 w 2787650"/>
                <a:gd name="T55" fmla="*/ 918842 h 2727325"/>
                <a:gd name="T56" fmla="*/ 529196 w 2787650"/>
                <a:gd name="T57" fmla="*/ 1182909 h 2727325"/>
                <a:gd name="T58" fmla="*/ 1153524 w 2787650"/>
                <a:gd name="T59" fmla="*/ 1123361 h 2727325"/>
                <a:gd name="T60" fmla="*/ 1107627 w 2787650"/>
                <a:gd name="T61" fmla="*/ 952 h 2727325"/>
                <a:gd name="T62" fmla="*/ 1311873 w 2787650"/>
                <a:gd name="T63" fmla="*/ 257403 h 2727325"/>
                <a:gd name="T64" fmla="*/ 1636823 w 2787650"/>
                <a:gd name="T65" fmla="*/ 28882 h 2727325"/>
                <a:gd name="T66" fmla="*/ 1947798 w 2787650"/>
                <a:gd name="T67" fmla="*/ 80617 h 2727325"/>
                <a:gd name="T68" fmla="*/ 1925880 w 2787650"/>
                <a:gd name="T69" fmla="*/ 390389 h 2727325"/>
                <a:gd name="T70" fmla="*/ 2357242 w 2787650"/>
                <a:gd name="T71" fmla="*/ 435775 h 2727325"/>
                <a:gd name="T72" fmla="*/ 2452853 w 2787650"/>
                <a:gd name="T73" fmla="*/ 451327 h 2727325"/>
                <a:gd name="T74" fmla="*/ 2580228 w 2787650"/>
                <a:gd name="T75" fmla="*/ 730630 h 2727325"/>
                <a:gd name="T76" fmla="*/ 2480805 w 2787650"/>
                <a:gd name="T77" fmla="*/ 1138158 h 2727325"/>
                <a:gd name="T78" fmla="*/ 2784474 w 2787650"/>
                <a:gd name="T79" fmla="*/ 1226709 h 2727325"/>
                <a:gd name="T80" fmla="*/ 2745403 w 2787650"/>
                <a:gd name="T81" fmla="*/ 1543146 h 2727325"/>
                <a:gd name="T82" fmla="*/ 2428712 w 2787650"/>
                <a:gd name="T83" fmla="*/ 1764684 h 2727325"/>
                <a:gd name="T84" fmla="*/ 2602781 w 2787650"/>
                <a:gd name="T85" fmla="*/ 2050334 h 2727325"/>
                <a:gd name="T86" fmla="*/ 2401712 w 2787650"/>
                <a:gd name="T87" fmla="*/ 2304245 h 2727325"/>
                <a:gd name="T88" fmla="*/ 2046585 w 2787650"/>
                <a:gd name="T89" fmla="*/ 2260446 h 2727325"/>
                <a:gd name="T90" fmla="*/ 1977656 w 2787650"/>
                <a:gd name="T91" fmla="*/ 2612113 h 2727325"/>
                <a:gd name="T92" fmla="*/ 1673670 w 2787650"/>
                <a:gd name="T93" fmla="*/ 2724786 h 2727325"/>
                <a:gd name="T94" fmla="*/ 1455448 w 2787650"/>
                <a:gd name="T95" fmla="*/ 2470875 h 2727325"/>
                <a:gd name="T96" fmla="*/ 1147015 w 2787650"/>
                <a:gd name="T97" fmla="*/ 2703521 h 2727325"/>
                <a:gd name="T98" fmla="*/ 834135 w 2787650"/>
                <a:gd name="T99" fmla="*/ 2642900 h 2727325"/>
                <a:gd name="T100" fmla="*/ 843982 w 2787650"/>
                <a:gd name="T101" fmla="*/ 2327097 h 2727325"/>
                <a:gd name="T102" fmla="*/ 424691 w 2787650"/>
                <a:gd name="T103" fmla="*/ 2295041 h 2727325"/>
                <a:gd name="T104" fmla="*/ 197575 w 2787650"/>
                <a:gd name="T105" fmla="*/ 2087786 h 2727325"/>
                <a:gd name="T106" fmla="*/ 213139 w 2787650"/>
                <a:gd name="T107" fmla="*/ 1992252 h 2727325"/>
                <a:gd name="T108" fmla="*/ 303033 w 2787650"/>
                <a:gd name="T109" fmla="*/ 1568855 h 2727325"/>
                <a:gd name="T110" fmla="*/ 1588 w 2787650"/>
                <a:gd name="T111" fmla="*/ 1493951 h 2727325"/>
                <a:gd name="T112" fmla="*/ 48282 w 2787650"/>
                <a:gd name="T113" fmla="*/ 1181640 h 2727325"/>
                <a:gd name="T114" fmla="*/ 366244 w 2787650"/>
                <a:gd name="T115" fmla="*/ 943598 h 2727325"/>
                <a:gd name="T116" fmla="*/ 185187 w 2787650"/>
                <a:gd name="T117" fmla="*/ 670326 h 2727325"/>
                <a:gd name="T118" fmla="*/ 392609 w 2787650"/>
                <a:gd name="T119" fmla="*/ 422762 h 2727325"/>
                <a:gd name="T120" fmla="*/ 757900 w 2787650"/>
                <a:gd name="T121" fmla="*/ 454501 h 2727325"/>
                <a:gd name="T122" fmla="*/ 812217 w 2787650"/>
                <a:gd name="T123" fmla="*/ 109499 h 2727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87650" h="2727325">
                  <a:moveTo>
                    <a:pt x="1725430" y="1438200"/>
                  </a:moveTo>
                  <a:lnTo>
                    <a:pt x="1723068" y="1448633"/>
                  </a:lnTo>
                  <a:lnTo>
                    <a:pt x="1718621" y="1464515"/>
                  </a:lnTo>
                  <a:lnTo>
                    <a:pt x="1712903" y="1480398"/>
                  </a:lnTo>
                  <a:lnTo>
                    <a:pt x="1706868" y="1495963"/>
                  </a:lnTo>
                  <a:lnTo>
                    <a:pt x="1700197" y="1510892"/>
                  </a:lnTo>
                  <a:lnTo>
                    <a:pt x="1692574" y="1525504"/>
                  </a:lnTo>
                  <a:lnTo>
                    <a:pt x="1684632" y="1539480"/>
                  </a:lnTo>
                  <a:lnTo>
                    <a:pt x="1675738" y="1553457"/>
                  </a:lnTo>
                  <a:lnTo>
                    <a:pt x="1666209" y="1566798"/>
                  </a:lnTo>
                  <a:lnTo>
                    <a:pt x="1656044" y="1579504"/>
                  </a:lnTo>
                  <a:lnTo>
                    <a:pt x="1645562" y="1591892"/>
                  </a:lnTo>
                  <a:lnTo>
                    <a:pt x="1634126" y="1603963"/>
                  </a:lnTo>
                  <a:lnTo>
                    <a:pt x="1622691" y="1614763"/>
                  </a:lnTo>
                  <a:lnTo>
                    <a:pt x="1610303" y="1625881"/>
                  </a:lnTo>
                  <a:lnTo>
                    <a:pt x="1597279" y="1636046"/>
                  </a:lnTo>
                  <a:lnTo>
                    <a:pt x="1583938" y="1645257"/>
                  </a:lnTo>
                  <a:lnTo>
                    <a:pt x="1570279" y="1654152"/>
                  </a:lnTo>
                  <a:lnTo>
                    <a:pt x="1555985" y="1662410"/>
                  </a:lnTo>
                  <a:lnTo>
                    <a:pt x="1541373" y="1669716"/>
                  </a:lnTo>
                  <a:lnTo>
                    <a:pt x="1526126" y="1676705"/>
                  </a:lnTo>
                  <a:lnTo>
                    <a:pt x="1510879" y="1682740"/>
                  </a:lnTo>
                  <a:lnTo>
                    <a:pt x="1494996" y="1687822"/>
                  </a:lnTo>
                  <a:lnTo>
                    <a:pt x="1478796" y="1692905"/>
                  </a:lnTo>
                  <a:lnTo>
                    <a:pt x="1468641" y="1695248"/>
                  </a:lnTo>
                  <a:lnTo>
                    <a:pt x="1521201" y="2237276"/>
                  </a:lnTo>
                  <a:lnTo>
                    <a:pt x="1539306" y="2234102"/>
                  </a:lnTo>
                  <a:lnTo>
                    <a:pt x="1557095" y="2231246"/>
                  </a:lnTo>
                  <a:lnTo>
                    <a:pt x="1574883" y="2227437"/>
                  </a:lnTo>
                  <a:lnTo>
                    <a:pt x="1592671" y="2223629"/>
                  </a:lnTo>
                  <a:lnTo>
                    <a:pt x="1610141" y="2219502"/>
                  </a:lnTo>
                  <a:lnTo>
                    <a:pt x="1627294" y="2215059"/>
                  </a:lnTo>
                  <a:lnTo>
                    <a:pt x="1644765" y="2209981"/>
                  </a:lnTo>
                  <a:lnTo>
                    <a:pt x="1661600" y="2204903"/>
                  </a:lnTo>
                  <a:lnTo>
                    <a:pt x="1678435" y="2199190"/>
                  </a:lnTo>
                  <a:lnTo>
                    <a:pt x="1695588" y="2193159"/>
                  </a:lnTo>
                  <a:lnTo>
                    <a:pt x="1712105" y="2187129"/>
                  </a:lnTo>
                  <a:lnTo>
                    <a:pt x="1728623" y="2180464"/>
                  </a:lnTo>
                  <a:lnTo>
                    <a:pt x="1744823" y="2173481"/>
                  </a:lnTo>
                  <a:lnTo>
                    <a:pt x="1761022" y="2166498"/>
                  </a:lnTo>
                  <a:lnTo>
                    <a:pt x="1776905" y="2158881"/>
                  </a:lnTo>
                  <a:lnTo>
                    <a:pt x="1792469" y="2150946"/>
                  </a:lnTo>
                  <a:lnTo>
                    <a:pt x="1808352" y="2142694"/>
                  </a:lnTo>
                  <a:lnTo>
                    <a:pt x="1823916" y="2134442"/>
                  </a:lnTo>
                  <a:lnTo>
                    <a:pt x="1838845" y="2125873"/>
                  </a:lnTo>
                  <a:lnTo>
                    <a:pt x="1854092" y="2116668"/>
                  </a:lnTo>
                  <a:lnTo>
                    <a:pt x="1869022" y="2107464"/>
                  </a:lnTo>
                  <a:lnTo>
                    <a:pt x="1883633" y="2097942"/>
                  </a:lnTo>
                  <a:lnTo>
                    <a:pt x="1897927" y="2088103"/>
                  </a:lnTo>
                  <a:lnTo>
                    <a:pt x="1912221" y="2077947"/>
                  </a:lnTo>
                  <a:lnTo>
                    <a:pt x="1926198" y="2067473"/>
                  </a:lnTo>
                  <a:lnTo>
                    <a:pt x="1940174" y="2056999"/>
                  </a:lnTo>
                  <a:lnTo>
                    <a:pt x="1953833" y="2046208"/>
                  </a:lnTo>
                  <a:lnTo>
                    <a:pt x="1966856" y="2034782"/>
                  </a:lnTo>
                  <a:lnTo>
                    <a:pt x="1980197" y="2023673"/>
                  </a:lnTo>
                  <a:lnTo>
                    <a:pt x="1993221" y="2011613"/>
                  </a:lnTo>
                  <a:lnTo>
                    <a:pt x="2005609" y="1999869"/>
                  </a:lnTo>
                  <a:lnTo>
                    <a:pt x="2017997" y="1987491"/>
                  </a:lnTo>
                  <a:lnTo>
                    <a:pt x="2030385" y="1975113"/>
                  </a:lnTo>
                  <a:lnTo>
                    <a:pt x="2042138" y="1962735"/>
                  </a:lnTo>
                  <a:lnTo>
                    <a:pt x="2054209" y="1949404"/>
                  </a:lnTo>
                  <a:lnTo>
                    <a:pt x="2065644" y="1936391"/>
                  </a:lnTo>
                  <a:lnTo>
                    <a:pt x="2076761" y="1923061"/>
                  </a:lnTo>
                  <a:lnTo>
                    <a:pt x="2087561" y="1909413"/>
                  </a:lnTo>
                  <a:lnTo>
                    <a:pt x="2098361" y="1895765"/>
                  </a:lnTo>
                  <a:lnTo>
                    <a:pt x="2108843" y="1881800"/>
                  </a:lnTo>
                  <a:lnTo>
                    <a:pt x="2119008" y="1867518"/>
                  </a:lnTo>
                  <a:lnTo>
                    <a:pt x="2128855" y="1852918"/>
                  </a:lnTo>
                  <a:lnTo>
                    <a:pt x="2138067" y="1838635"/>
                  </a:lnTo>
                  <a:lnTo>
                    <a:pt x="2147596" y="1823401"/>
                  </a:lnTo>
                  <a:lnTo>
                    <a:pt x="2156490" y="1808483"/>
                  </a:lnTo>
                  <a:lnTo>
                    <a:pt x="2165384" y="1793249"/>
                  </a:lnTo>
                  <a:lnTo>
                    <a:pt x="2173643" y="1778014"/>
                  </a:lnTo>
                  <a:lnTo>
                    <a:pt x="2181902" y="1762145"/>
                  </a:lnTo>
                  <a:lnTo>
                    <a:pt x="2189843" y="1746275"/>
                  </a:lnTo>
                  <a:lnTo>
                    <a:pt x="2197149" y="1730406"/>
                  </a:lnTo>
                  <a:lnTo>
                    <a:pt x="2204454" y="1714219"/>
                  </a:lnTo>
                  <a:lnTo>
                    <a:pt x="2211125" y="1698032"/>
                  </a:lnTo>
                  <a:lnTo>
                    <a:pt x="2217478" y="1681528"/>
                  </a:lnTo>
                  <a:lnTo>
                    <a:pt x="2223831" y="1665024"/>
                  </a:lnTo>
                  <a:lnTo>
                    <a:pt x="2229866" y="1648202"/>
                  </a:lnTo>
                  <a:lnTo>
                    <a:pt x="2235584" y="1631380"/>
                  </a:lnTo>
                  <a:lnTo>
                    <a:pt x="2240666" y="1614241"/>
                  </a:lnTo>
                  <a:lnTo>
                    <a:pt x="2245748" y="1597102"/>
                  </a:lnTo>
                  <a:lnTo>
                    <a:pt x="2250195" y="1579646"/>
                  </a:lnTo>
                  <a:lnTo>
                    <a:pt x="2254325" y="1561872"/>
                  </a:lnTo>
                  <a:lnTo>
                    <a:pt x="2258136" y="1544733"/>
                  </a:lnTo>
                  <a:lnTo>
                    <a:pt x="2261630" y="1526642"/>
                  </a:lnTo>
                  <a:lnTo>
                    <a:pt x="2265125" y="1508868"/>
                  </a:lnTo>
                  <a:lnTo>
                    <a:pt x="2267666" y="1490777"/>
                  </a:lnTo>
                  <a:lnTo>
                    <a:pt x="1725430" y="1438200"/>
                  </a:lnTo>
                  <a:close/>
                  <a:moveTo>
                    <a:pt x="1062655" y="1438185"/>
                  </a:moveTo>
                  <a:lnTo>
                    <a:pt x="519984" y="1490777"/>
                  </a:lnTo>
                  <a:lnTo>
                    <a:pt x="522843" y="1508868"/>
                  </a:lnTo>
                  <a:lnTo>
                    <a:pt x="526019" y="1526642"/>
                  </a:lnTo>
                  <a:lnTo>
                    <a:pt x="529196" y="1544733"/>
                  </a:lnTo>
                  <a:lnTo>
                    <a:pt x="533325" y="1561872"/>
                  </a:lnTo>
                  <a:lnTo>
                    <a:pt x="537455" y="1579646"/>
                  </a:lnTo>
                  <a:lnTo>
                    <a:pt x="541902" y="1597102"/>
                  </a:lnTo>
                  <a:lnTo>
                    <a:pt x="546984" y="1614241"/>
                  </a:lnTo>
                  <a:lnTo>
                    <a:pt x="552066" y="1631380"/>
                  </a:lnTo>
                  <a:lnTo>
                    <a:pt x="557784" y="1648202"/>
                  </a:lnTo>
                  <a:lnTo>
                    <a:pt x="563502" y="1665024"/>
                  </a:lnTo>
                  <a:lnTo>
                    <a:pt x="569854" y="1681528"/>
                  </a:lnTo>
                  <a:lnTo>
                    <a:pt x="576207" y="1698032"/>
                  </a:lnTo>
                  <a:lnTo>
                    <a:pt x="583195" y="1714219"/>
                  </a:lnTo>
                  <a:lnTo>
                    <a:pt x="590501" y="1730406"/>
                  </a:lnTo>
                  <a:lnTo>
                    <a:pt x="597807" y="1746275"/>
                  </a:lnTo>
                  <a:lnTo>
                    <a:pt x="605748" y="1762145"/>
                  </a:lnTo>
                  <a:lnTo>
                    <a:pt x="614007" y="1778014"/>
                  </a:lnTo>
                  <a:lnTo>
                    <a:pt x="622266" y="1793249"/>
                  </a:lnTo>
                  <a:lnTo>
                    <a:pt x="630842" y="1808483"/>
                  </a:lnTo>
                  <a:lnTo>
                    <a:pt x="640054" y="1823401"/>
                  </a:lnTo>
                  <a:lnTo>
                    <a:pt x="649266" y="1838635"/>
                  </a:lnTo>
                  <a:lnTo>
                    <a:pt x="658795" y="1852918"/>
                  </a:lnTo>
                  <a:lnTo>
                    <a:pt x="668642" y="1867518"/>
                  </a:lnTo>
                  <a:lnTo>
                    <a:pt x="678807" y="1881800"/>
                  </a:lnTo>
                  <a:lnTo>
                    <a:pt x="689289" y="1895765"/>
                  </a:lnTo>
                  <a:lnTo>
                    <a:pt x="699771" y="1909413"/>
                  </a:lnTo>
                  <a:lnTo>
                    <a:pt x="710571" y="1923061"/>
                  </a:lnTo>
                  <a:lnTo>
                    <a:pt x="722006" y="1936391"/>
                  </a:lnTo>
                  <a:lnTo>
                    <a:pt x="733441" y="1949404"/>
                  </a:lnTo>
                  <a:lnTo>
                    <a:pt x="745194" y="1962735"/>
                  </a:lnTo>
                  <a:lnTo>
                    <a:pt x="756947" y="1975113"/>
                  </a:lnTo>
                  <a:lnTo>
                    <a:pt x="769335" y="1987491"/>
                  </a:lnTo>
                  <a:lnTo>
                    <a:pt x="781723" y="1999869"/>
                  </a:lnTo>
                  <a:lnTo>
                    <a:pt x="794429" y="2011613"/>
                  </a:lnTo>
                  <a:lnTo>
                    <a:pt x="807453" y="2023673"/>
                  </a:lnTo>
                  <a:lnTo>
                    <a:pt x="820476" y="2034782"/>
                  </a:lnTo>
                  <a:lnTo>
                    <a:pt x="833817" y="2046208"/>
                  </a:lnTo>
                  <a:lnTo>
                    <a:pt x="847476" y="2056999"/>
                  </a:lnTo>
                  <a:lnTo>
                    <a:pt x="861135" y="2067473"/>
                  </a:lnTo>
                  <a:lnTo>
                    <a:pt x="875111" y="2077947"/>
                  </a:lnTo>
                  <a:lnTo>
                    <a:pt x="889405" y="2088103"/>
                  </a:lnTo>
                  <a:lnTo>
                    <a:pt x="903699" y="2097942"/>
                  </a:lnTo>
                  <a:lnTo>
                    <a:pt x="918628" y="2107464"/>
                  </a:lnTo>
                  <a:lnTo>
                    <a:pt x="933558" y="2116668"/>
                  </a:lnTo>
                  <a:lnTo>
                    <a:pt x="948487" y="2125873"/>
                  </a:lnTo>
                  <a:lnTo>
                    <a:pt x="963734" y="2134442"/>
                  </a:lnTo>
                  <a:lnTo>
                    <a:pt x="978981" y="2142694"/>
                  </a:lnTo>
                  <a:lnTo>
                    <a:pt x="994863" y="2150946"/>
                  </a:lnTo>
                  <a:lnTo>
                    <a:pt x="1010745" y="2158881"/>
                  </a:lnTo>
                  <a:lnTo>
                    <a:pt x="1026627" y="2166498"/>
                  </a:lnTo>
                  <a:lnTo>
                    <a:pt x="1042827" y="2173481"/>
                  </a:lnTo>
                  <a:lnTo>
                    <a:pt x="1059028" y="2180464"/>
                  </a:lnTo>
                  <a:lnTo>
                    <a:pt x="1075545" y="2187129"/>
                  </a:lnTo>
                  <a:lnTo>
                    <a:pt x="1092063" y="2193159"/>
                  </a:lnTo>
                  <a:lnTo>
                    <a:pt x="1108898" y="2199190"/>
                  </a:lnTo>
                  <a:lnTo>
                    <a:pt x="1126051" y="2204903"/>
                  </a:lnTo>
                  <a:lnTo>
                    <a:pt x="1142886" y="2209981"/>
                  </a:lnTo>
                  <a:lnTo>
                    <a:pt x="1160039" y="2215059"/>
                  </a:lnTo>
                  <a:lnTo>
                    <a:pt x="1177509" y="2219502"/>
                  </a:lnTo>
                  <a:lnTo>
                    <a:pt x="1195297" y="2223629"/>
                  </a:lnTo>
                  <a:lnTo>
                    <a:pt x="1212768" y="2227437"/>
                  </a:lnTo>
                  <a:lnTo>
                    <a:pt x="1230556" y="2231246"/>
                  </a:lnTo>
                  <a:lnTo>
                    <a:pt x="1248662" y="2234102"/>
                  </a:lnTo>
                  <a:lnTo>
                    <a:pt x="1266450" y="2237276"/>
                  </a:lnTo>
                  <a:lnTo>
                    <a:pt x="1319017" y="1695177"/>
                  </a:lnTo>
                  <a:lnTo>
                    <a:pt x="1309172" y="1692905"/>
                  </a:lnTo>
                  <a:lnTo>
                    <a:pt x="1292972" y="1687822"/>
                  </a:lnTo>
                  <a:lnTo>
                    <a:pt x="1277089" y="1682740"/>
                  </a:lnTo>
                  <a:lnTo>
                    <a:pt x="1261525" y="1676705"/>
                  </a:lnTo>
                  <a:lnTo>
                    <a:pt x="1246595" y="1669716"/>
                  </a:lnTo>
                  <a:lnTo>
                    <a:pt x="1232301" y="1662410"/>
                  </a:lnTo>
                  <a:lnTo>
                    <a:pt x="1218007" y="1654152"/>
                  </a:lnTo>
                  <a:lnTo>
                    <a:pt x="1204030" y="1645257"/>
                  </a:lnTo>
                  <a:lnTo>
                    <a:pt x="1190689" y="1636046"/>
                  </a:lnTo>
                  <a:lnTo>
                    <a:pt x="1177983" y="1625881"/>
                  </a:lnTo>
                  <a:lnTo>
                    <a:pt x="1165595" y="1615398"/>
                  </a:lnTo>
                  <a:lnTo>
                    <a:pt x="1153842" y="1603963"/>
                  </a:lnTo>
                  <a:lnTo>
                    <a:pt x="1142724" y="1591892"/>
                  </a:lnTo>
                  <a:lnTo>
                    <a:pt x="1131606" y="1579822"/>
                  </a:lnTo>
                  <a:lnTo>
                    <a:pt x="1122077" y="1567116"/>
                  </a:lnTo>
                  <a:lnTo>
                    <a:pt x="1112230" y="1553457"/>
                  </a:lnTo>
                  <a:lnTo>
                    <a:pt x="1103336" y="1540116"/>
                  </a:lnTo>
                  <a:lnTo>
                    <a:pt x="1095077" y="1525504"/>
                  </a:lnTo>
                  <a:lnTo>
                    <a:pt x="1087771" y="1510892"/>
                  </a:lnTo>
                  <a:lnTo>
                    <a:pt x="1080783" y="1495963"/>
                  </a:lnTo>
                  <a:lnTo>
                    <a:pt x="1074747" y="1480398"/>
                  </a:lnTo>
                  <a:lnTo>
                    <a:pt x="1069665" y="1464515"/>
                  </a:lnTo>
                  <a:lnTo>
                    <a:pt x="1065218" y="1448633"/>
                  </a:lnTo>
                  <a:lnTo>
                    <a:pt x="1062655" y="1438185"/>
                  </a:lnTo>
                  <a:close/>
                  <a:moveTo>
                    <a:pt x="1383502" y="1159891"/>
                  </a:moveTo>
                  <a:lnTo>
                    <a:pt x="1373019" y="1160844"/>
                  </a:lnTo>
                  <a:lnTo>
                    <a:pt x="1362855" y="1162114"/>
                  </a:lnTo>
                  <a:lnTo>
                    <a:pt x="1353007" y="1164020"/>
                  </a:lnTo>
                  <a:lnTo>
                    <a:pt x="1342843" y="1166244"/>
                  </a:lnTo>
                  <a:lnTo>
                    <a:pt x="1333631" y="1168785"/>
                  </a:lnTo>
                  <a:lnTo>
                    <a:pt x="1324101" y="1172279"/>
                  </a:lnTo>
                  <a:lnTo>
                    <a:pt x="1314572" y="1175455"/>
                  </a:lnTo>
                  <a:lnTo>
                    <a:pt x="1305678" y="1179585"/>
                  </a:lnTo>
                  <a:lnTo>
                    <a:pt x="1297101" y="1184350"/>
                  </a:lnTo>
                  <a:lnTo>
                    <a:pt x="1288207" y="1189114"/>
                  </a:lnTo>
                  <a:lnTo>
                    <a:pt x="1279948" y="1194514"/>
                  </a:lnTo>
                  <a:lnTo>
                    <a:pt x="1272007" y="1199914"/>
                  </a:lnTo>
                  <a:lnTo>
                    <a:pt x="1264384" y="1206585"/>
                  </a:lnTo>
                  <a:lnTo>
                    <a:pt x="1257078" y="1212938"/>
                  </a:lnTo>
                  <a:lnTo>
                    <a:pt x="1249772" y="1219609"/>
                  </a:lnTo>
                  <a:lnTo>
                    <a:pt x="1243101" y="1226279"/>
                  </a:lnTo>
                  <a:lnTo>
                    <a:pt x="1236748" y="1233903"/>
                  </a:lnTo>
                  <a:lnTo>
                    <a:pt x="1230713" y="1241526"/>
                  </a:lnTo>
                  <a:lnTo>
                    <a:pt x="1224995" y="1249785"/>
                  </a:lnTo>
                  <a:lnTo>
                    <a:pt x="1219913" y="1258044"/>
                  </a:lnTo>
                  <a:lnTo>
                    <a:pt x="1214830" y="1266303"/>
                  </a:lnTo>
                  <a:lnTo>
                    <a:pt x="1210383" y="1275197"/>
                  </a:lnTo>
                  <a:lnTo>
                    <a:pt x="1206254" y="1284409"/>
                  </a:lnTo>
                  <a:lnTo>
                    <a:pt x="1202442" y="1293303"/>
                  </a:lnTo>
                  <a:lnTo>
                    <a:pt x="1199583" y="1302832"/>
                  </a:lnTo>
                  <a:lnTo>
                    <a:pt x="1196407" y="1312680"/>
                  </a:lnTo>
                  <a:lnTo>
                    <a:pt x="1194183" y="1322527"/>
                  </a:lnTo>
                  <a:lnTo>
                    <a:pt x="1192595" y="1332691"/>
                  </a:lnTo>
                  <a:lnTo>
                    <a:pt x="1191324" y="1342856"/>
                  </a:lnTo>
                  <a:lnTo>
                    <a:pt x="1190371" y="1353339"/>
                  </a:lnTo>
                  <a:lnTo>
                    <a:pt x="1190054" y="1363503"/>
                  </a:lnTo>
                  <a:lnTo>
                    <a:pt x="1190371" y="1373986"/>
                  </a:lnTo>
                  <a:lnTo>
                    <a:pt x="1191324" y="1384468"/>
                  </a:lnTo>
                  <a:lnTo>
                    <a:pt x="1192595" y="1394633"/>
                  </a:lnTo>
                  <a:lnTo>
                    <a:pt x="1194183" y="1404798"/>
                  </a:lnTo>
                  <a:lnTo>
                    <a:pt x="1196407" y="1414645"/>
                  </a:lnTo>
                  <a:lnTo>
                    <a:pt x="1199583" y="1424174"/>
                  </a:lnTo>
                  <a:lnTo>
                    <a:pt x="1202442" y="1433704"/>
                  </a:lnTo>
                  <a:lnTo>
                    <a:pt x="1206254" y="1442915"/>
                  </a:lnTo>
                  <a:lnTo>
                    <a:pt x="1210383" y="1451810"/>
                  </a:lnTo>
                  <a:lnTo>
                    <a:pt x="1214830" y="1460386"/>
                  </a:lnTo>
                  <a:lnTo>
                    <a:pt x="1219913" y="1469280"/>
                  </a:lnTo>
                  <a:lnTo>
                    <a:pt x="1224995" y="1477539"/>
                  </a:lnTo>
                  <a:lnTo>
                    <a:pt x="1230713" y="1485480"/>
                  </a:lnTo>
                  <a:lnTo>
                    <a:pt x="1236748" y="1493421"/>
                  </a:lnTo>
                  <a:lnTo>
                    <a:pt x="1243101" y="1500410"/>
                  </a:lnTo>
                  <a:lnTo>
                    <a:pt x="1249772" y="1507716"/>
                  </a:lnTo>
                  <a:lnTo>
                    <a:pt x="1257078" y="1514386"/>
                  </a:lnTo>
                  <a:lnTo>
                    <a:pt x="1264384" y="1520739"/>
                  </a:lnTo>
                  <a:lnTo>
                    <a:pt x="1272007" y="1526775"/>
                  </a:lnTo>
                  <a:lnTo>
                    <a:pt x="1279948" y="1532492"/>
                  </a:lnTo>
                  <a:lnTo>
                    <a:pt x="1288207" y="1537575"/>
                  </a:lnTo>
                  <a:lnTo>
                    <a:pt x="1297101" y="1542657"/>
                  </a:lnTo>
                  <a:lnTo>
                    <a:pt x="1305678" y="1547104"/>
                  </a:lnTo>
                  <a:lnTo>
                    <a:pt x="1314572" y="1551233"/>
                  </a:lnTo>
                  <a:lnTo>
                    <a:pt x="1323784" y="1555045"/>
                  </a:lnTo>
                  <a:lnTo>
                    <a:pt x="1333631" y="1557904"/>
                  </a:lnTo>
                  <a:lnTo>
                    <a:pt x="1342843" y="1561081"/>
                  </a:lnTo>
                  <a:lnTo>
                    <a:pt x="1352690" y="1563304"/>
                  </a:lnTo>
                  <a:lnTo>
                    <a:pt x="1362855" y="1564892"/>
                  </a:lnTo>
                  <a:lnTo>
                    <a:pt x="1373019" y="1566163"/>
                  </a:lnTo>
                  <a:lnTo>
                    <a:pt x="1383502" y="1567116"/>
                  </a:lnTo>
                  <a:lnTo>
                    <a:pt x="1393984" y="1567434"/>
                  </a:lnTo>
                  <a:lnTo>
                    <a:pt x="1404149" y="1567116"/>
                  </a:lnTo>
                  <a:lnTo>
                    <a:pt x="1414949" y="1566163"/>
                  </a:lnTo>
                  <a:lnTo>
                    <a:pt x="1425114" y="1564892"/>
                  </a:lnTo>
                  <a:lnTo>
                    <a:pt x="1435278" y="1563304"/>
                  </a:lnTo>
                  <a:lnTo>
                    <a:pt x="1444808" y="1561081"/>
                  </a:lnTo>
                  <a:lnTo>
                    <a:pt x="1454655" y="1557904"/>
                  </a:lnTo>
                  <a:lnTo>
                    <a:pt x="1464184" y="1555045"/>
                  </a:lnTo>
                  <a:lnTo>
                    <a:pt x="1473079" y="1551233"/>
                  </a:lnTo>
                  <a:lnTo>
                    <a:pt x="1482290" y="1547104"/>
                  </a:lnTo>
                  <a:lnTo>
                    <a:pt x="1491184" y="1542657"/>
                  </a:lnTo>
                  <a:lnTo>
                    <a:pt x="1499443" y="1537575"/>
                  </a:lnTo>
                  <a:lnTo>
                    <a:pt x="1507702" y="1532492"/>
                  </a:lnTo>
                  <a:lnTo>
                    <a:pt x="1515643" y="1526775"/>
                  </a:lnTo>
                  <a:lnTo>
                    <a:pt x="1523585" y="1520739"/>
                  </a:lnTo>
                  <a:lnTo>
                    <a:pt x="1531208" y="1514386"/>
                  </a:lnTo>
                  <a:lnTo>
                    <a:pt x="1537879" y="1507716"/>
                  </a:lnTo>
                  <a:lnTo>
                    <a:pt x="1544549" y="1500410"/>
                  </a:lnTo>
                  <a:lnTo>
                    <a:pt x="1551220" y="1493421"/>
                  </a:lnTo>
                  <a:lnTo>
                    <a:pt x="1557255" y="1485480"/>
                  </a:lnTo>
                  <a:lnTo>
                    <a:pt x="1562655" y="1477539"/>
                  </a:lnTo>
                  <a:lnTo>
                    <a:pt x="1568055" y="1469280"/>
                  </a:lnTo>
                  <a:lnTo>
                    <a:pt x="1572820" y="1460386"/>
                  </a:lnTo>
                  <a:lnTo>
                    <a:pt x="1577585" y="1451810"/>
                  </a:lnTo>
                  <a:lnTo>
                    <a:pt x="1581714" y="1442915"/>
                  </a:lnTo>
                  <a:lnTo>
                    <a:pt x="1585208" y="1433704"/>
                  </a:lnTo>
                  <a:lnTo>
                    <a:pt x="1588385" y="1424174"/>
                  </a:lnTo>
                  <a:lnTo>
                    <a:pt x="1591244" y="1414645"/>
                  </a:lnTo>
                  <a:lnTo>
                    <a:pt x="1593467" y="1404798"/>
                  </a:lnTo>
                  <a:lnTo>
                    <a:pt x="1595373" y="1394633"/>
                  </a:lnTo>
                  <a:lnTo>
                    <a:pt x="1596644" y="1384468"/>
                  </a:lnTo>
                  <a:lnTo>
                    <a:pt x="1597279" y="1373986"/>
                  </a:lnTo>
                  <a:lnTo>
                    <a:pt x="1597597" y="1363503"/>
                  </a:lnTo>
                  <a:lnTo>
                    <a:pt x="1597279" y="1353339"/>
                  </a:lnTo>
                  <a:lnTo>
                    <a:pt x="1596644" y="1342856"/>
                  </a:lnTo>
                  <a:lnTo>
                    <a:pt x="1595373" y="1332691"/>
                  </a:lnTo>
                  <a:lnTo>
                    <a:pt x="1593467" y="1322527"/>
                  </a:lnTo>
                  <a:lnTo>
                    <a:pt x="1591244" y="1312680"/>
                  </a:lnTo>
                  <a:lnTo>
                    <a:pt x="1588385" y="1302832"/>
                  </a:lnTo>
                  <a:lnTo>
                    <a:pt x="1585208" y="1293303"/>
                  </a:lnTo>
                  <a:lnTo>
                    <a:pt x="1581714" y="1284409"/>
                  </a:lnTo>
                  <a:lnTo>
                    <a:pt x="1577585" y="1275197"/>
                  </a:lnTo>
                  <a:lnTo>
                    <a:pt x="1572820" y="1266303"/>
                  </a:lnTo>
                  <a:lnTo>
                    <a:pt x="1568055" y="1258044"/>
                  </a:lnTo>
                  <a:lnTo>
                    <a:pt x="1562655" y="1249785"/>
                  </a:lnTo>
                  <a:lnTo>
                    <a:pt x="1557255" y="1241526"/>
                  </a:lnTo>
                  <a:lnTo>
                    <a:pt x="1551220" y="1233903"/>
                  </a:lnTo>
                  <a:lnTo>
                    <a:pt x="1544549" y="1226279"/>
                  </a:lnTo>
                  <a:lnTo>
                    <a:pt x="1537879" y="1219609"/>
                  </a:lnTo>
                  <a:lnTo>
                    <a:pt x="1531208" y="1212938"/>
                  </a:lnTo>
                  <a:lnTo>
                    <a:pt x="1523585" y="1206585"/>
                  </a:lnTo>
                  <a:lnTo>
                    <a:pt x="1515643" y="1199914"/>
                  </a:lnTo>
                  <a:lnTo>
                    <a:pt x="1507702" y="1194514"/>
                  </a:lnTo>
                  <a:lnTo>
                    <a:pt x="1499443" y="1189114"/>
                  </a:lnTo>
                  <a:lnTo>
                    <a:pt x="1491184" y="1184350"/>
                  </a:lnTo>
                  <a:lnTo>
                    <a:pt x="1482290" y="1179585"/>
                  </a:lnTo>
                  <a:lnTo>
                    <a:pt x="1473079" y="1175455"/>
                  </a:lnTo>
                  <a:lnTo>
                    <a:pt x="1464184" y="1172279"/>
                  </a:lnTo>
                  <a:lnTo>
                    <a:pt x="1454655" y="1168785"/>
                  </a:lnTo>
                  <a:lnTo>
                    <a:pt x="1444808" y="1166244"/>
                  </a:lnTo>
                  <a:lnTo>
                    <a:pt x="1435278" y="1164020"/>
                  </a:lnTo>
                  <a:lnTo>
                    <a:pt x="1425114" y="1162114"/>
                  </a:lnTo>
                  <a:lnTo>
                    <a:pt x="1414949" y="1160844"/>
                  </a:lnTo>
                  <a:lnTo>
                    <a:pt x="1404149" y="1159891"/>
                  </a:lnTo>
                  <a:lnTo>
                    <a:pt x="1393984" y="1159891"/>
                  </a:lnTo>
                  <a:lnTo>
                    <a:pt x="1383502" y="1159891"/>
                  </a:lnTo>
                  <a:close/>
                  <a:moveTo>
                    <a:pt x="1521201" y="490366"/>
                  </a:moveTo>
                  <a:lnTo>
                    <a:pt x="1468588" y="1032381"/>
                  </a:lnTo>
                  <a:lnTo>
                    <a:pt x="1478796" y="1034737"/>
                  </a:lnTo>
                  <a:lnTo>
                    <a:pt x="1494996" y="1039184"/>
                  </a:lnTo>
                  <a:lnTo>
                    <a:pt x="1510879" y="1044584"/>
                  </a:lnTo>
                  <a:lnTo>
                    <a:pt x="1526126" y="1050620"/>
                  </a:lnTo>
                  <a:lnTo>
                    <a:pt x="1541373" y="1057290"/>
                  </a:lnTo>
                  <a:lnTo>
                    <a:pt x="1555985" y="1064914"/>
                  </a:lnTo>
                  <a:lnTo>
                    <a:pt x="1570279" y="1073173"/>
                  </a:lnTo>
                  <a:lnTo>
                    <a:pt x="1583938" y="1081749"/>
                  </a:lnTo>
                  <a:lnTo>
                    <a:pt x="1597279" y="1091596"/>
                  </a:lnTo>
                  <a:lnTo>
                    <a:pt x="1610303" y="1101443"/>
                  </a:lnTo>
                  <a:lnTo>
                    <a:pt x="1622691" y="1112243"/>
                  </a:lnTo>
                  <a:lnTo>
                    <a:pt x="1634126" y="1123679"/>
                  </a:lnTo>
                  <a:lnTo>
                    <a:pt x="1645562" y="1135432"/>
                  </a:lnTo>
                  <a:lnTo>
                    <a:pt x="1656044" y="1147820"/>
                  </a:lnTo>
                  <a:lnTo>
                    <a:pt x="1666209" y="1160526"/>
                  </a:lnTo>
                  <a:lnTo>
                    <a:pt x="1675738" y="1173549"/>
                  </a:lnTo>
                  <a:lnTo>
                    <a:pt x="1684632" y="1187526"/>
                  </a:lnTo>
                  <a:lnTo>
                    <a:pt x="1692574" y="1201503"/>
                  </a:lnTo>
                  <a:lnTo>
                    <a:pt x="1700197" y="1216114"/>
                  </a:lnTo>
                  <a:lnTo>
                    <a:pt x="1706868" y="1231361"/>
                  </a:lnTo>
                  <a:lnTo>
                    <a:pt x="1712903" y="1246609"/>
                  </a:lnTo>
                  <a:lnTo>
                    <a:pt x="1718621" y="1262491"/>
                  </a:lnTo>
                  <a:lnTo>
                    <a:pt x="1723068" y="1278691"/>
                  </a:lnTo>
                  <a:lnTo>
                    <a:pt x="1725403" y="1288811"/>
                  </a:lnTo>
                  <a:lnTo>
                    <a:pt x="2267666" y="1236231"/>
                  </a:lnTo>
                  <a:lnTo>
                    <a:pt x="2265125" y="1218140"/>
                  </a:lnTo>
                  <a:lnTo>
                    <a:pt x="2261630" y="1200683"/>
                  </a:lnTo>
                  <a:lnTo>
                    <a:pt x="2258136" y="1182909"/>
                  </a:lnTo>
                  <a:lnTo>
                    <a:pt x="2254325" y="1165136"/>
                  </a:lnTo>
                  <a:lnTo>
                    <a:pt x="2250195" y="1147362"/>
                  </a:lnTo>
                  <a:lnTo>
                    <a:pt x="2245748" y="1130223"/>
                  </a:lnTo>
                  <a:lnTo>
                    <a:pt x="2240666" y="1112766"/>
                  </a:lnTo>
                  <a:lnTo>
                    <a:pt x="2235584" y="1095945"/>
                  </a:lnTo>
                  <a:lnTo>
                    <a:pt x="2229866" y="1079123"/>
                  </a:lnTo>
                  <a:lnTo>
                    <a:pt x="2223831" y="1061984"/>
                  </a:lnTo>
                  <a:lnTo>
                    <a:pt x="2217478" y="1045480"/>
                  </a:lnTo>
                  <a:lnTo>
                    <a:pt x="2211125" y="1028976"/>
                  </a:lnTo>
                  <a:lnTo>
                    <a:pt x="2204454" y="1012789"/>
                  </a:lnTo>
                  <a:lnTo>
                    <a:pt x="2197149" y="996602"/>
                  </a:lnTo>
                  <a:lnTo>
                    <a:pt x="2189843" y="980732"/>
                  </a:lnTo>
                  <a:lnTo>
                    <a:pt x="2181902" y="965180"/>
                  </a:lnTo>
                  <a:lnTo>
                    <a:pt x="2173643" y="949311"/>
                  </a:lnTo>
                  <a:lnTo>
                    <a:pt x="2165384" y="933759"/>
                  </a:lnTo>
                  <a:lnTo>
                    <a:pt x="2156490" y="918842"/>
                  </a:lnTo>
                  <a:lnTo>
                    <a:pt x="2147596" y="903607"/>
                  </a:lnTo>
                  <a:lnTo>
                    <a:pt x="2138067" y="888690"/>
                  </a:lnTo>
                  <a:lnTo>
                    <a:pt x="2128855" y="874090"/>
                  </a:lnTo>
                  <a:lnTo>
                    <a:pt x="2119008" y="859807"/>
                  </a:lnTo>
                  <a:lnTo>
                    <a:pt x="2108843" y="845525"/>
                  </a:lnTo>
                  <a:lnTo>
                    <a:pt x="2098361" y="831560"/>
                  </a:lnTo>
                  <a:lnTo>
                    <a:pt x="2087561" y="817594"/>
                  </a:lnTo>
                  <a:lnTo>
                    <a:pt x="2076761" y="803947"/>
                  </a:lnTo>
                  <a:lnTo>
                    <a:pt x="2065644" y="790934"/>
                  </a:lnTo>
                  <a:lnTo>
                    <a:pt x="2054209" y="777603"/>
                  </a:lnTo>
                  <a:lnTo>
                    <a:pt x="2042138" y="764591"/>
                  </a:lnTo>
                  <a:lnTo>
                    <a:pt x="2030385" y="752212"/>
                  </a:lnTo>
                  <a:lnTo>
                    <a:pt x="2017997" y="739834"/>
                  </a:lnTo>
                  <a:lnTo>
                    <a:pt x="2005609" y="727456"/>
                  </a:lnTo>
                  <a:lnTo>
                    <a:pt x="1993221" y="715395"/>
                  </a:lnTo>
                  <a:lnTo>
                    <a:pt x="1980197" y="703652"/>
                  </a:lnTo>
                  <a:lnTo>
                    <a:pt x="1966856" y="692226"/>
                  </a:lnTo>
                  <a:lnTo>
                    <a:pt x="1953833" y="681117"/>
                  </a:lnTo>
                  <a:lnTo>
                    <a:pt x="1940174" y="670326"/>
                  </a:lnTo>
                  <a:lnTo>
                    <a:pt x="1926198" y="659535"/>
                  </a:lnTo>
                  <a:lnTo>
                    <a:pt x="1912221" y="649061"/>
                  </a:lnTo>
                  <a:lnTo>
                    <a:pt x="1897927" y="638904"/>
                  </a:lnTo>
                  <a:lnTo>
                    <a:pt x="1883633" y="629065"/>
                  </a:lnTo>
                  <a:lnTo>
                    <a:pt x="1869022" y="619861"/>
                  </a:lnTo>
                  <a:lnTo>
                    <a:pt x="1854092" y="610339"/>
                  </a:lnTo>
                  <a:lnTo>
                    <a:pt x="1838845" y="601452"/>
                  </a:lnTo>
                  <a:lnTo>
                    <a:pt x="1823916" y="592566"/>
                  </a:lnTo>
                  <a:lnTo>
                    <a:pt x="1808352" y="584313"/>
                  </a:lnTo>
                  <a:lnTo>
                    <a:pt x="1792469" y="576061"/>
                  </a:lnTo>
                  <a:lnTo>
                    <a:pt x="1776905" y="568127"/>
                  </a:lnTo>
                  <a:lnTo>
                    <a:pt x="1761022" y="560827"/>
                  </a:lnTo>
                  <a:lnTo>
                    <a:pt x="1744823" y="553527"/>
                  </a:lnTo>
                  <a:lnTo>
                    <a:pt x="1728623" y="546862"/>
                  </a:lnTo>
                  <a:lnTo>
                    <a:pt x="1712105" y="540514"/>
                  </a:lnTo>
                  <a:lnTo>
                    <a:pt x="1695588" y="534166"/>
                  </a:lnTo>
                  <a:lnTo>
                    <a:pt x="1678435" y="528136"/>
                  </a:lnTo>
                  <a:lnTo>
                    <a:pt x="1661600" y="522740"/>
                  </a:lnTo>
                  <a:lnTo>
                    <a:pt x="1644765" y="517344"/>
                  </a:lnTo>
                  <a:lnTo>
                    <a:pt x="1627294" y="512584"/>
                  </a:lnTo>
                  <a:lnTo>
                    <a:pt x="1610141" y="507823"/>
                  </a:lnTo>
                  <a:lnTo>
                    <a:pt x="1592671" y="503697"/>
                  </a:lnTo>
                  <a:lnTo>
                    <a:pt x="1574883" y="499888"/>
                  </a:lnTo>
                  <a:lnTo>
                    <a:pt x="1557095" y="496397"/>
                  </a:lnTo>
                  <a:lnTo>
                    <a:pt x="1539306" y="492905"/>
                  </a:lnTo>
                  <a:lnTo>
                    <a:pt x="1521201" y="490366"/>
                  </a:lnTo>
                  <a:close/>
                  <a:moveTo>
                    <a:pt x="1266450" y="490366"/>
                  </a:moveTo>
                  <a:lnTo>
                    <a:pt x="1248344" y="492905"/>
                  </a:lnTo>
                  <a:lnTo>
                    <a:pt x="1230556" y="496397"/>
                  </a:lnTo>
                  <a:lnTo>
                    <a:pt x="1212768" y="499888"/>
                  </a:lnTo>
                  <a:lnTo>
                    <a:pt x="1195297" y="503697"/>
                  </a:lnTo>
                  <a:lnTo>
                    <a:pt x="1177509" y="507823"/>
                  </a:lnTo>
                  <a:lnTo>
                    <a:pt x="1160039" y="512584"/>
                  </a:lnTo>
                  <a:lnTo>
                    <a:pt x="1142886" y="517344"/>
                  </a:lnTo>
                  <a:lnTo>
                    <a:pt x="1126051" y="522740"/>
                  </a:lnTo>
                  <a:lnTo>
                    <a:pt x="1108898" y="528136"/>
                  </a:lnTo>
                  <a:lnTo>
                    <a:pt x="1092063" y="534166"/>
                  </a:lnTo>
                  <a:lnTo>
                    <a:pt x="1075545" y="540514"/>
                  </a:lnTo>
                  <a:lnTo>
                    <a:pt x="1059028" y="546862"/>
                  </a:lnTo>
                  <a:lnTo>
                    <a:pt x="1042827" y="553527"/>
                  </a:lnTo>
                  <a:lnTo>
                    <a:pt x="1026627" y="560827"/>
                  </a:lnTo>
                  <a:lnTo>
                    <a:pt x="1010745" y="568127"/>
                  </a:lnTo>
                  <a:lnTo>
                    <a:pt x="994863" y="576061"/>
                  </a:lnTo>
                  <a:lnTo>
                    <a:pt x="978981" y="584313"/>
                  </a:lnTo>
                  <a:lnTo>
                    <a:pt x="963734" y="592566"/>
                  </a:lnTo>
                  <a:lnTo>
                    <a:pt x="948487" y="601452"/>
                  </a:lnTo>
                  <a:lnTo>
                    <a:pt x="933558" y="610339"/>
                  </a:lnTo>
                  <a:lnTo>
                    <a:pt x="918946" y="619861"/>
                  </a:lnTo>
                  <a:lnTo>
                    <a:pt x="904334" y="629065"/>
                  </a:lnTo>
                  <a:lnTo>
                    <a:pt x="889405" y="638904"/>
                  </a:lnTo>
                  <a:lnTo>
                    <a:pt x="875429" y="649061"/>
                  </a:lnTo>
                  <a:lnTo>
                    <a:pt x="861135" y="659535"/>
                  </a:lnTo>
                  <a:lnTo>
                    <a:pt x="847794" y="670326"/>
                  </a:lnTo>
                  <a:lnTo>
                    <a:pt x="833817" y="681117"/>
                  </a:lnTo>
                  <a:lnTo>
                    <a:pt x="820476" y="692226"/>
                  </a:lnTo>
                  <a:lnTo>
                    <a:pt x="807453" y="703652"/>
                  </a:lnTo>
                  <a:lnTo>
                    <a:pt x="794747" y="715395"/>
                  </a:lnTo>
                  <a:lnTo>
                    <a:pt x="781723" y="727456"/>
                  </a:lnTo>
                  <a:lnTo>
                    <a:pt x="769335" y="739834"/>
                  </a:lnTo>
                  <a:lnTo>
                    <a:pt x="757265" y="752212"/>
                  </a:lnTo>
                  <a:lnTo>
                    <a:pt x="745194" y="764591"/>
                  </a:lnTo>
                  <a:lnTo>
                    <a:pt x="733759" y="777603"/>
                  </a:lnTo>
                  <a:lnTo>
                    <a:pt x="722006" y="790934"/>
                  </a:lnTo>
                  <a:lnTo>
                    <a:pt x="710571" y="803947"/>
                  </a:lnTo>
                  <a:lnTo>
                    <a:pt x="699771" y="817594"/>
                  </a:lnTo>
                  <a:lnTo>
                    <a:pt x="689289" y="831560"/>
                  </a:lnTo>
                  <a:lnTo>
                    <a:pt x="678807" y="845525"/>
                  </a:lnTo>
                  <a:lnTo>
                    <a:pt x="668960" y="859807"/>
                  </a:lnTo>
                  <a:lnTo>
                    <a:pt x="658795" y="874090"/>
                  </a:lnTo>
                  <a:lnTo>
                    <a:pt x="649266" y="888690"/>
                  </a:lnTo>
                  <a:lnTo>
                    <a:pt x="640054" y="903607"/>
                  </a:lnTo>
                  <a:lnTo>
                    <a:pt x="630842" y="918842"/>
                  </a:lnTo>
                  <a:lnTo>
                    <a:pt x="622266" y="933759"/>
                  </a:lnTo>
                  <a:lnTo>
                    <a:pt x="614007" y="949311"/>
                  </a:lnTo>
                  <a:lnTo>
                    <a:pt x="605748" y="965180"/>
                  </a:lnTo>
                  <a:lnTo>
                    <a:pt x="598125" y="980732"/>
                  </a:lnTo>
                  <a:lnTo>
                    <a:pt x="590501" y="996602"/>
                  </a:lnTo>
                  <a:lnTo>
                    <a:pt x="583513" y="1012789"/>
                  </a:lnTo>
                  <a:lnTo>
                    <a:pt x="576207" y="1028976"/>
                  </a:lnTo>
                  <a:lnTo>
                    <a:pt x="569854" y="1045480"/>
                  </a:lnTo>
                  <a:lnTo>
                    <a:pt x="563502" y="1061984"/>
                  </a:lnTo>
                  <a:lnTo>
                    <a:pt x="557784" y="1079123"/>
                  </a:lnTo>
                  <a:lnTo>
                    <a:pt x="552066" y="1095945"/>
                  </a:lnTo>
                  <a:lnTo>
                    <a:pt x="546984" y="1112766"/>
                  </a:lnTo>
                  <a:lnTo>
                    <a:pt x="541902" y="1130223"/>
                  </a:lnTo>
                  <a:lnTo>
                    <a:pt x="537455" y="1147362"/>
                  </a:lnTo>
                  <a:lnTo>
                    <a:pt x="533325" y="1165136"/>
                  </a:lnTo>
                  <a:lnTo>
                    <a:pt x="529196" y="1182909"/>
                  </a:lnTo>
                  <a:lnTo>
                    <a:pt x="526019" y="1200683"/>
                  </a:lnTo>
                  <a:lnTo>
                    <a:pt x="522843" y="1218140"/>
                  </a:lnTo>
                  <a:lnTo>
                    <a:pt x="519984" y="1236231"/>
                  </a:lnTo>
                  <a:lnTo>
                    <a:pt x="1062444" y="1288803"/>
                  </a:lnTo>
                  <a:lnTo>
                    <a:pt x="1064583" y="1278691"/>
                  </a:lnTo>
                  <a:lnTo>
                    <a:pt x="1069347" y="1262491"/>
                  </a:lnTo>
                  <a:lnTo>
                    <a:pt x="1074747" y="1246609"/>
                  </a:lnTo>
                  <a:lnTo>
                    <a:pt x="1080783" y="1231361"/>
                  </a:lnTo>
                  <a:lnTo>
                    <a:pt x="1087771" y="1216114"/>
                  </a:lnTo>
                  <a:lnTo>
                    <a:pt x="1095077" y="1201503"/>
                  </a:lnTo>
                  <a:lnTo>
                    <a:pt x="1103336" y="1187526"/>
                  </a:lnTo>
                  <a:lnTo>
                    <a:pt x="1112230" y="1173549"/>
                  </a:lnTo>
                  <a:lnTo>
                    <a:pt x="1121442" y="1160526"/>
                  </a:lnTo>
                  <a:lnTo>
                    <a:pt x="1131606" y="1147185"/>
                  </a:lnTo>
                  <a:lnTo>
                    <a:pt x="1142407" y="1135432"/>
                  </a:lnTo>
                  <a:lnTo>
                    <a:pt x="1153524" y="1123361"/>
                  </a:lnTo>
                  <a:lnTo>
                    <a:pt x="1165595" y="1112243"/>
                  </a:lnTo>
                  <a:lnTo>
                    <a:pt x="1177665" y="1101443"/>
                  </a:lnTo>
                  <a:lnTo>
                    <a:pt x="1190689" y="1091279"/>
                  </a:lnTo>
                  <a:lnTo>
                    <a:pt x="1204030" y="1081749"/>
                  </a:lnTo>
                  <a:lnTo>
                    <a:pt x="1218007" y="1073173"/>
                  </a:lnTo>
                  <a:lnTo>
                    <a:pt x="1231983" y="1064914"/>
                  </a:lnTo>
                  <a:lnTo>
                    <a:pt x="1246595" y="1057290"/>
                  </a:lnTo>
                  <a:lnTo>
                    <a:pt x="1261525" y="1050620"/>
                  </a:lnTo>
                  <a:lnTo>
                    <a:pt x="1277089" y="1044584"/>
                  </a:lnTo>
                  <a:lnTo>
                    <a:pt x="1292972" y="1039184"/>
                  </a:lnTo>
                  <a:lnTo>
                    <a:pt x="1309172" y="1034737"/>
                  </a:lnTo>
                  <a:lnTo>
                    <a:pt x="1319052" y="1032267"/>
                  </a:lnTo>
                  <a:lnTo>
                    <a:pt x="1266450" y="490366"/>
                  </a:lnTo>
                  <a:close/>
                  <a:moveTo>
                    <a:pt x="1094286" y="0"/>
                  </a:moveTo>
                  <a:lnTo>
                    <a:pt x="1100957" y="0"/>
                  </a:lnTo>
                  <a:lnTo>
                    <a:pt x="1107627" y="952"/>
                  </a:lnTo>
                  <a:lnTo>
                    <a:pt x="1113980" y="2539"/>
                  </a:lnTo>
                  <a:lnTo>
                    <a:pt x="1120333" y="4761"/>
                  </a:lnTo>
                  <a:lnTo>
                    <a:pt x="1126368" y="7300"/>
                  </a:lnTo>
                  <a:lnTo>
                    <a:pt x="1132086" y="10791"/>
                  </a:lnTo>
                  <a:lnTo>
                    <a:pt x="1137168" y="14600"/>
                  </a:lnTo>
                  <a:lnTo>
                    <a:pt x="1142568" y="18726"/>
                  </a:lnTo>
                  <a:lnTo>
                    <a:pt x="1147015" y="23487"/>
                  </a:lnTo>
                  <a:lnTo>
                    <a:pt x="1151145" y="28882"/>
                  </a:lnTo>
                  <a:lnTo>
                    <a:pt x="1154956" y="34595"/>
                  </a:lnTo>
                  <a:lnTo>
                    <a:pt x="1157815" y="40943"/>
                  </a:lnTo>
                  <a:lnTo>
                    <a:pt x="1160674" y="47291"/>
                  </a:lnTo>
                  <a:lnTo>
                    <a:pt x="1231191" y="266290"/>
                  </a:lnTo>
                  <a:lnTo>
                    <a:pt x="1251203" y="263433"/>
                  </a:lnTo>
                  <a:lnTo>
                    <a:pt x="1271532" y="261211"/>
                  </a:lnTo>
                  <a:lnTo>
                    <a:pt x="1291544" y="258990"/>
                  </a:lnTo>
                  <a:lnTo>
                    <a:pt x="1311873" y="257403"/>
                  </a:lnTo>
                  <a:lnTo>
                    <a:pt x="1332202" y="256133"/>
                  </a:lnTo>
                  <a:lnTo>
                    <a:pt x="1352531" y="255181"/>
                  </a:lnTo>
                  <a:lnTo>
                    <a:pt x="1373178" y="254546"/>
                  </a:lnTo>
                  <a:lnTo>
                    <a:pt x="1393825" y="254546"/>
                  </a:lnTo>
                  <a:lnTo>
                    <a:pt x="1414154" y="254546"/>
                  </a:lnTo>
                  <a:lnTo>
                    <a:pt x="1435119" y="255181"/>
                  </a:lnTo>
                  <a:lnTo>
                    <a:pt x="1455448" y="256133"/>
                  </a:lnTo>
                  <a:lnTo>
                    <a:pt x="1475778" y="257403"/>
                  </a:lnTo>
                  <a:lnTo>
                    <a:pt x="1496107" y="258990"/>
                  </a:lnTo>
                  <a:lnTo>
                    <a:pt x="1515801" y="261211"/>
                  </a:lnTo>
                  <a:lnTo>
                    <a:pt x="1536130" y="263433"/>
                  </a:lnTo>
                  <a:lnTo>
                    <a:pt x="1556142" y="266290"/>
                  </a:lnTo>
                  <a:lnTo>
                    <a:pt x="1627294" y="47291"/>
                  </a:lnTo>
                  <a:lnTo>
                    <a:pt x="1629835" y="40626"/>
                  </a:lnTo>
                  <a:lnTo>
                    <a:pt x="1633012" y="34595"/>
                  </a:lnTo>
                  <a:lnTo>
                    <a:pt x="1636823" y="28882"/>
                  </a:lnTo>
                  <a:lnTo>
                    <a:pt x="1640953" y="23487"/>
                  </a:lnTo>
                  <a:lnTo>
                    <a:pt x="1645400" y="18726"/>
                  </a:lnTo>
                  <a:lnTo>
                    <a:pt x="1650164" y="14600"/>
                  </a:lnTo>
                  <a:lnTo>
                    <a:pt x="1655882" y="10474"/>
                  </a:lnTo>
                  <a:lnTo>
                    <a:pt x="1661600" y="7300"/>
                  </a:lnTo>
                  <a:lnTo>
                    <a:pt x="1667635" y="4761"/>
                  </a:lnTo>
                  <a:lnTo>
                    <a:pt x="1673670" y="2539"/>
                  </a:lnTo>
                  <a:lnTo>
                    <a:pt x="1680023" y="952"/>
                  </a:lnTo>
                  <a:lnTo>
                    <a:pt x="1686694" y="0"/>
                  </a:lnTo>
                  <a:lnTo>
                    <a:pt x="1693682" y="0"/>
                  </a:lnTo>
                  <a:lnTo>
                    <a:pt x="1700352" y="317"/>
                  </a:lnTo>
                  <a:lnTo>
                    <a:pt x="1707023" y="1270"/>
                  </a:lnTo>
                  <a:lnTo>
                    <a:pt x="1714011" y="2857"/>
                  </a:lnTo>
                  <a:lnTo>
                    <a:pt x="1934774" y="75221"/>
                  </a:lnTo>
                  <a:lnTo>
                    <a:pt x="1941762" y="77443"/>
                  </a:lnTo>
                  <a:lnTo>
                    <a:pt x="1947798" y="80617"/>
                  </a:lnTo>
                  <a:lnTo>
                    <a:pt x="1953833" y="84108"/>
                  </a:lnTo>
                  <a:lnTo>
                    <a:pt x="1958915" y="88234"/>
                  </a:lnTo>
                  <a:lnTo>
                    <a:pt x="1963997" y="93312"/>
                  </a:lnTo>
                  <a:lnTo>
                    <a:pt x="1968127" y="98073"/>
                  </a:lnTo>
                  <a:lnTo>
                    <a:pt x="1971621" y="103469"/>
                  </a:lnTo>
                  <a:lnTo>
                    <a:pt x="1975115" y="108864"/>
                  </a:lnTo>
                  <a:lnTo>
                    <a:pt x="1977656" y="114895"/>
                  </a:lnTo>
                  <a:lnTo>
                    <a:pt x="1980197" y="121243"/>
                  </a:lnTo>
                  <a:lnTo>
                    <a:pt x="1981468" y="127908"/>
                  </a:lnTo>
                  <a:lnTo>
                    <a:pt x="1982421" y="134573"/>
                  </a:lnTo>
                  <a:lnTo>
                    <a:pt x="1982738" y="141238"/>
                  </a:lnTo>
                  <a:lnTo>
                    <a:pt x="1981786" y="148221"/>
                  </a:lnTo>
                  <a:lnTo>
                    <a:pt x="1980833" y="154886"/>
                  </a:lnTo>
                  <a:lnTo>
                    <a:pt x="1979244" y="161551"/>
                  </a:lnTo>
                  <a:lnTo>
                    <a:pt x="1907774" y="380550"/>
                  </a:lnTo>
                  <a:lnTo>
                    <a:pt x="1925880" y="390389"/>
                  </a:lnTo>
                  <a:lnTo>
                    <a:pt x="1943986" y="400228"/>
                  </a:lnTo>
                  <a:lnTo>
                    <a:pt x="1961456" y="410702"/>
                  </a:lnTo>
                  <a:lnTo>
                    <a:pt x="1978927" y="421175"/>
                  </a:lnTo>
                  <a:lnTo>
                    <a:pt x="1996397" y="431967"/>
                  </a:lnTo>
                  <a:lnTo>
                    <a:pt x="2013232" y="443393"/>
                  </a:lnTo>
                  <a:lnTo>
                    <a:pt x="2029750" y="454501"/>
                  </a:lnTo>
                  <a:lnTo>
                    <a:pt x="2046585" y="466562"/>
                  </a:lnTo>
                  <a:lnTo>
                    <a:pt x="2062785" y="478623"/>
                  </a:lnTo>
                  <a:lnTo>
                    <a:pt x="2078985" y="491001"/>
                  </a:lnTo>
                  <a:lnTo>
                    <a:pt x="2094867" y="503697"/>
                  </a:lnTo>
                  <a:lnTo>
                    <a:pt x="2110432" y="516709"/>
                  </a:lnTo>
                  <a:lnTo>
                    <a:pt x="2125679" y="529723"/>
                  </a:lnTo>
                  <a:lnTo>
                    <a:pt x="2140925" y="543370"/>
                  </a:lnTo>
                  <a:lnTo>
                    <a:pt x="2155855" y="557335"/>
                  </a:lnTo>
                  <a:lnTo>
                    <a:pt x="2170466" y="571301"/>
                  </a:lnTo>
                  <a:lnTo>
                    <a:pt x="2357242" y="435775"/>
                  </a:lnTo>
                  <a:lnTo>
                    <a:pt x="2362959" y="431967"/>
                  </a:lnTo>
                  <a:lnTo>
                    <a:pt x="2369312" y="428793"/>
                  </a:lnTo>
                  <a:lnTo>
                    <a:pt x="2375347" y="426571"/>
                  </a:lnTo>
                  <a:lnTo>
                    <a:pt x="2382018" y="424667"/>
                  </a:lnTo>
                  <a:lnTo>
                    <a:pt x="2388371" y="423397"/>
                  </a:lnTo>
                  <a:lnTo>
                    <a:pt x="2395041" y="422762"/>
                  </a:lnTo>
                  <a:lnTo>
                    <a:pt x="2401712" y="422762"/>
                  </a:lnTo>
                  <a:lnTo>
                    <a:pt x="2408065" y="423397"/>
                  </a:lnTo>
                  <a:lnTo>
                    <a:pt x="2414418" y="424984"/>
                  </a:lnTo>
                  <a:lnTo>
                    <a:pt x="2420770" y="426888"/>
                  </a:lnTo>
                  <a:lnTo>
                    <a:pt x="2426806" y="429428"/>
                  </a:lnTo>
                  <a:lnTo>
                    <a:pt x="2432841" y="432601"/>
                  </a:lnTo>
                  <a:lnTo>
                    <a:pt x="2438559" y="436093"/>
                  </a:lnTo>
                  <a:lnTo>
                    <a:pt x="2443959" y="440854"/>
                  </a:lnTo>
                  <a:lnTo>
                    <a:pt x="2448406" y="445614"/>
                  </a:lnTo>
                  <a:lnTo>
                    <a:pt x="2452853" y="451327"/>
                  </a:lnTo>
                  <a:lnTo>
                    <a:pt x="2589757" y="638904"/>
                  </a:lnTo>
                  <a:lnTo>
                    <a:pt x="2593569" y="644935"/>
                  </a:lnTo>
                  <a:lnTo>
                    <a:pt x="2596746" y="650965"/>
                  </a:lnTo>
                  <a:lnTo>
                    <a:pt x="2599287" y="657313"/>
                  </a:lnTo>
                  <a:lnTo>
                    <a:pt x="2601193" y="663661"/>
                  </a:lnTo>
                  <a:lnTo>
                    <a:pt x="2602463" y="670326"/>
                  </a:lnTo>
                  <a:lnTo>
                    <a:pt x="2602781" y="676991"/>
                  </a:lnTo>
                  <a:lnTo>
                    <a:pt x="2602781" y="683656"/>
                  </a:lnTo>
                  <a:lnTo>
                    <a:pt x="2601828" y="690004"/>
                  </a:lnTo>
                  <a:lnTo>
                    <a:pt x="2600557" y="696352"/>
                  </a:lnTo>
                  <a:lnTo>
                    <a:pt x="2598652" y="703017"/>
                  </a:lnTo>
                  <a:lnTo>
                    <a:pt x="2596428" y="709047"/>
                  </a:lnTo>
                  <a:lnTo>
                    <a:pt x="2592934" y="715078"/>
                  </a:lnTo>
                  <a:lnTo>
                    <a:pt x="2589122" y="720473"/>
                  </a:lnTo>
                  <a:lnTo>
                    <a:pt x="2584993" y="725869"/>
                  </a:lnTo>
                  <a:lnTo>
                    <a:pt x="2580228" y="730630"/>
                  </a:lnTo>
                  <a:lnTo>
                    <a:pt x="2574828" y="734756"/>
                  </a:lnTo>
                  <a:lnTo>
                    <a:pt x="2388053" y="870281"/>
                  </a:lnTo>
                  <a:lnTo>
                    <a:pt x="2396629" y="888372"/>
                  </a:lnTo>
                  <a:lnTo>
                    <a:pt x="2405524" y="906781"/>
                  </a:lnTo>
                  <a:lnTo>
                    <a:pt x="2413465" y="925189"/>
                  </a:lnTo>
                  <a:lnTo>
                    <a:pt x="2421088" y="943598"/>
                  </a:lnTo>
                  <a:lnTo>
                    <a:pt x="2428712" y="962324"/>
                  </a:lnTo>
                  <a:lnTo>
                    <a:pt x="2436017" y="981367"/>
                  </a:lnTo>
                  <a:lnTo>
                    <a:pt x="2442688" y="1000411"/>
                  </a:lnTo>
                  <a:lnTo>
                    <a:pt x="2449041" y="1019454"/>
                  </a:lnTo>
                  <a:lnTo>
                    <a:pt x="2455394" y="1039132"/>
                  </a:lnTo>
                  <a:lnTo>
                    <a:pt x="2461111" y="1058810"/>
                  </a:lnTo>
                  <a:lnTo>
                    <a:pt x="2466829" y="1078171"/>
                  </a:lnTo>
                  <a:lnTo>
                    <a:pt x="2471594" y="1098167"/>
                  </a:lnTo>
                  <a:lnTo>
                    <a:pt x="2476676" y="1118162"/>
                  </a:lnTo>
                  <a:lnTo>
                    <a:pt x="2480805" y="1138158"/>
                  </a:lnTo>
                  <a:lnTo>
                    <a:pt x="2484935" y="1158470"/>
                  </a:lnTo>
                  <a:lnTo>
                    <a:pt x="2488746" y="1178783"/>
                  </a:lnTo>
                  <a:lnTo>
                    <a:pt x="2718721" y="1178783"/>
                  </a:lnTo>
                  <a:lnTo>
                    <a:pt x="2725709" y="1179101"/>
                  </a:lnTo>
                  <a:lnTo>
                    <a:pt x="2732698" y="1180370"/>
                  </a:lnTo>
                  <a:lnTo>
                    <a:pt x="2739368" y="1181640"/>
                  </a:lnTo>
                  <a:lnTo>
                    <a:pt x="2745403" y="1184496"/>
                  </a:lnTo>
                  <a:lnTo>
                    <a:pt x="2751439" y="1187035"/>
                  </a:lnTo>
                  <a:lnTo>
                    <a:pt x="2757156" y="1190527"/>
                  </a:lnTo>
                  <a:lnTo>
                    <a:pt x="2762239" y="1194653"/>
                  </a:lnTo>
                  <a:lnTo>
                    <a:pt x="2767321" y="1199096"/>
                  </a:lnTo>
                  <a:lnTo>
                    <a:pt x="2771768" y="1203857"/>
                  </a:lnTo>
                  <a:lnTo>
                    <a:pt x="2775897" y="1209253"/>
                  </a:lnTo>
                  <a:lnTo>
                    <a:pt x="2779391" y="1214966"/>
                  </a:lnTo>
                  <a:lnTo>
                    <a:pt x="2782250" y="1220361"/>
                  </a:lnTo>
                  <a:lnTo>
                    <a:pt x="2784474" y="1226709"/>
                  </a:lnTo>
                  <a:lnTo>
                    <a:pt x="2786062" y="1233692"/>
                  </a:lnTo>
                  <a:lnTo>
                    <a:pt x="2787015" y="1240357"/>
                  </a:lnTo>
                  <a:lnTo>
                    <a:pt x="2787650" y="1247022"/>
                  </a:lnTo>
                  <a:lnTo>
                    <a:pt x="2787650" y="1479986"/>
                  </a:lnTo>
                  <a:lnTo>
                    <a:pt x="2787015" y="1486651"/>
                  </a:lnTo>
                  <a:lnTo>
                    <a:pt x="2786380" y="1493951"/>
                  </a:lnTo>
                  <a:lnTo>
                    <a:pt x="2784474" y="1500299"/>
                  </a:lnTo>
                  <a:lnTo>
                    <a:pt x="2782250" y="1506646"/>
                  </a:lnTo>
                  <a:lnTo>
                    <a:pt x="2779391" y="1512677"/>
                  </a:lnTo>
                  <a:lnTo>
                    <a:pt x="2775897" y="1518390"/>
                  </a:lnTo>
                  <a:lnTo>
                    <a:pt x="2771768" y="1523785"/>
                  </a:lnTo>
                  <a:lnTo>
                    <a:pt x="2767639" y="1528546"/>
                  </a:lnTo>
                  <a:lnTo>
                    <a:pt x="2762556" y="1532672"/>
                  </a:lnTo>
                  <a:lnTo>
                    <a:pt x="2757156" y="1536798"/>
                  </a:lnTo>
                  <a:lnTo>
                    <a:pt x="2751439" y="1540290"/>
                  </a:lnTo>
                  <a:lnTo>
                    <a:pt x="2745403" y="1543146"/>
                  </a:lnTo>
                  <a:lnTo>
                    <a:pt x="2739368" y="1545368"/>
                  </a:lnTo>
                  <a:lnTo>
                    <a:pt x="2732698" y="1546955"/>
                  </a:lnTo>
                  <a:lnTo>
                    <a:pt x="2725709" y="1548224"/>
                  </a:lnTo>
                  <a:lnTo>
                    <a:pt x="2719039" y="1548542"/>
                  </a:lnTo>
                  <a:lnTo>
                    <a:pt x="2488746" y="1548542"/>
                  </a:lnTo>
                  <a:lnTo>
                    <a:pt x="2484935" y="1568855"/>
                  </a:lnTo>
                  <a:lnTo>
                    <a:pt x="2480805" y="1589168"/>
                  </a:lnTo>
                  <a:lnTo>
                    <a:pt x="2476676" y="1609163"/>
                  </a:lnTo>
                  <a:lnTo>
                    <a:pt x="2471594" y="1629476"/>
                  </a:lnTo>
                  <a:lnTo>
                    <a:pt x="2466829" y="1648837"/>
                  </a:lnTo>
                  <a:lnTo>
                    <a:pt x="2461111" y="1668832"/>
                  </a:lnTo>
                  <a:lnTo>
                    <a:pt x="2455394" y="1688510"/>
                  </a:lnTo>
                  <a:lnTo>
                    <a:pt x="2449041" y="1707554"/>
                  </a:lnTo>
                  <a:lnTo>
                    <a:pt x="2442688" y="1726914"/>
                  </a:lnTo>
                  <a:lnTo>
                    <a:pt x="2436017" y="1745958"/>
                  </a:lnTo>
                  <a:lnTo>
                    <a:pt x="2428712" y="1764684"/>
                  </a:lnTo>
                  <a:lnTo>
                    <a:pt x="2421088" y="1783410"/>
                  </a:lnTo>
                  <a:lnTo>
                    <a:pt x="2413465" y="1802453"/>
                  </a:lnTo>
                  <a:lnTo>
                    <a:pt x="2405524" y="1820862"/>
                  </a:lnTo>
                  <a:lnTo>
                    <a:pt x="2396629" y="1838953"/>
                  </a:lnTo>
                  <a:lnTo>
                    <a:pt x="2388053" y="1857044"/>
                  </a:lnTo>
                  <a:lnTo>
                    <a:pt x="2574828" y="1992252"/>
                  </a:lnTo>
                  <a:lnTo>
                    <a:pt x="2580228" y="1996378"/>
                  </a:lnTo>
                  <a:lnTo>
                    <a:pt x="2584993" y="2001456"/>
                  </a:lnTo>
                  <a:lnTo>
                    <a:pt x="2589122" y="2006534"/>
                  </a:lnTo>
                  <a:lnTo>
                    <a:pt x="2592934" y="2012247"/>
                  </a:lnTo>
                  <a:lnTo>
                    <a:pt x="2596428" y="2018278"/>
                  </a:lnTo>
                  <a:lnTo>
                    <a:pt x="2598652" y="2024308"/>
                  </a:lnTo>
                  <a:lnTo>
                    <a:pt x="2600557" y="2030656"/>
                  </a:lnTo>
                  <a:lnTo>
                    <a:pt x="2601828" y="2037004"/>
                  </a:lnTo>
                  <a:lnTo>
                    <a:pt x="2602781" y="2043352"/>
                  </a:lnTo>
                  <a:lnTo>
                    <a:pt x="2602781" y="2050334"/>
                  </a:lnTo>
                  <a:lnTo>
                    <a:pt x="2602463" y="2056682"/>
                  </a:lnTo>
                  <a:lnTo>
                    <a:pt x="2601193" y="2063347"/>
                  </a:lnTo>
                  <a:lnTo>
                    <a:pt x="2599287" y="2069695"/>
                  </a:lnTo>
                  <a:lnTo>
                    <a:pt x="2596746" y="2076360"/>
                  </a:lnTo>
                  <a:lnTo>
                    <a:pt x="2593569" y="2082073"/>
                  </a:lnTo>
                  <a:lnTo>
                    <a:pt x="2589757" y="2087786"/>
                  </a:lnTo>
                  <a:lnTo>
                    <a:pt x="2452853" y="2276315"/>
                  </a:lnTo>
                  <a:lnTo>
                    <a:pt x="2448406" y="2281711"/>
                  </a:lnTo>
                  <a:lnTo>
                    <a:pt x="2443959" y="2286472"/>
                  </a:lnTo>
                  <a:lnTo>
                    <a:pt x="2438559" y="2290915"/>
                  </a:lnTo>
                  <a:lnTo>
                    <a:pt x="2432841" y="2294406"/>
                  </a:lnTo>
                  <a:lnTo>
                    <a:pt x="2426806" y="2297898"/>
                  </a:lnTo>
                  <a:lnTo>
                    <a:pt x="2420770" y="2300437"/>
                  </a:lnTo>
                  <a:lnTo>
                    <a:pt x="2414418" y="2302341"/>
                  </a:lnTo>
                  <a:lnTo>
                    <a:pt x="2408065" y="2303293"/>
                  </a:lnTo>
                  <a:lnTo>
                    <a:pt x="2401712" y="2304245"/>
                  </a:lnTo>
                  <a:lnTo>
                    <a:pt x="2395041" y="2304563"/>
                  </a:lnTo>
                  <a:lnTo>
                    <a:pt x="2388371" y="2303611"/>
                  </a:lnTo>
                  <a:lnTo>
                    <a:pt x="2381700" y="2302658"/>
                  </a:lnTo>
                  <a:lnTo>
                    <a:pt x="2375347" y="2300754"/>
                  </a:lnTo>
                  <a:lnTo>
                    <a:pt x="2368994" y="2298532"/>
                  </a:lnTo>
                  <a:lnTo>
                    <a:pt x="2362959" y="2295041"/>
                  </a:lnTo>
                  <a:lnTo>
                    <a:pt x="2357242" y="2291232"/>
                  </a:lnTo>
                  <a:lnTo>
                    <a:pt x="2170466" y="2156025"/>
                  </a:lnTo>
                  <a:lnTo>
                    <a:pt x="2155855" y="2170307"/>
                  </a:lnTo>
                  <a:lnTo>
                    <a:pt x="2140925" y="2183638"/>
                  </a:lnTo>
                  <a:lnTo>
                    <a:pt x="2125679" y="2197285"/>
                  </a:lnTo>
                  <a:lnTo>
                    <a:pt x="2110432" y="2210616"/>
                  </a:lnTo>
                  <a:lnTo>
                    <a:pt x="2094867" y="2223629"/>
                  </a:lnTo>
                  <a:lnTo>
                    <a:pt x="2078985" y="2236007"/>
                  </a:lnTo>
                  <a:lnTo>
                    <a:pt x="2062785" y="2248385"/>
                  </a:lnTo>
                  <a:lnTo>
                    <a:pt x="2046585" y="2260446"/>
                  </a:lnTo>
                  <a:lnTo>
                    <a:pt x="2030068" y="2272506"/>
                  </a:lnTo>
                  <a:lnTo>
                    <a:pt x="2013232" y="2283932"/>
                  </a:lnTo>
                  <a:lnTo>
                    <a:pt x="1996397" y="2295041"/>
                  </a:lnTo>
                  <a:lnTo>
                    <a:pt x="1978927" y="2306150"/>
                  </a:lnTo>
                  <a:lnTo>
                    <a:pt x="1961456" y="2316624"/>
                  </a:lnTo>
                  <a:lnTo>
                    <a:pt x="1943986" y="2327097"/>
                  </a:lnTo>
                  <a:lnTo>
                    <a:pt x="1925880" y="2336936"/>
                  </a:lnTo>
                  <a:lnTo>
                    <a:pt x="1907774" y="2346776"/>
                  </a:lnTo>
                  <a:lnTo>
                    <a:pt x="1979244" y="2565457"/>
                  </a:lnTo>
                  <a:lnTo>
                    <a:pt x="1980833" y="2572439"/>
                  </a:lnTo>
                  <a:lnTo>
                    <a:pt x="1981786" y="2579422"/>
                  </a:lnTo>
                  <a:lnTo>
                    <a:pt x="1982738" y="2586404"/>
                  </a:lnTo>
                  <a:lnTo>
                    <a:pt x="1982421" y="2592752"/>
                  </a:lnTo>
                  <a:lnTo>
                    <a:pt x="1981468" y="2599417"/>
                  </a:lnTo>
                  <a:lnTo>
                    <a:pt x="1980197" y="2605765"/>
                  </a:lnTo>
                  <a:lnTo>
                    <a:pt x="1977656" y="2612113"/>
                  </a:lnTo>
                  <a:lnTo>
                    <a:pt x="1975115" y="2618143"/>
                  </a:lnTo>
                  <a:lnTo>
                    <a:pt x="1971621" y="2623856"/>
                  </a:lnTo>
                  <a:lnTo>
                    <a:pt x="1968127" y="2629252"/>
                  </a:lnTo>
                  <a:lnTo>
                    <a:pt x="1963997" y="2634013"/>
                  </a:lnTo>
                  <a:lnTo>
                    <a:pt x="1958915" y="2638774"/>
                  </a:lnTo>
                  <a:lnTo>
                    <a:pt x="1953833" y="2642900"/>
                  </a:lnTo>
                  <a:lnTo>
                    <a:pt x="1948115" y="2646391"/>
                  </a:lnTo>
                  <a:lnTo>
                    <a:pt x="1941762" y="2649565"/>
                  </a:lnTo>
                  <a:lnTo>
                    <a:pt x="1935409" y="2652104"/>
                  </a:lnTo>
                  <a:lnTo>
                    <a:pt x="1714011" y="2724151"/>
                  </a:lnTo>
                  <a:lnTo>
                    <a:pt x="1707023" y="2725738"/>
                  </a:lnTo>
                  <a:lnTo>
                    <a:pt x="1700352" y="2727008"/>
                  </a:lnTo>
                  <a:lnTo>
                    <a:pt x="1693682" y="2727325"/>
                  </a:lnTo>
                  <a:lnTo>
                    <a:pt x="1686694" y="2727325"/>
                  </a:lnTo>
                  <a:lnTo>
                    <a:pt x="1680023" y="2726056"/>
                  </a:lnTo>
                  <a:lnTo>
                    <a:pt x="1673670" y="2724786"/>
                  </a:lnTo>
                  <a:lnTo>
                    <a:pt x="1667635" y="2722564"/>
                  </a:lnTo>
                  <a:lnTo>
                    <a:pt x="1661600" y="2719708"/>
                  </a:lnTo>
                  <a:lnTo>
                    <a:pt x="1655564" y="2716851"/>
                  </a:lnTo>
                  <a:lnTo>
                    <a:pt x="1650164" y="2712725"/>
                  </a:lnTo>
                  <a:lnTo>
                    <a:pt x="1645400" y="2708599"/>
                  </a:lnTo>
                  <a:lnTo>
                    <a:pt x="1640953" y="2703521"/>
                  </a:lnTo>
                  <a:lnTo>
                    <a:pt x="1636823" y="2698443"/>
                  </a:lnTo>
                  <a:lnTo>
                    <a:pt x="1633012" y="2692730"/>
                  </a:lnTo>
                  <a:lnTo>
                    <a:pt x="1629835" y="2686382"/>
                  </a:lnTo>
                  <a:lnTo>
                    <a:pt x="1627294" y="2680034"/>
                  </a:lnTo>
                  <a:lnTo>
                    <a:pt x="1556142" y="2460718"/>
                  </a:lnTo>
                  <a:lnTo>
                    <a:pt x="1536130" y="2463575"/>
                  </a:lnTo>
                  <a:lnTo>
                    <a:pt x="1516436" y="2465796"/>
                  </a:lnTo>
                  <a:lnTo>
                    <a:pt x="1496107" y="2467701"/>
                  </a:lnTo>
                  <a:lnTo>
                    <a:pt x="1475778" y="2469605"/>
                  </a:lnTo>
                  <a:lnTo>
                    <a:pt x="1455448" y="2470875"/>
                  </a:lnTo>
                  <a:lnTo>
                    <a:pt x="1435119" y="2471827"/>
                  </a:lnTo>
                  <a:lnTo>
                    <a:pt x="1414154" y="2472144"/>
                  </a:lnTo>
                  <a:lnTo>
                    <a:pt x="1393825" y="2472779"/>
                  </a:lnTo>
                  <a:lnTo>
                    <a:pt x="1373178" y="2472144"/>
                  </a:lnTo>
                  <a:lnTo>
                    <a:pt x="1352531" y="2471827"/>
                  </a:lnTo>
                  <a:lnTo>
                    <a:pt x="1332202" y="2470875"/>
                  </a:lnTo>
                  <a:lnTo>
                    <a:pt x="1311873" y="2469605"/>
                  </a:lnTo>
                  <a:lnTo>
                    <a:pt x="1291544" y="2467701"/>
                  </a:lnTo>
                  <a:lnTo>
                    <a:pt x="1271532" y="2465796"/>
                  </a:lnTo>
                  <a:lnTo>
                    <a:pt x="1251203" y="2463575"/>
                  </a:lnTo>
                  <a:lnTo>
                    <a:pt x="1231191" y="2460718"/>
                  </a:lnTo>
                  <a:lnTo>
                    <a:pt x="1160674" y="2680034"/>
                  </a:lnTo>
                  <a:lnTo>
                    <a:pt x="1157815" y="2686699"/>
                  </a:lnTo>
                  <a:lnTo>
                    <a:pt x="1154956" y="2692730"/>
                  </a:lnTo>
                  <a:lnTo>
                    <a:pt x="1151145" y="2698443"/>
                  </a:lnTo>
                  <a:lnTo>
                    <a:pt x="1147015" y="2703521"/>
                  </a:lnTo>
                  <a:lnTo>
                    <a:pt x="1142568" y="2708599"/>
                  </a:lnTo>
                  <a:lnTo>
                    <a:pt x="1137168" y="2712725"/>
                  </a:lnTo>
                  <a:lnTo>
                    <a:pt x="1132086" y="2716851"/>
                  </a:lnTo>
                  <a:lnTo>
                    <a:pt x="1126368" y="2719708"/>
                  </a:lnTo>
                  <a:lnTo>
                    <a:pt x="1120333" y="2722564"/>
                  </a:lnTo>
                  <a:lnTo>
                    <a:pt x="1113980" y="2724786"/>
                  </a:lnTo>
                  <a:lnTo>
                    <a:pt x="1107627" y="2726056"/>
                  </a:lnTo>
                  <a:lnTo>
                    <a:pt x="1100639" y="2727325"/>
                  </a:lnTo>
                  <a:lnTo>
                    <a:pt x="1094286" y="2727325"/>
                  </a:lnTo>
                  <a:lnTo>
                    <a:pt x="1087616" y="2727008"/>
                  </a:lnTo>
                  <a:lnTo>
                    <a:pt x="1080628" y="2725738"/>
                  </a:lnTo>
                  <a:lnTo>
                    <a:pt x="1073639" y="2723834"/>
                  </a:lnTo>
                  <a:lnTo>
                    <a:pt x="852558" y="2652104"/>
                  </a:lnTo>
                  <a:lnTo>
                    <a:pt x="845888" y="2649565"/>
                  </a:lnTo>
                  <a:lnTo>
                    <a:pt x="839852" y="2646391"/>
                  </a:lnTo>
                  <a:lnTo>
                    <a:pt x="834135" y="2642900"/>
                  </a:lnTo>
                  <a:lnTo>
                    <a:pt x="829052" y="2638774"/>
                  </a:lnTo>
                  <a:lnTo>
                    <a:pt x="823970" y="2634013"/>
                  </a:lnTo>
                  <a:lnTo>
                    <a:pt x="819523" y="2629252"/>
                  </a:lnTo>
                  <a:lnTo>
                    <a:pt x="815711" y="2623856"/>
                  </a:lnTo>
                  <a:lnTo>
                    <a:pt x="812853" y="2618143"/>
                  </a:lnTo>
                  <a:lnTo>
                    <a:pt x="809676" y="2612113"/>
                  </a:lnTo>
                  <a:lnTo>
                    <a:pt x="807770" y="2605765"/>
                  </a:lnTo>
                  <a:lnTo>
                    <a:pt x="806182" y="2599417"/>
                  </a:lnTo>
                  <a:lnTo>
                    <a:pt x="805229" y="2592752"/>
                  </a:lnTo>
                  <a:lnTo>
                    <a:pt x="805229" y="2586404"/>
                  </a:lnTo>
                  <a:lnTo>
                    <a:pt x="805547" y="2579422"/>
                  </a:lnTo>
                  <a:lnTo>
                    <a:pt x="806817" y="2572439"/>
                  </a:lnTo>
                  <a:lnTo>
                    <a:pt x="808088" y="2565457"/>
                  </a:lnTo>
                  <a:lnTo>
                    <a:pt x="879876" y="2346776"/>
                  </a:lnTo>
                  <a:lnTo>
                    <a:pt x="861770" y="2336936"/>
                  </a:lnTo>
                  <a:lnTo>
                    <a:pt x="843982" y="2327097"/>
                  </a:lnTo>
                  <a:lnTo>
                    <a:pt x="826194" y="2316624"/>
                  </a:lnTo>
                  <a:lnTo>
                    <a:pt x="808723" y="2306150"/>
                  </a:lnTo>
                  <a:lnTo>
                    <a:pt x="791570" y="2295041"/>
                  </a:lnTo>
                  <a:lnTo>
                    <a:pt x="774418" y="2283932"/>
                  </a:lnTo>
                  <a:lnTo>
                    <a:pt x="757900" y="2272506"/>
                  </a:lnTo>
                  <a:lnTo>
                    <a:pt x="741065" y="2260446"/>
                  </a:lnTo>
                  <a:lnTo>
                    <a:pt x="724547" y="2248385"/>
                  </a:lnTo>
                  <a:lnTo>
                    <a:pt x="708665" y="2236007"/>
                  </a:lnTo>
                  <a:lnTo>
                    <a:pt x="692783" y="2223311"/>
                  </a:lnTo>
                  <a:lnTo>
                    <a:pt x="677218" y="2210616"/>
                  </a:lnTo>
                  <a:lnTo>
                    <a:pt x="661654" y="2197285"/>
                  </a:lnTo>
                  <a:lnTo>
                    <a:pt x="646724" y="2183638"/>
                  </a:lnTo>
                  <a:lnTo>
                    <a:pt x="631795" y="2169990"/>
                  </a:lnTo>
                  <a:lnTo>
                    <a:pt x="616866" y="2155707"/>
                  </a:lnTo>
                  <a:lnTo>
                    <a:pt x="430726" y="2291232"/>
                  </a:lnTo>
                  <a:lnTo>
                    <a:pt x="424691" y="2295041"/>
                  </a:lnTo>
                  <a:lnTo>
                    <a:pt x="418655" y="2298532"/>
                  </a:lnTo>
                  <a:lnTo>
                    <a:pt x="412303" y="2300754"/>
                  </a:lnTo>
                  <a:lnTo>
                    <a:pt x="405632" y="2302658"/>
                  </a:lnTo>
                  <a:lnTo>
                    <a:pt x="399279" y="2303611"/>
                  </a:lnTo>
                  <a:lnTo>
                    <a:pt x="392609" y="2304563"/>
                  </a:lnTo>
                  <a:lnTo>
                    <a:pt x="385938" y="2304563"/>
                  </a:lnTo>
                  <a:lnTo>
                    <a:pt x="379585" y="2303611"/>
                  </a:lnTo>
                  <a:lnTo>
                    <a:pt x="372915" y="2302341"/>
                  </a:lnTo>
                  <a:lnTo>
                    <a:pt x="366562" y="2300437"/>
                  </a:lnTo>
                  <a:lnTo>
                    <a:pt x="360527" y="2297898"/>
                  </a:lnTo>
                  <a:lnTo>
                    <a:pt x="354491" y="2294724"/>
                  </a:lnTo>
                  <a:lnTo>
                    <a:pt x="349409" y="2290915"/>
                  </a:lnTo>
                  <a:lnTo>
                    <a:pt x="344009" y="2286472"/>
                  </a:lnTo>
                  <a:lnTo>
                    <a:pt x="339244" y="2281711"/>
                  </a:lnTo>
                  <a:lnTo>
                    <a:pt x="334797" y="2276315"/>
                  </a:lnTo>
                  <a:lnTo>
                    <a:pt x="197575" y="2087786"/>
                  </a:lnTo>
                  <a:lnTo>
                    <a:pt x="193763" y="2082073"/>
                  </a:lnTo>
                  <a:lnTo>
                    <a:pt x="190904" y="2076360"/>
                  </a:lnTo>
                  <a:lnTo>
                    <a:pt x="188363" y="2069695"/>
                  </a:lnTo>
                  <a:lnTo>
                    <a:pt x="186457" y="2063347"/>
                  </a:lnTo>
                  <a:lnTo>
                    <a:pt x="185187" y="2056682"/>
                  </a:lnTo>
                  <a:lnTo>
                    <a:pt x="184869" y="2050334"/>
                  </a:lnTo>
                  <a:lnTo>
                    <a:pt x="184869" y="2043352"/>
                  </a:lnTo>
                  <a:lnTo>
                    <a:pt x="185504" y="2037004"/>
                  </a:lnTo>
                  <a:lnTo>
                    <a:pt x="187092" y="2030656"/>
                  </a:lnTo>
                  <a:lnTo>
                    <a:pt x="188998" y="2024308"/>
                  </a:lnTo>
                  <a:lnTo>
                    <a:pt x="191540" y="2018278"/>
                  </a:lnTo>
                  <a:lnTo>
                    <a:pt x="194716" y="2012247"/>
                  </a:lnTo>
                  <a:lnTo>
                    <a:pt x="198528" y="2006534"/>
                  </a:lnTo>
                  <a:lnTo>
                    <a:pt x="202657" y="2001456"/>
                  </a:lnTo>
                  <a:lnTo>
                    <a:pt x="207422" y="1996695"/>
                  </a:lnTo>
                  <a:lnTo>
                    <a:pt x="213139" y="1992252"/>
                  </a:lnTo>
                  <a:lnTo>
                    <a:pt x="399279" y="1857044"/>
                  </a:lnTo>
                  <a:lnTo>
                    <a:pt x="390703" y="1838953"/>
                  </a:lnTo>
                  <a:lnTo>
                    <a:pt x="382444" y="1820544"/>
                  </a:lnTo>
                  <a:lnTo>
                    <a:pt x="374185" y="1802453"/>
                  </a:lnTo>
                  <a:lnTo>
                    <a:pt x="366244" y="1783410"/>
                  </a:lnTo>
                  <a:lnTo>
                    <a:pt x="358621" y="1764684"/>
                  </a:lnTo>
                  <a:lnTo>
                    <a:pt x="351632" y="1745958"/>
                  </a:lnTo>
                  <a:lnTo>
                    <a:pt x="344962" y="1726914"/>
                  </a:lnTo>
                  <a:lnTo>
                    <a:pt x="338291" y="1707554"/>
                  </a:lnTo>
                  <a:lnTo>
                    <a:pt x="332256" y="1688510"/>
                  </a:lnTo>
                  <a:lnTo>
                    <a:pt x="326221" y="1668832"/>
                  </a:lnTo>
                  <a:lnTo>
                    <a:pt x="321139" y="1648837"/>
                  </a:lnTo>
                  <a:lnTo>
                    <a:pt x="315739" y="1629476"/>
                  </a:lnTo>
                  <a:lnTo>
                    <a:pt x="311292" y="1609163"/>
                  </a:lnTo>
                  <a:lnTo>
                    <a:pt x="306845" y="1589168"/>
                  </a:lnTo>
                  <a:lnTo>
                    <a:pt x="303033" y="1568855"/>
                  </a:lnTo>
                  <a:lnTo>
                    <a:pt x="299221" y="1548542"/>
                  </a:lnTo>
                  <a:lnTo>
                    <a:pt x="68929" y="1548542"/>
                  </a:lnTo>
                  <a:lnTo>
                    <a:pt x="61623" y="1548224"/>
                  </a:lnTo>
                  <a:lnTo>
                    <a:pt x="54952" y="1546955"/>
                  </a:lnTo>
                  <a:lnTo>
                    <a:pt x="48282" y="1545368"/>
                  </a:lnTo>
                  <a:lnTo>
                    <a:pt x="41929" y="1543146"/>
                  </a:lnTo>
                  <a:lnTo>
                    <a:pt x="36211" y="1540290"/>
                  </a:lnTo>
                  <a:lnTo>
                    <a:pt x="30494" y="1536798"/>
                  </a:lnTo>
                  <a:lnTo>
                    <a:pt x="24776" y="1532672"/>
                  </a:lnTo>
                  <a:lnTo>
                    <a:pt x="20329" y="1528546"/>
                  </a:lnTo>
                  <a:lnTo>
                    <a:pt x="15882" y="1523785"/>
                  </a:lnTo>
                  <a:lnTo>
                    <a:pt x="11753" y="1518390"/>
                  </a:lnTo>
                  <a:lnTo>
                    <a:pt x="8259" y="1512677"/>
                  </a:lnTo>
                  <a:lnTo>
                    <a:pt x="5400" y="1506646"/>
                  </a:lnTo>
                  <a:lnTo>
                    <a:pt x="2859" y="1500299"/>
                  </a:lnTo>
                  <a:lnTo>
                    <a:pt x="1588" y="1493951"/>
                  </a:lnTo>
                  <a:lnTo>
                    <a:pt x="317" y="1486651"/>
                  </a:lnTo>
                  <a:lnTo>
                    <a:pt x="0" y="1479986"/>
                  </a:lnTo>
                  <a:lnTo>
                    <a:pt x="0" y="1247022"/>
                  </a:lnTo>
                  <a:lnTo>
                    <a:pt x="317" y="1240357"/>
                  </a:lnTo>
                  <a:lnTo>
                    <a:pt x="1588" y="1233692"/>
                  </a:lnTo>
                  <a:lnTo>
                    <a:pt x="2859" y="1226709"/>
                  </a:lnTo>
                  <a:lnTo>
                    <a:pt x="5400" y="1220361"/>
                  </a:lnTo>
                  <a:lnTo>
                    <a:pt x="8259" y="1214966"/>
                  </a:lnTo>
                  <a:lnTo>
                    <a:pt x="11753" y="1209253"/>
                  </a:lnTo>
                  <a:lnTo>
                    <a:pt x="15882" y="1203857"/>
                  </a:lnTo>
                  <a:lnTo>
                    <a:pt x="20329" y="1199096"/>
                  </a:lnTo>
                  <a:lnTo>
                    <a:pt x="24776" y="1194653"/>
                  </a:lnTo>
                  <a:lnTo>
                    <a:pt x="30494" y="1190527"/>
                  </a:lnTo>
                  <a:lnTo>
                    <a:pt x="36211" y="1187035"/>
                  </a:lnTo>
                  <a:lnTo>
                    <a:pt x="41929" y="1184496"/>
                  </a:lnTo>
                  <a:lnTo>
                    <a:pt x="48282" y="1181640"/>
                  </a:lnTo>
                  <a:lnTo>
                    <a:pt x="54952" y="1180370"/>
                  </a:lnTo>
                  <a:lnTo>
                    <a:pt x="61623" y="1179101"/>
                  </a:lnTo>
                  <a:lnTo>
                    <a:pt x="68929" y="1178783"/>
                  </a:lnTo>
                  <a:lnTo>
                    <a:pt x="299221" y="1178783"/>
                  </a:lnTo>
                  <a:lnTo>
                    <a:pt x="303033" y="1158470"/>
                  </a:lnTo>
                  <a:lnTo>
                    <a:pt x="306845" y="1138158"/>
                  </a:lnTo>
                  <a:lnTo>
                    <a:pt x="311292" y="1118162"/>
                  </a:lnTo>
                  <a:lnTo>
                    <a:pt x="315739" y="1098167"/>
                  </a:lnTo>
                  <a:lnTo>
                    <a:pt x="321139" y="1078171"/>
                  </a:lnTo>
                  <a:lnTo>
                    <a:pt x="326221" y="1058493"/>
                  </a:lnTo>
                  <a:lnTo>
                    <a:pt x="332256" y="1038815"/>
                  </a:lnTo>
                  <a:lnTo>
                    <a:pt x="338291" y="1019454"/>
                  </a:lnTo>
                  <a:lnTo>
                    <a:pt x="344962" y="1000411"/>
                  </a:lnTo>
                  <a:lnTo>
                    <a:pt x="351632" y="981367"/>
                  </a:lnTo>
                  <a:lnTo>
                    <a:pt x="358621" y="962324"/>
                  </a:lnTo>
                  <a:lnTo>
                    <a:pt x="366244" y="943598"/>
                  </a:lnTo>
                  <a:lnTo>
                    <a:pt x="374185" y="924872"/>
                  </a:lnTo>
                  <a:lnTo>
                    <a:pt x="382444" y="906463"/>
                  </a:lnTo>
                  <a:lnTo>
                    <a:pt x="390703" y="888372"/>
                  </a:lnTo>
                  <a:lnTo>
                    <a:pt x="399279" y="870281"/>
                  </a:lnTo>
                  <a:lnTo>
                    <a:pt x="213139" y="734756"/>
                  </a:lnTo>
                  <a:lnTo>
                    <a:pt x="207422" y="730312"/>
                  </a:lnTo>
                  <a:lnTo>
                    <a:pt x="202657" y="725552"/>
                  </a:lnTo>
                  <a:lnTo>
                    <a:pt x="198528" y="720473"/>
                  </a:lnTo>
                  <a:lnTo>
                    <a:pt x="194716" y="715078"/>
                  </a:lnTo>
                  <a:lnTo>
                    <a:pt x="191540" y="709047"/>
                  </a:lnTo>
                  <a:lnTo>
                    <a:pt x="188998" y="703017"/>
                  </a:lnTo>
                  <a:lnTo>
                    <a:pt x="187092" y="696352"/>
                  </a:lnTo>
                  <a:lnTo>
                    <a:pt x="185504" y="690004"/>
                  </a:lnTo>
                  <a:lnTo>
                    <a:pt x="184869" y="683656"/>
                  </a:lnTo>
                  <a:lnTo>
                    <a:pt x="184869" y="676991"/>
                  </a:lnTo>
                  <a:lnTo>
                    <a:pt x="185187" y="670326"/>
                  </a:lnTo>
                  <a:lnTo>
                    <a:pt x="186457" y="663661"/>
                  </a:lnTo>
                  <a:lnTo>
                    <a:pt x="188363" y="657313"/>
                  </a:lnTo>
                  <a:lnTo>
                    <a:pt x="190904" y="650965"/>
                  </a:lnTo>
                  <a:lnTo>
                    <a:pt x="193763" y="644935"/>
                  </a:lnTo>
                  <a:lnTo>
                    <a:pt x="197575" y="638904"/>
                  </a:lnTo>
                  <a:lnTo>
                    <a:pt x="334797" y="451327"/>
                  </a:lnTo>
                  <a:lnTo>
                    <a:pt x="339244" y="445614"/>
                  </a:lnTo>
                  <a:lnTo>
                    <a:pt x="344009" y="440854"/>
                  </a:lnTo>
                  <a:lnTo>
                    <a:pt x="349409" y="436093"/>
                  </a:lnTo>
                  <a:lnTo>
                    <a:pt x="354491" y="432601"/>
                  </a:lnTo>
                  <a:lnTo>
                    <a:pt x="360527" y="429428"/>
                  </a:lnTo>
                  <a:lnTo>
                    <a:pt x="366562" y="426888"/>
                  </a:lnTo>
                  <a:lnTo>
                    <a:pt x="372915" y="424984"/>
                  </a:lnTo>
                  <a:lnTo>
                    <a:pt x="379585" y="423397"/>
                  </a:lnTo>
                  <a:lnTo>
                    <a:pt x="385938" y="422762"/>
                  </a:lnTo>
                  <a:lnTo>
                    <a:pt x="392609" y="422762"/>
                  </a:lnTo>
                  <a:lnTo>
                    <a:pt x="399279" y="423397"/>
                  </a:lnTo>
                  <a:lnTo>
                    <a:pt x="405632" y="424667"/>
                  </a:lnTo>
                  <a:lnTo>
                    <a:pt x="412303" y="426571"/>
                  </a:lnTo>
                  <a:lnTo>
                    <a:pt x="418655" y="428793"/>
                  </a:lnTo>
                  <a:lnTo>
                    <a:pt x="424691" y="431967"/>
                  </a:lnTo>
                  <a:lnTo>
                    <a:pt x="430726" y="435775"/>
                  </a:lnTo>
                  <a:lnTo>
                    <a:pt x="616866" y="571301"/>
                  </a:lnTo>
                  <a:lnTo>
                    <a:pt x="631795" y="557335"/>
                  </a:lnTo>
                  <a:lnTo>
                    <a:pt x="646724" y="543370"/>
                  </a:lnTo>
                  <a:lnTo>
                    <a:pt x="661654" y="529723"/>
                  </a:lnTo>
                  <a:lnTo>
                    <a:pt x="677218" y="516709"/>
                  </a:lnTo>
                  <a:lnTo>
                    <a:pt x="693101" y="503697"/>
                  </a:lnTo>
                  <a:lnTo>
                    <a:pt x="708665" y="491001"/>
                  </a:lnTo>
                  <a:lnTo>
                    <a:pt x="724547" y="478623"/>
                  </a:lnTo>
                  <a:lnTo>
                    <a:pt x="741065" y="466562"/>
                  </a:lnTo>
                  <a:lnTo>
                    <a:pt x="757900" y="454501"/>
                  </a:lnTo>
                  <a:lnTo>
                    <a:pt x="774418" y="443393"/>
                  </a:lnTo>
                  <a:lnTo>
                    <a:pt x="791570" y="431967"/>
                  </a:lnTo>
                  <a:lnTo>
                    <a:pt x="808723" y="421175"/>
                  </a:lnTo>
                  <a:lnTo>
                    <a:pt x="826194" y="410702"/>
                  </a:lnTo>
                  <a:lnTo>
                    <a:pt x="843982" y="400228"/>
                  </a:lnTo>
                  <a:lnTo>
                    <a:pt x="861770" y="390389"/>
                  </a:lnTo>
                  <a:lnTo>
                    <a:pt x="879876" y="380550"/>
                  </a:lnTo>
                  <a:lnTo>
                    <a:pt x="808088" y="161551"/>
                  </a:lnTo>
                  <a:lnTo>
                    <a:pt x="806182" y="154886"/>
                  </a:lnTo>
                  <a:lnTo>
                    <a:pt x="805547" y="147586"/>
                  </a:lnTo>
                  <a:lnTo>
                    <a:pt x="804911" y="140921"/>
                  </a:lnTo>
                  <a:lnTo>
                    <a:pt x="805229" y="134573"/>
                  </a:lnTo>
                  <a:lnTo>
                    <a:pt x="805864" y="127908"/>
                  </a:lnTo>
                  <a:lnTo>
                    <a:pt x="807770" y="121243"/>
                  </a:lnTo>
                  <a:lnTo>
                    <a:pt x="809676" y="114895"/>
                  </a:lnTo>
                  <a:lnTo>
                    <a:pt x="812217" y="109499"/>
                  </a:lnTo>
                  <a:lnTo>
                    <a:pt x="815711" y="103469"/>
                  </a:lnTo>
                  <a:lnTo>
                    <a:pt x="819523" y="98073"/>
                  </a:lnTo>
                  <a:lnTo>
                    <a:pt x="823970" y="93312"/>
                  </a:lnTo>
                  <a:lnTo>
                    <a:pt x="829052" y="88552"/>
                  </a:lnTo>
                  <a:lnTo>
                    <a:pt x="834135" y="84426"/>
                  </a:lnTo>
                  <a:lnTo>
                    <a:pt x="839852" y="80617"/>
                  </a:lnTo>
                  <a:lnTo>
                    <a:pt x="845888" y="77760"/>
                  </a:lnTo>
                  <a:lnTo>
                    <a:pt x="852558" y="75221"/>
                  </a:lnTo>
                  <a:lnTo>
                    <a:pt x="1073957" y="2857"/>
                  </a:lnTo>
                  <a:lnTo>
                    <a:pt x="1080628" y="1270"/>
                  </a:lnTo>
                  <a:lnTo>
                    <a:pt x="1087616" y="317"/>
                  </a:lnTo>
                  <a:lnTo>
                    <a:pt x="10942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组合 75"/>
          <p:cNvGrpSpPr/>
          <p:nvPr/>
        </p:nvGrpSpPr>
        <p:grpSpPr bwMode="auto">
          <a:xfrm>
            <a:off x="6207125" y="1419225"/>
            <a:ext cx="949325" cy="1143000"/>
            <a:chOff x="6207824" y="1203598"/>
            <a:chExt cx="948873" cy="1143356"/>
          </a:xfrm>
        </p:grpSpPr>
        <p:sp>
          <p:nvSpPr>
            <p:cNvPr id="59" name="椭圆 11"/>
            <p:cNvSpPr/>
            <p:nvPr/>
          </p:nvSpPr>
          <p:spPr>
            <a:xfrm>
              <a:off x="620782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KSO_Shape"/>
            <p:cNvSpPr/>
            <p:nvPr/>
          </p:nvSpPr>
          <p:spPr bwMode="auto">
            <a:xfrm>
              <a:off x="6396647" y="1433858"/>
              <a:ext cx="571228" cy="570090"/>
            </a:xfrm>
            <a:custGeom>
              <a:avLst/>
              <a:gdLst>
                <a:gd name="T0" fmla="*/ 984018 w 1589088"/>
                <a:gd name="T1" fmla="*/ 589506 h 1589088"/>
                <a:gd name="T2" fmla="*/ 955171 w 1589088"/>
                <a:gd name="T3" fmla="*/ 645802 h 1589088"/>
                <a:gd name="T4" fmla="*/ 898294 w 1589088"/>
                <a:gd name="T5" fmla="*/ 673272 h 1589088"/>
                <a:gd name="T6" fmla="*/ 881422 w 1589088"/>
                <a:gd name="T7" fmla="*/ 964824 h 1589088"/>
                <a:gd name="T8" fmla="*/ 873530 w 1589088"/>
                <a:gd name="T9" fmla="*/ 1040159 h 1589088"/>
                <a:gd name="T10" fmla="*/ 824817 w 1589088"/>
                <a:gd name="T11" fmla="*/ 1084490 h 1589088"/>
                <a:gd name="T12" fmla="*/ 756238 w 1589088"/>
                <a:gd name="T13" fmla="*/ 1088026 h 1589088"/>
                <a:gd name="T14" fmla="*/ 703444 w 1589088"/>
                <a:gd name="T15" fmla="*/ 1048590 h 1589088"/>
                <a:gd name="T16" fmla="*/ 686571 w 1589088"/>
                <a:gd name="T17" fmla="*/ 985493 h 1589088"/>
                <a:gd name="T18" fmla="*/ 486007 w 1589088"/>
                <a:gd name="T19" fmla="*/ 893024 h 1589088"/>
                <a:gd name="T20" fmla="*/ 398106 w 1589088"/>
                <a:gd name="T21" fmla="*/ 820680 h 1589088"/>
                <a:gd name="T22" fmla="*/ 402189 w 1589088"/>
                <a:gd name="T23" fmla="*/ 755134 h 1589088"/>
                <a:gd name="T24" fmla="*/ 446547 w 1589088"/>
                <a:gd name="T25" fmla="*/ 706452 h 1589088"/>
                <a:gd name="T26" fmla="*/ 514037 w 1589088"/>
                <a:gd name="T27" fmla="*/ 696389 h 1589088"/>
                <a:gd name="T28" fmla="*/ 570641 w 1589088"/>
                <a:gd name="T29" fmla="*/ 730385 h 1589088"/>
                <a:gd name="T30" fmla="*/ 593501 w 1589088"/>
                <a:gd name="T31" fmla="*/ 794027 h 1589088"/>
                <a:gd name="T32" fmla="*/ 818558 w 1589088"/>
                <a:gd name="T33" fmla="*/ 648522 h 1589088"/>
                <a:gd name="T34" fmla="*/ 785901 w 1589088"/>
                <a:gd name="T35" fmla="*/ 575091 h 1589088"/>
                <a:gd name="T36" fmla="*/ 808761 w 1589088"/>
                <a:gd name="T37" fmla="*/ 511721 h 1589088"/>
                <a:gd name="T38" fmla="*/ 865365 w 1589088"/>
                <a:gd name="T39" fmla="*/ 477726 h 1589088"/>
                <a:gd name="T40" fmla="*/ 728574 w 1589088"/>
                <a:gd name="T41" fmla="*/ 144010 h 1589088"/>
                <a:gd name="T42" fmla="*/ 531280 w 1589088"/>
                <a:gd name="T43" fmla="*/ 182593 h 1589088"/>
                <a:gd name="T44" fmla="*/ 353281 w 1589088"/>
                <a:gd name="T45" fmla="*/ 288291 h 1589088"/>
                <a:gd name="T46" fmla="*/ 219577 w 1589088"/>
                <a:gd name="T47" fmla="*/ 451592 h 1589088"/>
                <a:gd name="T48" fmla="*/ 152454 w 1589088"/>
                <a:gd name="T49" fmla="*/ 642880 h 1589088"/>
                <a:gd name="T50" fmla="*/ 152454 w 1589088"/>
                <a:gd name="T51" fmla="*/ 843135 h 1589088"/>
                <a:gd name="T52" fmla="*/ 219577 w 1589088"/>
                <a:gd name="T53" fmla="*/ 1034422 h 1589088"/>
                <a:gd name="T54" fmla="*/ 353281 w 1589088"/>
                <a:gd name="T55" fmla="*/ 1197724 h 1589088"/>
                <a:gd name="T56" fmla="*/ 531280 w 1589088"/>
                <a:gd name="T57" fmla="*/ 1303421 h 1589088"/>
                <a:gd name="T58" fmla="*/ 728574 w 1589088"/>
                <a:gd name="T59" fmla="*/ 1341734 h 1589088"/>
                <a:gd name="T60" fmla="*/ 927227 w 1589088"/>
                <a:gd name="T61" fmla="*/ 1312931 h 1589088"/>
                <a:gd name="T62" fmla="*/ 1109302 w 1589088"/>
                <a:gd name="T63" fmla="*/ 1217015 h 1589088"/>
                <a:gd name="T64" fmla="*/ 1251431 w 1589088"/>
                <a:gd name="T65" fmla="*/ 1059964 h 1589088"/>
                <a:gd name="T66" fmla="*/ 1328065 w 1589088"/>
                <a:gd name="T67" fmla="*/ 871393 h 1589088"/>
                <a:gd name="T68" fmla="*/ 1337576 w 1589088"/>
                <a:gd name="T69" fmla="*/ 671410 h 1589088"/>
                <a:gd name="T70" fmla="*/ 1280237 w 1589088"/>
                <a:gd name="T71" fmla="*/ 477677 h 1589088"/>
                <a:gd name="T72" fmla="*/ 1155500 w 1589088"/>
                <a:gd name="T73" fmla="*/ 308670 h 1589088"/>
                <a:gd name="T74" fmla="*/ 981849 w 1589088"/>
                <a:gd name="T75" fmla="*/ 193462 h 1589088"/>
                <a:gd name="T76" fmla="*/ 785915 w 1589088"/>
                <a:gd name="T77" fmla="*/ 145640 h 1589088"/>
                <a:gd name="T78" fmla="*/ 902226 w 1589088"/>
                <a:gd name="T79" fmla="*/ 17390 h 1589088"/>
                <a:gd name="T80" fmla="*/ 1136207 w 1589088"/>
                <a:gd name="T81" fmla="*/ 112491 h 1589088"/>
                <a:gd name="T82" fmla="*/ 1320999 w 1589088"/>
                <a:gd name="T83" fmla="*/ 276063 h 1589088"/>
                <a:gd name="T84" fmla="*/ 1429702 w 1589088"/>
                <a:gd name="T85" fmla="*/ 459201 h 1589088"/>
                <a:gd name="T86" fmla="*/ 1481334 w 1589088"/>
                <a:gd name="T87" fmla="*/ 660270 h 1589088"/>
                <a:gd name="T88" fmla="*/ 1475356 w 1589088"/>
                <a:gd name="T89" fmla="*/ 866502 h 1589088"/>
                <a:gd name="T90" fmla="*/ 1412581 w 1589088"/>
                <a:gd name="T91" fmla="*/ 1064855 h 1589088"/>
                <a:gd name="T92" fmla="*/ 1892771 w 1589088"/>
                <a:gd name="T93" fmla="*/ 1636001 h 1589088"/>
                <a:gd name="T94" fmla="*/ 1896304 w 1589088"/>
                <a:gd name="T95" fmla="*/ 1759632 h 1589088"/>
                <a:gd name="T96" fmla="*/ 1783798 w 1589088"/>
                <a:gd name="T97" fmla="*/ 1885980 h 1589088"/>
                <a:gd name="T98" fmla="*/ 1662866 w 1589088"/>
                <a:gd name="T99" fmla="*/ 1900381 h 1589088"/>
                <a:gd name="T100" fmla="*/ 1104954 w 1589088"/>
                <a:gd name="T101" fmla="*/ 1391458 h 1589088"/>
                <a:gd name="T102" fmla="*/ 909835 w 1589088"/>
                <a:gd name="T103" fmla="*/ 1466451 h 1589088"/>
                <a:gd name="T104" fmla="*/ 704388 w 1589088"/>
                <a:gd name="T105" fmla="*/ 1484656 h 1589088"/>
                <a:gd name="T106" fmla="*/ 501116 w 1589088"/>
                <a:gd name="T107" fmla="*/ 1445528 h 1589088"/>
                <a:gd name="T108" fmla="*/ 313061 w 1589088"/>
                <a:gd name="T109" fmla="*/ 1349069 h 1589088"/>
                <a:gd name="T110" fmla="*/ 143758 w 1589088"/>
                <a:gd name="T111" fmla="*/ 1181965 h 1589088"/>
                <a:gd name="T112" fmla="*/ 30708 w 1589088"/>
                <a:gd name="T113" fmla="*/ 954538 h 1589088"/>
                <a:gd name="T114" fmla="*/ 815 w 1589088"/>
                <a:gd name="T115" fmla="*/ 707277 h 1589088"/>
                <a:gd name="T116" fmla="*/ 54351 w 1589088"/>
                <a:gd name="T117" fmla="*/ 463275 h 1589088"/>
                <a:gd name="T118" fmla="*/ 191315 w 1589088"/>
                <a:gd name="T119" fmla="*/ 245360 h 1589088"/>
                <a:gd name="T120" fmla="*/ 397577 w 1589088"/>
                <a:gd name="T121" fmla="*/ 85319 h 1589088"/>
                <a:gd name="T122" fmla="*/ 636177 w 1589088"/>
                <a:gd name="T123" fmla="*/ 7880 h 15890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589088" h="1589088">
                  <a:moveTo>
                    <a:pt x="916859" y="288925"/>
                  </a:moveTo>
                  <a:lnTo>
                    <a:pt x="954088" y="332030"/>
                  </a:lnTo>
                  <a:lnTo>
                    <a:pt x="816067" y="450682"/>
                  </a:lnTo>
                  <a:lnTo>
                    <a:pt x="817430" y="454085"/>
                  </a:lnTo>
                  <a:lnTo>
                    <a:pt x="818338" y="457488"/>
                  </a:lnTo>
                  <a:lnTo>
                    <a:pt x="819246" y="461118"/>
                  </a:lnTo>
                  <a:lnTo>
                    <a:pt x="820381" y="464748"/>
                  </a:lnTo>
                  <a:lnTo>
                    <a:pt x="820835" y="468378"/>
                  </a:lnTo>
                  <a:lnTo>
                    <a:pt x="821289" y="472008"/>
                  </a:lnTo>
                  <a:lnTo>
                    <a:pt x="821743" y="475865"/>
                  </a:lnTo>
                  <a:lnTo>
                    <a:pt x="821743" y="479722"/>
                  </a:lnTo>
                  <a:lnTo>
                    <a:pt x="821743" y="483805"/>
                  </a:lnTo>
                  <a:lnTo>
                    <a:pt x="821289" y="487662"/>
                  </a:lnTo>
                  <a:lnTo>
                    <a:pt x="820835" y="491746"/>
                  </a:lnTo>
                  <a:lnTo>
                    <a:pt x="820154" y="495602"/>
                  </a:lnTo>
                  <a:lnTo>
                    <a:pt x="819246" y="499459"/>
                  </a:lnTo>
                  <a:lnTo>
                    <a:pt x="818338" y="503089"/>
                  </a:lnTo>
                  <a:lnTo>
                    <a:pt x="816976" y="506946"/>
                  </a:lnTo>
                  <a:lnTo>
                    <a:pt x="815840" y="510349"/>
                  </a:lnTo>
                  <a:lnTo>
                    <a:pt x="814251" y="513979"/>
                  </a:lnTo>
                  <a:lnTo>
                    <a:pt x="812662" y="517382"/>
                  </a:lnTo>
                  <a:lnTo>
                    <a:pt x="810619" y="520785"/>
                  </a:lnTo>
                  <a:lnTo>
                    <a:pt x="808803" y="523961"/>
                  </a:lnTo>
                  <a:lnTo>
                    <a:pt x="806760" y="527137"/>
                  </a:lnTo>
                  <a:lnTo>
                    <a:pt x="804263" y="530313"/>
                  </a:lnTo>
                  <a:lnTo>
                    <a:pt x="801993" y="533036"/>
                  </a:lnTo>
                  <a:lnTo>
                    <a:pt x="799496" y="535985"/>
                  </a:lnTo>
                  <a:lnTo>
                    <a:pt x="796772" y="538707"/>
                  </a:lnTo>
                  <a:lnTo>
                    <a:pt x="794048" y="541203"/>
                  </a:lnTo>
                  <a:lnTo>
                    <a:pt x="791324" y="543698"/>
                  </a:lnTo>
                  <a:lnTo>
                    <a:pt x="788146" y="545967"/>
                  </a:lnTo>
                  <a:lnTo>
                    <a:pt x="785194" y="548009"/>
                  </a:lnTo>
                  <a:lnTo>
                    <a:pt x="781789" y="550051"/>
                  </a:lnTo>
                  <a:lnTo>
                    <a:pt x="778611" y="552093"/>
                  </a:lnTo>
                  <a:lnTo>
                    <a:pt x="775433" y="553908"/>
                  </a:lnTo>
                  <a:lnTo>
                    <a:pt x="771801" y="555496"/>
                  </a:lnTo>
                  <a:lnTo>
                    <a:pt x="768396" y="556857"/>
                  </a:lnTo>
                  <a:lnTo>
                    <a:pt x="764537" y="558218"/>
                  </a:lnTo>
                  <a:lnTo>
                    <a:pt x="760905" y="559352"/>
                  </a:lnTo>
                  <a:lnTo>
                    <a:pt x="757046" y="560260"/>
                  </a:lnTo>
                  <a:lnTo>
                    <a:pt x="753413" y="560940"/>
                  </a:lnTo>
                  <a:lnTo>
                    <a:pt x="749327" y="561621"/>
                  </a:lnTo>
                  <a:lnTo>
                    <a:pt x="745241" y="562075"/>
                  </a:lnTo>
                  <a:lnTo>
                    <a:pt x="692121" y="754005"/>
                  </a:lnTo>
                  <a:lnTo>
                    <a:pt x="697343" y="756728"/>
                  </a:lnTo>
                  <a:lnTo>
                    <a:pt x="702110" y="759904"/>
                  </a:lnTo>
                  <a:lnTo>
                    <a:pt x="706650" y="763080"/>
                  </a:lnTo>
                  <a:lnTo>
                    <a:pt x="710963" y="766937"/>
                  </a:lnTo>
                  <a:lnTo>
                    <a:pt x="715049" y="770794"/>
                  </a:lnTo>
                  <a:lnTo>
                    <a:pt x="718908" y="774877"/>
                  </a:lnTo>
                  <a:lnTo>
                    <a:pt x="722313" y="779188"/>
                  </a:lnTo>
                  <a:lnTo>
                    <a:pt x="725718" y="783952"/>
                  </a:lnTo>
                  <a:lnTo>
                    <a:pt x="728670" y="788943"/>
                  </a:lnTo>
                  <a:lnTo>
                    <a:pt x="731167" y="793934"/>
                  </a:lnTo>
                  <a:lnTo>
                    <a:pt x="733437" y="799379"/>
                  </a:lnTo>
                  <a:lnTo>
                    <a:pt x="735253" y="804824"/>
                  </a:lnTo>
                  <a:lnTo>
                    <a:pt x="736615" y="810496"/>
                  </a:lnTo>
                  <a:lnTo>
                    <a:pt x="737750" y="816167"/>
                  </a:lnTo>
                  <a:lnTo>
                    <a:pt x="738431" y="822066"/>
                  </a:lnTo>
                  <a:lnTo>
                    <a:pt x="738658" y="828191"/>
                  </a:lnTo>
                  <a:lnTo>
                    <a:pt x="738658" y="832729"/>
                  </a:lnTo>
                  <a:lnTo>
                    <a:pt x="738431" y="836812"/>
                  </a:lnTo>
                  <a:lnTo>
                    <a:pt x="737523" y="840896"/>
                  </a:lnTo>
                  <a:lnTo>
                    <a:pt x="736842" y="844980"/>
                  </a:lnTo>
                  <a:lnTo>
                    <a:pt x="735934" y="849063"/>
                  </a:lnTo>
                  <a:lnTo>
                    <a:pt x="734799" y="852920"/>
                  </a:lnTo>
                  <a:lnTo>
                    <a:pt x="733664" y="856777"/>
                  </a:lnTo>
                  <a:lnTo>
                    <a:pt x="732075" y="860407"/>
                  </a:lnTo>
                  <a:lnTo>
                    <a:pt x="730259" y="864263"/>
                  </a:lnTo>
                  <a:lnTo>
                    <a:pt x="728670" y="867666"/>
                  </a:lnTo>
                  <a:lnTo>
                    <a:pt x="726626" y="871296"/>
                  </a:lnTo>
                  <a:lnTo>
                    <a:pt x="724583" y="874699"/>
                  </a:lnTo>
                  <a:lnTo>
                    <a:pt x="722086" y="877876"/>
                  </a:lnTo>
                  <a:lnTo>
                    <a:pt x="719589" y="881052"/>
                  </a:lnTo>
                  <a:lnTo>
                    <a:pt x="717092" y="884228"/>
                  </a:lnTo>
                  <a:lnTo>
                    <a:pt x="714141" y="886950"/>
                  </a:lnTo>
                  <a:lnTo>
                    <a:pt x="711417" y="889673"/>
                  </a:lnTo>
                  <a:lnTo>
                    <a:pt x="708239" y="892395"/>
                  </a:lnTo>
                  <a:lnTo>
                    <a:pt x="705288" y="894891"/>
                  </a:lnTo>
                  <a:lnTo>
                    <a:pt x="702110" y="896933"/>
                  </a:lnTo>
                  <a:lnTo>
                    <a:pt x="698705" y="899428"/>
                  </a:lnTo>
                  <a:lnTo>
                    <a:pt x="695299" y="901243"/>
                  </a:lnTo>
                  <a:lnTo>
                    <a:pt x="691440" y="903058"/>
                  </a:lnTo>
                  <a:lnTo>
                    <a:pt x="688035" y="904646"/>
                  </a:lnTo>
                  <a:lnTo>
                    <a:pt x="684176" y="906234"/>
                  </a:lnTo>
                  <a:lnTo>
                    <a:pt x="680317" y="907595"/>
                  </a:lnTo>
                  <a:lnTo>
                    <a:pt x="676231" y="908730"/>
                  </a:lnTo>
                  <a:lnTo>
                    <a:pt x="672372" y="909637"/>
                  </a:lnTo>
                  <a:lnTo>
                    <a:pt x="668286" y="910318"/>
                  </a:lnTo>
                  <a:lnTo>
                    <a:pt x="664199" y="910771"/>
                  </a:lnTo>
                  <a:lnTo>
                    <a:pt x="659886" y="911225"/>
                  </a:lnTo>
                  <a:lnTo>
                    <a:pt x="655573" y="911225"/>
                  </a:lnTo>
                  <a:lnTo>
                    <a:pt x="651260" y="911225"/>
                  </a:lnTo>
                  <a:lnTo>
                    <a:pt x="646947" y="910771"/>
                  </a:lnTo>
                  <a:lnTo>
                    <a:pt x="643088" y="910318"/>
                  </a:lnTo>
                  <a:lnTo>
                    <a:pt x="638775" y="909637"/>
                  </a:lnTo>
                  <a:lnTo>
                    <a:pt x="634915" y="908730"/>
                  </a:lnTo>
                  <a:lnTo>
                    <a:pt x="630829" y="907595"/>
                  </a:lnTo>
                  <a:lnTo>
                    <a:pt x="627197" y="906234"/>
                  </a:lnTo>
                  <a:lnTo>
                    <a:pt x="623338" y="904646"/>
                  </a:lnTo>
                  <a:lnTo>
                    <a:pt x="619706" y="903058"/>
                  </a:lnTo>
                  <a:lnTo>
                    <a:pt x="616074" y="901243"/>
                  </a:lnTo>
                  <a:lnTo>
                    <a:pt x="612669" y="899428"/>
                  </a:lnTo>
                  <a:lnTo>
                    <a:pt x="609037" y="896933"/>
                  </a:lnTo>
                  <a:lnTo>
                    <a:pt x="605858" y="894891"/>
                  </a:lnTo>
                  <a:lnTo>
                    <a:pt x="602680" y="892395"/>
                  </a:lnTo>
                  <a:lnTo>
                    <a:pt x="599729" y="889673"/>
                  </a:lnTo>
                  <a:lnTo>
                    <a:pt x="596778" y="886950"/>
                  </a:lnTo>
                  <a:lnTo>
                    <a:pt x="594054" y="884228"/>
                  </a:lnTo>
                  <a:lnTo>
                    <a:pt x="591557" y="881052"/>
                  </a:lnTo>
                  <a:lnTo>
                    <a:pt x="588833" y="877876"/>
                  </a:lnTo>
                  <a:lnTo>
                    <a:pt x="586790" y="874699"/>
                  </a:lnTo>
                  <a:lnTo>
                    <a:pt x="584520" y="871296"/>
                  </a:lnTo>
                  <a:lnTo>
                    <a:pt x="582704" y="867666"/>
                  </a:lnTo>
                  <a:lnTo>
                    <a:pt x="580661" y="864263"/>
                  </a:lnTo>
                  <a:lnTo>
                    <a:pt x="579072" y="860407"/>
                  </a:lnTo>
                  <a:lnTo>
                    <a:pt x="577710" y="856777"/>
                  </a:lnTo>
                  <a:lnTo>
                    <a:pt x="576348" y="852920"/>
                  </a:lnTo>
                  <a:lnTo>
                    <a:pt x="575212" y="849063"/>
                  </a:lnTo>
                  <a:lnTo>
                    <a:pt x="574077" y="844980"/>
                  </a:lnTo>
                  <a:lnTo>
                    <a:pt x="573396" y="840896"/>
                  </a:lnTo>
                  <a:lnTo>
                    <a:pt x="572942" y="836812"/>
                  </a:lnTo>
                  <a:lnTo>
                    <a:pt x="572488" y="832729"/>
                  </a:lnTo>
                  <a:lnTo>
                    <a:pt x="572488" y="828191"/>
                  </a:lnTo>
                  <a:lnTo>
                    <a:pt x="572488" y="825242"/>
                  </a:lnTo>
                  <a:lnTo>
                    <a:pt x="572715" y="822066"/>
                  </a:lnTo>
                  <a:lnTo>
                    <a:pt x="573623" y="815940"/>
                  </a:lnTo>
                  <a:lnTo>
                    <a:pt x="574986" y="810042"/>
                  </a:lnTo>
                  <a:lnTo>
                    <a:pt x="576575" y="804370"/>
                  </a:lnTo>
                  <a:lnTo>
                    <a:pt x="454445" y="733134"/>
                  </a:lnTo>
                  <a:lnTo>
                    <a:pt x="449904" y="736083"/>
                  </a:lnTo>
                  <a:lnTo>
                    <a:pt x="444910" y="738352"/>
                  </a:lnTo>
                  <a:lnTo>
                    <a:pt x="439689" y="740166"/>
                  </a:lnTo>
                  <a:lnTo>
                    <a:pt x="434468" y="741981"/>
                  </a:lnTo>
                  <a:lnTo>
                    <a:pt x="429020" y="743569"/>
                  </a:lnTo>
                  <a:lnTo>
                    <a:pt x="423571" y="744477"/>
                  </a:lnTo>
                  <a:lnTo>
                    <a:pt x="417669" y="745158"/>
                  </a:lnTo>
                  <a:lnTo>
                    <a:pt x="412221" y="745384"/>
                  </a:lnTo>
                  <a:lnTo>
                    <a:pt x="408589" y="745158"/>
                  </a:lnTo>
                  <a:lnTo>
                    <a:pt x="405411" y="744931"/>
                  </a:lnTo>
                  <a:lnTo>
                    <a:pt x="398828" y="744023"/>
                  </a:lnTo>
                  <a:lnTo>
                    <a:pt x="305755" y="898294"/>
                  </a:lnTo>
                  <a:lnTo>
                    <a:pt x="257175" y="869255"/>
                  </a:lnTo>
                  <a:lnTo>
                    <a:pt x="349113" y="716118"/>
                  </a:lnTo>
                  <a:lnTo>
                    <a:pt x="347070" y="713396"/>
                  </a:lnTo>
                  <a:lnTo>
                    <a:pt x="344573" y="710220"/>
                  </a:lnTo>
                  <a:lnTo>
                    <a:pt x="342757" y="707497"/>
                  </a:lnTo>
                  <a:lnTo>
                    <a:pt x="340714" y="704321"/>
                  </a:lnTo>
                  <a:lnTo>
                    <a:pt x="339125" y="701145"/>
                  </a:lnTo>
                  <a:lnTo>
                    <a:pt x="337536" y="697969"/>
                  </a:lnTo>
                  <a:lnTo>
                    <a:pt x="335720" y="694793"/>
                  </a:lnTo>
                  <a:lnTo>
                    <a:pt x="334358" y="691390"/>
                  </a:lnTo>
                  <a:lnTo>
                    <a:pt x="333223" y="687987"/>
                  </a:lnTo>
                  <a:lnTo>
                    <a:pt x="332087" y="684584"/>
                  </a:lnTo>
                  <a:lnTo>
                    <a:pt x="331179" y="680954"/>
                  </a:lnTo>
                  <a:lnTo>
                    <a:pt x="330498" y="677324"/>
                  </a:lnTo>
                  <a:lnTo>
                    <a:pt x="329590" y="673467"/>
                  </a:lnTo>
                  <a:lnTo>
                    <a:pt x="329136" y="670064"/>
                  </a:lnTo>
                  <a:lnTo>
                    <a:pt x="328909" y="665981"/>
                  </a:lnTo>
                  <a:lnTo>
                    <a:pt x="328909" y="662351"/>
                  </a:lnTo>
                  <a:lnTo>
                    <a:pt x="328909" y="658040"/>
                  </a:lnTo>
                  <a:lnTo>
                    <a:pt x="329363" y="653730"/>
                  </a:lnTo>
                  <a:lnTo>
                    <a:pt x="330044" y="649646"/>
                  </a:lnTo>
                  <a:lnTo>
                    <a:pt x="330725" y="645335"/>
                  </a:lnTo>
                  <a:lnTo>
                    <a:pt x="331633" y="641479"/>
                  </a:lnTo>
                  <a:lnTo>
                    <a:pt x="332768" y="637395"/>
                  </a:lnTo>
                  <a:lnTo>
                    <a:pt x="333904" y="633765"/>
                  </a:lnTo>
                  <a:lnTo>
                    <a:pt x="335493" y="629908"/>
                  </a:lnTo>
                  <a:lnTo>
                    <a:pt x="337082" y="626279"/>
                  </a:lnTo>
                  <a:lnTo>
                    <a:pt x="339125" y="622649"/>
                  </a:lnTo>
                  <a:lnTo>
                    <a:pt x="340941" y="619246"/>
                  </a:lnTo>
                  <a:lnTo>
                    <a:pt x="342984" y="615843"/>
                  </a:lnTo>
                  <a:lnTo>
                    <a:pt x="345481" y="612666"/>
                  </a:lnTo>
                  <a:lnTo>
                    <a:pt x="347978" y="609263"/>
                  </a:lnTo>
                  <a:lnTo>
                    <a:pt x="350475" y="606314"/>
                  </a:lnTo>
                  <a:lnTo>
                    <a:pt x="353426" y="603592"/>
                  </a:lnTo>
                  <a:lnTo>
                    <a:pt x="356150" y="600642"/>
                  </a:lnTo>
                  <a:lnTo>
                    <a:pt x="359101" y="598147"/>
                  </a:lnTo>
                  <a:lnTo>
                    <a:pt x="362279" y="595878"/>
                  </a:lnTo>
                  <a:lnTo>
                    <a:pt x="365458" y="593383"/>
                  </a:lnTo>
                  <a:lnTo>
                    <a:pt x="369090" y="591341"/>
                  </a:lnTo>
                  <a:lnTo>
                    <a:pt x="372495" y="589299"/>
                  </a:lnTo>
                  <a:lnTo>
                    <a:pt x="376127" y="587484"/>
                  </a:lnTo>
                  <a:lnTo>
                    <a:pt x="379759" y="585669"/>
                  </a:lnTo>
                  <a:lnTo>
                    <a:pt x="383618" y="584308"/>
                  </a:lnTo>
                  <a:lnTo>
                    <a:pt x="387250" y="582947"/>
                  </a:lnTo>
                  <a:lnTo>
                    <a:pt x="391336" y="581812"/>
                  </a:lnTo>
                  <a:lnTo>
                    <a:pt x="395196" y="580905"/>
                  </a:lnTo>
                  <a:lnTo>
                    <a:pt x="399509" y="580224"/>
                  </a:lnTo>
                  <a:lnTo>
                    <a:pt x="403368" y="579544"/>
                  </a:lnTo>
                  <a:lnTo>
                    <a:pt x="407681" y="579317"/>
                  </a:lnTo>
                  <a:lnTo>
                    <a:pt x="412221" y="579090"/>
                  </a:lnTo>
                  <a:lnTo>
                    <a:pt x="416307" y="579317"/>
                  </a:lnTo>
                  <a:lnTo>
                    <a:pt x="420620" y="579544"/>
                  </a:lnTo>
                  <a:lnTo>
                    <a:pt x="424707" y="580224"/>
                  </a:lnTo>
                  <a:lnTo>
                    <a:pt x="428793" y="580905"/>
                  </a:lnTo>
                  <a:lnTo>
                    <a:pt x="432652" y="581812"/>
                  </a:lnTo>
                  <a:lnTo>
                    <a:pt x="436738" y="582947"/>
                  </a:lnTo>
                  <a:lnTo>
                    <a:pt x="440597" y="584308"/>
                  </a:lnTo>
                  <a:lnTo>
                    <a:pt x="444456" y="585669"/>
                  </a:lnTo>
                  <a:lnTo>
                    <a:pt x="447861" y="587484"/>
                  </a:lnTo>
                  <a:lnTo>
                    <a:pt x="451720" y="589299"/>
                  </a:lnTo>
                  <a:lnTo>
                    <a:pt x="454899" y="591341"/>
                  </a:lnTo>
                  <a:lnTo>
                    <a:pt x="458531" y="593383"/>
                  </a:lnTo>
                  <a:lnTo>
                    <a:pt x="461709" y="595878"/>
                  </a:lnTo>
                  <a:lnTo>
                    <a:pt x="464887" y="598147"/>
                  </a:lnTo>
                  <a:lnTo>
                    <a:pt x="467838" y="600642"/>
                  </a:lnTo>
                  <a:lnTo>
                    <a:pt x="470562" y="603592"/>
                  </a:lnTo>
                  <a:lnTo>
                    <a:pt x="473513" y="606314"/>
                  </a:lnTo>
                  <a:lnTo>
                    <a:pt x="476010" y="609263"/>
                  </a:lnTo>
                  <a:lnTo>
                    <a:pt x="478734" y="612666"/>
                  </a:lnTo>
                  <a:lnTo>
                    <a:pt x="481004" y="615843"/>
                  </a:lnTo>
                  <a:lnTo>
                    <a:pt x="483047" y="619246"/>
                  </a:lnTo>
                  <a:lnTo>
                    <a:pt x="484864" y="622649"/>
                  </a:lnTo>
                  <a:lnTo>
                    <a:pt x="486907" y="626279"/>
                  </a:lnTo>
                  <a:lnTo>
                    <a:pt x="488496" y="629908"/>
                  </a:lnTo>
                  <a:lnTo>
                    <a:pt x="490085" y="633765"/>
                  </a:lnTo>
                  <a:lnTo>
                    <a:pt x="491220" y="637395"/>
                  </a:lnTo>
                  <a:lnTo>
                    <a:pt x="492355" y="641479"/>
                  </a:lnTo>
                  <a:lnTo>
                    <a:pt x="493490" y="645335"/>
                  </a:lnTo>
                  <a:lnTo>
                    <a:pt x="494171" y="649646"/>
                  </a:lnTo>
                  <a:lnTo>
                    <a:pt x="494625" y="653730"/>
                  </a:lnTo>
                  <a:lnTo>
                    <a:pt x="495079" y="658040"/>
                  </a:lnTo>
                  <a:lnTo>
                    <a:pt x="495079" y="662351"/>
                  </a:lnTo>
                  <a:lnTo>
                    <a:pt x="495079" y="665527"/>
                  </a:lnTo>
                  <a:lnTo>
                    <a:pt x="494852" y="669157"/>
                  </a:lnTo>
                  <a:lnTo>
                    <a:pt x="494398" y="672333"/>
                  </a:lnTo>
                  <a:lnTo>
                    <a:pt x="493944" y="675509"/>
                  </a:lnTo>
                  <a:lnTo>
                    <a:pt x="492355" y="682088"/>
                  </a:lnTo>
                  <a:lnTo>
                    <a:pt x="490539" y="688214"/>
                  </a:lnTo>
                  <a:lnTo>
                    <a:pt x="610853" y="758543"/>
                  </a:lnTo>
                  <a:lnTo>
                    <a:pt x="616528" y="755140"/>
                  </a:lnTo>
                  <a:lnTo>
                    <a:pt x="622430" y="752417"/>
                  </a:lnTo>
                  <a:lnTo>
                    <a:pt x="628559" y="749922"/>
                  </a:lnTo>
                  <a:lnTo>
                    <a:pt x="634915" y="748107"/>
                  </a:lnTo>
                  <a:lnTo>
                    <a:pt x="690305" y="547101"/>
                  </a:lnTo>
                  <a:lnTo>
                    <a:pt x="686673" y="544152"/>
                  </a:lnTo>
                  <a:lnTo>
                    <a:pt x="682814" y="540976"/>
                  </a:lnTo>
                  <a:lnTo>
                    <a:pt x="679409" y="537800"/>
                  </a:lnTo>
                  <a:lnTo>
                    <a:pt x="676004" y="533943"/>
                  </a:lnTo>
                  <a:lnTo>
                    <a:pt x="673053" y="530540"/>
                  </a:lnTo>
                  <a:lnTo>
                    <a:pt x="670102" y="526456"/>
                  </a:lnTo>
                  <a:lnTo>
                    <a:pt x="667605" y="522373"/>
                  </a:lnTo>
                  <a:lnTo>
                    <a:pt x="665107" y="518062"/>
                  </a:lnTo>
                  <a:lnTo>
                    <a:pt x="662837" y="513979"/>
                  </a:lnTo>
                  <a:lnTo>
                    <a:pt x="661021" y="509214"/>
                  </a:lnTo>
                  <a:lnTo>
                    <a:pt x="659432" y="504450"/>
                  </a:lnTo>
                  <a:lnTo>
                    <a:pt x="658070" y="499913"/>
                  </a:lnTo>
                  <a:lnTo>
                    <a:pt x="657162" y="494922"/>
                  </a:lnTo>
                  <a:lnTo>
                    <a:pt x="656027" y="489931"/>
                  </a:lnTo>
                  <a:lnTo>
                    <a:pt x="655573" y="484940"/>
                  </a:lnTo>
                  <a:lnTo>
                    <a:pt x="655573" y="479722"/>
                  </a:lnTo>
                  <a:lnTo>
                    <a:pt x="655573" y="475411"/>
                  </a:lnTo>
                  <a:lnTo>
                    <a:pt x="655800" y="471327"/>
                  </a:lnTo>
                  <a:lnTo>
                    <a:pt x="656708" y="467017"/>
                  </a:lnTo>
                  <a:lnTo>
                    <a:pt x="657389" y="463160"/>
                  </a:lnTo>
                  <a:lnTo>
                    <a:pt x="658297" y="458850"/>
                  </a:lnTo>
                  <a:lnTo>
                    <a:pt x="659432" y="455220"/>
                  </a:lnTo>
                  <a:lnTo>
                    <a:pt x="660567" y="451136"/>
                  </a:lnTo>
                  <a:lnTo>
                    <a:pt x="661929" y="447506"/>
                  </a:lnTo>
                  <a:lnTo>
                    <a:pt x="663745" y="443649"/>
                  </a:lnTo>
                  <a:lnTo>
                    <a:pt x="665561" y="440246"/>
                  </a:lnTo>
                  <a:lnTo>
                    <a:pt x="667605" y="436617"/>
                  </a:lnTo>
                  <a:lnTo>
                    <a:pt x="669648" y="433440"/>
                  </a:lnTo>
                  <a:lnTo>
                    <a:pt x="672145" y="430037"/>
                  </a:lnTo>
                  <a:lnTo>
                    <a:pt x="674642" y="426861"/>
                  </a:lnTo>
                  <a:lnTo>
                    <a:pt x="677139" y="423912"/>
                  </a:lnTo>
                  <a:lnTo>
                    <a:pt x="679863" y="420963"/>
                  </a:lnTo>
                  <a:lnTo>
                    <a:pt x="682814" y="418240"/>
                  </a:lnTo>
                  <a:lnTo>
                    <a:pt x="685765" y="415518"/>
                  </a:lnTo>
                  <a:lnTo>
                    <a:pt x="688943" y="413249"/>
                  </a:lnTo>
                  <a:lnTo>
                    <a:pt x="692121" y="410980"/>
                  </a:lnTo>
                  <a:lnTo>
                    <a:pt x="695526" y="408712"/>
                  </a:lnTo>
                  <a:lnTo>
                    <a:pt x="698932" y="406670"/>
                  </a:lnTo>
                  <a:lnTo>
                    <a:pt x="702791" y="404855"/>
                  </a:lnTo>
                  <a:lnTo>
                    <a:pt x="706196" y="403267"/>
                  </a:lnTo>
                  <a:lnTo>
                    <a:pt x="710055" y="401679"/>
                  </a:lnTo>
                  <a:lnTo>
                    <a:pt x="713914" y="400318"/>
                  </a:lnTo>
                  <a:lnTo>
                    <a:pt x="718000" y="399410"/>
                  </a:lnTo>
                  <a:lnTo>
                    <a:pt x="721859" y="398503"/>
                  </a:lnTo>
                  <a:lnTo>
                    <a:pt x="725945" y="397595"/>
                  </a:lnTo>
                  <a:lnTo>
                    <a:pt x="730032" y="397141"/>
                  </a:lnTo>
                  <a:lnTo>
                    <a:pt x="734345" y="396915"/>
                  </a:lnTo>
                  <a:lnTo>
                    <a:pt x="738658" y="396688"/>
                  </a:lnTo>
                  <a:lnTo>
                    <a:pt x="744106" y="396915"/>
                  </a:lnTo>
                  <a:lnTo>
                    <a:pt x="749554" y="397595"/>
                  </a:lnTo>
                  <a:lnTo>
                    <a:pt x="754775" y="398276"/>
                  </a:lnTo>
                  <a:lnTo>
                    <a:pt x="759770" y="399637"/>
                  </a:lnTo>
                  <a:lnTo>
                    <a:pt x="764764" y="400998"/>
                  </a:lnTo>
                  <a:lnTo>
                    <a:pt x="769758" y="403040"/>
                  </a:lnTo>
                  <a:lnTo>
                    <a:pt x="774298" y="405082"/>
                  </a:lnTo>
                  <a:lnTo>
                    <a:pt x="778838" y="407577"/>
                  </a:lnTo>
                  <a:lnTo>
                    <a:pt x="916859" y="288925"/>
                  </a:lnTo>
                  <a:close/>
                  <a:moveTo>
                    <a:pt x="607752" y="120128"/>
                  </a:moveTo>
                  <a:lnTo>
                    <a:pt x="595738" y="120581"/>
                  </a:lnTo>
                  <a:lnTo>
                    <a:pt x="583950" y="121488"/>
                  </a:lnTo>
                  <a:lnTo>
                    <a:pt x="571936" y="122621"/>
                  </a:lnTo>
                  <a:lnTo>
                    <a:pt x="559921" y="123755"/>
                  </a:lnTo>
                  <a:lnTo>
                    <a:pt x="548133" y="125341"/>
                  </a:lnTo>
                  <a:lnTo>
                    <a:pt x="536119" y="127154"/>
                  </a:lnTo>
                  <a:lnTo>
                    <a:pt x="524331" y="129421"/>
                  </a:lnTo>
                  <a:lnTo>
                    <a:pt x="512543" y="131688"/>
                  </a:lnTo>
                  <a:lnTo>
                    <a:pt x="500755" y="134407"/>
                  </a:lnTo>
                  <a:lnTo>
                    <a:pt x="489194" y="137581"/>
                  </a:lnTo>
                  <a:lnTo>
                    <a:pt x="477406" y="140754"/>
                  </a:lnTo>
                  <a:lnTo>
                    <a:pt x="466072" y="144380"/>
                  </a:lnTo>
                  <a:lnTo>
                    <a:pt x="454511" y="148234"/>
                  </a:lnTo>
                  <a:lnTo>
                    <a:pt x="443176" y="152313"/>
                  </a:lnTo>
                  <a:lnTo>
                    <a:pt x="431615" y="156620"/>
                  </a:lnTo>
                  <a:lnTo>
                    <a:pt x="420508" y="161380"/>
                  </a:lnTo>
                  <a:lnTo>
                    <a:pt x="409400" y="166593"/>
                  </a:lnTo>
                  <a:lnTo>
                    <a:pt x="398519" y="171579"/>
                  </a:lnTo>
                  <a:lnTo>
                    <a:pt x="387411" y="177246"/>
                  </a:lnTo>
                  <a:lnTo>
                    <a:pt x="376530" y="183139"/>
                  </a:lnTo>
                  <a:lnTo>
                    <a:pt x="365876" y="189485"/>
                  </a:lnTo>
                  <a:lnTo>
                    <a:pt x="355221" y="195831"/>
                  </a:lnTo>
                  <a:lnTo>
                    <a:pt x="344794" y="202631"/>
                  </a:lnTo>
                  <a:lnTo>
                    <a:pt x="334593" y="209431"/>
                  </a:lnTo>
                  <a:lnTo>
                    <a:pt x="324392" y="216684"/>
                  </a:lnTo>
                  <a:lnTo>
                    <a:pt x="314191" y="224163"/>
                  </a:lnTo>
                  <a:lnTo>
                    <a:pt x="304443" y="232323"/>
                  </a:lnTo>
                  <a:lnTo>
                    <a:pt x="294695" y="240483"/>
                  </a:lnTo>
                  <a:lnTo>
                    <a:pt x="284948" y="248869"/>
                  </a:lnTo>
                  <a:lnTo>
                    <a:pt x="275654" y="257482"/>
                  </a:lnTo>
                  <a:lnTo>
                    <a:pt x="266359" y="266548"/>
                  </a:lnTo>
                  <a:lnTo>
                    <a:pt x="257518" y="275614"/>
                  </a:lnTo>
                  <a:lnTo>
                    <a:pt x="248678" y="285134"/>
                  </a:lnTo>
                  <a:lnTo>
                    <a:pt x="240290" y="294654"/>
                  </a:lnTo>
                  <a:lnTo>
                    <a:pt x="232129" y="304400"/>
                  </a:lnTo>
                  <a:lnTo>
                    <a:pt x="224195" y="314373"/>
                  </a:lnTo>
                  <a:lnTo>
                    <a:pt x="216714" y="324346"/>
                  </a:lnTo>
                  <a:lnTo>
                    <a:pt x="209460" y="334545"/>
                  </a:lnTo>
                  <a:lnTo>
                    <a:pt x="202433" y="344971"/>
                  </a:lnTo>
                  <a:lnTo>
                    <a:pt x="195632" y="355397"/>
                  </a:lnTo>
                  <a:lnTo>
                    <a:pt x="189058" y="366050"/>
                  </a:lnTo>
                  <a:lnTo>
                    <a:pt x="183164" y="376703"/>
                  </a:lnTo>
                  <a:lnTo>
                    <a:pt x="177271" y="387583"/>
                  </a:lnTo>
                  <a:lnTo>
                    <a:pt x="171603" y="398462"/>
                  </a:lnTo>
                  <a:lnTo>
                    <a:pt x="166390" y="409342"/>
                  </a:lnTo>
                  <a:lnTo>
                    <a:pt x="161402" y="420448"/>
                  </a:lnTo>
                  <a:lnTo>
                    <a:pt x="156642" y="431554"/>
                  </a:lnTo>
                  <a:lnTo>
                    <a:pt x="152108" y="443114"/>
                  </a:lnTo>
                  <a:lnTo>
                    <a:pt x="148028" y="454673"/>
                  </a:lnTo>
                  <a:lnTo>
                    <a:pt x="144174" y="466006"/>
                  </a:lnTo>
                  <a:lnTo>
                    <a:pt x="140774" y="477565"/>
                  </a:lnTo>
                  <a:lnTo>
                    <a:pt x="137373" y="489125"/>
                  </a:lnTo>
                  <a:lnTo>
                    <a:pt x="134426" y="500911"/>
                  </a:lnTo>
                  <a:lnTo>
                    <a:pt x="131706" y="512470"/>
                  </a:lnTo>
                  <a:lnTo>
                    <a:pt x="129213" y="524256"/>
                  </a:lnTo>
                  <a:lnTo>
                    <a:pt x="127172" y="536269"/>
                  </a:lnTo>
                  <a:lnTo>
                    <a:pt x="125359" y="548055"/>
                  </a:lnTo>
                  <a:lnTo>
                    <a:pt x="123772" y="560068"/>
                  </a:lnTo>
                  <a:lnTo>
                    <a:pt x="122185" y="571854"/>
                  </a:lnTo>
                  <a:lnTo>
                    <a:pt x="121278" y="583867"/>
                  </a:lnTo>
                  <a:lnTo>
                    <a:pt x="120598" y="595880"/>
                  </a:lnTo>
                  <a:lnTo>
                    <a:pt x="120145" y="607666"/>
                  </a:lnTo>
                  <a:lnTo>
                    <a:pt x="120145" y="619905"/>
                  </a:lnTo>
                  <a:lnTo>
                    <a:pt x="120145" y="631918"/>
                  </a:lnTo>
                  <a:lnTo>
                    <a:pt x="120598" y="643704"/>
                  </a:lnTo>
                  <a:lnTo>
                    <a:pt x="121278" y="655717"/>
                  </a:lnTo>
                  <a:lnTo>
                    <a:pt x="122185" y="667503"/>
                  </a:lnTo>
                  <a:lnTo>
                    <a:pt x="123772" y="679516"/>
                  </a:lnTo>
                  <a:lnTo>
                    <a:pt x="125359" y="691529"/>
                  </a:lnTo>
                  <a:lnTo>
                    <a:pt x="127172" y="703315"/>
                  </a:lnTo>
                  <a:lnTo>
                    <a:pt x="129213" y="715328"/>
                  </a:lnTo>
                  <a:lnTo>
                    <a:pt x="131706" y="726887"/>
                  </a:lnTo>
                  <a:lnTo>
                    <a:pt x="134426" y="738673"/>
                  </a:lnTo>
                  <a:lnTo>
                    <a:pt x="137373" y="750460"/>
                  </a:lnTo>
                  <a:lnTo>
                    <a:pt x="140774" y="762019"/>
                  </a:lnTo>
                  <a:lnTo>
                    <a:pt x="144174" y="773579"/>
                  </a:lnTo>
                  <a:lnTo>
                    <a:pt x="148028" y="784911"/>
                  </a:lnTo>
                  <a:lnTo>
                    <a:pt x="152108" y="796471"/>
                  </a:lnTo>
                  <a:lnTo>
                    <a:pt x="156642" y="807804"/>
                  </a:lnTo>
                  <a:lnTo>
                    <a:pt x="161402" y="819136"/>
                  </a:lnTo>
                  <a:lnTo>
                    <a:pt x="166390" y="830016"/>
                  </a:lnTo>
                  <a:lnTo>
                    <a:pt x="171603" y="841122"/>
                  </a:lnTo>
                  <a:lnTo>
                    <a:pt x="177271" y="852002"/>
                  </a:lnTo>
                  <a:lnTo>
                    <a:pt x="183164" y="862881"/>
                  </a:lnTo>
                  <a:lnTo>
                    <a:pt x="189058" y="873534"/>
                  </a:lnTo>
                  <a:lnTo>
                    <a:pt x="195632" y="884187"/>
                  </a:lnTo>
                  <a:lnTo>
                    <a:pt x="202433" y="894613"/>
                  </a:lnTo>
                  <a:lnTo>
                    <a:pt x="209460" y="904813"/>
                  </a:lnTo>
                  <a:lnTo>
                    <a:pt x="216714" y="915239"/>
                  </a:lnTo>
                  <a:lnTo>
                    <a:pt x="224195" y="925212"/>
                  </a:lnTo>
                  <a:lnTo>
                    <a:pt x="232129" y="934958"/>
                  </a:lnTo>
                  <a:lnTo>
                    <a:pt x="240290" y="944931"/>
                  </a:lnTo>
                  <a:lnTo>
                    <a:pt x="248678" y="954450"/>
                  </a:lnTo>
                  <a:lnTo>
                    <a:pt x="257518" y="963743"/>
                  </a:lnTo>
                  <a:lnTo>
                    <a:pt x="266359" y="973036"/>
                  </a:lnTo>
                  <a:lnTo>
                    <a:pt x="275654" y="982102"/>
                  </a:lnTo>
                  <a:lnTo>
                    <a:pt x="284948" y="990715"/>
                  </a:lnTo>
                  <a:lnTo>
                    <a:pt x="294695" y="999102"/>
                  </a:lnTo>
                  <a:lnTo>
                    <a:pt x="304443" y="1007261"/>
                  </a:lnTo>
                  <a:lnTo>
                    <a:pt x="314191" y="1015194"/>
                  </a:lnTo>
                  <a:lnTo>
                    <a:pt x="324392" y="1022674"/>
                  </a:lnTo>
                  <a:lnTo>
                    <a:pt x="334593" y="1029927"/>
                  </a:lnTo>
                  <a:lnTo>
                    <a:pt x="344794" y="1036953"/>
                  </a:lnTo>
                  <a:lnTo>
                    <a:pt x="355221" y="1043753"/>
                  </a:lnTo>
                  <a:lnTo>
                    <a:pt x="365876" y="1050099"/>
                  </a:lnTo>
                  <a:lnTo>
                    <a:pt x="376530" y="1056446"/>
                  </a:lnTo>
                  <a:lnTo>
                    <a:pt x="387411" y="1062339"/>
                  </a:lnTo>
                  <a:lnTo>
                    <a:pt x="398292" y="1067779"/>
                  </a:lnTo>
                  <a:lnTo>
                    <a:pt x="409400" y="1072992"/>
                  </a:lnTo>
                  <a:lnTo>
                    <a:pt x="420508" y="1078205"/>
                  </a:lnTo>
                  <a:lnTo>
                    <a:pt x="431615" y="1082738"/>
                  </a:lnTo>
                  <a:lnTo>
                    <a:pt x="443176" y="1087271"/>
                  </a:lnTo>
                  <a:lnTo>
                    <a:pt x="454511" y="1091351"/>
                  </a:lnTo>
                  <a:lnTo>
                    <a:pt x="466072" y="1095204"/>
                  </a:lnTo>
                  <a:lnTo>
                    <a:pt x="477406" y="1098830"/>
                  </a:lnTo>
                  <a:lnTo>
                    <a:pt x="489194" y="1102004"/>
                  </a:lnTo>
                  <a:lnTo>
                    <a:pt x="500755" y="1104950"/>
                  </a:lnTo>
                  <a:lnTo>
                    <a:pt x="512543" y="1107897"/>
                  </a:lnTo>
                  <a:lnTo>
                    <a:pt x="524331" y="1110163"/>
                  </a:lnTo>
                  <a:lnTo>
                    <a:pt x="536119" y="1112203"/>
                  </a:lnTo>
                  <a:lnTo>
                    <a:pt x="548133" y="1114243"/>
                  </a:lnTo>
                  <a:lnTo>
                    <a:pt x="559921" y="1115830"/>
                  </a:lnTo>
                  <a:lnTo>
                    <a:pt x="571936" y="1116963"/>
                  </a:lnTo>
                  <a:lnTo>
                    <a:pt x="583950" y="1118096"/>
                  </a:lnTo>
                  <a:lnTo>
                    <a:pt x="595738" y="1118776"/>
                  </a:lnTo>
                  <a:lnTo>
                    <a:pt x="607752" y="1119230"/>
                  </a:lnTo>
                  <a:lnTo>
                    <a:pt x="619540" y="1119230"/>
                  </a:lnTo>
                  <a:lnTo>
                    <a:pt x="631782" y="1119230"/>
                  </a:lnTo>
                  <a:lnTo>
                    <a:pt x="643796" y="1118776"/>
                  </a:lnTo>
                  <a:lnTo>
                    <a:pt x="655584" y="1118096"/>
                  </a:lnTo>
                  <a:lnTo>
                    <a:pt x="667598" y="1116963"/>
                  </a:lnTo>
                  <a:lnTo>
                    <a:pt x="679613" y="1115830"/>
                  </a:lnTo>
                  <a:lnTo>
                    <a:pt x="691401" y="1114243"/>
                  </a:lnTo>
                  <a:lnTo>
                    <a:pt x="703415" y="1112203"/>
                  </a:lnTo>
                  <a:lnTo>
                    <a:pt x="715203" y="1110163"/>
                  </a:lnTo>
                  <a:lnTo>
                    <a:pt x="726991" y="1107897"/>
                  </a:lnTo>
                  <a:lnTo>
                    <a:pt x="738779" y="1104950"/>
                  </a:lnTo>
                  <a:lnTo>
                    <a:pt x="750340" y="1102004"/>
                  </a:lnTo>
                  <a:lnTo>
                    <a:pt x="762128" y="1098830"/>
                  </a:lnTo>
                  <a:lnTo>
                    <a:pt x="773462" y="1095204"/>
                  </a:lnTo>
                  <a:lnTo>
                    <a:pt x="785023" y="1091351"/>
                  </a:lnTo>
                  <a:lnTo>
                    <a:pt x="796358" y="1087271"/>
                  </a:lnTo>
                  <a:lnTo>
                    <a:pt x="807692" y="1082738"/>
                  </a:lnTo>
                  <a:lnTo>
                    <a:pt x="819026" y="1078205"/>
                  </a:lnTo>
                  <a:lnTo>
                    <a:pt x="830134" y="1072992"/>
                  </a:lnTo>
                  <a:lnTo>
                    <a:pt x="841015" y="1067779"/>
                  </a:lnTo>
                  <a:lnTo>
                    <a:pt x="852123" y="1062339"/>
                  </a:lnTo>
                  <a:lnTo>
                    <a:pt x="862777" y="1056446"/>
                  </a:lnTo>
                  <a:lnTo>
                    <a:pt x="873658" y="1050099"/>
                  </a:lnTo>
                  <a:lnTo>
                    <a:pt x="884086" y="1043753"/>
                  </a:lnTo>
                  <a:lnTo>
                    <a:pt x="894740" y="1036953"/>
                  </a:lnTo>
                  <a:lnTo>
                    <a:pt x="904941" y="1029927"/>
                  </a:lnTo>
                  <a:lnTo>
                    <a:pt x="915142" y="1022674"/>
                  </a:lnTo>
                  <a:lnTo>
                    <a:pt x="925343" y="1015194"/>
                  </a:lnTo>
                  <a:lnTo>
                    <a:pt x="935091" y="1007261"/>
                  </a:lnTo>
                  <a:lnTo>
                    <a:pt x="944839" y="999102"/>
                  </a:lnTo>
                  <a:lnTo>
                    <a:pt x="954586" y="990715"/>
                  </a:lnTo>
                  <a:lnTo>
                    <a:pt x="963880" y="982102"/>
                  </a:lnTo>
                  <a:lnTo>
                    <a:pt x="972948" y="973036"/>
                  </a:lnTo>
                  <a:lnTo>
                    <a:pt x="982016" y="963743"/>
                  </a:lnTo>
                  <a:lnTo>
                    <a:pt x="990856" y="954450"/>
                  </a:lnTo>
                  <a:lnTo>
                    <a:pt x="999244" y="944931"/>
                  </a:lnTo>
                  <a:lnTo>
                    <a:pt x="1007405" y="934958"/>
                  </a:lnTo>
                  <a:lnTo>
                    <a:pt x="1015339" y="925212"/>
                  </a:lnTo>
                  <a:lnTo>
                    <a:pt x="1022820" y="915239"/>
                  </a:lnTo>
                  <a:lnTo>
                    <a:pt x="1030074" y="904813"/>
                  </a:lnTo>
                  <a:lnTo>
                    <a:pt x="1037101" y="894613"/>
                  </a:lnTo>
                  <a:lnTo>
                    <a:pt x="1043902" y="884187"/>
                  </a:lnTo>
                  <a:lnTo>
                    <a:pt x="1050249" y="873534"/>
                  </a:lnTo>
                  <a:lnTo>
                    <a:pt x="1056370" y="862881"/>
                  </a:lnTo>
                  <a:lnTo>
                    <a:pt x="1062263" y="852002"/>
                  </a:lnTo>
                  <a:lnTo>
                    <a:pt x="1067931" y="841122"/>
                  </a:lnTo>
                  <a:lnTo>
                    <a:pt x="1073144" y="830016"/>
                  </a:lnTo>
                  <a:lnTo>
                    <a:pt x="1078132" y="819136"/>
                  </a:lnTo>
                  <a:lnTo>
                    <a:pt x="1082892" y="807804"/>
                  </a:lnTo>
                  <a:lnTo>
                    <a:pt x="1087426" y="796471"/>
                  </a:lnTo>
                  <a:lnTo>
                    <a:pt x="1091280" y="784911"/>
                  </a:lnTo>
                  <a:lnTo>
                    <a:pt x="1095360" y="773579"/>
                  </a:lnTo>
                  <a:lnTo>
                    <a:pt x="1098760" y="762019"/>
                  </a:lnTo>
                  <a:lnTo>
                    <a:pt x="1102161" y="750460"/>
                  </a:lnTo>
                  <a:lnTo>
                    <a:pt x="1105108" y="738673"/>
                  </a:lnTo>
                  <a:lnTo>
                    <a:pt x="1107828" y="726887"/>
                  </a:lnTo>
                  <a:lnTo>
                    <a:pt x="1110321" y="715328"/>
                  </a:lnTo>
                  <a:lnTo>
                    <a:pt x="1112362" y="703315"/>
                  </a:lnTo>
                  <a:lnTo>
                    <a:pt x="1114175" y="691529"/>
                  </a:lnTo>
                  <a:lnTo>
                    <a:pt x="1115762" y="679516"/>
                  </a:lnTo>
                  <a:lnTo>
                    <a:pt x="1117122" y="667503"/>
                  </a:lnTo>
                  <a:lnTo>
                    <a:pt x="1118256" y="655717"/>
                  </a:lnTo>
                  <a:lnTo>
                    <a:pt x="1118936" y="643704"/>
                  </a:lnTo>
                  <a:lnTo>
                    <a:pt x="1119389" y="631918"/>
                  </a:lnTo>
                  <a:lnTo>
                    <a:pt x="1119389" y="619905"/>
                  </a:lnTo>
                  <a:lnTo>
                    <a:pt x="1119389" y="607666"/>
                  </a:lnTo>
                  <a:lnTo>
                    <a:pt x="1118936" y="595880"/>
                  </a:lnTo>
                  <a:lnTo>
                    <a:pt x="1118256" y="583867"/>
                  </a:lnTo>
                  <a:lnTo>
                    <a:pt x="1117122" y="571854"/>
                  </a:lnTo>
                  <a:lnTo>
                    <a:pt x="1115762" y="560068"/>
                  </a:lnTo>
                  <a:lnTo>
                    <a:pt x="1114175" y="548055"/>
                  </a:lnTo>
                  <a:lnTo>
                    <a:pt x="1112362" y="536269"/>
                  </a:lnTo>
                  <a:lnTo>
                    <a:pt x="1110321" y="524256"/>
                  </a:lnTo>
                  <a:lnTo>
                    <a:pt x="1107828" y="512470"/>
                  </a:lnTo>
                  <a:lnTo>
                    <a:pt x="1105108" y="500911"/>
                  </a:lnTo>
                  <a:lnTo>
                    <a:pt x="1102161" y="489125"/>
                  </a:lnTo>
                  <a:lnTo>
                    <a:pt x="1098760" y="477565"/>
                  </a:lnTo>
                  <a:lnTo>
                    <a:pt x="1095360" y="466006"/>
                  </a:lnTo>
                  <a:lnTo>
                    <a:pt x="1091280" y="454673"/>
                  </a:lnTo>
                  <a:lnTo>
                    <a:pt x="1087426" y="443114"/>
                  </a:lnTo>
                  <a:lnTo>
                    <a:pt x="1082892" y="431554"/>
                  </a:lnTo>
                  <a:lnTo>
                    <a:pt x="1078132" y="420448"/>
                  </a:lnTo>
                  <a:lnTo>
                    <a:pt x="1073144" y="409342"/>
                  </a:lnTo>
                  <a:lnTo>
                    <a:pt x="1067931" y="398462"/>
                  </a:lnTo>
                  <a:lnTo>
                    <a:pt x="1062263" y="387583"/>
                  </a:lnTo>
                  <a:lnTo>
                    <a:pt x="1056370" y="376703"/>
                  </a:lnTo>
                  <a:lnTo>
                    <a:pt x="1050249" y="366050"/>
                  </a:lnTo>
                  <a:lnTo>
                    <a:pt x="1043902" y="355397"/>
                  </a:lnTo>
                  <a:lnTo>
                    <a:pt x="1037101" y="344971"/>
                  </a:lnTo>
                  <a:lnTo>
                    <a:pt x="1030074" y="334545"/>
                  </a:lnTo>
                  <a:lnTo>
                    <a:pt x="1022820" y="324346"/>
                  </a:lnTo>
                  <a:lnTo>
                    <a:pt x="1015339" y="314373"/>
                  </a:lnTo>
                  <a:lnTo>
                    <a:pt x="1007405" y="304400"/>
                  </a:lnTo>
                  <a:lnTo>
                    <a:pt x="999244" y="294654"/>
                  </a:lnTo>
                  <a:lnTo>
                    <a:pt x="990856" y="285134"/>
                  </a:lnTo>
                  <a:lnTo>
                    <a:pt x="982016" y="275614"/>
                  </a:lnTo>
                  <a:lnTo>
                    <a:pt x="972948" y="266548"/>
                  </a:lnTo>
                  <a:lnTo>
                    <a:pt x="963880" y="257482"/>
                  </a:lnTo>
                  <a:lnTo>
                    <a:pt x="954586" y="248869"/>
                  </a:lnTo>
                  <a:lnTo>
                    <a:pt x="944839" y="240483"/>
                  </a:lnTo>
                  <a:lnTo>
                    <a:pt x="935091" y="232323"/>
                  </a:lnTo>
                  <a:lnTo>
                    <a:pt x="925343" y="224163"/>
                  </a:lnTo>
                  <a:lnTo>
                    <a:pt x="915142" y="216684"/>
                  </a:lnTo>
                  <a:lnTo>
                    <a:pt x="904941" y="209431"/>
                  </a:lnTo>
                  <a:lnTo>
                    <a:pt x="894740" y="202631"/>
                  </a:lnTo>
                  <a:lnTo>
                    <a:pt x="884086" y="195831"/>
                  </a:lnTo>
                  <a:lnTo>
                    <a:pt x="873658" y="189485"/>
                  </a:lnTo>
                  <a:lnTo>
                    <a:pt x="862777" y="183139"/>
                  </a:lnTo>
                  <a:lnTo>
                    <a:pt x="852123" y="177246"/>
                  </a:lnTo>
                  <a:lnTo>
                    <a:pt x="841015" y="171579"/>
                  </a:lnTo>
                  <a:lnTo>
                    <a:pt x="830134" y="166593"/>
                  </a:lnTo>
                  <a:lnTo>
                    <a:pt x="819026" y="161380"/>
                  </a:lnTo>
                  <a:lnTo>
                    <a:pt x="807692" y="156620"/>
                  </a:lnTo>
                  <a:lnTo>
                    <a:pt x="796358" y="152313"/>
                  </a:lnTo>
                  <a:lnTo>
                    <a:pt x="785023" y="148234"/>
                  </a:lnTo>
                  <a:lnTo>
                    <a:pt x="773462" y="144380"/>
                  </a:lnTo>
                  <a:lnTo>
                    <a:pt x="762128" y="140754"/>
                  </a:lnTo>
                  <a:lnTo>
                    <a:pt x="750340" y="137581"/>
                  </a:lnTo>
                  <a:lnTo>
                    <a:pt x="738779" y="134407"/>
                  </a:lnTo>
                  <a:lnTo>
                    <a:pt x="726991" y="131688"/>
                  </a:lnTo>
                  <a:lnTo>
                    <a:pt x="715203" y="129421"/>
                  </a:lnTo>
                  <a:lnTo>
                    <a:pt x="703415" y="127154"/>
                  </a:lnTo>
                  <a:lnTo>
                    <a:pt x="691401" y="125341"/>
                  </a:lnTo>
                  <a:lnTo>
                    <a:pt x="679613" y="123755"/>
                  </a:lnTo>
                  <a:lnTo>
                    <a:pt x="667598" y="122621"/>
                  </a:lnTo>
                  <a:lnTo>
                    <a:pt x="655584" y="121488"/>
                  </a:lnTo>
                  <a:lnTo>
                    <a:pt x="643796" y="120581"/>
                  </a:lnTo>
                  <a:lnTo>
                    <a:pt x="631782" y="120128"/>
                  </a:lnTo>
                  <a:lnTo>
                    <a:pt x="619540" y="120128"/>
                  </a:lnTo>
                  <a:lnTo>
                    <a:pt x="607752" y="120128"/>
                  </a:lnTo>
                  <a:close/>
                  <a:moveTo>
                    <a:pt x="619540" y="0"/>
                  </a:moveTo>
                  <a:lnTo>
                    <a:pt x="634502" y="227"/>
                  </a:lnTo>
                  <a:lnTo>
                    <a:pt x="649690" y="907"/>
                  </a:lnTo>
                  <a:lnTo>
                    <a:pt x="664198" y="1587"/>
                  </a:lnTo>
                  <a:lnTo>
                    <a:pt x="678933" y="3173"/>
                  </a:lnTo>
                  <a:lnTo>
                    <a:pt x="694121" y="4533"/>
                  </a:lnTo>
                  <a:lnTo>
                    <a:pt x="708629" y="6573"/>
                  </a:lnTo>
                  <a:lnTo>
                    <a:pt x="723364" y="8840"/>
                  </a:lnTo>
                  <a:lnTo>
                    <a:pt x="738098" y="11560"/>
                  </a:lnTo>
                  <a:lnTo>
                    <a:pt x="752607" y="14506"/>
                  </a:lnTo>
                  <a:lnTo>
                    <a:pt x="767115" y="17906"/>
                  </a:lnTo>
                  <a:lnTo>
                    <a:pt x="781623" y="21533"/>
                  </a:lnTo>
                  <a:lnTo>
                    <a:pt x="796131" y="25839"/>
                  </a:lnTo>
                  <a:lnTo>
                    <a:pt x="810412" y="30146"/>
                  </a:lnTo>
                  <a:lnTo>
                    <a:pt x="824694" y="34905"/>
                  </a:lnTo>
                  <a:lnTo>
                    <a:pt x="838975" y="40118"/>
                  </a:lnTo>
                  <a:lnTo>
                    <a:pt x="853030" y="45558"/>
                  </a:lnTo>
                  <a:lnTo>
                    <a:pt x="866858" y="51451"/>
                  </a:lnTo>
                  <a:lnTo>
                    <a:pt x="880686" y="57571"/>
                  </a:lnTo>
                  <a:lnTo>
                    <a:pt x="894514" y="64144"/>
                  </a:lnTo>
                  <a:lnTo>
                    <a:pt x="907888" y="71170"/>
                  </a:lnTo>
                  <a:lnTo>
                    <a:pt x="921263" y="78423"/>
                  </a:lnTo>
                  <a:lnTo>
                    <a:pt x="934638" y="85903"/>
                  </a:lnTo>
                  <a:lnTo>
                    <a:pt x="947786" y="93836"/>
                  </a:lnTo>
                  <a:lnTo>
                    <a:pt x="960934" y="102222"/>
                  </a:lnTo>
                  <a:lnTo>
                    <a:pt x="973401" y="110835"/>
                  </a:lnTo>
                  <a:lnTo>
                    <a:pt x="986096" y="119901"/>
                  </a:lnTo>
                  <a:lnTo>
                    <a:pt x="998791" y="129421"/>
                  </a:lnTo>
                  <a:lnTo>
                    <a:pt x="1010805" y="139167"/>
                  </a:lnTo>
                  <a:lnTo>
                    <a:pt x="1023046" y="149140"/>
                  </a:lnTo>
                  <a:lnTo>
                    <a:pt x="1034607" y="159793"/>
                  </a:lnTo>
                  <a:lnTo>
                    <a:pt x="1046395" y="170446"/>
                  </a:lnTo>
                  <a:lnTo>
                    <a:pt x="1057956" y="181779"/>
                  </a:lnTo>
                  <a:lnTo>
                    <a:pt x="1067251" y="191072"/>
                  </a:lnTo>
                  <a:lnTo>
                    <a:pt x="1076318" y="200591"/>
                  </a:lnTo>
                  <a:lnTo>
                    <a:pt x="1084932" y="210564"/>
                  </a:lnTo>
                  <a:lnTo>
                    <a:pt x="1093546" y="220310"/>
                  </a:lnTo>
                  <a:lnTo>
                    <a:pt x="1101934" y="230283"/>
                  </a:lnTo>
                  <a:lnTo>
                    <a:pt x="1110095" y="240709"/>
                  </a:lnTo>
                  <a:lnTo>
                    <a:pt x="1117802" y="250909"/>
                  </a:lnTo>
                  <a:lnTo>
                    <a:pt x="1125510" y="261108"/>
                  </a:lnTo>
                  <a:lnTo>
                    <a:pt x="1132764" y="271988"/>
                  </a:lnTo>
                  <a:lnTo>
                    <a:pt x="1139791" y="282414"/>
                  </a:lnTo>
                  <a:lnTo>
                    <a:pt x="1146592" y="293294"/>
                  </a:lnTo>
                  <a:lnTo>
                    <a:pt x="1153166" y="304173"/>
                  </a:lnTo>
                  <a:lnTo>
                    <a:pt x="1159513" y="315279"/>
                  </a:lnTo>
                  <a:lnTo>
                    <a:pt x="1165634" y="326159"/>
                  </a:lnTo>
                  <a:lnTo>
                    <a:pt x="1171527" y="337492"/>
                  </a:lnTo>
                  <a:lnTo>
                    <a:pt x="1177195" y="348598"/>
                  </a:lnTo>
                  <a:lnTo>
                    <a:pt x="1182408" y="360157"/>
                  </a:lnTo>
                  <a:lnTo>
                    <a:pt x="1187622" y="371490"/>
                  </a:lnTo>
                  <a:lnTo>
                    <a:pt x="1192610" y="383050"/>
                  </a:lnTo>
                  <a:lnTo>
                    <a:pt x="1197143" y="394609"/>
                  </a:lnTo>
                  <a:lnTo>
                    <a:pt x="1201677" y="406395"/>
                  </a:lnTo>
                  <a:lnTo>
                    <a:pt x="1205984" y="418181"/>
                  </a:lnTo>
                  <a:lnTo>
                    <a:pt x="1209611" y="429741"/>
                  </a:lnTo>
                  <a:lnTo>
                    <a:pt x="1213465" y="441754"/>
                  </a:lnTo>
                  <a:lnTo>
                    <a:pt x="1216865" y="453540"/>
                  </a:lnTo>
                  <a:lnTo>
                    <a:pt x="1219812" y="465552"/>
                  </a:lnTo>
                  <a:lnTo>
                    <a:pt x="1222986" y="477792"/>
                  </a:lnTo>
                  <a:lnTo>
                    <a:pt x="1225706" y="489578"/>
                  </a:lnTo>
                  <a:lnTo>
                    <a:pt x="1228200" y="501818"/>
                  </a:lnTo>
                  <a:lnTo>
                    <a:pt x="1230240" y="514057"/>
                  </a:lnTo>
                  <a:lnTo>
                    <a:pt x="1232280" y="526070"/>
                  </a:lnTo>
                  <a:lnTo>
                    <a:pt x="1233867" y="538536"/>
                  </a:lnTo>
                  <a:lnTo>
                    <a:pt x="1235680" y="550775"/>
                  </a:lnTo>
                  <a:lnTo>
                    <a:pt x="1236814" y="563015"/>
                  </a:lnTo>
                  <a:lnTo>
                    <a:pt x="1237720" y="575254"/>
                  </a:lnTo>
                  <a:lnTo>
                    <a:pt x="1238401" y="587720"/>
                  </a:lnTo>
                  <a:lnTo>
                    <a:pt x="1239081" y="599733"/>
                  </a:lnTo>
                  <a:lnTo>
                    <a:pt x="1239307" y="612199"/>
                  </a:lnTo>
                  <a:lnTo>
                    <a:pt x="1239307" y="624665"/>
                  </a:lnTo>
                  <a:lnTo>
                    <a:pt x="1239081" y="636678"/>
                  </a:lnTo>
                  <a:lnTo>
                    <a:pt x="1238627" y="649144"/>
                  </a:lnTo>
                  <a:lnTo>
                    <a:pt x="1237947" y="661610"/>
                  </a:lnTo>
                  <a:lnTo>
                    <a:pt x="1237040" y="673623"/>
                  </a:lnTo>
                  <a:lnTo>
                    <a:pt x="1235907" y="686089"/>
                  </a:lnTo>
                  <a:lnTo>
                    <a:pt x="1234320" y="698102"/>
                  </a:lnTo>
                  <a:lnTo>
                    <a:pt x="1232507" y="710341"/>
                  </a:lnTo>
                  <a:lnTo>
                    <a:pt x="1230693" y="722807"/>
                  </a:lnTo>
                  <a:lnTo>
                    <a:pt x="1228653" y="734820"/>
                  </a:lnTo>
                  <a:lnTo>
                    <a:pt x="1226159" y="746833"/>
                  </a:lnTo>
                  <a:lnTo>
                    <a:pt x="1223439" y="759073"/>
                  </a:lnTo>
                  <a:lnTo>
                    <a:pt x="1220719" y="771085"/>
                  </a:lnTo>
                  <a:lnTo>
                    <a:pt x="1217545" y="783098"/>
                  </a:lnTo>
                  <a:lnTo>
                    <a:pt x="1214145" y="795111"/>
                  </a:lnTo>
                  <a:lnTo>
                    <a:pt x="1210518" y="806897"/>
                  </a:lnTo>
                  <a:lnTo>
                    <a:pt x="1206664" y="818683"/>
                  </a:lnTo>
                  <a:lnTo>
                    <a:pt x="1202357" y="830469"/>
                  </a:lnTo>
                  <a:lnTo>
                    <a:pt x="1198277" y="842255"/>
                  </a:lnTo>
                  <a:lnTo>
                    <a:pt x="1193516" y="853588"/>
                  </a:lnTo>
                  <a:lnTo>
                    <a:pt x="1188529" y="865374"/>
                  </a:lnTo>
                  <a:lnTo>
                    <a:pt x="1183769" y="876934"/>
                  </a:lnTo>
                  <a:lnTo>
                    <a:pt x="1178328" y="888267"/>
                  </a:lnTo>
                  <a:lnTo>
                    <a:pt x="1172661" y="899599"/>
                  </a:lnTo>
                  <a:lnTo>
                    <a:pt x="1166767" y="910706"/>
                  </a:lnTo>
                  <a:lnTo>
                    <a:pt x="1160646" y="921812"/>
                  </a:lnTo>
                  <a:lnTo>
                    <a:pt x="1534229" y="1295115"/>
                  </a:lnTo>
                  <a:lnTo>
                    <a:pt x="1540350" y="1301461"/>
                  </a:lnTo>
                  <a:lnTo>
                    <a:pt x="1545790" y="1308034"/>
                  </a:lnTo>
                  <a:lnTo>
                    <a:pt x="1551231" y="1314607"/>
                  </a:lnTo>
                  <a:lnTo>
                    <a:pt x="1556445" y="1321407"/>
                  </a:lnTo>
                  <a:lnTo>
                    <a:pt x="1560752" y="1328433"/>
                  </a:lnTo>
                  <a:lnTo>
                    <a:pt x="1565286" y="1335460"/>
                  </a:lnTo>
                  <a:lnTo>
                    <a:pt x="1569366" y="1342713"/>
                  </a:lnTo>
                  <a:lnTo>
                    <a:pt x="1572766" y="1349966"/>
                  </a:lnTo>
                  <a:lnTo>
                    <a:pt x="1576167" y="1357219"/>
                  </a:lnTo>
                  <a:lnTo>
                    <a:pt x="1578887" y="1364698"/>
                  </a:lnTo>
                  <a:lnTo>
                    <a:pt x="1581381" y="1372178"/>
                  </a:lnTo>
                  <a:lnTo>
                    <a:pt x="1583648" y="1379658"/>
                  </a:lnTo>
                  <a:lnTo>
                    <a:pt x="1585461" y="1387137"/>
                  </a:lnTo>
                  <a:lnTo>
                    <a:pt x="1586821" y="1394617"/>
                  </a:lnTo>
                  <a:lnTo>
                    <a:pt x="1587955" y="1402323"/>
                  </a:lnTo>
                  <a:lnTo>
                    <a:pt x="1588635" y="1409803"/>
                  </a:lnTo>
                  <a:lnTo>
                    <a:pt x="1589088" y="1417283"/>
                  </a:lnTo>
                  <a:lnTo>
                    <a:pt x="1589088" y="1424762"/>
                  </a:lnTo>
                  <a:lnTo>
                    <a:pt x="1588861" y="1432242"/>
                  </a:lnTo>
                  <a:lnTo>
                    <a:pt x="1588181" y="1439495"/>
                  </a:lnTo>
                  <a:lnTo>
                    <a:pt x="1587274" y="1446748"/>
                  </a:lnTo>
                  <a:lnTo>
                    <a:pt x="1585914" y="1454001"/>
                  </a:lnTo>
                  <a:lnTo>
                    <a:pt x="1584101" y="1461027"/>
                  </a:lnTo>
                  <a:lnTo>
                    <a:pt x="1581834" y="1467827"/>
                  </a:lnTo>
                  <a:lnTo>
                    <a:pt x="1579340" y="1474627"/>
                  </a:lnTo>
                  <a:lnTo>
                    <a:pt x="1576620" y="1481200"/>
                  </a:lnTo>
                  <a:lnTo>
                    <a:pt x="1573220" y="1487773"/>
                  </a:lnTo>
                  <a:lnTo>
                    <a:pt x="1569593" y="1494119"/>
                  </a:lnTo>
                  <a:lnTo>
                    <a:pt x="1565512" y="1500239"/>
                  </a:lnTo>
                  <a:lnTo>
                    <a:pt x="1561432" y="1506132"/>
                  </a:lnTo>
                  <a:lnTo>
                    <a:pt x="1556445" y="1511572"/>
                  </a:lnTo>
                  <a:lnTo>
                    <a:pt x="1551231" y="1517011"/>
                  </a:lnTo>
                  <a:lnTo>
                    <a:pt x="1517228" y="1551237"/>
                  </a:lnTo>
                  <a:lnTo>
                    <a:pt x="1511787" y="1556223"/>
                  </a:lnTo>
                  <a:lnTo>
                    <a:pt x="1506120" y="1561209"/>
                  </a:lnTo>
                  <a:lnTo>
                    <a:pt x="1500226" y="1565516"/>
                  </a:lnTo>
                  <a:lnTo>
                    <a:pt x="1494106" y="1569369"/>
                  </a:lnTo>
                  <a:lnTo>
                    <a:pt x="1487985" y="1573222"/>
                  </a:lnTo>
                  <a:lnTo>
                    <a:pt x="1481411" y="1576395"/>
                  </a:lnTo>
                  <a:lnTo>
                    <a:pt x="1474837" y="1579342"/>
                  </a:lnTo>
                  <a:lnTo>
                    <a:pt x="1468036" y="1581835"/>
                  </a:lnTo>
                  <a:lnTo>
                    <a:pt x="1461009" y="1583875"/>
                  </a:lnTo>
                  <a:lnTo>
                    <a:pt x="1453982" y="1585688"/>
                  </a:lnTo>
                  <a:lnTo>
                    <a:pt x="1446728" y="1587275"/>
                  </a:lnTo>
                  <a:lnTo>
                    <a:pt x="1439474" y="1588182"/>
                  </a:lnTo>
                  <a:lnTo>
                    <a:pt x="1432219" y="1588862"/>
                  </a:lnTo>
                  <a:lnTo>
                    <a:pt x="1424739" y="1589088"/>
                  </a:lnTo>
                  <a:lnTo>
                    <a:pt x="1417258" y="1589088"/>
                  </a:lnTo>
                  <a:lnTo>
                    <a:pt x="1409777" y="1588862"/>
                  </a:lnTo>
                  <a:lnTo>
                    <a:pt x="1402296" y="1587955"/>
                  </a:lnTo>
                  <a:lnTo>
                    <a:pt x="1394589" y="1587048"/>
                  </a:lnTo>
                  <a:lnTo>
                    <a:pt x="1387108" y="1585235"/>
                  </a:lnTo>
                  <a:lnTo>
                    <a:pt x="1379628" y="1583422"/>
                  </a:lnTo>
                  <a:lnTo>
                    <a:pt x="1372147" y="1581382"/>
                  </a:lnTo>
                  <a:lnTo>
                    <a:pt x="1364666" y="1578662"/>
                  </a:lnTo>
                  <a:lnTo>
                    <a:pt x="1357186" y="1575942"/>
                  </a:lnTo>
                  <a:lnTo>
                    <a:pt x="1349931" y="1572769"/>
                  </a:lnTo>
                  <a:lnTo>
                    <a:pt x="1342677" y="1569142"/>
                  </a:lnTo>
                  <a:lnTo>
                    <a:pt x="1335423" y="1565289"/>
                  </a:lnTo>
                  <a:lnTo>
                    <a:pt x="1328396" y="1560756"/>
                  </a:lnTo>
                  <a:lnTo>
                    <a:pt x="1321369" y="1556223"/>
                  </a:lnTo>
                  <a:lnTo>
                    <a:pt x="1314568" y="1551237"/>
                  </a:lnTo>
                  <a:lnTo>
                    <a:pt x="1307994" y="1545797"/>
                  </a:lnTo>
                  <a:lnTo>
                    <a:pt x="1301420" y="1540130"/>
                  </a:lnTo>
                  <a:lnTo>
                    <a:pt x="1295299" y="1534011"/>
                  </a:lnTo>
                  <a:lnTo>
                    <a:pt x="921716" y="1160708"/>
                  </a:lnTo>
                  <a:lnTo>
                    <a:pt x="910835" y="1166827"/>
                  </a:lnTo>
                  <a:lnTo>
                    <a:pt x="899501" y="1172720"/>
                  </a:lnTo>
                  <a:lnTo>
                    <a:pt x="888166" y="1178160"/>
                  </a:lnTo>
                  <a:lnTo>
                    <a:pt x="876832" y="1183600"/>
                  </a:lnTo>
                  <a:lnTo>
                    <a:pt x="865498" y="1188586"/>
                  </a:lnTo>
                  <a:lnTo>
                    <a:pt x="853710" y="1193346"/>
                  </a:lnTo>
                  <a:lnTo>
                    <a:pt x="842375" y="1198106"/>
                  </a:lnTo>
                  <a:lnTo>
                    <a:pt x="830588" y="1202412"/>
                  </a:lnTo>
                  <a:lnTo>
                    <a:pt x="818573" y="1206492"/>
                  </a:lnTo>
                  <a:lnTo>
                    <a:pt x="807012" y="1210572"/>
                  </a:lnTo>
                  <a:lnTo>
                    <a:pt x="794997" y="1213972"/>
                  </a:lnTo>
                  <a:lnTo>
                    <a:pt x="783210" y="1217598"/>
                  </a:lnTo>
                  <a:lnTo>
                    <a:pt x="771195" y="1220545"/>
                  </a:lnTo>
                  <a:lnTo>
                    <a:pt x="758954" y="1223265"/>
                  </a:lnTo>
                  <a:lnTo>
                    <a:pt x="746939" y="1226211"/>
                  </a:lnTo>
                  <a:lnTo>
                    <a:pt x="734698" y="1228478"/>
                  </a:lnTo>
                  <a:lnTo>
                    <a:pt x="722457" y="1230518"/>
                  </a:lnTo>
                  <a:lnTo>
                    <a:pt x="710442" y="1232784"/>
                  </a:lnTo>
                  <a:lnTo>
                    <a:pt x="698201" y="1234371"/>
                  </a:lnTo>
                  <a:lnTo>
                    <a:pt x="685960" y="1235731"/>
                  </a:lnTo>
                  <a:lnTo>
                    <a:pt x="673719" y="1236864"/>
                  </a:lnTo>
                  <a:lnTo>
                    <a:pt x="661478" y="1237771"/>
                  </a:lnTo>
                  <a:lnTo>
                    <a:pt x="649010" y="1238451"/>
                  </a:lnTo>
                  <a:lnTo>
                    <a:pt x="636769" y="1239131"/>
                  </a:lnTo>
                  <a:lnTo>
                    <a:pt x="624527" y="1239357"/>
                  </a:lnTo>
                  <a:lnTo>
                    <a:pt x="612060" y="1239357"/>
                  </a:lnTo>
                  <a:lnTo>
                    <a:pt x="599818" y="1239131"/>
                  </a:lnTo>
                  <a:lnTo>
                    <a:pt x="587577" y="1238451"/>
                  </a:lnTo>
                  <a:lnTo>
                    <a:pt x="575109" y="1237544"/>
                  </a:lnTo>
                  <a:lnTo>
                    <a:pt x="562868" y="1236638"/>
                  </a:lnTo>
                  <a:lnTo>
                    <a:pt x="550627" y="1235504"/>
                  </a:lnTo>
                  <a:lnTo>
                    <a:pt x="538612" y="1233918"/>
                  </a:lnTo>
                  <a:lnTo>
                    <a:pt x="526145" y="1232331"/>
                  </a:lnTo>
                  <a:lnTo>
                    <a:pt x="513903" y="1230291"/>
                  </a:lnTo>
                  <a:lnTo>
                    <a:pt x="501889" y="1228025"/>
                  </a:lnTo>
                  <a:lnTo>
                    <a:pt x="489648" y="1225758"/>
                  </a:lnTo>
                  <a:lnTo>
                    <a:pt x="477633" y="1222811"/>
                  </a:lnTo>
                  <a:lnTo>
                    <a:pt x="465619" y="1219865"/>
                  </a:lnTo>
                  <a:lnTo>
                    <a:pt x="453604" y="1216918"/>
                  </a:lnTo>
                  <a:lnTo>
                    <a:pt x="441590" y="1213292"/>
                  </a:lnTo>
                  <a:lnTo>
                    <a:pt x="429802" y="1209665"/>
                  </a:lnTo>
                  <a:lnTo>
                    <a:pt x="418014" y="1205812"/>
                  </a:lnTo>
                  <a:lnTo>
                    <a:pt x="406453" y="1201506"/>
                  </a:lnTo>
                  <a:lnTo>
                    <a:pt x="394665" y="1197199"/>
                  </a:lnTo>
                  <a:lnTo>
                    <a:pt x="383104" y="1192440"/>
                  </a:lnTo>
                  <a:lnTo>
                    <a:pt x="371543" y="1187680"/>
                  </a:lnTo>
                  <a:lnTo>
                    <a:pt x="359982" y="1182467"/>
                  </a:lnTo>
                  <a:lnTo>
                    <a:pt x="348647" y="1177027"/>
                  </a:lnTo>
                  <a:lnTo>
                    <a:pt x="337313" y="1171360"/>
                  </a:lnTo>
                  <a:lnTo>
                    <a:pt x="326205" y="1165694"/>
                  </a:lnTo>
                  <a:lnTo>
                    <a:pt x="315097" y="1159574"/>
                  </a:lnTo>
                  <a:lnTo>
                    <a:pt x="304216" y="1153228"/>
                  </a:lnTo>
                  <a:lnTo>
                    <a:pt x="293109" y="1146655"/>
                  </a:lnTo>
                  <a:lnTo>
                    <a:pt x="282454" y="1139629"/>
                  </a:lnTo>
                  <a:lnTo>
                    <a:pt x="272026" y="1132602"/>
                  </a:lnTo>
                  <a:lnTo>
                    <a:pt x="261145" y="1125349"/>
                  </a:lnTo>
                  <a:lnTo>
                    <a:pt x="250944" y="1117643"/>
                  </a:lnTo>
                  <a:lnTo>
                    <a:pt x="240517" y="1109937"/>
                  </a:lnTo>
                  <a:lnTo>
                    <a:pt x="230316" y="1101777"/>
                  </a:lnTo>
                  <a:lnTo>
                    <a:pt x="220341" y="1093617"/>
                  </a:lnTo>
                  <a:lnTo>
                    <a:pt x="210367" y="1085004"/>
                  </a:lnTo>
                  <a:lnTo>
                    <a:pt x="200620" y="1076391"/>
                  </a:lnTo>
                  <a:lnTo>
                    <a:pt x="191099" y="1067099"/>
                  </a:lnTo>
                  <a:lnTo>
                    <a:pt x="181578" y="1057806"/>
                  </a:lnTo>
                  <a:lnTo>
                    <a:pt x="170470" y="1046473"/>
                  </a:lnTo>
                  <a:lnTo>
                    <a:pt x="159589" y="1034913"/>
                  </a:lnTo>
                  <a:lnTo>
                    <a:pt x="149161" y="1022901"/>
                  </a:lnTo>
                  <a:lnTo>
                    <a:pt x="139187" y="1010888"/>
                  </a:lnTo>
                  <a:lnTo>
                    <a:pt x="129213" y="998648"/>
                  </a:lnTo>
                  <a:lnTo>
                    <a:pt x="119918" y="985956"/>
                  </a:lnTo>
                  <a:lnTo>
                    <a:pt x="110851" y="973489"/>
                  </a:lnTo>
                  <a:lnTo>
                    <a:pt x="102237" y="960797"/>
                  </a:lnTo>
                  <a:lnTo>
                    <a:pt x="93849" y="947651"/>
                  </a:lnTo>
                  <a:lnTo>
                    <a:pt x="85688" y="934505"/>
                  </a:lnTo>
                  <a:lnTo>
                    <a:pt x="78208" y="921358"/>
                  </a:lnTo>
                  <a:lnTo>
                    <a:pt x="70954" y="907986"/>
                  </a:lnTo>
                  <a:lnTo>
                    <a:pt x="64153" y="894386"/>
                  </a:lnTo>
                  <a:lnTo>
                    <a:pt x="57579" y="880560"/>
                  </a:lnTo>
                  <a:lnTo>
                    <a:pt x="51232" y="866734"/>
                  </a:lnTo>
                  <a:lnTo>
                    <a:pt x="45338" y="852908"/>
                  </a:lnTo>
                  <a:lnTo>
                    <a:pt x="39897" y="838856"/>
                  </a:lnTo>
                  <a:lnTo>
                    <a:pt x="34910" y="824803"/>
                  </a:lnTo>
                  <a:lnTo>
                    <a:pt x="30150" y="810524"/>
                  </a:lnTo>
                  <a:lnTo>
                    <a:pt x="25616" y="796244"/>
                  </a:lnTo>
                  <a:lnTo>
                    <a:pt x="21535" y="781738"/>
                  </a:lnTo>
                  <a:lnTo>
                    <a:pt x="17682" y="767232"/>
                  </a:lnTo>
                  <a:lnTo>
                    <a:pt x="14508" y="752726"/>
                  </a:lnTo>
                  <a:lnTo>
                    <a:pt x="11334" y="738220"/>
                  </a:lnTo>
                  <a:lnTo>
                    <a:pt x="8841" y="723487"/>
                  </a:lnTo>
                  <a:lnTo>
                    <a:pt x="6574" y="708755"/>
                  </a:lnTo>
                  <a:lnTo>
                    <a:pt x="4307" y="694022"/>
                  </a:lnTo>
                  <a:lnTo>
                    <a:pt x="2947" y="679289"/>
                  </a:lnTo>
                  <a:lnTo>
                    <a:pt x="1587" y="664330"/>
                  </a:lnTo>
                  <a:lnTo>
                    <a:pt x="680" y="649597"/>
                  </a:lnTo>
                  <a:lnTo>
                    <a:pt x="227" y="634638"/>
                  </a:lnTo>
                  <a:lnTo>
                    <a:pt x="0" y="619905"/>
                  </a:lnTo>
                  <a:lnTo>
                    <a:pt x="227" y="604946"/>
                  </a:lnTo>
                  <a:lnTo>
                    <a:pt x="680" y="589987"/>
                  </a:lnTo>
                  <a:lnTo>
                    <a:pt x="1587" y="575254"/>
                  </a:lnTo>
                  <a:lnTo>
                    <a:pt x="2947" y="560295"/>
                  </a:lnTo>
                  <a:lnTo>
                    <a:pt x="4307" y="545562"/>
                  </a:lnTo>
                  <a:lnTo>
                    <a:pt x="6574" y="530830"/>
                  </a:lnTo>
                  <a:lnTo>
                    <a:pt x="8841" y="516097"/>
                  </a:lnTo>
                  <a:lnTo>
                    <a:pt x="11334" y="501364"/>
                  </a:lnTo>
                  <a:lnTo>
                    <a:pt x="14508" y="486858"/>
                  </a:lnTo>
                  <a:lnTo>
                    <a:pt x="17682" y="472352"/>
                  </a:lnTo>
                  <a:lnTo>
                    <a:pt x="21535" y="457846"/>
                  </a:lnTo>
                  <a:lnTo>
                    <a:pt x="25616" y="443340"/>
                  </a:lnTo>
                  <a:lnTo>
                    <a:pt x="30150" y="429061"/>
                  </a:lnTo>
                  <a:lnTo>
                    <a:pt x="34910" y="414781"/>
                  </a:lnTo>
                  <a:lnTo>
                    <a:pt x="39897" y="400502"/>
                  </a:lnTo>
                  <a:lnTo>
                    <a:pt x="45338" y="386449"/>
                  </a:lnTo>
                  <a:lnTo>
                    <a:pt x="51232" y="372850"/>
                  </a:lnTo>
                  <a:lnTo>
                    <a:pt x="57579" y="359024"/>
                  </a:lnTo>
                  <a:lnTo>
                    <a:pt x="64153" y="345198"/>
                  </a:lnTo>
                  <a:lnTo>
                    <a:pt x="70954" y="331599"/>
                  </a:lnTo>
                  <a:lnTo>
                    <a:pt x="78208" y="318226"/>
                  </a:lnTo>
                  <a:lnTo>
                    <a:pt x="85688" y="304853"/>
                  </a:lnTo>
                  <a:lnTo>
                    <a:pt x="93849" y="291934"/>
                  </a:lnTo>
                  <a:lnTo>
                    <a:pt x="102237" y="278788"/>
                  </a:lnTo>
                  <a:lnTo>
                    <a:pt x="110851" y="266095"/>
                  </a:lnTo>
                  <a:lnTo>
                    <a:pt x="119918" y="253402"/>
                  </a:lnTo>
                  <a:lnTo>
                    <a:pt x="129213" y="240936"/>
                  </a:lnTo>
                  <a:lnTo>
                    <a:pt x="139187" y="228697"/>
                  </a:lnTo>
                  <a:lnTo>
                    <a:pt x="149161" y="216457"/>
                  </a:lnTo>
                  <a:lnTo>
                    <a:pt x="159589" y="204671"/>
                  </a:lnTo>
                  <a:lnTo>
                    <a:pt x="170470" y="193111"/>
                  </a:lnTo>
                  <a:lnTo>
                    <a:pt x="181578" y="181779"/>
                  </a:lnTo>
                  <a:lnTo>
                    <a:pt x="193139" y="170446"/>
                  </a:lnTo>
                  <a:lnTo>
                    <a:pt x="204473" y="159793"/>
                  </a:lnTo>
                  <a:lnTo>
                    <a:pt x="216488" y="149140"/>
                  </a:lnTo>
                  <a:lnTo>
                    <a:pt x="228729" y="139167"/>
                  </a:lnTo>
                  <a:lnTo>
                    <a:pt x="240743" y="129421"/>
                  </a:lnTo>
                  <a:lnTo>
                    <a:pt x="253438" y="119901"/>
                  </a:lnTo>
                  <a:lnTo>
                    <a:pt x="266133" y="110835"/>
                  </a:lnTo>
                  <a:lnTo>
                    <a:pt x="278600" y="102222"/>
                  </a:lnTo>
                  <a:lnTo>
                    <a:pt x="291748" y="93836"/>
                  </a:lnTo>
                  <a:lnTo>
                    <a:pt x="304896" y="85903"/>
                  </a:lnTo>
                  <a:lnTo>
                    <a:pt x="318271" y="78423"/>
                  </a:lnTo>
                  <a:lnTo>
                    <a:pt x="331646" y="71170"/>
                  </a:lnTo>
                  <a:lnTo>
                    <a:pt x="345020" y="64144"/>
                  </a:lnTo>
                  <a:lnTo>
                    <a:pt x="358848" y="57571"/>
                  </a:lnTo>
                  <a:lnTo>
                    <a:pt x="372676" y="51451"/>
                  </a:lnTo>
                  <a:lnTo>
                    <a:pt x="386504" y="45558"/>
                  </a:lnTo>
                  <a:lnTo>
                    <a:pt x="400559" y="40118"/>
                  </a:lnTo>
                  <a:lnTo>
                    <a:pt x="414840" y="34905"/>
                  </a:lnTo>
                  <a:lnTo>
                    <a:pt x="429122" y="30146"/>
                  </a:lnTo>
                  <a:lnTo>
                    <a:pt x="443403" y="25839"/>
                  </a:lnTo>
                  <a:lnTo>
                    <a:pt x="457911" y="21533"/>
                  </a:lnTo>
                  <a:lnTo>
                    <a:pt x="472419" y="17906"/>
                  </a:lnTo>
                  <a:lnTo>
                    <a:pt x="486927" y="14506"/>
                  </a:lnTo>
                  <a:lnTo>
                    <a:pt x="501435" y="11560"/>
                  </a:lnTo>
                  <a:lnTo>
                    <a:pt x="515944" y="8840"/>
                  </a:lnTo>
                  <a:lnTo>
                    <a:pt x="530678" y="6573"/>
                  </a:lnTo>
                  <a:lnTo>
                    <a:pt x="545413" y="4533"/>
                  </a:lnTo>
                  <a:lnTo>
                    <a:pt x="560148" y="3173"/>
                  </a:lnTo>
                  <a:lnTo>
                    <a:pt x="575109" y="1587"/>
                  </a:lnTo>
                  <a:lnTo>
                    <a:pt x="589844" y="907"/>
                  </a:lnTo>
                  <a:lnTo>
                    <a:pt x="604806" y="227"/>
                  </a:lnTo>
                  <a:lnTo>
                    <a:pt x="61954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 bwMode="auto">
          <a:xfrm>
            <a:off x="2060575" y="1419225"/>
            <a:ext cx="949325" cy="1143000"/>
            <a:chOff x="2061254" y="1203598"/>
            <a:chExt cx="948873" cy="1143356"/>
          </a:xfrm>
        </p:grpSpPr>
        <p:sp>
          <p:nvSpPr>
            <p:cNvPr id="56" name="椭圆 11"/>
            <p:cNvSpPr/>
            <p:nvPr/>
          </p:nvSpPr>
          <p:spPr>
            <a:xfrm>
              <a:off x="206125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8" name="KSO_Shape"/>
            <p:cNvSpPr/>
            <p:nvPr/>
          </p:nvSpPr>
          <p:spPr bwMode="auto">
            <a:xfrm>
              <a:off x="2324654" y="1386218"/>
              <a:ext cx="422074" cy="666958"/>
            </a:xfrm>
            <a:custGeom>
              <a:avLst/>
              <a:gdLst>
                <a:gd name="T0" fmla="*/ 2147483646 w 3864"/>
                <a:gd name="T1" fmla="*/ 1817606605 h 6111"/>
                <a:gd name="T2" fmla="*/ 2147483646 w 3864"/>
                <a:gd name="T3" fmla="*/ 2147483646 h 6111"/>
                <a:gd name="T4" fmla="*/ 2147483646 w 3864"/>
                <a:gd name="T5" fmla="*/ 2147483646 h 6111"/>
                <a:gd name="T6" fmla="*/ 2147483646 w 3864"/>
                <a:gd name="T7" fmla="*/ 2147483646 h 6111"/>
                <a:gd name="T8" fmla="*/ 2147483646 w 3864"/>
                <a:gd name="T9" fmla="*/ 2147483646 h 6111"/>
                <a:gd name="T10" fmla="*/ 2147483646 w 3864"/>
                <a:gd name="T11" fmla="*/ 2147483646 h 6111"/>
                <a:gd name="T12" fmla="*/ 2147483646 w 3864"/>
                <a:gd name="T13" fmla="*/ 2147483646 h 6111"/>
                <a:gd name="T14" fmla="*/ 2147483646 w 3864"/>
                <a:gd name="T15" fmla="*/ 2147483646 h 6111"/>
                <a:gd name="T16" fmla="*/ 2147483646 w 3864"/>
                <a:gd name="T17" fmla="*/ 2147483646 h 6111"/>
                <a:gd name="T18" fmla="*/ 2147483646 w 3864"/>
                <a:gd name="T19" fmla="*/ 2147483646 h 6111"/>
                <a:gd name="T20" fmla="*/ 2147483646 w 3864"/>
                <a:gd name="T21" fmla="*/ 2147483646 h 6111"/>
                <a:gd name="T22" fmla="*/ 2147483646 w 3864"/>
                <a:gd name="T23" fmla="*/ 2147483646 h 6111"/>
                <a:gd name="T24" fmla="*/ 2147483646 w 3864"/>
                <a:gd name="T25" fmla="*/ 2147483646 h 6111"/>
                <a:gd name="T26" fmla="*/ 2147483646 w 3864"/>
                <a:gd name="T27" fmla="*/ 2147483646 h 6111"/>
                <a:gd name="T28" fmla="*/ 2147483646 w 3864"/>
                <a:gd name="T29" fmla="*/ 2147483646 h 6111"/>
                <a:gd name="T30" fmla="*/ 2147483646 w 3864"/>
                <a:gd name="T31" fmla="*/ 2147483646 h 6111"/>
                <a:gd name="T32" fmla="*/ 2147483646 w 3864"/>
                <a:gd name="T33" fmla="*/ 2147483646 h 6111"/>
                <a:gd name="T34" fmla="*/ 2147483646 w 3864"/>
                <a:gd name="T35" fmla="*/ 2147483646 h 6111"/>
                <a:gd name="T36" fmla="*/ 574134261 w 3864"/>
                <a:gd name="T37" fmla="*/ 2147483646 h 6111"/>
                <a:gd name="T38" fmla="*/ 906491754 w 3864"/>
                <a:gd name="T39" fmla="*/ 2147483646 h 6111"/>
                <a:gd name="T40" fmla="*/ 2147483646 w 3864"/>
                <a:gd name="T41" fmla="*/ 2147483646 h 6111"/>
                <a:gd name="T42" fmla="*/ 2147483646 w 3864"/>
                <a:gd name="T43" fmla="*/ 2147483646 h 6111"/>
                <a:gd name="T44" fmla="*/ 2147483646 w 3864"/>
                <a:gd name="T45" fmla="*/ 2147483646 h 6111"/>
                <a:gd name="T46" fmla="*/ 2147483646 w 3864"/>
                <a:gd name="T47" fmla="*/ 1817606605 h 6111"/>
                <a:gd name="T48" fmla="*/ 2147483646 w 3864"/>
                <a:gd name="T49" fmla="*/ 2147483646 h 6111"/>
                <a:gd name="T50" fmla="*/ 2147483646 w 3864"/>
                <a:gd name="T51" fmla="*/ 2147483646 h 6111"/>
                <a:gd name="T52" fmla="*/ 2147483646 w 3864"/>
                <a:gd name="T53" fmla="*/ 2147483646 h 6111"/>
                <a:gd name="T54" fmla="*/ 2147483646 w 3864"/>
                <a:gd name="T55" fmla="*/ 2147483646 h 6111"/>
                <a:gd name="T56" fmla="*/ 2147483646 w 3864"/>
                <a:gd name="T57" fmla="*/ 2147483646 h 6111"/>
                <a:gd name="T58" fmla="*/ 2147483646 w 3864"/>
                <a:gd name="T59" fmla="*/ 2147483646 h 6111"/>
                <a:gd name="T60" fmla="*/ 2147483646 w 3864"/>
                <a:gd name="T61" fmla="*/ 2147483646 h 6111"/>
                <a:gd name="T62" fmla="*/ 2147483646 w 3864"/>
                <a:gd name="T63" fmla="*/ 2147483646 h 6111"/>
                <a:gd name="T64" fmla="*/ 2147483646 w 3864"/>
                <a:gd name="T65" fmla="*/ 2147483646 h 6111"/>
                <a:gd name="T66" fmla="*/ 2147483646 w 3864"/>
                <a:gd name="T67" fmla="*/ 2147483646 h 6111"/>
                <a:gd name="T68" fmla="*/ 2147483646 w 3864"/>
                <a:gd name="T69" fmla="*/ 2147483646 h 6111"/>
                <a:gd name="T70" fmla="*/ 2147483646 w 3864"/>
                <a:gd name="T71" fmla="*/ 2147483646 h 6111"/>
                <a:gd name="T72" fmla="*/ 2147483646 w 3864"/>
                <a:gd name="T73" fmla="*/ 2147483646 h 6111"/>
                <a:gd name="T74" fmla="*/ 2147483646 w 3864"/>
                <a:gd name="T75" fmla="*/ 2147483646 h 6111"/>
                <a:gd name="T76" fmla="*/ 2147483646 w 3864"/>
                <a:gd name="T77" fmla="*/ 2147483646 h 6111"/>
                <a:gd name="T78" fmla="*/ 2147483646 w 3864"/>
                <a:gd name="T79" fmla="*/ 2147483646 h 6111"/>
                <a:gd name="T80" fmla="*/ 2147483646 w 3864"/>
                <a:gd name="T81" fmla="*/ 2147483646 h 6111"/>
                <a:gd name="T82" fmla="*/ 2147483646 w 3864"/>
                <a:gd name="T83" fmla="*/ 2147483646 h 6111"/>
                <a:gd name="T84" fmla="*/ 2147483646 w 3864"/>
                <a:gd name="T85" fmla="*/ 2147483646 h 6111"/>
                <a:gd name="T86" fmla="*/ 2147483646 w 3864"/>
                <a:gd name="T87" fmla="*/ 2147483646 h 6111"/>
                <a:gd name="T88" fmla="*/ 2147483646 w 3864"/>
                <a:gd name="T89" fmla="*/ 2147483646 h 6111"/>
                <a:gd name="T90" fmla="*/ 2147483646 w 3864"/>
                <a:gd name="T91" fmla="*/ 2147483646 h 6111"/>
                <a:gd name="T92" fmla="*/ 2147483646 w 3864"/>
                <a:gd name="T93" fmla="*/ 2147483646 h 6111"/>
                <a:gd name="T94" fmla="*/ 2147483646 w 3864"/>
                <a:gd name="T95" fmla="*/ 2147483646 h 6111"/>
                <a:gd name="T96" fmla="*/ 2147483646 w 3864"/>
                <a:gd name="T97" fmla="*/ 2147483646 h 6111"/>
                <a:gd name="T98" fmla="*/ 2147483646 w 3864"/>
                <a:gd name="T99" fmla="*/ 2147483646 h 6111"/>
                <a:gd name="T100" fmla="*/ 2147483646 w 3864"/>
                <a:gd name="T101" fmla="*/ 2147483646 h 6111"/>
                <a:gd name="T102" fmla="*/ 2147483646 w 3864"/>
                <a:gd name="T103" fmla="*/ 2147483646 h 6111"/>
                <a:gd name="T104" fmla="*/ 2147483646 w 3864"/>
                <a:gd name="T105" fmla="*/ 2147483646 h 6111"/>
                <a:gd name="T106" fmla="*/ 2147483646 w 3864"/>
                <a:gd name="T107" fmla="*/ 2147483646 h 6111"/>
                <a:gd name="T108" fmla="*/ 2147483646 w 3864"/>
                <a:gd name="T109" fmla="*/ 2147483646 h 6111"/>
                <a:gd name="T110" fmla="*/ 2147483646 w 3864"/>
                <a:gd name="T111" fmla="*/ 2147483646 h 6111"/>
                <a:gd name="T112" fmla="*/ 2147483646 w 3864"/>
                <a:gd name="T113" fmla="*/ 2147483646 h 6111"/>
                <a:gd name="T114" fmla="*/ 2147483646 w 3864"/>
                <a:gd name="T115" fmla="*/ 2147483646 h 6111"/>
                <a:gd name="T116" fmla="*/ 2147483646 w 3864"/>
                <a:gd name="T117" fmla="*/ 2147483646 h 6111"/>
                <a:gd name="T118" fmla="*/ 2147483646 w 3864"/>
                <a:gd name="T119" fmla="*/ 2147483646 h 611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64" h="6111">
                  <a:moveTo>
                    <a:pt x="1932" y="0"/>
                  </a:moveTo>
                  <a:lnTo>
                    <a:pt x="1932" y="0"/>
                  </a:lnTo>
                  <a:lnTo>
                    <a:pt x="1982" y="0"/>
                  </a:lnTo>
                  <a:lnTo>
                    <a:pt x="2031" y="2"/>
                  </a:lnTo>
                  <a:lnTo>
                    <a:pt x="2081" y="5"/>
                  </a:lnTo>
                  <a:lnTo>
                    <a:pt x="2129" y="9"/>
                  </a:lnTo>
                  <a:lnTo>
                    <a:pt x="2178" y="15"/>
                  </a:lnTo>
                  <a:lnTo>
                    <a:pt x="2226" y="22"/>
                  </a:lnTo>
                  <a:lnTo>
                    <a:pt x="2273" y="30"/>
                  </a:lnTo>
                  <a:lnTo>
                    <a:pt x="2321" y="39"/>
                  </a:lnTo>
                  <a:lnTo>
                    <a:pt x="2367" y="48"/>
                  </a:lnTo>
                  <a:lnTo>
                    <a:pt x="2415" y="60"/>
                  </a:lnTo>
                  <a:lnTo>
                    <a:pt x="2460" y="73"/>
                  </a:lnTo>
                  <a:lnTo>
                    <a:pt x="2507" y="87"/>
                  </a:lnTo>
                  <a:lnTo>
                    <a:pt x="2551" y="101"/>
                  </a:lnTo>
                  <a:lnTo>
                    <a:pt x="2596" y="117"/>
                  </a:lnTo>
                  <a:lnTo>
                    <a:pt x="2640" y="133"/>
                  </a:lnTo>
                  <a:lnTo>
                    <a:pt x="2683" y="152"/>
                  </a:lnTo>
                  <a:lnTo>
                    <a:pt x="2727" y="170"/>
                  </a:lnTo>
                  <a:lnTo>
                    <a:pt x="2769" y="190"/>
                  </a:lnTo>
                  <a:lnTo>
                    <a:pt x="2811" y="211"/>
                  </a:lnTo>
                  <a:lnTo>
                    <a:pt x="2853" y="233"/>
                  </a:lnTo>
                  <a:lnTo>
                    <a:pt x="2893" y="255"/>
                  </a:lnTo>
                  <a:lnTo>
                    <a:pt x="2934" y="279"/>
                  </a:lnTo>
                  <a:lnTo>
                    <a:pt x="2973" y="304"/>
                  </a:lnTo>
                  <a:lnTo>
                    <a:pt x="3012" y="329"/>
                  </a:lnTo>
                  <a:lnTo>
                    <a:pt x="3050" y="356"/>
                  </a:lnTo>
                  <a:lnTo>
                    <a:pt x="3087" y="383"/>
                  </a:lnTo>
                  <a:lnTo>
                    <a:pt x="3124" y="412"/>
                  </a:lnTo>
                  <a:lnTo>
                    <a:pt x="3160" y="441"/>
                  </a:lnTo>
                  <a:lnTo>
                    <a:pt x="3196" y="471"/>
                  </a:lnTo>
                  <a:lnTo>
                    <a:pt x="3231" y="501"/>
                  </a:lnTo>
                  <a:lnTo>
                    <a:pt x="3265" y="532"/>
                  </a:lnTo>
                  <a:lnTo>
                    <a:pt x="3297" y="565"/>
                  </a:lnTo>
                  <a:lnTo>
                    <a:pt x="3330" y="599"/>
                  </a:lnTo>
                  <a:lnTo>
                    <a:pt x="3362" y="632"/>
                  </a:lnTo>
                  <a:lnTo>
                    <a:pt x="3393" y="667"/>
                  </a:lnTo>
                  <a:lnTo>
                    <a:pt x="3423" y="702"/>
                  </a:lnTo>
                  <a:lnTo>
                    <a:pt x="3452" y="739"/>
                  </a:lnTo>
                  <a:lnTo>
                    <a:pt x="3480" y="775"/>
                  </a:lnTo>
                  <a:lnTo>
                    <a:pt x="3507" y="813"/>
                  </a:lnTo>
                  <a:lnTo>
                    <a:pt x="3534" y="852"/>
                  </a:lnTo>
                  <a:lnTo>
                    <a:pt x="3560" y="890"/>
                  </a:lnTo>
                  <a:lnTo>
                    <a:pt x="3584" y="930"/>
                  </a:lnTo>
                  <a:lnTo>
                    <a:pt x="3607" y="970"/>
                  </a:lnTo>
                  <a:lnTo>
                    <a:pt x="3631" y="1011"/>
                  </a:lnTo>
                  <a:lnTo>
                    <a:pt x="3653" y="1051"/>
                  </a:lnTo>
                  <a:lnTo>
                    <a:pt x="3674" y="1094"/>
                  </a:lnTo>
                  <a:lnTo>
                    <a:pt x="3693" y="1136"/>
                  </a:lnTo>
                  <a:lnTo>
                    <a:pt x="3712" y="1179"/>
                  </a:lnTo>
                  <a:lnTo>
                    <a:pt x="3729" y="1223"/>
                  </a:lnTo>
                  <a:lnTo>
                    <a:pt x="3747" y="1267"/>
                  </a:lnTo>
                  <a:lnTo>
                    <a:pt x="3762" y="1312"/>
                  </a:lnTo>
                  <a:lnTo>
                    <a:pt x="3777" y="1357"/>
                  </a:lnTo>
                  <a:lnTo>
                    <a:pt x="3791" y="1402"/>
                  </a:lnTo>
                  <a:lnTo>
                    <a:pt x="3802" y="1449"/>
                  </a:lnTo>
                  <a:lnTo>
                    <a:pt x="3814" y="1495"/>
                  </a:lnTo>
                  <a:lnTo>
                    <a:pt x="3824" y="1543"/>
                  </a:lnTo>
                  <a:lnTo>
                    <a:pt x="3834" y="1589"/>
                  </a:lnTo>
                  <a:lnTo>
                    <a:pt x="3842" y="1638"/>
                  </a:lnTo>
                  <a:lnTo>
                    <a:pt x="3848" y="1685"/>
                  </a:lnTo>
                  <a:lnTo>
                    <a:pt x="3853" y="1734"/>
                  </a:lnTo>
                  <a:lnTo>
                    <a:pt x="3858" y="1783"/>
                  </a:lnTo>
                  <a:lnTo>
                    <a:pt x="3862" y="1832"/>
                  </a:lnTo>
                  <a:lnTo>
                    <a:pt x="3863" y="1882"/>
                  </a:lnTo>
                  <a:lnTo>
                    <a:pt x="3864" y="1932"/>
                  </a:lnTo>
                  <a:lnTo>
                    <a:pt x="3863" y="1999"/>
                  </a:lnTo>
                  <a:lnTo>
                    <a:pt x="3859" y="2065"/>
                  </a:lnTo>
                  <a:lnTo>
                    <a:pt x="3853" y="2130"/>
                  </a:lnTo>
                  <a:lnTo>
                    <a:pt x="3845" y="2195"/>
                  </a:lnTo>
                  <a:lnTo>
                    <a:pt x="3836" y="2260"/>
                  </a:lnTo>
                  <a:lnTo>
                    <a:pt x="3823" y="2324"/>
                  </a:lnTo>
                  <a:lnTo>
                    <a:pt x="3809" y="2387"/>
                  </a:lnTo>
                  <a:lnTo>
                    <a:pt x="3793" y="2449"/>
                  </a:lnTo>
                  <a:lnTo>
                    <a:pt x="3776" y="2511"/>
                  </a:lnTo>
                  <a:lnTo>
                    <a:pt x="3755" y="2571"/>
                  </a:lnTo>
                  <a:lnTo>
                    <a:pt x="3733" y="2631"/>
                  </a:lnTo>
                  <a:lnTo>
                    <a:pt x="3709" y="2690"/>
                  </a:lnTo>
                  <a:lnTo>
                    <a:pt x="3683" y="2747"/>
                  </a:lnTo>
                  <a:lnTo>
                    <a:pt x="3656" y="2804"/>
                  </a:lnTo>
                  <a:lnTo>
                    <a:pt x="3626" y="2859"/>
                  </a:lnTo>
                  <a:lnTo>
                    <a:pt x="3596" y="2914"/>
                  </a:lnTo>
                  <a:lnTo>
                    <a:pt x="3566" y="2963"/>
                  </a:lnTo>
                  <a:lnTo>
                    <a:pt x="3534" y="3011"/>
                  </a:lnTo>
                  <a:lnTo>
                    <a:pt x="3502" y="3058"/>
                  </a:lnTo>
                  <a:lnTo>
                    <a:pt x="3467" y="3103"/>
                  </a:lnTo>
                  <a:lnTo>
                    <a:pt x="3432" y="3148"/>
                  </a:lnTo>
                  <a:lnTo>
                    <a:pt x="3395" y="3193"/>
                  </a:lnTo>
                  <a:lnTo>
                    <a:pt x="3358" y="3234"/>
                  </a:lnTo>
                  <a:lnTo>
                    <a:pt x="3318" y="3276"/>
                  </a:lnTo>
                  <a:lnTo>
                    <a:pt x="3278" y="3317"/>
                  </a:lnTo>
                  <a:lnTo>
                    <a:pt x="3237" y="3356"/>
                  </a:lnTo>
                  <a:lnTo>
                    <a:pt x="3194" y="3393"/>
                  </a:lnTo>
                  <a:lnTo>
                    <a:pt x="3150" y="3431"/>
                  </a:lnTo>
                  <a:lnTo>
                    <a:pt x="3106" y="3465"/>
                  </a:lnTo>
                  <a:lnTo>
                    <a:pt x="3059" y="3500"/>
                  </a:lnTo>
                  <a:lnTo>
                    <a:pt x="3013" y="3533"/>
                  </a:lnTo>
                  <a:lnTo>
                    <a:pt x="2965" y="3564"/>
                  </a:lnTo>
                  <a:lnTo>
                    <a:pt x="2965" y="3763"/>
                  </a:lnTo>
                  <a:lnTo>
                    <a:pt x="3040" y="3756"/>
                  </a:lnTo>
                  <a:lnTo>
                    <a:pt x="3184" y="3744"/>
                  </a:lnTo>
                  <a:lnTo>
                    <a:pt x="3240" y="3879"/>
                  </a:lnTo>
                  <a:lnTo>
                    <a:pt x="3257" y="3921"/>
                  </a:lnTo>
                  <a:lnTo>
                    <a:pt x="3272" y="3961"/>
                  </a:lnTo>
                  <a:lnTo>
                    <a:pt x="3283" y="4003"/>
                  </a:lnTo>
                  <a:lnTo>
                    <a:pt x="3293" y="4044"/>
                  </a:lnTo>
                  <a:lnTo>
                    <a:pt x="3301" y="4084"/>
                  </a:lnTo>
                  <a:lnTo>
                    <a:pt x="3305" y="4125"/>
                  </a:lnTo>
                  <a:lnTo>
                    <a:pt x="3309" y="4166"/>
                  </a:lnTo>
                  <a:lnTo>
                    <a:pt x="3310" y="4206"/>
                  </a:lnTo>
                  <a:lnTo>
                    <a:pt x="3309" y="4248"/>
                  </a:lnTo>
                  <a:lnTo>
                    <a:pt x="3305" y="4289"/>
                  </a:lnTo>
                  <a:lnTo>
                    <a:pt x="3300" y="4329"/>
                  </a:lnTo>
                  <a:lnTo>
                    <a:pt x="3292" y="4370"/>
                  </a:lnTo>
                  <a:lnTo>
                    <a:pt x="3282" y="4409"/>
                  </a:lnTo>
                  <a:lnTo>
                    <a:pt x="3269" y="4449"/>
                  </a:lnTo>
                  <a:lnTo>
                    <a:pt x="3256" y="4487"/>
                  </a:lnTo>
                  <a:lnTo>
                    <a:pt x="3239" y="4527"/>
                  </a:lnTo>
                  <a:lnTo>
                    <a:pt x="3224" y="4560"/>
                  </a:lnTo>
                  <a:lnTo>
                    <a:pt x="3240" y="4600"/>
                  </a:lnTo>
                  <a:lnTo>
                    <a:pt x="3257" y="4642"/>
                  </a:lnTo>
                  <a:lnTo>
                    <a:pt x="3272" y="4682"/>
                  </a:lnTo>
                  <a:lnTo>
                    <a:pt x="3283" y="4724"/>
                  </a:lnTo>
                  <a:lnTo>
                    <a:pt x="3293" y="4765"/>
                  </a:lnTo>
                  <a:lnTo>
                    <a:pt x="3301" y="4805"/>
                  </a:lnTo>
                  <a:lnTo>
                    <a:pt x="3305" y="4846"/>
                  </a:lnTo>
                  <a:lnTo>
                    <a:pt x="3309" y="4888"/>
                  </a:lnTo>
                  <a:lnTo>
                    <a:pt x="3310" y="4927"/>
                  </a:lnTo>
                  <a:lnTo>
                    <a:pt x="3309" y="4969"/>
                  </a:lnTo>
                  <a:lnTo>
                    <a:pt x="3305" y="5010"/>
                  </a:lnTo>
                  <a:lnTo>
                    <a:pt x="3300" y="5050"/>
                  </a:lnTo>
                  <a:lnTo>
                    <a:pt x="3292" y="5091"/>
                  </a:lnTo>
                  <a:lnTo>
                    <a:pt x="3282" y="5130"/>
                  </a:lnTo>
                  <a:lnTo>
                    <a:pt x="3269" y="5170"/>
                  </a:lnTo>
                  <a:lnTo>
                    <a:pt x="3256" y="5209"/>
                  </a:lnTo>
                  <a:lnTo>
                    <a:pt x="3239" y="5248"/>
                  </a:lnTo>
                  <a:lnTo>
                    <a:pt x="3191" y="5356"/>
                  </a:lnTo>
                  <a:lnTo>
                    <a:pt x="3073" y="5366"/>
                  </a:lnTo>
                  <a:lnTo>
                    <a:pt x="886" y="5559"/>
                  </a:lnTo>
                  <a:lnTo>
                    <a:pt x="735" y="5573"/>
                  </a:lnTo>
                  <a:lnTo>
                    <a:pt x="681" y="5430"/>
                  </a:lnTo>
                  <a:lnTo>
                    <a:pt x="668" y="5395"/>
                  </a:lnTo>
                  <a:lnTo>
                    <a:pt x="656" y="5359"/>
                  </a:lnTo>
                  <a:lnTo>
                    <a:pt x="646" y="5323"/>
                  </a:lnTo>
                  <a:lnTo>
                    <a:pt x="636" y="5286"/>
                  </a:lnTo>
                  <a:lnTo>
                    <a:pt x="628" y="5249"/>
                  </a:lnTo>
                  <a:lnTo>
                    <a:pt x="623" y="5210"/>
                  </a:lnTo>
                  <a:lnTo>
                    <a:pt x="618" y="5172"/>
                  </a:lnTo>
                  <a:lnTo>
                    <a:pt x="616" y="5133"/>
                  </a:lnTo>
                  <a:lnTo>
                    <a:pt x="614" y="5091"/>
                  </a:lnTo>
                  <a:lnTo>
                    <a:pt x="617" y="5049"/>
                  </a:lnTo>
                  <a:lnTo>
                    <a:pt x="621" y="5006"/>
                  </a:lnTo>
                  <a:lnTo>
                    <a:pt x="628" y="4963"/>
                  </a:lnTo>
                  <a:lnTo>
                    <a:pt x="633" y="4941"/>
                  </a:lnTo>
                  <a:lnTo>
                    <a:pt x="638" y="4919"/>
                  </a:lnTo>
                  <a:lnTo>
                    <a:pt x="645" y="4897"/>
                  </a:lnTo>
                  <a:lnTo>
                    <a:pt x="652" y="4875"/>
                  </a:lnTo>
                  <a:lnTo>
                    <a:pt x="659" y="4853"/>
                  </a:lnTo>
                  <a:lnTo>
                    <a:pt x="668" y="4831"/>
                  </a:lnTo>
                  <a:lnTo>
                    <a:pt x="677" y="4808"/>
                  </a:lnTo>
                  <a:lnTo>
                    <a:pt x="688" y="4786"/>
                  </a:lnTo>
                  <a:lnTo>
                    <a:pt x="700" y="4759"/>
                  </a:lnTo>
                  <a:lnTo>
                    <a:pt x="681" y="4709"/>
                  </a:lnTo>
                  <a:lnTo>
                    <a:pt x="668" y="4674"/>
                  </a:lnTo>
                  <a:lnTo>
                    <a:pt x="656" y="4638"/>
                  </a:lnTo>
                  <a:lnTo>
                    <a:pt x="646" y="4602"/>
                  </a:lnTo>
                  <a:lnTo>
                    <a:pt x="636" y="4565"/>
                  </a:lnTo>
                  <a:lnTo>
                    <a:pt x="628" y="4528"/>
                  </a:lnTo>
                  <a:lnTo>
                    <a:pt x="623" y="4489"/>
                  </a:lnTo>
                  <a:lnTo>
                    <a:pt x="618" y="4451"/>
                  </a:lnTo>
                  <a:lnTo>
                    <a:pt x="616" y="4412"/>
                  </a:lnTo>
                  <a:lnTo>
                    <a:pt x="614" y="4370"/>
                  </a:lnTo>
                  <a:lnTo>
                    <a:pt x="617" y="4327"/>
                  </a:lnTo>
                  <a:lnTo>
                    <a:pt x="621" y="4285"/>
                  </a:lnTo>
                  <a:lnTo>
                    <a:pt x="628" y="4242"/>
                  </a:lnTo>
                  <a:lnTo>
                    <a:pt x="633" y="4220"/>
                  </a:lnTo>
                  <a:lnTo>
                    <a:pt x="638" y="4198"/>
                  </a:lnTo>
                  <a:lnTo>
                    <a:pt x="645" y="4176"/>
                  </a:lnTo>
                  <a:lnTo>
                    <a:pt x="652" y="4154"/>
                  </a:lnTo>
                  <a:lnTo>
                    <a:pt x="659" y="4132"/>
                  </a:lnTo>
                  <a:lnTo>
                    <a:pt x="668" y="4110"/>
                  </a:lnTo>
                  <a:lnTo>
                    <a:pt x="677" y="4087"/>
                  </a:lnTo>
                  <a:lnTo>
                    <a:pt x="688" y="4064"/>
                  </a:lnTo>
                  <a:lnTo>
                    <a:pt x="736" y="3960"/>
                  </a:lnTo>
                  <a:lnTo>
                    <a:pt x="851" y="3950"/>
                  </a:lnTo>
                  <a:lnTo>
                    <a:pt x="934" y="3943"/>
                  </a:lnTo>
                  <a:lnTo>
                    <a:pt x="934" y="3586"/>
                  </a:lnTo>
                  <a:lnTo>
                    <a:pt x="885" y="3555"/>
                  </a:lnTo>
                  <a:lnTo>
                    <a:pt x="836" y="3522"/>
                  </a:lnTo>
                  <a:lnTo>
                    <a:pt x="789" y="3489"/>
                  </a:lnTo>
                  <a:lnTo>
                    <a:pt x="742" y="3454"/>
                  </a:lnTo>
                  <a:lnTo>
                    <a:pt x="697" y="3417"/>
                  </a:lnTo>
                  <a:lnTo>
                    <a:pt x="653" y="3378"/>
                  </a:lnTo>
                  <a:lnTo>
                    <a:pt x="610" y="3340"/>
                  </a:lnTo>
                  <a:lnTo>
                    <a:pt x="568" y="3299"/>
                  </a:lnTo>
                  <a:lnTo>
                    <a:pt x="527" y="3258"/>
                  </a:lnTo>
                  <a:lnTo>
                    <a:pt x="488" y="3215"/>
                  </a:lnTo>
                  <a:lnTo>
                    <a:pt x="450" y="3170"/>
                  </a:lnTo>
                  <a:lnTo>
                    <a:pt x="414" y="3125"/>
                  </a:lnTo>
                  <a:lnTo>
                    <a:pt x="378" y="3079"/>
                  </a:lnTo>
                  <a:lnTo>
                    <a:pt x="344" y="3031"/>
                  </a:lnTo>
                  <a:lnTo>
                    <a:pt x="311" y="2982"/>
                  </a:lnTo>
                  <a:lnTo>
                    <a:pt x="280" y="2934"/>
                  </a:lnTo>
                  <a:lnTo>
                    <a:pt x="248" y="2878"/>
                  </a:lnTo>
                  <a:lnTo>
                    <a:pt x="217" y="2821"/>
                  </a:lnTo>
                  <a:lnTo>
                    <a:pt x="188" y="2763"/>
                  </a:lnTo>
                  <a:lnTo>
                    <a:pt x="162" y="2705"/>
                  </a:lnTo>
                  <a:lnTo>
                    <a:pt x="136" y="2644"/>
                  </a:lnTo>
                  <a:lnTo>
                    <a:pt x="113" y="2584"/>
                  </a:lnTo>
                  <a:lnTo>
                    <a:pt x="92" y="2523"/>
                  </a:lnTo>
                  <a:lnTo>
                    <a:pt x="73" y="2460"/>
                  </a:lnTo>
                  <a:lnTo>
                    <a:pt x="56" y="2396"/>
                  </a:lnTo>
                  <a:lnTo>
                    <a:pt x="42" y="2332"/>
                  </a:lnTo>
                  <a:lnTo>
                    <a:pt x="29" y="2267"/>
                  </a:lnTo>
                  <a:lnTo>
                    <a:pt x="19" y="2201"/>
                  </a:lnTo>
                  <a:lnTo>
                    <a:pt x="11" y="2135"/>
                  </a:lnTo>
                  <a:lnTo>
                    <a:pt x="5" y="2067"/>
                  </a:lnTo>
                  <a:lnTo>
                    <a:pt x="1" y="2000"/>
                  </a:lnTo>
                  <a:lnTo>
                    <a:pt x="0" y="1932"/>
                  </a:lnTo>
                  <a:lnTo>
                    <a:pt x="0" y="1882"/>
                  </a:lnTo>
                  <a:lnTo>
                    <a:pt x="3" y="1832"/>
                  </a:lnTo>
                  <a:lnTo>
                    <a:pt x="5" y="1783"/>
                  </a:lnTo>
                  <a:lnTo>
                    <a:pt x="10" y="1734"/>
                  </a:lnTo>
                  <a:lnTo>
                    <a:pt x="15" y="1685"/>
                  </a:lnTo>
                  <a:lnTo>
                    <a:pt x="22" y="1638"/>
                  </a:lnTo>
                  <a:lnTo>
                    <a:pt x="30" y="1589"/>
                  </a:lnTo>
                  <a:lnTo>
                    <a:pt x="39" y="1543"/>
                  </a:lnTo>
                  <a:lnTo>
                    <a:pt x="49" y="1495"/>
                  </a:lnTo>
                  <a:lnTo>
                    <a:pt x="61" y="1449"/>
                  </a:lnTo>
                  <a:lnTo>
                    <a:pt x="73" y="1402"/>
                  </a:lnTo>
                  <a:lnTo>
                    <a:pt x="86" y="1357"/>
                  </a:lnTo>
                  <a:lnTo>
                    <a:pt x="101" y="1312"/>
                  </a:lnTo>
                  <a:lnTo>
                    <a:pt x="118" y="1267"/>
                  </a:lnTo>
                  <a:lnTo>
                    <a:pt x="134" y="1223"/>
                  </a:lnTo>
                  <a:lnTo>
                    <a:pt x="151" y="1179"/>
                  </a:lnTo>
                  <a:lnTo>
                    <a:pt x="171" y="1136"/>
                  </a:lnTo>
                  <a:lnTo>
                    <a:pt x="191" y="1094"/>
                  </a:lnTo>
                  <a:lnTo>
                    <a:pt x="212" y="1051"/>
                  </a:lnTo>
                  <a:lnTo>
                    <a:pt x="232" y="1011"/>
                  </a:lnTo>
                  <a:lnTo>
                    <a:pt x="256" y="970"/>
                  </a:lnTo>
                  <a:lnTo>
                    <a:pt x="279" y="930"/>
                  </a:lnTo>
                  <a:lnTo>
                    <a:pt x="304" y="890"/>
                  </a:lnTo>
                  <a:lnTo>
                    <a:pt x="330" y="852"/>
                  </a:lnTo>
                  <a:lnTo>
                    <a:pt x="357" y="813"/>
                  </a:lnTo>
                  <a:lnTo>
                    <a:pt x="383" y="775"/>
                  </a:lnTo>
                  <a:lnTo>
                    <a:pt x="411" y="739"/>
                  </a:lnTo>
                  <a:lnTo>
                    <a:pt x="441" y="702"/>
                  </a:lnTo>
                  <a:lnTo>
                    <a:pt x="470" y="667"/>
                  </a:lnTo>
                  <a:lnTo>
                    <a:pt x="502" y="632"/>
                  </a:lnTo>
                  <a:lnTo>
                    <a:pt x="533" y="599"/>
                  </a:lnTo>
                  <a:lnTo>
                    <a:pt x="566" y="565"/>
                  </a:lnTo>
                  <a:lnTo>
                    <a:pt x="599" y="532"/>
                  </a:lnTo>
                  <a:lnTo>
                    <a:pt x="633" y="501"/>
                  </a:lnTo>
                  <a:lnTo>
                    <a:pt x="668" y="471"/>
                  </a:lnTo>
                  <a:lnTo>
                    <a:pt x="703" y="441"/>
                  </a:lnTo>
                  <a:lnTo>
                    <a:pt x="739" y="412"/>
                  </a:lnTo>
                  <a:lnTo>
                    <a:pt x="776" y="383"/>
                  </a:lnTo>
                  <a:lnTo>
                    <a:pt x="813" y="356"/>
                  </a:lnTo>
                  <a:lnTo>
                    <a:pt x="851" y="329"/>
                  </a:lnTo>
                  <a:lnTo>
                    <a:pt x="891" y="304"/>
                  </a:lnTo>
                  <a:lnTo>
                    <a:pt x="930" y="279"/>
                  </a:lnTo>
                  <a:lnTo>
                    <a:pt x="970" y="255"/>
                  </a:lnTo>
                  <a:lnTo>
                    <a:pt x="1010" y="233"/>
                  </a:lnTo>
                  <a:lnTo>
                    <a:pt x="1052" y="211"/>
                  </a:lnTo>
                  <a:lnTo>
                    <a:pt x="1094" y="190"/>
                  </a:lnTo>
                  <a:lnTo>
                    <a:pt x="1137" y="170"/>
                  </a:lnTo>
                  <a:lnTo>
                    <a:pt x="1180" y="152"/>
                  </a:lnTo>
                  <a:lnTo>
                    <a:pt x="1224" y="133"/>
                  </a:lnTo>
                  <a:lnTo>
                    <a:pt x="1268" y="117"/>
                  </a:lnTo>
                  <a:lnTo>
                    <a:pt x="1312" y="101"/>
                  </a:lnTo>
                  <a:lnTo>
                    <a:pt x="1357" y="87"/>
                  </a:lnTo>
                  <a:lnTo>
                    <a:pt x="1403" y="73"/>
                  </a:lnTo>
                  <a:lnTo>
                    <a:pt x="1449" y="60"/>
                  </a:lnTo>
                  <a:lnTo>
                    <a:pt x="1496" y="48"/>
                  </a:lnTo>
                  <a:lnTo>
                    <a:pt x="1542" y="39"/>
                  </a:lnTo>
                  <a:lnTo>
                    <a:pt x="1590" y="30"/>
                  </a:lnTo>
                  <a:lnTo>
                    <a:pt x="1637" y="22"/>
                  </a:lnTo>
                  <a:lnTo>
                    <a:pt x="1686" y="15"/>
                  </a:lnTo>
                  <a:lnTo>
                    <a:pt x="1735" y="9"/>
                  </a:lnTo>
                  <a:lnTo>
                    <a:pt x="1783" y="5"/>
                  </a:lnTo>
                  <a:lnTo>
                    <a:pt x="1832" y="2"/>
                  </a:lnTo>
                  <a:lnTo>
                    <a:pt x="1882" y="0"/>
                  </a:lnTo>
                  <a:lnTo>
                    <a:pt x="1932" y="0"/>
                  </a:lnTo>
                  <a:close/>
                  <a:moveTo>
                    <a:pt x="1507" y="2300"/>
                  </a:moveTo>
                  <a:lnTo>
                    <a:pt x="1507" y="2300"/>
                  </a:lnTo>
                  <a:lnTo>
                    <a:pt x="1533" y="2310"/>
                  </a:lnTo>
                  <a:lnTo>
                    <a:pt x="1557" y="2318"/>
                  </a:lnTo>
                  <a:lnTo>
                    <a:pt x="1569" y="2321"/>
                  </a:lnTo>
                  <a:lnTo>
                    <a:pt x="1580" y="2323"/>
                  </a:lnTo>
                  <a:lnTo>
                    <a:pt x="1592" y="2324"/>
                  </a:lnTo>
                  <a:lnTo>
                    <a:pt x="1604" y="2324"/>
                  </a:lnTo>
                  <a:lnTo>
                    <a:pt x="1619" y="2324"/>
                  </a:lnTo>
                  <a:lnTo>
                    <a:pt x="1633" y="2322"/>
                  </a:lnTo>
                  <a:lnTo>
                    <a:pt x="1648" y="2318"/>
                  </a:lnTo>
                  <a:lnTo>
                    <a:pt x="1663" y="2314"/>
                  </a:lnTo>
                  <a:lnTo>
                    <a:pt x="1677" y="2308"/>
                  </a:lnTo>
                  <a:lnTo>
                    <a:pt x="1691" y="2300"/>
                  </a:lnTo>
                  <a:lnTo>
                    <a:pt x="1705" y="2289"/>
                  </a:lnTo>
                  <a:lnTo>
                    <a:pt x="1718" y="2279"/>
                  </a:lnTo>
                  <a:lnTo>
                    <a:pt x="1750" y="2251"/>
                  </a:lnTo>
                  <a:lnTo>
                    <a:pt x="1782" y="2276"/>
                  </a:lnTo>
                  <a:lnTo>
                    <a:pt x="1801" y="2290"/>
                  </a:lnTo>
                  <a:lnTo>
                    <a:pt x="1819" y="2303"/>
                  </a:lnTo>
                  <a:lnTo>
                    <a:pt x="1838" y="2314"/>
                  </a:lnTo>
                  <a:lnTo>
                    <a:pt x="1855" y="2323"/>
                  </a:lnTo>
                  <a:lnTo>
                    <a:pt x="1873" y="2330"/>
                  </a:lnTo>
                  <a:lnTo>
                    <a:pt x="1890" y="2336"/>
                  </a:lnTo>
                  <a:lnTo>
                    <a:pt x="1908" y="2339"/>
                  </a:lnTo>
                  <a:lnTo>
                    <a:pt x="1924" y="2340"/>
                  </a:lnTo>
                  <a:lnTo>
                    <a:pt x="1939" y="2340"/>
                  </a:lnTo>
                  <a:lnTo>
                    <a:pt x="1954" y="2338"/>
                  </a:lnTo>
                  <a:lnTo>
                    <a:pt x="1969" y="2333"/>
                  </a:lnTo>
                  <a:lnTo>
                    <a:pt x="1984" y="2328"/>
                  </a:lnTo>
                  <a:lnTo>
                    <a:pt x="1999" y="2319"/>
                  </a:lnTo>
                  <a:lnTo>
                    <a:pt x="2013" y="2309"/>
                  </a:lnTo>
                  <a:lnTo>
                    <a:pt x="2028" y="2296"/>
                  </a:lnTo>
                  <a:lnTo>
                    <a:pt x="2044" y="2282"/>
                  </a:lnTo>
                  <a:lnTo>
                    <a:pt x="2077" y="2246"/>
                  </a:lnTo>
                  <a:lnTo>
                    <a:pt x="2113" y="2279"/>
                  </a:lnTo>
                  <a:lnTo>
                    <a:pt x="2134" y="2295"/>
                  </a:lnTo>
                  <a:lnTo>
                    <a:pt x="2154" y="2308"/>
                  </a:lnTo>
                  <a:lnTo>
                    <a:pt x="2175" y="2319"/>
                  </a:lnTo>
                  <a:lnTo>
                    <a:pt x="2194" y="2326"/>
                  </a:lnTo>
                  <a:lnTo>
                    <a:pt x="2215" y="2332"/>
                  </a:lnTo>
                  <a:lnTo>
                    <a:pt x="2235" y="2336"/>
                  </a:lnTo>
                  <a:lnTo>
                    <a:pt x="2255" y="2337"/>
                  </a:lnTo>
                  <a:lnTo>
                    <a:pt x="2275" y="2336"/>
                  </a:lnTo>
                  <a:lnTo>
                    <a:pt x="2291" y="2333"/>
                  </a:lnTo>
                  <a:lnTo>
                    <a:pt x="2308" y="2330"/>
                  </a:lnTo>
                  <a:lnTo>
                    <a:pt x="2324" y="2325"/>
                  </a:lnTo>
                  <a:lnTo>
                    <a:pt x="2342" y="2319"/>
                  </a:lnTo>
                  <a:lnTo>
                    <a:pt x="2359" y="2314"/>
                  </a:lnTo>
                  <a:lnTo>
                    <a:pt x="2377" y="2307"/>
                  </a:lnTo>
                  <a:lnTo>
                    <a:pt x="2412" y="2290"/>
                  </a:lnTo>
                  <a:lnTo>
                    <a:pt x="2484" y="2175"/>
                  </a:lnTo>
                  <a:lnTo>
                    <a:pt x="2653" y="2281"/>
                  </a:lnTo>
                  <a:lnTo>
                    <a:pt x="2239" y="2948"/>
                  </a:lnTo>
                  <a:lnTo>
                    <a:pt x="2239" y="3826"/>
                  </a:lnTo>
                  <a:lnTo>
                    <a:pt x="2564" y="3799"/>
                  </a:lnTo>
                  <a:lnTo>
                    <a:pt x="2564" y="3450"/>
                  </a:lnTo>
                  <a:lnTo>
                    <a:pt x="2564" y="3332"/>
                  </a:lnTo>
                  <a:lnTo>
                    <a:pt x="2668" y="3274"/>
                  </a:lnTo>
                  <a:lnTo>
                    <a:pt x="2712" y="3248"/>
                  </a:lnTo>
                  <a:lnTo>
                    <a:pt x="2756" y="3222"/>
                  </a:lnTo>
                  <a:lnTo>
                    <a:pt x="2799" y="3194"/>
                  </a:lnTo>
                  <a:lnTo>
                    <a:pt x="2841" y="3163"/>
                  </a:lnTo>
                  <a:lnTo>
                    <a:pt x="2882" y="3132"/>
                  </a:lnTo>
                  <a:lnTo>
                    <a:pt x="2921" y="3100"/>
                  </a:lnTo>
                  <a:lnTo>
                    <a:pt x="2960" y="3066"/>
                  </a:lnTo>
                  <a:lnTo>
                    <a:pt x="2997" y="3031"/>
                  </a:lnTo>
                  <a:lnTo>
                    <a:pt x="3033" y="2995"/>
                  </a:lnTo>
                  <a:lnTo>
                    <a:pt x="3067" y="2958"/>
                  </a:lnTo>
                  <a:lnTo>
                    <a:pt x="3101" y="2918"/>
                  </a:lnTo>
                  <a:lnTo>
                    <a:pt x="3134" y="2879"/>
                  </a:lnTo>
                  <a:lnTo>
                    <a:pt x="3165" y="2838"/>
                  </a:lnTo>
                  <a:lnTo>
                    <a:pt x="3195" y="2797"/>
                  </a:lnTo>
                  <a:lnTo>
                    <a:pt x="3223" y="2754"/>
                  </a:lnTo>
                  <a:lnTo>
                    <a:pt x="3250" y="2711"/>
                  </a:lnTo>
                  <a:lnTo>
                    <a:pt x="3275" y="2667"/>
                  </a:lnTo>
                  <a:lnTo>
                    <a:pt x="3299" y="2624"/>
                  </a:lnTo>
                  <a:lnTo>
                    <a:pt x="3319" y="2578"/>
                  </a:lnTo>
                  <a:lnTo>
                    <a:pt x="3340" y="2533"/>
                  </a:lnTo>
                  <a:lnTo>
                    <a:pt x="3359" y="2487"/>
                  </a:lnTo>
                  <a:lnTo>
                    <a:pt x="3376" y="2439"/>
                  </a:lnTo>
                  <a:lnTo>
                    <a:pt x="3393" y="2391"/>
                  </a:lnTo>
                  <a:lnTo>
                    <a:pt x="3406" y="2343"/>
                  </a:lnTo>
                  <a:lnTo>
                    <a:pt x="3419" y="2293"/>
                  </a:lnTo>
                  <a:lnTo>
                    <a:pt x="3431" y="2243"/>
                  </a:lnTo>
                  <a:lnTo>
                    <a:pt x="3440" y="2193"/>
                  </a:lnTo>
                  <a:lnTo>
                    <a:pt x="3448" y="2142"/>
                  </a:lnTo>
                  <a:lnTo>
                    <a:pt x="3454" y="2089"/>
                  </a:lnTo>
                  <a:lnTo>
                    <a:pt x="3459" y="2037"/>
                  </a:lnTo>
                  <a:lnTo>
                    <a:pt x="3461" y="1985"/>
                  </a:lnTo>
                  <a:lnTo>
                    <a:pt x="3462" y="1932"/>
                  </a:lnTo>
                  <a:lnTo>
                    <a:pt x="3462" y="1892"/>
                  </a:lnTo>
                  <a:lnTo>
                    <a:pt x="3460" y="1853"/>
                  </a:lnTo>
                  <a:lnTo>
                    <a:pt x="3458" y="1814"/>
                  </a:lnTo>
                  <a:lnTo>
                    <a:pt x="3454" y="1775"/>
                  </a:lnTo>
                  <a:lnTo>
                    <a:pt x="3449" y="1737"/>
                  </a:lnTo>
                  <a:lnTo>
                    <a:pt x="3445" y="1698"/>
                  </a:lnTo>
                  <a:lnTo>
                    <a:pt x="3438" y="1661"/>
                  </a:lnTo>
                  <a:lnTo>
                    <a:pt x="3431" y="1623"/>
                  </a:lnTo>
                  <a:lnTo>
                    <a:pt x="3423" y="1586"/>
                  </a:lnTo>
                  <a:lnTo>
                    <a:pt x="3415" y="1548"/>
                  </a:lnTo>
                  <a:lnTo>
                    <a:pt x="3404" y="1512"/>
                  </a:lnTo>
                  <a:lnTo>
                    <a:pt x="3394" y="1476"/>
                  </a:lnTo>
                  <a:lnTo>
                    <a:pt x="3382" y="1440"/>
                  </a:lnTo>
                  <a:lnTo>
                    <a:pt x="3369" y="1406"/>
                  </a:lnTo>
                  <a:lnTo>
                    <a:pt x="3357" y="1371"/>
                  </a:lnTo>
                  <a:lnTo>
                    <a:pt x="3341" y="1336"/>
                  </a:lnTo>
                  <a:lnTo>
                    <a:pt x="3328" y="1301"/>
                  </a:lnTo>
                  <a:lnTo>
                    <a:pt x="3311" y="1267"/>
                  </a:lnTo>
                  <a:lnTo>
                    <a:pt x="3295" y="1235"/>
                  </a:lnTo>
                  <a:lnTo>
                    <a:pt x="3278" y="1202"/>
                  </a:lnTo>
                  <a:lnTo>
                    <a:pt x="3259" y="1170"/>
                  </a:lnTo>
                  <a:lnTo>
                    <a:pt x="3240" y="1137"/>
                  </a:lnTo>
                  <a:lnTo>
                    <a:pt x="3221" y="1106"/>
                  </a:lnTo>
                  <a:lnTo>
                    <a:pt x="3201" y="1076"/>
                  </a:lnTo>
                  <a:lnTo>
                    <a:pt x="3180" y="1046"/>
                  </a:lnTo>
                  <a:lnTo>
                    <a:pt x="3158" y="1015"/>
                  </a:lnTo>
                  <a:lnTo>
                    <a:pt x="3136" y="986"/>
                  </a:lnTo>
                  <a:lnTo>
                    <a:pt x="3113" y="957"/>
                  </a:lnTo>
                  <a:lnTo>
                    <a:pt x="3090" y="930"/>
                  </a:lnTo>
                  <a:lnTo>
                    <a:pt x="3065" y="902"/>
                  </a:lnTo>
                  <a:lnTo>
                    <a:pt x="3040" y="875"/>
                  </a:lnTo>
                  <a:lnTo>
                    <a:pt x="3014" y="849"/>
                  </a:lnTo>
                  <a:lnTo>
                    <a:pt x="2987" y="824"/>
                  </a:lnTo>
                  <a:lnTo>
                    <a:pt x="2961" y="798"/>
                  </a:lnTo>
                  <a:lnTo>
                    <a:pt x="2934" y="774"/>
                  </a:lnTo>
                  <a:lnTo>
                    <a:pt x="2905" y="751"/>
                  </a:lnTo>
                  <a:lnTo>
                    <a:pt x="2877" y="728"/>
                  </a:lnTo>
                  <a:lnTo>
                    <a:pt x="2848" y="704"/>
                  </a:lnTo>
                  <a:lnTo>
                    <a:pt x="2818" y="683"/>
                  </a:lnTo>
                  <a:lnTo>
                    <a:pt x="2788" y="663"/>
                  </a:lnTo>
                  <a:lnTo>
                    <a:pt x="2756" y="642"/>
                  </a:lnTo>
                  <a:lnTo>
                    <a:pt x="2725" y="622"/>
                  </a:lnTo>
                  <a:lnTo>
                    <a:pt x="2694" y="603"/>
                  </a:lnTo>
                  <a:lnTo>
                    <a:pt x="2661" y="586"/>
                  </a:lnTo>
                  <a:lnTo>
                    <a:pt x="2629" y="568"/>
                  </a:lnTo>
                  <a:lnTo>
                    <a:pt x="2595" y="552"/>
                  </a:lnTo>
                  <a:lnTo>
                    <a:pt x="2561" y="536"/>
                  </a:lnTo>
                  <a:lnTo>
                    <a:pt x="2528" y="521"/>
                  </a:lnTo>
                  <a:lnTo>
                    <a:pt x="2493" y="507"/>
                  </a:lnTo>
                  <a:lnTo>
                    <a:pt x="2458" y="494"/>
                  </a:lnTo>
                  <a:lnTo>
                    <a:pt x="2423" y="481"/>
                  </a:lnTo>
                  <a:lnTo>
                    <a:pt x="2387" y="470"/>
                  </a:lnTo>
                  <a:lnTo>
                    <a:pt x="2351" y="459"/>
                  </a:lnTo>
                  <a:lnTo>
                    <a:pt x="2314" y="449"/>
                  </a:lnTo>
                  <a:lnTo>
                    <a:pt x="2277" y="440"/>
                  </a:lnTo>
                  <a:lnTo>
                    <a:pt x="2240" y="431"/>
                  </a:lnTo>
                  <a:lnTo>
                    <a:pt x="2203" y="424"/>
                  </a:lnTo>
                  <a:lnTo>
                    <a:pt x="2164" y="419"/>
                  </a:lnTo>
                  <a:lnTo>
                    <a:pt x="2127" y="413"/>
                  </a:lnTo>
                  <a:lnTo>
                    <a:pt x="2088" y="408"/>
                  </a:lnTo>
                  <a:lnTo>
                    <a:pt x="2049" y="405"/>
                  </a:lnTo>
                  <a:lnTo>
                    <a:pt x="2011" y="402"/>
                  </a:lnTo>
                  <a:lnTo>
                    <a:pt x="1972" y="401"/>
                  </a:lnTo>
                  <a:lnTo>
                    <a:pt x="1932" y="401"/>
                  </a:lnTo>
                  <a:lnTo>
                    <a:pt x="1893" y="401"/>
                  </a:lnTo>
                  <a:lnTo>
                    <a:pt x="1853" y="402"/>
                  </a:lnTo>
                  <a:lnTo>
                    <a:pt x="1814" y="405"/>
                  </a:lnTo>
                  <a:lnTo>
                    <a:pt x="1775" y="408"/>
                  </a:lnTo>
                  <a:lnTo>
                    <a:pt x="1737" y="413"/>
                  </a:lnTo>
                  <a:lnTo>
                    <a:pt x="1699" y="419"/>
                  </a:lnTo>
                  <a:lnTo>
                    <a:pt x="1660" y="424"/>
                  </a:lnTo>
                  <a:lnTo>
                    <a:pt x="1623" y="431"/>
                  </a:lnTo>
                  <a:lnTo>
                    <a:pt x="1586" y="440"/>
                  </a:lnTo>
                  <a:lnTo>
                    <a:pt x="1549" y="449"/>
                  </a:lnTo>
                  <a:lnTo>
                    <a:pt x="1513" y="459"/>
                  </a:lnTo>
                  <a:lnTo>
                    <a:pt x="1477" y="470"/>
                  </a:lnTo>
                  <a:lnTo>
                    <a:pt x="1441" y="481"/>
                  </a:lnTo>
                  <a:lnTo>
                    <a:pt x="1405" y="494"/>
                  </a:lnTo>
                  <a:lnTo>
                    <a:pt x="1370" y="507"/>
                  </a:lnTo>
                  <a:lnTo>
                    <a:pt x="1335" y="521"/>
                  </a:lnTo>
                  <a:lnTo>
                    <a:pt x="1302" y="536"/>
                  </a:lnTo>
                  <a:lnTo>
                    <a:pt x="1268" y="552"/>
                  </a:lnTo>
                  <a:lnTo>
                    <a:pt x="1234" y="568"/>
                  </a:lnTo>
                  <a:lnTo>
                    <a:pt x="1202" y="586"/>
                  </a:lnTo>
                  <a:lnTo>
                    <a:pt x="1169" y="603"/>
                  </a:lnTo>
                  <a:lnTo>
                    <a:pt x="1138" y="622"/>
                  </a:lnTo>
                  <a:lnTo>
                    <a:pt x="1107" y="642"/>
                  </a:lnTo>
                  <a:lnTo>
                    <a:pt x="1076" y="663"/>
                  </a:lnTo>
                  <a:lnTo>
                    <a:pt x="1045" y="683"/>
                  </a:lnTo>
                  <a:lnTo>
                    <a:pt x="1016" y="704"/>
                  </a:lnTo>
                  <a:lnTo>
                    <a:pt x="987" y="728"/>
                  </a:lnTo>
                  <a:lnTo>
                    <a:pt x="958" y="751"/>
                  </a:lnTo>
                  <a:lnTo>
                    <a:pt x="930" y="774"/>
                  </a:lnTo>
                  <a:lnTo>
                    <a:pt x="902" y="798"/>
                  </a:lnTo>
                  <a:lnTo>
                    <a:pt x="876" y="824"/>
                  </a:lnTo>
                  <a:lnTo>
                    <a:pt x="849" y="849"/>
                  </a:lnTo>
                  <a:lnTo>
                    <a:pt x="823" y="875"/>
                  </a:lnTo>
                  <a:lnTo>
                    <a:pt x="799" y="902"/>
                  </a:lnTo>
                  <a:lnTo>
                    <a:pt x="775" y="930"/>
                  </a:lnTo>
                  <a:lnTo>
                    <a:pt x="750" y="957"/>
                  </a:lnTo>
                  <a:lnTo>
                    <a:pt x="728" y="986"/>
                  </a:lnTo>
                  <a:lnTo>
                    <a:pt x="705" y="1015"/>
                  </a:lnTo>
                  <a:lnTo>
                    <a:pt x="684" y="1046"/>
                  </a:lnTo>
                  <a:lnTo>
                    <a:pt x="662" y="1076"/>
                  </a:lnTo>
                  <a:lnTo>
                    <a:pt x="642" y="1106"/>
                  </a:lnTo>
                  <a:lnTo>
                    <a:pt x="623" y="1137"/>
                  </a:lnTo>
                  <a:lnTo>
                    <a:pt x="604" y="1170"/>
                  </a:lnTo>
                  <a:lnTo>
                    <a:pt x="585" y="1202"/>
                  </a:lnTo>
                  <a:lnTo>
                    <a:pt x="569" y="1235"/>
                  </a:lnTo>
                  <a:lnTo>
                    <a:pt x="552" y="1267"/>
                  </a:lnTo>
                  <a:lnTo>
                    <a:pt x="537" y="1301"/>
                  </a:lnTo>
                  <a:lnTo>
                    <a:pt x="522" y="1336"/>
                  </a:lnTo>
                  <a:lnTo>
                    <a:pt x="508" y="1371"/>
                  </a:lnTo>
                  <a:lnTo>
                    <a:pt x="494" y="1406"/>
                  </a:lnTo>
                  <a:lnTo>
                    <a:pt x="482" y="1440"/>
                  </a:lnTo>
                  <a:lnTo>
                    <a:pt x="470" y="1476"/>
                  </a:lnTo>
                  <a:lnTo>
                    <a:pt x="459" y="1512"/>
                  </a:lnTo>
                  <a:lnTo>
                    <a:pt x="450" y="1548"/>
                  </a:lnTo>
                  <a:lnTo>
                    <a:pt x="440" y="1586"/>
                  </a:lnTo>
                  <a:lnTo>
                    <a:pt x="432" y="1623"/>
                  </a:lnTo>
                  <a:lnTo>
                    <a:pt x="425" y="1661"/>
                  </a:lnTo>
                  <a:lnTo>
                    <a:pt x="418" y="1698"/>
                  </a:lnTo>
                  <a:lnTo>
                    <a:pt x="414" y="1737"/>
                  </a:lnTo>
                  <a:lnTo>
                    <a:pt x="409" y="1775"/>
                  </a:lnTo>
                  <a:lnTo>
                    <a:pt x="405" y="1814"/>
                  </a:lnTo>
                  <a:lnTo>
                    <a:pt x="403" y="1853"/>
                  </a:lnTo>
                  <a:lnTo>
                    <a:pt x="402" y="1892"/>
                  </a:lnTo>
                  <a:lnTo>
                    <a:pt x="401" y="1932"/>
                  </a:lnTo>
                  <a:lnTo>
                    <a:pt x="402" y="1986"/>
                  </a:lnTo>
                  <a:lnTo>
                    <a:pt x="405" y="2040"/>
                  </a:lnTo>
                  <a:lnTo>
                    <a:pt x="410" y="2093"/>
                  </a:lnTo>
                  <a:lnTo>
                    <a:pt x="416" y="2146"/>
                  </a:lnTo>
                  <a:lnTo>
                    <a:pt x="424" y="2199"/>
                  </a:lnTo>
                  <a:lnTo>
                    <a:pt x="434" y="2251"/>
                  </a:lnTo>
                  <a:lnTo>
                    <a:pt x="446" y="2301"/>
                  </a:lnTo>
                  <a:lnTo>
                    <a:pt x="459" y="2352"/>
                  </a:lnTo>
                  <a:lnTo>
                    <a:pt x="474" y="2402"/>
                  </a:lnTo>
                  <a:lnTo>
                    <a:pt x="490" y="2451"/>
                  </a:lnTo>
                  <a:lnTo>
                    <a:pt x="509" y="2498"/>
                  </a:lnTo>
                  <a:lnTo>
                    <a:pt x="529" y="2546"/>
                  </a:lnTo>
                  <a:lnTo>
                    <a:pt x="549" y="2592"/>
                  </a:lnTo>
                  <a:lnTo>
                    <a:pt x="573" y="2638"/>
                  </a:lnTo>
                  <a:lnTo>
                    <a:pt x="597" y="2682"/>
                  </a:lnTo>
                  <a:lnTo>
                    <a:pt x="623" y="2726"/>
                  </a:lnTo>
                  <a:lnTo>
                    <a:pt x="650" y="2770"/>
                  </a:lnTo>
                  <a:lnTo>
                    <a:pt x="679" y="2814"/>
                  </a:lnTo>
                  <a:lnTo>
                    <a:pt x="711" y="2856"/>
                  </a:lnTo>
                  <a:lnTo>
                    <a:pt x="743" y="2896"/>
                  </a:lnTo>
                  <a:lnTo>
                    <a:pt x="777" y="2937"/>
                  </a:lnTo>
                  <a:lnTo>
                    <a:pt x="812" y="2975"/>
                  </a:lnTo>
                  <a:lnTo>
                    <a:pt x="848" y="3014"/>
                  </a:lnTo>
                  <a:lnTo>
                    <a:pt x="885" y="3050"/>
                  </a:lnTo>
                  <a:lnTo>
                    <a:pt x="924" y="3085"/>
                  </a:lnTo>
                  <a:lnTo>
                    <a:pt x="964" y="3118"/>
                  </a:lnTo>
                  <a:lnTo>
                    <a:pt x="1004" y="3151"/>
                  </a:lnTo>
                  <a:lnTo>
                    <a:pt x="1047" y="3182"/>
                  </a:lnTo>
                  <a:lnTo>
                    <a:pt x="1090" y="3211"/>
                  </a:lnTo>
                  <a:lnTo>
                    <a:pt x="1135" y="3239"/>
                  </a:lnTo>
                  <a:lnTo>
                    <a:pt x="1180" y="3266"/>
                  </a:lnTo>
                  <a:lnTo>
                    <a:pt x="1226" y="3291"/>
                  </a:lnTo>
                  <a:lnTo>
                    <a:pt x="1335" y="3348"/>
                  </a:lnTo>
                  <a:lnTo>
                    <a:pt x="1335" y="3469"/>
                  </a:lnTo>
                  <a:lnTo>
                    <a:pt x="1335" y="3838"/>
                  </a:lnTo>
                  <a:lnTo>
                    <a:pt x="1674" y="3838"/>
                  </a:lnTo>
                  <a:lnTo>
                    <a:pt x="1674" y="2948"/>
                  </a:lnTo>
                  <a:lnTo>
                    <a:pt x="1260" y="2281"/>
                  </a:lnTo>
                  <a:lnTo>
                    <a:pt x="1431" y="2175"/>
                  </a:lnTo>
                  <a:lnTo>
                    <a:pt x="1507" y="2300"/>
                  </a:lnTo>
                  <a:close/>
                  <a:moveTo>
                    <a:pt x="2326" y="2429"/>
                  </a:moveTo>
                  <a:lnTo>
                    <a:pt x="2326" y="2429"/>
                  </a:lnTo>
                  <a:lnTo>
                    <a:pt x="2305" y="2432"/>
                  </a:lnTo>
                  <a:lnTo>
                    <a:pt x="2284" y="2435"/>
                  </a:lnTo>
                  <a:lnTo>
                    <a:pt x="2258" y="2437"/>
                  </a:lnTo>
                  <a:lnTo>
                    <a:pt x="2234" y="2437"/>
                  </a:lnTo>
                  <a:lnTo>
                    <a:pt x="2208" y="2433"/>
                  </a:lnTo>
                  <a:lnTo>
                    <a:pt x="2184" y="2429"/>
                  </a:lnTo>
                  <a:lnTo>
                    <a:pt x="2158" y="2420"/>
                  </a:lnTo>
                  <a:lnTo>
                    <a:pt x="2134" y="2411"/>
                  </a:lnTo>
                  <a:lnTo>
                    <a:pt x="2109" y="2397"/>
                  </a:lnTo>
                  <a:lnTo>
                    <a:pt x="2083" y="2382"/>
                  </a:lnTo>
                  <a:lnTo>
                    <a:pt x="2063" y="2396"/>
                  </a:lnTo>
                  <a:lnTo>
                    <a:pt x="2045" y="2409"/>
                  </a:lnTo>
                  <a:lnTo>
                    <a:pt x="2024" y="2419"/>
                  </a:lnTo>
                  <a:lnTo>
                    <a:pt x="2004" y="2427"/>
                  </a:lnTo>
                  <a:lnTo>
                    <a:pt x="1983" y="2434"/>
                  </a:lnTo>
                  <a:lnTo>
                    <a:pt x="1962" y="2438"/>
                  </a:lnTo>
                  <a:lnTo>
                    <a:pt x="1941" y="2440"/>
                  </a:lnTo>
                  <a:lnTo>
                    <a:pt x="1920" y="2440"/>
                  </a:lnTo>
                  <a:lnTo>
                    <a:pt x="1900" y="2439"/>
                  </a:lnTo>
                  <a:lnTo>
                    <a:pt x="1879" y="2435"/>
                  </a:lnTo>
                  <a:lnTo>
                    <a:pt x="1858" y="2430"/>
                  </a:lnTo>
                  <a:lnTo>
                    <a:pt x="1837" y="2423"/>
                  </a:lnTo>
                  <a:lnTo>
                    <a:pt x="1816" y="2415"/>
                  </a:lnTo>
                  <a:lnTo>
                    <a:pt x="1794" y="2404"/>
                  </a:lnTo>
                  <a:lnTo>
                    <a:pt x="1773" y="2393"/>
                  </a:lnTo>
                  <a:lnTo>
                    <a:pt x="1752" y="2379"/>
                  </a:lnTo>
                  <a:lnTo>
                    <a:pt x="1735" y="2390"/>
                  </a:lnTo>
                  <a:lnTo>
                    <a:pt x="1716" y="2399"/>
                  </a:lnTo>
                  <a:lnTo>
                    <a:pt x="1699" y="2408"/>
                  </a:lnTo>
                  <a:lnTo>
                    <a:pt x="1679" y="2413"/>
                  </a:lnTo>
                  <a:lnTo>
                    <a:pt x="1660" y="2418"/>
                  </a:lnTo>
                  <a:lnTo>
                    <a:pt x="1642" y="2422"/>
                  </a:lnTo>
                  <a:lnTo>
                    <a:pt x="1622" y="2424"/>
                  </a:lnTo>
                  <a:lnTo>
                    <a:pt x="1602" y="2424"/>
                  </a:lnTo>
                  <a:lnTo>
                    <a:pt x="1585" y="2424"/>
                  </a:lnTo>
                  <a:lnTo>
                    <a:pt x="1860" y="2866"/>
                  </a:lnTo>
                  <a:lnTo>
                    <a:pt x="1875" y="2891"/>
                  </a:lnTo>
                  <a:lnTo>
                    <a:pt x="1875" y="2918"/>
                  </a:lnTo>
                  <a:lnTo>
                    <a:pt x="1875" y="3838"/>
                  </a:lnTo>
                  <a:lnTo>
                    <a:pt x="2038" y="3838"/>
                  </a:lnTo>
                  <a:lnTo>
                    <a:pt x="2038" y="2918"/>
                  </a:lnTo>
                  <a:lnTo>
                    <a:pt x="2038" y="2891"/>
                  </a:lnTo>
                  <a:lnTo>
                    <a:pt x="2053" y="2866"/>
                  </a:lnTo>
                  <a:lnTo>
                    <a:pt x="2326" y="2429"/>
                  </a:lnTo>
                  <a:close/>
                  <a:moveTo>
                    <a:pt x="2506" y="5533"/>
                  </a:moveTo>
                  <a:lnTo>
                    <a:pt x="1402" y="5631"/>
                  </a:lnTo>
                  <a:lnTo>
                    <a:pt x="1405" y="5656"/>
                  </a:lnTo>
                  <a:lnTo>
                    <a:pt x="1410" y="5681"/>
                  </a:lnTo>
                  <a:lnTo>
                    <a:pt x="1417" y="5705"/>
                  </a:lnTo>
                  <a:lnTo>
                    <a:pt x="1424" y="5729"/>
                  </a:lnTo>
                  <a:lnTo>
                    <a:pt x="1432" y="5753"/>
                  </a:lnTo>
                  <a:lnTo>
                    <a:pt x="1441" y="5776"/>
                  </a:lnTo>
                  <a:lnTo>
                    <a:pt x="1451" y="5798"/>
                  </a:lnTo>
                  <a:lnTo>
                    <a:pt x="1463" y="5820"/>
                  </a:lnTo>
                  <a:lnTo>
                    <a:pt x="1475" y="5842"/>
                  </a:lnTo>
                  <a:lnTo>
                    <a:pt x="1489" y="5862"/>
                  </a:lnTo>
                  <a:lnTo>
                    <a:pt x="1503" y="5883"/>
                  </a:lnTo>
                  <a:lnTo>
                    <a:pt x="1516" y="5902"/>
                  </a:lnTo>
                  <a:lnTo>
                    <a:pt x="1533" y="5921"/>
                  </a:lnTo>
                  <a:lnTo>
                    <a:pt x="1549" y="5938"/>
                  </a:lnTo>
                  <a:lnTo>
                    <a:pt x="1566" y="5956"/>
                  </a:lnTo>
                  <a:lnTo>
                    <a:pt x="1584" y="5973"/>
                  </a:lnTo>
                  <a:lnTo>
                    <a:pt x="1602" y="5988"/>
                  </a:lnTo>
                  <a:lnTo>
                    <a:pt x="1622" y="6003"/>
                  </a:lnTo>
                  <a:lnTo>
                    <a:pt x="1642" y="6017"/>
                  </a:lnTo>
                  <a:lnTo>
                    <a:pt x="1663" y="6031"/>
                  </a:lnTo>
                  <a:lnTo>
                    <a:pt x="1685" y="6043"/>
                  </a:lnTo>
                  <a:lnTo>
                    <a:pt x="1706" y="6055"/>
                  </a:lnTo>
                  <a:lnTo>
                    <a:pt x="1729" y="6065"/>
                  </a:lnTo>
                  <a:lnTo>
                    <a:pt x="1752" y="6074"/>
                  </a:lnTo>
                  <a:lnTo>
                    <a:pt x="1775" y="6082"/>
                  </a:lnTo>
                  <a:lnTo>
                    <a:pt x="1799" y="6091"/>
                  </a:lnTo>
                  <a:lnTo>
                    <a:pt x="1823" y="6096"/>
                  </a:lnTo>
                  <a:lnTo>
                    <a:pt x="1849" y="6102"/>
                  </a:lnTo>
                  <a:lnTo>
                    <a:pt x="1873" y="6106"/>
                  </a:lnTo>
                  <a:lnTo>
                    <a:pt x="1900" y="6109"/>
                  </a:lnTo>
                  <a:lnTo>
                    <a:pt x="1925" y="6110"/>
                  </a:lnTo>
                  <a:lnTo>
                    <a:pt x="1951" y="6111"/>
                  </a:lnTo>
                  <a:lnTo>
                    <a:pt x="1980" y="6110"/>
                  </a:lnTo>
                  <a:lnTo>
                    <a:pt x="2008" y="6109"/>
                  </a:lnTo>
                  <a:lnTo>
                    <a:pt x="2035" y="6106"/>
                  </a:lnTo>
                  <a:lnTo>
                    <a:pt x="2063" y="6100"/>
                  </a:lnTo>
                  <a:lnTo>
                    <a:pt x="2090" y="6094"/>
                  </a:lnTo>
                  <a:lnTo>
                    <a:pt x="2117" y="6087"/>
                  </a:lnTo>
                  <a:lnTo>
                    <a:pt x="2142" y="6078"/>
                  </a:lnTo>
                  <a:lnTo>
                    <a:pt x="2168" y="6067"/>
                  </a:lnTo>
                  <a:lnTo>
                    <a:pt x="2192" y="6057"/>
                  </a:lnTo>
                  <a:lnTo>
                    <a:pt x="2215" y="6044"/>
                  </a:lnTo>
                  <a:lnTo>
                    <a:pt x="2239" y="6031"/>
                  </a:lnTo>
                  <a:lnTo>
                    <a:pt x="2262" y="6016"/>
                  </a:lnTo>
                  <a:lnTo>
                    <a:pt x="2284" y="6001"/>
                  </a:lnTo>
                  <a:lnTo>
                    <a:pt x="2305" y="5985"/>
                  </a:lnTo>
                  <a:lnTo>
                    <a:pt x="2324" y="5968"/>
                  </a:lnTo>
                  <a:lnTo>
                    <a:pt x="2344" y="5949"/>
                  </a:lnTo>
                  <a:lnTo>
                    <a:pt x="2362" y="5929"/>
                  </a:lnTo>
                  <a:lnTo>
                    <a:pt x="2379" y="5909"/>
                  </a:lnTo>
                  <a:lnTo>
                    <a:pt x="2396" y="5889"/>
                  </a:lnTo>
                  <a:lnTo>
                    <a:pt x="2412" y="5866"/>
                  </a:lnTo>
                  <a:lnTo>
                    <a:pt x="2425" y="5844"/>
                  </a:lnTo>
                  <a:lnTo>
                    <a:pt x="2439" y="5821"/>
                  </a:lnTo>
                  <a:lnTo>
                    <a:pt x="2451" y="5797"/>
                  </a:lnTo>
                  <a:lnTo>
                    <a:pt x="2463" y="5772"/>
                  </a:lnTo>
                  <a:lnTo>
                    <a:pt x="2473" y="5747"/>
                  </a:lnTo>
                  <a:lnTo>
                    <a:pt x="2481" y="5721"/>
                  </a:lnTo>
                  <a:lnTo>
                    <a:pt x="2489" y="5695"/>
                  </a:lnTo>
                  <a:lnTo>
                    <a:pt x="2495" y="5668"/>
                  </a:lnTo>
                  <a:lnTo>
                    <a:pt x="2500" y="5641"/>
                  </a:lnTo>
                  <a:lnTo>
                    <a:pt x="2503" y="5613"/>
                  </a:lnTo>
                  <a:lnTo>
                    <a:pt x="2506" y="5584"/>
                  </a:lnTo>
                  <a:lnTo>
                    <a:pt x="2507" y="5556"/>
                  </a:lnTo>
                  <a:lnTo>
                    <a:pt x="2506" y="5533"/>
                  </a:lnTo>
                  <a:close/>
                  <a:moveTo>
                    <a:pt x="2908" y="4892"/>
                  </a:moveTo>
                  <a:lnTo>
                    <a:pt x="1018" y="5060"/>
                  </a:lnTo>
                  <a:lnTo>
                    <a:pt x="1015" y="5089"/>
                  </a:lnTo>
                  <a:lnTo>
                    <a:pt x="1015" y="5118"/>
                  </a:lnTo>
                  <a:lnTo>
                    <a:pt x="1017" y="5144"/>
                  </a:lnTo>
                  <a:lnTo>
                    <a:pt x="2906" y="4978"/>
                  </a:lnTo>
                  <a:lnTo>
                    <a:pt x="2908" y="4953"/>
                  </a:lnTo>
                  <a:lnTo>
                    <a:pt x="2910" y="4927"/>
                  </a:lnTo>
                  <a:lnTo>
                    <a:pt x="2910" y="4910"/>
                  </a:lnTo>
                  <a:lnTo>
                    <a:pt x="2908" y="4892"/>
                  </a:lnTo>
                  <a:close/>
                  <a:moveTo>
                    <a:pt x="2908" y="4171"/>
                  </a:moveTo>
                  <a:lnTo>
                    <a:pt x="1018" y="4337"/>
                  </a:lnTo>
                  <a:lnTo>
                    <a:pt x="1015" y="4368"/>
                  </a:lnTo>
                  <a:lnTo>
                    <a:pt x="1015" y="4397"/>
                  </a:lnTo>
                  <a:lnTo>
                    <a:pt x="1017" y="4423"/>
                  </a:lnTo>
                  <a:lnTo>
                    <a:pt x="2906" y="4257"/>
                  </a:lnTo>
                  <a:lnTo>
                    <a:pt x="2908" y="4232"/>
                  </a:lnTo>
                  <a:lnTo>
                    <a:pt x="2910" y="4206"/>
                  </a:lnTo>
                  <a:lnTo>
                    <a:pt x="2910" y="4189"/>
                  </a:lnTo>
                  <a:lnTo>
                    <a:pt x="2908" y="4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 bwMode="auto">
          <a:xfrm>
            <a:off x="3443288" y="1419225"/>
            <a:ext cx="949325" cy="1143000"/>
            <a:chOff x="3443444" y="1203598"/>
            <a:chExt cx="948873" cy="1143356"/>
          </a:xfrm>
        </p:grpSpPr>
        <p:sp>
          <p:nvSpPr>
            <p:cNvPr id="57" name="椭圆 11"/>
            <p:cNvSpPr/>
            <p:nvPr/>
          </p:nvSpPr>
          <p:spPr>
            <a:xfrm>
              <a:off x="344344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KSO_Shape"/>
            <p:cNvSpPr/>
            <p:nvPr/>
          </p:nvSpPr>
          <p:spPr bwMode="auto">
            <a:xfrm>
              <a:off x="3583077" y="1384629"/>
              <a:ext cx="669606" cy="668546"/>
            </a:xfrm>
            <a:custGeom>
              <a:avLst/>
              <a:gdLst>
                <a:gd name="T0" fmla="*/ 1435690 w 5147"/>
                <a:gd name="T1" fmla="*/ 1165934 h 5145"/>
                <a:gd name="T2" fmla="*/ 1462708 w 5147"/>
                <a:gd name="T3" fmla="*/ 1091584 h 5145"/>
                <a:gd name="T4" fmla="*/ 1474552 w 5147"/>
                <a:gd name="T5" fmla="*/ 867423 h 5145"/>
                <a:gd name="T6" fmla="*/ 1440131 w 5147"/>
                <a:gd name="T7" fmla="*/ 746834 h 5145"/>
                <a:gd name="T8" fmla="*/ 1367218 w 5147"/>
                <a:gd name="T9" fmla="*/ 623656 h 5145"/>
                <a:gd name="T10" fmla="*/ 1264325 w 5147"/>
                <a:gd name="T11" fmla="*/ 524892 h 5145"/>
                <a:gd name="T12" fmla="*/ 1138114 w 5147"/>
                <a:gd name="T13" fmla="*/ 456830 h 5145"/>
                <a:gd name="T14" fmla="*/ 867928 w 5147"/>
                <a:gd name="T15" fmla="*/ 429457 h 5145"/>
                <a:gd name="T16" fmla="*/ 801307 w 5147"/>
                <a:gd name="T17" fmla="*/ 444993 h 5145"/>
                <a:gd name="T18" fmla="*/ 727653 w 5147"/>
                <a:gd name="T19" fmla="*/ 472736 h 5145"/>
                <a:gd name="T20" fmla="*/ 483375 w 5147"/>
                <a:gd name="T21" fmla="*/ 707255 h 5145"/>
                <a:gd name="T22" fmla="*/ 452285 w 5147"/>
                <a:gd name="T23" fmla="*/ 779016 h 5145"/>
                <a:gd name="T24" fmla="*/ 432298 w 5147"/>
                <a:gd name="T25" fmla="*/ 855956 h 5145"/>
                <a:gd name="T26" fmla="*/ 443772 w 5147"/>
                <a:gd name="T27" fmla="*/ 1097502 h 5145"/>
                <a:gd name="T28" fmla="*/ 502251 w 5147"/>
                <a:gd name="T29" fmla="*/ 1229558 h 5145"/>
                <a:gd name="T30" fmla="*/ 593300 w 5147"/>
                <a:gd name="T31" fmla="*/ 1339419 h 5145"/>
                <a:gd name="T32" fmla="*/ 709887 w 5147"/>
                <a:gd name="T33" fmla="*/ 1421167 h 5145"/>
                <a:gd name="T34" fmla="*/ 847201 w 5147"/>
                <a:gd name="T35" fmla="*/ 1469625 h 5145"/>
                <a:gd name="T36" fmla="*/ 1070383 w 5147"/>
                <a:gd name="T37" fmla="*/ 1466665 h 5145"/>
                <a:gd name="T38" fmla="*/ 1146257 w 5147"/>
                <a:gd name="T39" fmla="*/ 1443362 h 5145"/>
                <a:gd name="T40" fmla="*/ 1846521 w 5147"/>
                <a:gd name="T41" fmla="*/ 1844706 h 5145"/>
                <a:gd name="T42" fmla="*/ 1006722 w 5147"/>
                <a:gd name="T43" fmla="*/ 527112 h 5145"/>
                <a:gd name="T44" fmla="*/ 1079636 w 5147"/>
                <a:gd name="T45" fmla="*/ 543018 h 5145"/>
                <a:gd name="T46" fmla="*/ 1146997 w 5147"/>
                <a:gd name="T47" fmla="*/ 570390 h 5145"/>
                <a:gd name="T48" fmla="*/ 1208437 w 5147"/>
                <a:gd name="T49" fmla="*/ 608860 h 5145"/>
                <a:gd name="T50" fmla="*/ 1262104 w 5147"/>
                <a:gd name="T51" fmla="*/ 656208 h 5145"/>
                <a:gd name="T52" fmla="*/ 1307259 w 5147"/>
                <a:gd name="T53" fmla="*/ 712433 h 5145"/>
                <a:gd name="T54" fmla="*/ 1342790 w 5147"/>
                <a:gd name="T55" fmla="*/ 775317 h 5145"/>
                <a:gd name="T56" fmla="*/ 1367218 w 5147"/>
                <a:gd name="T57" fmla="*/ 844858 h 5145"/>
                <a:gd name="T58" fmla="*/ 1379432 w 5147"/>
                <a:gd name="T59" fmla="*/ 918469 h 5145"/>
                <a:gd name="T60" fmla="*/ 1379432 w 5147"/>
                <a:gd name="T61" fmla="*/ 982092 h 5145"/>
                <a:gd name="T62" fmla="*/ 1368698 w 5147"/>
                <a:gd name="T63" fmla="*/ 1052004 h 5145"/>
                <a:gd name="T64" fmla="*/ 1065201 w 5147"/>
                <a:gd name="T65" fmla="*/ 734627 h 5145"/>
                <a:gd name="T66" fmla="*/ 851643 w 5147"/>
                <a:gd name="T67" fmla="*/ 535620 h 5145"/>
                <a:gd name="T68" fmla="*/ 921595 w 5147"/>
                <a:gd name="T69" fmla="*/ 524892 h 5145"/>
                <a:gd name="T70" fmla="*/ 1034851 w 5147"/>
                <a:gd name="T71" fmla="*/ 959898 h 5145"/>
                <a:gd name="T72" fmla="*/ 1010794 w 5147"/>
                <a:gd name="T73" fmla="*/ 1010205 h 5145"/>
                <a:gd name="T74" fmla="*/ 960828 w 5147"/>
                <a:gd name="T75" fmla="*/ 1033879 h 5145"/>
                <a:gd name="T76" fmla="*/ 912712 w 5147"/>
                <a:gd name="T77" fmla="*/ 1024631 h 5145"/>
                <a:gd name="T78" fmla="*/ 876071 w 5147"/>
                <a:gd name="T79" fmla="*/ 983942 h 5145"/>
                <a:gd name="T80" fmla="*/ 870889 w 5147"/>
                <a:gd name="T81" fmla="*/ 934745 h 5145"/>
                <a:gd name="T82" fmla="*/ 899758 w 5147"/>
                <a:gd name="T83" fmla="*/ 887397 h 5145"/>
                <a:gd name="T84" fmla="*/ 952315 w 5147"/>
                <a:gd name="T85" fmla="*/ 868532 h 5145"/>
                <a:gd name="T86" fmla="*/ 998950 w 5147"/>
                <a:gd name="T87" fmla="*/ 882958 h 5145"/>
                <a:gd name="T88" fmla="*/ 1031520 w 5147"/>
                <a:gd name="T89" fmla="*/ 926977 h 5145"/>
                <a:gd name="T90" fmla="*/ 941582 w 5147"/>
                <a:gd name="T91" fmla="*/ 1379368 h 5145"/>
                <a:gd name="T92" fmla="*/ 866077 w 5147"/>
                <a:gd name="T93" fmla="*/ 1370861 h 5145"/>
                <a:gd name="T94" fmla="*/ 795755 w 5147"/>
                <a:gd name="T95" fmla="*/ 1349776 h 5145"/>
                <a:gd name="T96" fmla="*/ 730244 w 5147"/>
                <a:gd name="T97" fmla="*/ 1317225 h 5145"/>
                <a:gd name="T98" fmla="*/ 672135 w 5147"/>
                <a:gd name="T99" fmla="*/ 1275056 h 5145"/>
                <a:gd name="T100" fmla="*/ 622169 w 5147"/>
                <a:gd name="T101" fmla="*/ 1223269 h 5145"/>
                <a:gd name="T102" fmla="*/ 581086 w 5147"/>
                <a:gd name="T103" fmla="*/ 1164085 h 5145"/>
                <a:gd name="T104" fmla="*/ 549996 w 5147"/>
                <a:gd name="T105" fmla="*/ 1098242 h 5145"/>
                <a:gd name="T106" fmla="*/ 530750 w 5147"/>
                <a:gd name="T107" fmla="*/ 1027221 h 5145"/>
                <a:gd name="T108" fmla="*/ 524088 w 5147"/>
                <a:gd name="T109" fmla="*/ 951391 h 5145"/>
                <a:gd name="T110" fmla="*/ 528529 w 5147"/>
                <a:gd name="T111" fmla="*/ 890357 h 5145"/>
                <a:gd name="T112" fmla="*/ 544074 w 5147"/>
                <a:gd name="T113" fmla="*/ 822664 h 5145"/>
                <a:gd name="T114" fmla="*/ 1090739 w 5147"/>
                <a:gd name="T115" fmla="*/ 1356434 h 5145"/>
                <a:gd name="T116" fmla="*/ 1023378 w 5147"/>
                <a:gd name="T117" fmla="*/ 1373450 h 5145"/>
                <a:gd name="T118" fmla="*/ 952315 w 5147"/>
                <a:gd name="T119" fmla="*/ 1379368 h 514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147" h="5145">
                  <a:moveTo>
                    <a:pt x="4989" y="4987"/>
                  </a:moveTo>
                  <a:lnTo>
                    <a:pt x="3826" y="3260"/>
                  </a:lnTo>
                  <a:lnTo>
                    <a:pt x="3841" y="3233"/>
                  </a:lnTo>
                  <a:lnTo>
                    <a:pt x="3854" y="3207"/>
                  </a:lnTo>
                  <a:lnTo>
                    <a:pt x="3867" y="3179"/>
                  </a:lnTo>
                  <a:lnTo>
                    <a:pt x="3879" y="3152"/>
                  </a:lnTo>
                  <a:lnTo>
                    <a:pt x="3892" y="3124"/>
                  </a:lnTo>
                  <a:lnTo>
                    <a:pt x="3903" y="3096"/>
                  </a:lnTo>
                  <a:lnTo>
                    <a:pt x="3914" y="3067"/>
                  </a:lnTo>
                  <a:lnTo>
                    <a:pt x="3924" y="3038"/>
                  </a:lnTo>
                  <a:lnTo>
                    <a:pt x="3934" y="3010"/>
                  </a:lnTo>
                  <a:lnTo>
                    <a:pt x="3944" y="2980"/>
                  </a:lnTo>
                  <a:lnTo>
                    <a:pt x="3952" y="2951"/>
                  </a:lnTo>
                  <a:lnTo>
                    <a:pt x="3959" y="2921"/>
                  </a:lnTo>
                  <a:lnTo>
                    <a:pt x="3967" y="2891"/>
                  </a:lnTo>
                  <a:lnTo>
                    <a:pt x="3973" y="2861"/>
                  </a:lnTo>
                  <a:lnTo>
                    <a:pt x="3979" y="2831"/>
                  </a:lnTo>
                  <a:lnTo>
                    <a:pt x="3984" y="2800"/>
                  </a:lnTo>
                  <a:lnTo>
                    <a:pt x="5147" y="2572"/>
                  </a:lnTo>
                  <a:lnTo>
                    <a:pt x="3984" y="2345"/>
                  </a:lnTo>
                  <a:lnTo>
                    <a:pt x="3974" y="2289"/>
                  </a:lnTo>
                  <a:lnTo>
                    <a:pt x="3962" y="2233"/>
                  </a:lnTo>
                  <a:lnTo>
                    <a:pt x="3947" y="2178"/>
                  </a:lnTo>
                  <a:lnTo>
                    <a:pt x="3930" y="2124"/>
                  </a:lnTo>
                  <a:lnTo>
                    <a:pt x="3912" y="2071"/>
                  </a:lnTo>
                  <a:lnTo>
                    <a:pt x="3891" y="2019"/>
                  </a:lnTo>
                  <a:lnTo>
                    <a:pt x="3868" y="1968"/>
                  </a:lnTo>
                  <a:lnTo>
                    <a:pt x="3844" y="1918"/>
                  </a:lnTo>
                  <a:lnTo>
                    <a:pt x="3817" y="1869"/>
                  </a:lnTo>
                  <a:lnTo>
                    <a:pt x="3789" y="1821"/>
                  </a:lnTo>
                  <a:lnTo>
                    <a:pt x="3759" y="1774"/>
                  </a:lnTo>
                  <a:lnTo>
                    <a:pt x="3728" y="1730"/>
                  </a:lnTo>
                  <a:lnTo>
                    <a:pt x="3694" y="1686"/>
                  </a:lnTo>
                  <a:lnTo>
                    <a:pt x="3658" y="1643"/>
                  </a:lnTo>
                  <a:lnTo>
                    <a:pt x="3622" y="1601"/>
                  </a:lnTo>
                  <a:lnTo>
                    <a:pt x="3584" y="1562"/>
                  </a:lnTo>
                  <a:lnTo>
                    <a:pt x="3544" y="1524"/>
                  </a:lnTo>
                  <a:lnTo>
                    <a:pt x="3502" y="1487"/>
                  </a:lnTo>
                  <a:lnTo>
                    <a:pt x="3461" y="1452"/>
                  </a:lnTo>
                  <a:lnTo>
                    <a:pt x="3416" y="1419"/>
                  </a:lnTo>
                  <a:lnTo>
                    <a:pt x="3371" y="1386"/>
                  </a:lnTo>
                  <a:lnTo>
                    <a:pt x="3324" y="1357"/>
                  </a:lnTo>
                  <a:lnTo>
                    <a:pt x="3277" y="1328"/>
                  </a:lnTo>
                  <a:lnTo>
                    <a:pt x="3228" y="1302"/>
                  </a:lnTo>
                  <a:lnTo>
                    <a:pt x="3178" y="1277"/>
                  </a:lnTo>
                  <a:lnTo>
                    <a:pt x="3127" y="1255"/>
                  </a:lnTo>
                  <a:lnTo>
                    <a:pt x="3075" y="1235"/>
                  </a:lnTo>
                  <a:lnTo>
                    <a:pt x="3022" y="1215"/>
                  </a:lnTo>
                  <a:lnTo>
                    <a:pt x="2968" y="1199"/>
                  </a:lnTo>
                  <a:lnTo>
                    <a:pt x="2913" y="1185"/>
                  </a:lnTo>
                  <a:lnTo>
                    <a:pt x="2858" y="1171"/>
                  </a:lnTo>
                  <a:lnTo>
                    <a:pt x="2801" y="1161"/>
                  </a:lnTo>
                  <a:lnTo>
                    <a:pt x="2573" y="0"/>
                  </a:lnTo>
                  <a:lnTo>
                    <a:pt x="2345" y="1161"/>
                  </a:lnTo>
                  <a:lnTo>
                    <a:pt x="2315" y="1166"/>
                  </a:lnTo>
                  <a:lnTo>
                    <a:pt x="2284" y="1172"/>
                  </a:lnTo>
                  <a:lnTo>
                    <a:pt x="2255" y="1180"/>
                  </a:lnTo>
                  <a:lnTo>
                    <a:pt x="2224" y="1187"/>
                  </a:lnTo>
                  <a:lnTo>
                    <a:pt x="2194" y="1194"/>
                  </a:lnTo>
                  <a:lnTo>
                    <a:pt x="2165" y="1203"/>
                  </a:lnTo>
                  <a:lnTo>
                    <a:pt x="2135" y="1212"/>
                  </a:lnTo>
                  <a:lnTo>
                    <a:pt x="2107" y="1221"/>
                  </a:lnTo>
                  <a:lnTo>
                    <a:pt x="2078" y="1232"/>
                  </a:lnTo>
                  <a:lnTo>
                    <a:pt x="2050" y="1243"/>
                  </a:lnTo>
                  <a:lnTo>
                    <a:pt x="2021" y="1254"/>
                  </a:lnTo>
                  <a:lnTo>
                    <a:pt x="1994" y="1266"/>
                  </a:lnTo>
                  <a:lnTo>
                    <a:pt x="1966" y="1278"/>
                  </a:lnTo>
                  <a:lnTo>
                    <a:pt x="1939" y="1292"/>
                  </a:lnTo>
                  <a:lnTo>
                    <a:pt x="1912" y="1305"/>
                  </a:lnTo>
                  <a:lnTo>
                    <a:pt x="1886" y="1319"/>
                  </a:lnTo>
                  <a:lnTo>
                    <a:pt x="158" y="157"/>
                  </a:lnTo>
                  <a:lnTo>
                    <a:pt x="1320" y="1885"/>
                  </a:lnTo>
                  <a:lnTo>
                    <a:pt x="1306" y="1912"/>
                  </a:lnTo>
                  <a:lnTo>
                    <a:pt x="1292" y="1938"/>
                  </a:lnTo>
                  <a:lnTo>
                    <a:pt x="1279" y="1966"/>
                  </a:lnTo>
                  <a:lnTo>
                    <a:pt x="1266" y="1993"/>
                  </a:lnTo>
                  <a:lnTo>
                    <a:pt x="1254" y="2021"/>
                  </a:lnTo>
                  <a:lnTo>
                    <a:pt x="1243" y="2049"/>
                  </a:lnTo>
                  <a:lnTo>
                    <a:pt x="1232" y="2077"/>
                  </a:lnTo>
                  <a:lnTo>
                    <a:pt x="1222" y="2106"/>
                  </a:lnTo>
                  <a:lnTo>
                    <a:pt x="1212" y="2135"/>
                  </a:lnTo>
                  <a:lnTo>
                    <a:pt x="1203" y="2165"/>
                  </a:lnTo>
                  <a:lnTo>
                    <a:pt x="1195" y="2194"/>
                  </a:lnTo>
                  <a:lnTo>
                    <a:pt x="1187" y="2224"/>
                  </a:lnTo>
                  <a:lnTo>
                    <a:pt x="1180" y="2253"/>
                  </a:lnTo>
                  <a:lnTo>
                    <a:pt x="1174" y="2284"/>
                  </a:lnTo>
                  <a:lnTo>
                    <a:pt x="1168" y="2314"/>
                  </a:lnTo>
                  <a:lnTo>
                    <a:pt x="1162" y="2345"/>
                  </a:lnTo>
                  <a:lnTo>
                    <a:pt x="0" y="2572"/>
                  </a:lnTo>
                  <a:lnTo>
                    <a:pt x="1162" y="2800"/>
                  </a:lnTo>
                  <a:lnTo>
                    <a:pt x="1173" y="2856"/>
                  </a:lnTo>
                  <a:lnTo>
                    <a:pt x="1185" y="2912"/>
                  </a:lnTo>
                  <a:lnTo>
                    <a:pt x="1199" y="2967"/>
                  </a:lnTo>
                  <a:lnTo>
                    <a:pt x="1216" y="3021"/>
                  </a:lnTo>
                  <a:lnTo>
                    <a:pt x="1235" y="3074"/>
                  </a:lnTo>
                  <a:lnTo>
                    <a:pt x="1255" y="3126"/>
                  </a:lnTo>
                  <a:lnTo>
                    <a:pt x="1278" y="3177"/>
                  </a:lnTo>
                  <a:lnTo>
                    <a:pt x="1303" y="3227"/>
                  </a:lnTo>
                  <a:lnTo>
                    <a:pt x="1330" y="3276"/>
                  </a:lnTo>
                  <a:lnTo>
                    <a:pt x="1357" y="3324"/>
                  </a:lnTo>
                  <a:lnTo>
                    <a:pt x="1388" y="3371"/>
                  </a:lnTo>
                  <a:lnTo>
                    <a:pt x="1419" y="3415"/>
                  </a:lnTo>
                  <a:lnTo>
                    <a:pt x="1453" y="3459"/>
                  </a:lnTo>
                  <a:lnTo>
                    <a:pt x="1487" y="3502"/>
                  </a:lnTo>
                  <a:lnTo>
                    <a:pt x="1524" y="3543"/>
                  </a:lnTo>
                  <a:lnTo>
                    <a:pt x="1563" y="3582"/>
                  </a:lnTo>
                  <a:lnTo>
                    <a:pt x="1603" y="3621"/>
                  </a:lnTo>
                  <a:lnTo>
                    <a:pt x="1643" y="3658"/>
                  </a:lnTo>
                  <a:lnTo>
                    <a:pt x="1686" y="3692"/>
                  </a:lnTo>
                  <a:lnTo>
                    <a:pt x="1730" y="3726"/>
                  </a:lnTo>
                  <a:lnTo>
                    <a:pt x="1775" y="3758"/>
                  </a:lnTo>
                  <a:lnTo>
                    <a:pt x="1822" y="3788"/>
                  </a:lnTo>
                  <a:lnTo>
                    <a:pt x="1869" y="3816"/>
                  </a:lnTo>
                  <a:lnTo>
                    <a:pt x="1918" y="3842"/>
                  </a:lnTo>
                  <a:lnTo>
                    <a:pt x="1968" y="3868"/>
                  </a:lnTo>
                  <a:lnTo>
                    <a:pt x="2019" y="3890"/>
                  </a:lnTo>
                  <a:lnTo>
                    <a:pt x="2071" y="3910"/>
                  </a:lnTo>
                  <a:lnTo>
                    <a:pt x="2124" y="3930"/>
                  </a:lnTo>
                  <a:lnTo>
                    <a:pt x="2178" y="3946"/>
                  </a:lnTo>
                  <a:lnTo>
                    <a:pt x="2233" y="3960"/>
                  </a:lnTo>
                  <a:lnTo>
                    <a:pt x="2289" y="3973"/>
                  </a:lnTo>
                  <a:lnTo>
                    <a:pt x="2345" y="3983"/>
                  </a:lnTo>
                  <a:lnTo>
                    <a:pt x="2573" y="5145"/>
                  </a:lnTo>
                  <a:lnTo>
                    <a:pt x="2801" y="3983"/>
                  </a:lnTo>
                  <a:lnTo>
                    <a:pt x="2831" y="3978"/>
                  </a:lnTo>
                  <a:lnTo>
                    <a:pt x="2862" y="3972"/>
                  </a:lnTo>
                  <a:lnTo>
                    <a:pt x="2892" y="3965"/>
                  </a:lnTo>
                  <a:lnTo>
                    <a:pt x="2922" y="3958"/>
                  </a:lnTo>
                  <a:lnTo>
                    <a:pt x="2951" y="3950"/>
                  </a:lnTo>
                  <a:lnTo>
                    <a:pt x="2981" y="3942"/>
                  </a:lnTo>
                  <a:lnTo>
                    <a:pt x="3010" y="3933"/>
                  </a:lnTo>
                  <a:lnTo>
                    <a:pt x="3039" y="3924"/>
                  </a:lnTo>
                  <a:lnTo>
                    <a:pt x="3068" y="3913"/>
                  </a:lnTo>
                  <a:lnTo>
                    <a:pt x="3097" y="3902"/>
                  </a:lnTo>
                  <a:lnTo>
                    <a:pt x="3124" y="3891"/>
                  </a:lnTo>
                  <a:lnTo>
                    <a:pt x="3152" y="3879"/>
                  </a:lnTo>
                  <a:lnTo>
                    <a:pt x="3180" y="3867"/>
                  </a:lnTo>
                  <a:lnTo>
                    <a:pt x="3207" y="3853"/>
                  </a:lnTo>
                  <a:lnTo>
                    <a:pt x="3233" y="3839"/>
                  </a:lnTo>
                  <a:lnTo>
                    <a:pt x="3260" y="3826"/>
                  </a:lnTo>
                  <a:lnTo>
                    <a:pt x="4989" y="4987"/>
                  </a:lnTo>
                  <a:close/>
                  <a:moveTo>
                    <a:pt x="2573" y="1416"/>
                  </a:moveTo>
                  <a:lnTo>
                    <a:pt x="2573" y="1416"/>
                  </a:lnTo>
                  <a:lnTo>
                    <a:pt x="2603" y="1416"/>
                  </a:lnTo>
                  <a:lnTo>
                    <a:pt x="2632" y="1417"/>
                  </a:lnTo>
                  <a:lnTo>
                    <a:pt x="2662" y="1419"/>
                  </a:lnTo>
                  <a:lnTo>
                    <a:pt x="2692" y="1422"/>
                  </a:lnTo>
                  <a:lnTo>
                    <a:pt x="2720" y="1425"/>
                  </a:lnTo>
                  <a:lnTo>
                    <a:pt x="2750" y="1429"/>
                  </a:lnTo>
                  <a:lnTo>
                    <a:pt x="2778" y="1433"/>
                  </a:lnTo>
                  <a:lnTo>
                    <a:pt x="2806" y="1439"/>
                  </a:lnTo>
                  <a:lnTo>
                    <a:pt x="2834" y="1445"/>
                  </a:lnTo>
                  <a:lnTo>
                    <a:pt x="2862" y="1452"/>
                  </a:lnTo>
                  <a:lnTo>
                    <a:pt x="2889" y="1460"/>
                  </a:lnTo>
                  <a:lnTo>
                    <a:pt x="2917" y="1468"/>
                  </a:lnTo>
                  <a:lnTo>
                    <a:pt x="2944" y="1476"/>
                  </a:lnTo>
                  <a:lnTo>
                    <a:pt x="2971" y="1486"/>
                  </a:lnTo>
                  <a:lnTo>
                    <a:pt x="2997" y="1496"/>
                  </a:lnTo>
                  <a:lnTo>
                    <a:pt x="3023" y="1507"/>
                  </a:lnTo>
                  <a:lnTo>
                    <a:pt x="3049" y="1518"/>
                  </a:lnTo>
                  <a:lnTo>
                    <a:pt x="3075" y="1530"/>
                  </a:lnTo>
                  <a:lnTo>
                    <a:pt x="3099" y="1542"/>
                  </a:lnTo>
                  <a:lnTo>
                    <a:pt x="3124" y="1555"/>
                  </a:lnTo>
                  <a:lnTo>
                    <a:pt x="3149" y="1569"/>
                  </a:lnTo>
                  <a:lnTo>
                    <a:pt x="3172" y="1583"/>
                  </a:lnTo>
                  <a:lnTo>
                    <a:pt x="3196" y="1598"/>
                  </a:lnTo>
                  <a:lnTo>
                    <a:pt x="3219" y="1613"/>
                  </a:lnTo>
                  <a:lnTo>
                    <a:pt x="3243" y="1629"/>
                  </a:lnTo>
                  <a:lnTo>
                    <a:pt x="3265" y="1646"/>
                  </a:lnTo>
                  <a:lnTo>
                    <a:pt x="3287" y="1662"/>
                  </a:lnTo>
                  <a:lnTo>
                    <a:pt x="3309" y="1680"/>
                  </a:lnTo>
                  <a:lnTo>
                    <a:pt x="3330" y="1698"/>
                  </a:lnTo>
                  <a:lnTo>
                    <a:pt x="3351" y="1716"/>
                  </a:lnTo>
                  <a:lnTo>
                    <a:pt x="3371" y="1736"/>
                  </a:lnTo>
                  <a:lnTo>
                    <a:pt x="3390" y="1755"/>
                  </a:lnTo>
                  <a:lnTo>
                    <a:pt x="3410" y="1774"/>
                  </a:lnTo>
                  <a:lnTo>
                    <a:pt x="3429" y="1795"/>
                  </a:lnTo>
                  <a:lnTo>
                    <a:pt x="3447" y="1816"/>
                  </a:lnTo>
                  <a:lnTo>
                    <a:pt x="3466" y="1837"/>
                  </a:lnTo>
                  <a:lnTo>
                    <a:pt x="3483" y="1859"/>
                  </a:lnTo>
                  <a:lnTo>
                    <a:pt x="3500" y="1880"/>
                  </a:lnTo>
                  <a:lnTo>
                    <a:pt x="3517" y="1903"/>
                  </a:lnTo>
                  <a:lnTo>
                    <a:pt x="3532" y="1926"/>
                  </a:lnTo>
                  <a:lnTo>
                    <a:pt x="3547" y="1950"/>
                  </a:lnTo>
                  <a:lnTo>
                    <a:pt x="3563" y="1973"/>
                  </a:lnTo>
                  <a:lnTo>
                    <a:pt x="3577" y="1996"/>
                  </a:lnTo>
                  <a:lnTo>
                    <a:pt x="3590" y="2021"/>
                  </a:lnTo>
                  <a:lnTo>
                    <a:pt x="3603" y="2046"/>
                  </a:lnTo>
                  <a:lnTo>
                    <a:pt x="3616" y="2071"/>
                  </a:lnTo>
                  <a:lnTo>
                    <a:pt x="3628" y="2096"/>
                  </a:lnTo>
                  <a:lnTo>
                    <a:pt x="3639" y="2123"/>
                  </a:lnTo>
                  <a:lnTo>
                    <a:pt x="3650" y="2148"/>
                  </a:lnTo>
                  <a:lnTo>
                    <a:pt x="3659" y="2175"/>
                  </a:lnTo>
                  <a:lnTo>
                    <a:pt x="3669" y="2201"/>
                  </a:lnTo>
                  <a:lnTo>
                    <a:pt x="3678" y="2229"/>
                  </a:lnTo>
                  <a:lnTo>
                    <a:pt x="3686" y="2256"/>
                  </a:lnTo>
                  <a:lnTo>
                    <a:pt x="3694" y="2284"/>
                  </a:lnTo>
                  <a:lnTo>
                    <a:pt x="3700" y="2311"/>
                  </a:lnTo>
                  <a:lnTo>
                    <a:pt x="3706" y="2340"/>
                  </a:lnTo>
                  <a:lnTo>
                    <a:pt x="3712" y="2368"/>
                  </a:lnTo>
                  <a:lnTo>
                    <a:pt x="3716" y="2397"/>
                  </a:lnTo>
                  <a:lnTo>
                    <a:pt x="3720" y="2425"/>
                  </a:lnTo>
                  <a:lnTo>
                    <a:pt x="3725" y="2454"/>
                  </a:lnTo>
                  <a:lnTo>
                    <a:pt x="3727" y="2483"/>
                  </a:lnTo>
                  <a:lnTo>
                    <a:pt x="3729" y="2513"/>
                  </a:lnTo>
                  <a:lnTo>
                    <a:pt x="3730" y="2542"/>
                  </a:lnTo>
                  <a:lnTo>
                    <a:pt x="3730" y="2572"/>
                  </a:lnTo>
                  <a:lnTo>
                    <a:pt x="3730" y="2600"/>
                  </a:lnTo>
                  <a:lnTo>
                    <a:pt x="3729" y="2628"/>
                  </a:lnTo>
                  <a:lnTo>
                    <a:pt x="3727" y="2655"/>
                  </a:lnTo>
                  <a:lnTo>
                    <a:pt x="3725" y="2683"/>
                  </a:lnTo>
                  <a:lnTo>
                    <a:pt x="3721" y="2711"/>
                  </a:lnTo>
                  <a:lnTo>
                    <a:pt x="3718" y="2738"/>
                  </a:lnTo>
                  <a:lnTo>
                    <a:pt x="3714" y="2764"/>
                  </a:lnTo>
                  <a:lnTo>
                    <a:pt x="3709" y="2791"/>
                  </a:lnTo>
                  <a:lnTo>
                    <a:pt x="3704" y="2817"/>
                  </a:lnTo>
                  <a:lnTo>
                    <a:pt x="3698" y="2844"/>
                  </a:lnTo>
                  <a:lnTo>
                    <a:pt x="3691" y="2870"/>
                  </a:lnTo>
                  <a:lnTo>
                    <a:pt x="3684" y="2896"/>
                  </a:lnTo>
                  <a:lnTo>
                    <a:pt x="3676" y="2921"/>
                  </a:lnTo>
                  <a:lnTo>
                    <a:pt x="3667" y="2947"/>
                  </a:lnTo>
                  <a:lnTo>
                    <a:pt x="3649" y="2997"/>
                  </a:lnTo>
                  <a:lnTo>
                    <a:pt x="3159" y="2268"/>
                  </a:lnTo>
                  <a:lnTo>
                    <a:pt x="2878" y="1986"/>
                  </a:lnTo>
                  <a:lnTo>
                    <a:pt x="2149" y="1496"/>
                  </a:lnTo>
                  <a:lnTo>
                    <a:pt x="2198" y="1478"/>
                  </a:lnTo>
                  <a:lnTo>
                    <a:pt x="2224" y="1470"/>
                  </a:lnTo>
                  <a:lnTo>
                    <a:pt x="2249" y="1462"/>
                  </a:lnTo>
                  <a:lnTo>
                    <a:pt x="2276" y="1455"/>
                  </a:lnTo>
                  <a:lnTo>
                    <a:pt x="2301" y="1448"/>
                  </a:lnTo>
                  <a:lnTo>
                    <a:pt x="2328" y="1442"/>
                  </a:lnTo>
                  <a:lnTo>
                    <a:pt x="2354" y="1436"/>
                  </a:lnTo>
                  <a:lnTo>
                    <a:pt x="2381" y="1431"/>
                  </a:lnTo>
                  <a:lnTo>
                    <a:pt x="2407" y="1427"/>
                  </a:lnTo>
                  <a:lnTo>
                    <a:pt x="2435" y="1424"/>
                  </a:lnTo>
                  <a:lnTo>
                    <a:pt x="2462" y="1421"/>
                  </a:lnTo>
                  <a:lnTo>
                    <a:pt x="2490" y="1419"/>
                  </a:lnTo>
                  <a:lnTo>
                    <a:pt x="2517" y="1417"/>
                  </a:lnTo>
                  <a:lnTo>
                    <a:pt x="2545" y="1416"/>
                  </a:lnTo>
                  <a:lnTo>
                    <a:pt x="2573" y="1416"/>
                  </a:lnTo>
                  <a:close/>
                  <a:moveTo>
                    <a:pt x="2797" y="2572"/>
                  </a:moveTo>
                  <a:lnTo>
                    <a:pt x="2797" y="2572"/>
                  </a:lnTo>
                  <a:lnTo>
                    <a:pt x="2796" y="2595"/>
                  </a:lnTo>
                  <a:lnTo>
                    <a:pt x="2792" y="2618"/>
                  </a:lnTo>
                  <a:lnTo>
                    <a:pt x="2787" y="2639"/>
                  </a:lnTo>
                  <a:lnTo>
                    <a:pt x="2780" y="2660"/>
                  </a:lnTo>
                  <a:lnTo>
                    <a:pt x="2770" y="2679"/>
                  </a:lnTo>
                  <a:lnTo>
                    <a:pt x="2759" y="2698"/>
                  </a:lnTo>
                  <a:lnTo>
                    <a:pt x="2747" y="2715"/>
                  </a:lnTo>
                  <a:lnTo>
                    <a:pt x="2731" y="2731"/>
                  </a:lnTo>
                  <a:lnTo>
                    <a:pt x="2716" y="2745"/>
                  </a:lnTo>
                  <a:lnTo>
                    <a:pt x="2699" y="2758"/>
                  </a:lnTo>
                  <a:lnTo>
                    <a:pt x="2680" y="2770"/>
                  </a:lnTo>
                  <a:lnTo>
                    <a:pt x="2660" y="2779"/>
                  </a:lnTo>
                  <a:lnTo>
                    <a:pt x="2640" y="2787"/>
                  </a:lnTo>
                  <a:lnTo>
                    <a:pt x="2618" y="2792"/>
                  </a:lnTo>
                  <a:lnTo>
                    <a:pt x="2596" y="2795"/>
                  </a:lnTo>
                  <a:lnTo>
                    <a:pt x="2573" y="2797"/>
                  </a:lnTo>
                  <a:lnTo>
                    <a:pt x="2550" y="2795"/>
                  </a:lnTo>
                  <a:lnTo>
                    <a:pt x="2528" y="2792"/>
                  </a:lnTo>
                  <a:lnTo>
                    <a:pt x="2506" y="2787"/>
                  </a:lnTo>
                  <a:lnTo>
                    <a:pt x="2486" y="2779"/>
                  </a:lnTo>
                  <a:lnTo>
                    <a:pt x="2466" y="2770"/>
                  </a:lnTo>
                  <a:lnTo>
                    <a:pt x="2448" y="2758"/>
                  </a:lnTo>
                  <a:lnTo>
                    <a:pt x="2431" y="2745"/>
                  </a:lnTo>
                  <a:lnTo>
                    <a:pt x="2414" y="2731"/>
                  </a:lnTo>
                  <a:lnTo>
                    <a:pt x="2400" y="2715"/>
                  </a:lnTo>
                  <a:lnTo>
                    <a:pt x="2387" y="2698"/>
                  </a:lnTo>
                  <a:lnTo>
                    <a:pt x="2376" y="2679"/>
                  </a:lnTo>
                  <a:lnTo>
                    <a:pt x="2367" y="2660"/>
                  </a:lnTo>
                  <a:lnTo>
                    <a:pt x="2358" y="2639"/>
                  </a:lnTo>
                  <a:lnTo>
                    <a:pt x="2353" y="2618"/>
                  </a:lnTo>
                  <a:lnTo>
                    <a:pt x="2350" y="2595"/>
                  </a:lnTo>
                  <a:lnTo>
                    <a:pt x="2348" y="2572"/>
                  </a:lnTo>
                  <a:lnTo>
                    <a:pt x="2350" y="2550"/>
                  </a:lnTo>
                  <a:lnTo>
                    <a:pt x="2353" y="2527"/>
                  </a:lnTo>
                  <a:lnTo>
                    <a:pt x="2358" y="2506"/>
                  </a:lnTo>
                  <a:lnTo>
                    <a:pt x="2367" y="2485"/>
                  </a:lnTo>
                  <a:lnTo>
                    <a:pt x="2376" y="2465"/>
                  </a:lnTo>
                  <a:lnTo>
                    <a:pt x="2387" y="2447"/>
                  </a:lnTo>
                  <a:lnTo>
                    <a:pt x="2400" y="2429"/>
                  </a:lnTo>
                  <a:lnTo>
                    <a:pt x="2414" y="2414"/>
                  </a:lnTo>
                  <a:lnTo>
                    <a:pt x="2431" y="2399"/>
                  </a:lnTo>
                  <a:lnTo>
                    <a:pt x="2448" y="2387"/>
                  </a:lnTo>
                  <a:lnTo>
                    <a:pt x="2466" y="2375"/>
                  </a:lnTo>
                  <a:lnTo>
                    <a:pt x="2486" y="2365"/>
                  </a:lnTo>
                  <a:lnTo>
                    <a:pt x="2506" y="2358"/>
                  </a:lnTo>
                  <a:lnTo>
                    <a:pt x="2528" y="2353"/>
                  </a:lnTo>
                  <a:lnTo>
                    <a:pt x="2550" y="2349"/>
                  </a:lnTo>
                  <a:lnTo>
                    <a:pt x="2573" y="2348"/>
                  </a:lnTo>
                  <a:lnTo>
                    <a:pt x="2596" y="2349"/>
                  </a:lnTo>
                  <a:lnTo>
                    <a:pt x="2618" y="2353"/>
                  </a:lnTo>
                  <a:lnTo>
                    <a:pt x="2640" y="2358"/>
                  </a:lnTo>
                  <a:lnTo>
                    <a:pt x="2660" y="2365"/>
                  </a:lnTo>
                  <a:lnTo>
                    <a:pt x="2680" y="2375"/>
                  </a:lnTo>
                  <a:lnTo>
                    <a:pt x="2699" y="2387"/>
                  </a:lnTo>
                  <a:lnTo>
                    <a:pt x="2716" y="2399"/>
                  </a:lnTo>
                  <a:lnTo>
                    <a:pt x="2731" y="2414"/>
                  </a:lnTo>
                  <a:lnTo>
                    <a:pt x="2747" y="2429"/>
                  </a:lnTo>
                  <a:lnTo>
                    <a:pt x="2759" y="2447"/>
                  </a:lnTo>
                  <a:lnTo>
                    <a:pt x="2770" y="2465"/>
                  </a:lnTo>
                  <a:lnTo>
                    <a:pt x="2780" y="2485"/>
                  </a:lnTo>
                  <a:lnTo>
                    <a:pt x="2787" y="2506"/>
                  </a:lnTo>
                  <a:lnTo>
                    <a:pt x="2792" y="2527"/>
                  </a:lnTo>
                  <a:lnTo>
                    <a:pt x="2796" y="2550"/>
                  </a:lnTo>
                  <a:lnTo>
                    <a:pt x="2797" y="2572"/>
                  </a:lnTo>
                  <a:close/>
                  <a:moveTo>
                    <a:pt x="2573" y="3729"/>
                  </a:moveTo>
                  <a:lnTo>
                    <a:pt x="2573" y="3729"/>
                  </a:lnTo>
                  <a:lnTo>
                    <a:pt x="2544" y="3729"/>
                  </a:lnTo>
                  <a:lnTo>
                    <a:pt x="2513" y="3728"/>
                  </a:lnTo>
                  <a:lnTo>
                    <a:pt x="2485" y="3726"/>
                  </a:lnTo>
                  <a:lnTo>
                    <a:pt x="2455" y="3723"/>
                  </a:lnTo>
                  <a:lnTo>
                    <a:pt x="2426" y="3720"/>
                  </a:lnTo>
                  <a:lnTo>
                    <a:pt x="2397" y="3716"/>
                  </a:lnTo>
                  <a:lnTo>
                    <a:pt x="2369" y="3711"/>
                  </a:lnTo>
                  <a:lnTo>
                    <a:pt x="2340" y="3706"/>
                  </a:lnTo>
                  <a:lnTo>
                    <a:pt x="2313" y="3700"/>
                  </a:lnTo>
                  <a:lnTo>
                    <a:pt x="2284" y="3692"/>
                  </a:lnTo>
                  <a:lnTo>
                    <a:pt x="2257" y="3685"/>
                  </a:lnTo>
                  <a:lnTo>
                    <a:pt x="2229" y="3677"/>
                  </a:lnTo>
                  <a:lnTo>
                    <a:pt x="2203" y="3668"/>
                  </a:lnTo>
                  <a:lnTo>
                    <a:pt x="2176" y="3659"/>
                  </a:lnTo>
                  <a:lnTo>
                    <a:pt x="2150" y="3649"/>
                  </a:lnTo>
                  <a:lnTo>
                    <a:pt x="2123" y="3638"/>
                  </a:lnTo>
                  <a:lnTo>
                    <a:pt x="2098" y="3627"/>
                  </a:lnTo>
                  <a:lnTo>
                    <a:pt x="2072" y="3615"/>
                  </a:lnTo>
                  <a:lnTo>
                    <a:pt x="2047" y="3603"/>
                  </a:lnTo>
                  <a:lnTo>
                    <a:pt x="2022" y="3590"/>
                  </a:lnTo>
                  <a:lnTo>
                    <a:pt x="1998" y="3575"/>
                  </a:lnTo>
                  <a:lnTo>
                    <a:pt x="1973" y="3561"/>
                  </a:lnTo>
                  <a:lnTo>
                    <a:pt x="1950" y="3547"/>
                  </a:lnTo>
                  <a:lnTo>
                    <a:pt x="1926" y="3531"/>
                  </a:lnTo>
                  <a:lnTo>
                    <a:pt x="1904" y="3515"/>
                  </a:lnTo>
                  <a:lnTo>
                    <a:pt x="1882" y="3499"/>
                  </a:lnTo>
                  <a:lnTo>
                    <a:pt x="1859" y="3482"/>
                  </a:lnTo>
                  <a:lnTo>
                    <a:pt x="1838" y="3464"/>
                  </a:lnTo>
                  <a:lnTo>
                    <a:pt x="1816" y="3447"/>
                  </a:lnTo>
                  <a:lnTo>
                    <a:pt x="1796" y="3429"/>
                  </a:lnTo>
                  <a:lnTo>
                    <a:pt x="1776" y="3409"/>
                  </a:lnTo>
                  <a:lnTo>
                    <a:pt x="1755" y="3390"/>
                  </a:lnTo>
                  <a:lnTo>
                    <a:pt x="1736" y="3370"/>
                  </a:lnTo>
                  <a:lnTo>
                    <a:pt x="1717" y="3350"/>
                  </a:lnTo>
                  <a:lnTo>
                    <a:pt x="1698" y="3329"/>
                  </a:lnTo>
                  <a:lnTo>
                    <a:pt x="1681" y="3307"/>
                  </a:lnTo>
                  <a:lnTo>
                    <a:pt x="1664" y="3286"/>
                  </a:lnTo>
                  <a:lnTo>
                    <a:pt x="1646" y="3264"/>
                  </a:lnTo>
                  <a:lnTo>
                    <a:pt x="1630" y="3241"/>
                  </a:lnTo>
                  <a:lnTo>
                    <a:pt x="1614" y="3219"/>
                  </a:lnTo>
                  <a:lnTo>
                    <a:pt x="1598" y="3195"/>
                  </a:lnTo>
                  <a:lnTo>
                    <a:pt x="1584" y="3172"/>
                  </a:lnTo>
                  <a:lnTo>
                    <a:pt x="1570" y="3147"/>
                  </a:lnTo>
                  <a:lnTo>
                    <a:pt x="1556" y="3123"/>
                  </a:lnTo>
                  <a:lnTo>
                    <a:pt x="1543" y="3099"/>
                  </a:lnTo>
                  <a:lnTo>
                    <a:pt x="1530" y="3073"/>
                  </a:lnTo>
                  <a:lnTo>
                    <a:pt x="1519" y="3048"/>
                  </a:lnTo>
                  <a:lnTo>
                    <a:pt x="1507" y="3022"/>
                  </a:lnTo>
                  <a:lnTo>
                    <a:pt x="1497" y="2996"/>
                  </a:lnTo>
                  <a:lnTo>
                    <a:pt x="1486" y="2969"/>
                  </a:lnTo>
                  <a:lnTo>
                    <a:pt x="1477" y="2943"/>
                  </a:lnTo>
                  <a:lnTo>
                    <a:pt x="1468" y="2916"/>
                  </a:lnTo>
                  <a:lnTo>
                    <a:pt x="1460" y="2889"/>
                  </a:lnTo>
                  <a:lnTo>
                    <a:pt x="1453" y="2861"/>
                  </a:lnTo>
                  <a:lnTo>
                    <a:pt x="1446" y="2833"/>
                  </a:lnTo>
                  <a:lnTo>
                    <a:pt x="1440" y="2805"/>
                  </a:lnTo>
                  <a:lnTo>
                    <a:pt x="1434" y="2777"/>
                  </a:lnTo>
                  <a:lnTo>
                    <a:pt x="1429" y="2748"/>
                  </a:lnTo>
                  <a:lnTo>
                    <a:pt x="1425" y="2720"/>
                  </a:lnTo>
                  <a:lnTo>
                    <a:pt x="1422" y="2690"/>
                  </a:lnTo>
                  <a:lnTo>
                    <a:pt x="1419" y="2662"/>
                  </a:lnTo>
                  <a:lnTo>
                    <a:pt x="1418" y="2632"/>
                  </a:lnTo>
                  <a:lnTo>
                    <a:pt x="1416" y="2603"/>
                  </a:lnTo>
                  <a:lnTo>
                    <a:pt x="1416" y="2572"/>
                  </a:lnTo>
                  <a:lnTo>
                    <a:pt x="1416" y="2544"/>
                  </a:lnTo>
                  <a:lnTo>
                    <a:pt x="1417" y="2517"/>
                  </a:lnTo>
                  <a:lnTo>
                    <a:pt x="1419" y="2488"/>
                  </a:lnTo>
                  <a:lnTo>
                    <a:pt x="1421" y="2461"/>
                  </a:lnTo>
                  <a:lnTo>
                    <a:pt x="1424" y="2434"/>
                  </a:lnTo>
                  <a:lnTo>
                    <a:pt x="1428" y="2407"/>
                  </a:lnTo>
                  <a:lnTo>
                    <a:pt x="1432" y="2380"/>
                  </a:lnTo>
                  <a:lnTo>
                    <a:pt x="1438" y="2354"/>
                  </a:lnTo>
                  <a:lnTo>
                    <a:pt x="1443" y="2328"/>
                  </a:lnTo>
                  <a:lnTo>
                    <a:pt x="1449" y="2301"/>
                  </a:lnTo>
                  <a:lnTo>
                    <a:pt x="1455" y="2275"/>
                  </a:lnTo>
                  <a:lnTo>
                    <a:pt x="1462" y="2249"/>
                  </a:lnTo>
                  <a:lnTo>
                    <a:pt x="1470" y="2224"/>
                  </a:lnTo>
                  <a:lnTo>
                    <a:pt x="1478" y="2198"/>
                  </a:lnTo>
                  <a:lnTo>
                    <a:pt x="1497" y="2148"/>
                  </a:lnTo>
                  <a:lnTo>
                    <a:pt x="1987" y="2877"/>
                  </a:lnTo>
                  <a:lnTo>
                    <a:pt x="2269" y="3159"/>
                  </a:lnTo>
                  <a:lnTo>
                    <a:pt x="2997" y="3649"/>
                  </a:lnTo>
                  <a:lnTo>
                    <a:pt x="2947" y="3667"/>
                  </a:lnTo>
                  <a:lnTo>
                    <a:pt x="2922" y="3675"/>
                  </a:lnTo>
                  <a:lnTo>
                    <a:pt x="2896" y="3683"/>
                  </a:lnTo>
                  <a:lnTo>
                    <a:pt x="2871" y="3690"/>
                  </a:lnTo>
                  <a:lnTo>
                    <a:pt x="2844" y="3696"/>
                  </a:lnTo>
                  <a:lnTo>
                    <a:pt x="2819" y="3703"/>
                  </a:lnTo>
                  <a:lnTo>
                    <a:pt x="2792" y="3708"/>
                  </a:lnTo>
                  <a:lnTo>
                    <a:pt x="2765" y="3713"/>
                  </a:lnTo>
                  <a:lnTo>
                    <a:pt x="2738" y="3717"/>
                  </a:lnTo>
                  <a:lnTo>
                    <a:pt x="2711" y="3721"/>
                  </a:lnTo>
                  <a:lnTo>
                    <a:pt x="2684" y="3724"/>
                  </a:lnTo>
                  <a:lnTo>
                    <a:pt x="2657" y="3726"/>
                  </a:lnTo>
                  <a:lnTo>
                    <a:pt x="2629" y="3728"/>
                  </a:lnTo>
                  <a:lnTo>
                    <a:pt x="2601" y="3729"/>
                  </a:lnTo>
                  <a:lnTo>
                    <a:pt x="2573" y="372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7" name="组合 76"/>
          <p:cNvGrpSpPr/>
          <p:nvPr/>
        </p:nvGrpSpPr>
        <p:grpSpPr bwMode="auto">
          <a:xfrm>
            <a:off x="7589838" y="1419225"/>
            <a:ext cx="949325" cy="1143000"/>
            <a:chOff x="7590014" y="1203598"/>
            <a:chExt cx="948873" cy="1143356"/>
          </a:xfrm>
        </p:grpSpPr>
        <p:sp>
          <p:nvSpPr>
            <p:cNvPr id="60" name="椭圆 11"/>
            <p:cNvSpPr/>
            <p:nvPr/>
          </p:nvSpPr>
          <p:spPr>
            <a:xfrm>
              <a:off x="759001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2" name="KSO_Shape"/>
            <p:cNvSpPr/>
            <p:nvPr/>
          </p:nvSpPr>
          <p:spPr bwMode="auto">
            <a:xfrm>
              <a:off x="7780423" y="1476733"/>
              <a:ext cx="568054" cy="484339"/>
            </a:xfrm>
            <a:custGeom>
              <a:avLst/>
              <a:gdLst>
                <a:gd name="T0" fmla="*/ 432030 w 2125663"/>
                <a:gd name="T1" fmla="*/ 1344893 h 1811338"/>
                <a:gd name="T2" fmla="*/ 462740 w 2125663"/>
                <a:gd name="T3" fmla="*/ 1477960 h 1811338"/>
                <a:gd name="T4" fmla="*/ 513638 w 2125663"/>
                <a:gd name="T5" fmla="*/ 1557743 h 1811338"/>
                <a:gd name="T6" fmla="*/ 516481 w 2125663"/>
                <a:gd name="T7" fmla="*/ 1336346 h 1811338"/>
                <a:gd name="T8" fmla="*/ 503401 w 2125663"/>
                <a:gd name="T9" fmla="*/ 1310416 h 1811338"/>
                <a:gd name="T10" fmla="*/ 515913 w 2125663"/>
                <a:gd name="T11" fmla="*/ 1250009 h 1811338"/>
                <a:gd name="T12" fmla="*/ 618846 w 2125663"/>
                <a:gd name="T13" fmla="*/ 1242885 h 1811338"/>
                <a:gd name="T14" fmla="*/ 643583 w 2125663"/>
                <a:gd name="T15" fmla="*/ 1263116 h 1811338"/>
                <a:gd name="T16" fmla="*/ 642446 w 2125663"/>
                <a:gd name="T17" fmla="*/ 1324948 h 1811338"/>
                <a:gd name="T18" fmla="*/ 619414 w 2125663"/>
                <a:gd name="T19" fmla="*/ 1342899 h 1811338"/>
                <a:gd name="T20" fmla="*/ 664057 w 2125663"/>
                <a:gd name="T21" fmla="*/ 1524691 h 1811338"/>
                <a:gd name="T22" fmla="*/ 704434 w 2125663"/>
                <a:gd name="T23" fmla="*/ 1417553 h 1811338"/>
                <a:gd name="T24" fmla="*/ 725191 w 2125663"/>
                <a:gd name="T25" fmla="*/ 1259697 h 1811338"/>
                <a:gd name="T26" fmla="*/ 857412 w 2125663"/>
                <a:gd name="T27" fmla="*/ 1192451 h 1811338"/>
                <a:gd name="T28" fmla="*/ 923096 w 2125663"/>
                <a:gd name="T29" fmla="*/ 1212682 h 1811338"/>
                <a:gd name="T30" fmla="*/ 970013 w 2125663"/>
                <a:gd name="T31" fmla="*/ 1259697 h 1811338"/>
                <a:gd name="T32" fmla="*/ 990201 w 2125663"/>
                <a:gd name="T33" fmla="*/ 1325233 h 1811338"/>
                <a:gd name="T34" fmla="*/ 980818 w 2125663"/>
                <a:gd name="T35" fmla="*/ 1537228 h 1811338"/>
                <a:gd name="T36" fmla="*/ 935891 w 2125663"/>
                <a:gd name="T37" fmla="*/ 1570566 h 1811338"/>
                <a:gd name="T38" fmla="*/ 798837 w 2125663"/>
                <a:gd name="T39" fmla="*/ 1607608 h 1811338"/>
                <a:gd name="T40" fmla="*/ 617424 w 2125663"/>
                <a:gd name="T41" fmla="*/ 1622140 h 1811338"/>
                <a:gd name="T42" fmla="*/ 428049 w 2125663"/>
                <a:gd name="T43" fmla="*/ 1615872 h 1811338"/>
                <a:gd name="T44" fmla="*/ 264551 w 2125663"/>
                <a:gd name="T45" fmla="*/ 1588232 h 1811338"/>
                <a:gd name="T46" fmla="*/ 180669 w 2125663"/>
                <a:gd name="T47" fmla="*/ 1549481 h 1811338"/>
                <a:gd name="T48" fmla="*/ 159912 w 2125663"/>
                <a:gd name="T49" fmla="*/ 1517283 h 1811338"/>
                <a:gd name="T50" fmla="*/ 167873 w 2125663"/>
                <a:gd name="T51" fmla="*/ 1284201 h 1811338"/>
                <a:gd name="T52" fmla="*/ 205123 w 2125663"/>
                <a:gd name="T53" fmla="*/ 1228638 h 1811338"/>
                <a:gd name="T54" fmla="*/ 264266 w 2125663"/>
                <a:gd name="T55" fmla="*/ 1196440 h 1811338"/>
                <a:gd name="T56" fmla="*/ 421225 w 2125663"/>
                <a:gd name="T57" fmla="*/ 1183048 h 1811338"/>
                <a:gd name="T58" fmla="*/ 433514 w 2125663"/>
                <a:gd name="T59" fmla="*/ 761303 h 1811338"/>
                <a:gd name="T60" fmla="*/ 391450 w 2125663"/>
                <a:gd name="T61" fmla="*/ 813630 h 1811338"/>
                <a:gd name="T62" fmla="*/ 379229 w 2125663"/>
                <a:gd name="T63" fmla="*/ 902075 h 1811338"/>
                <a:gd name="T64" fmla="*/ 414756 w 2125663"/>
                <a:gd name="T65" fmla="*/ 1016114 h 1811338"/>
                <a:gd name="T66" fmla="*/ 487516 w 2125663"/>
                <a:gd name="T67" fmla="*/ 1099439 h 1811338"/>
                <a:gd name="T68" fmla="*/ 567666 w 2125663"/>
                <a:gd name="T69" fmla="*/ 1135272 h 1811338"/>
                <a:gd name="T70" fmla="*/ 645542 w 2125663"/>
                <a:gd name="T71" fmla="*/ 1111099 h 1811338"/>
                <a:gd name="T72" fmla="*/ 722282 w 2125663"/>
                <a:gd name="T73" fmla="*/ 1035452 h 1811338"/>
                <a:gd name="T74" fmla="*/ 767757 w 2125663"/>
                <a:gd name="T75" fmla="*/ 926248 h 1811338"/>
                <a:gd name="T76" fmla="*/ 666290 w 2125663"/>
                <a:gd name="T77" fmla="*/ 863967 h 1811338"/>
                <a:gd name="T78" fmla="*/ 546918 w 2125663"/>
                <a:gd name="T79" fmla="*/ 832116 h 1811338"/>
                <a:gd name="T80" fmla="*/ 484389 w 2125663"/>
                <a:gd name="T81" fmla="*/ 790595 h 1811338"/>
                <a:gd name="T82" fmla="*/ 452273 w 2125663"/>
                <a:gd name="T83" fmla="*/ 760734 h 1811338"/>
                <a:gd name="T84" fmla="*/ 568234 w 2125663"/>
                <a:gd name="T85" fmla="*/ 587258 h 1811338"/>
                <a:gd name="T86" fmla="*/ 631616 w 2125663"/>
                <a:gd name="T87" fmla="*/ 594937 h 1811338"/>
                <a:gd name="T88" fmla="*/ 705513 w 2125663"/>
                <a:gd name="T89" fmla="*/ 631054 h 1811338"/>
                <a:gd name="T90" fmla="*/ 790210 w 2125663"/>
                <a:gd name="T91" fmla="*/ 732864 h 1811338"/>
                <a:gd name="T92" fmla="*/ 826306 w 2125663"/>
                <a:gd name="T93" fmla="*/ 873920 h 1811338"/>
                <a:gd name="T94" fmla="*/ 818064 w 2125663"/>
                <a:gd name="T95" fmla="*/ 959237 h 1811338"/>
                <a:gd name="T96" fmla="*/ 780831 w 2125663"/>
                <a:gd name="T97" fmla="*/ 1048534 h 1811338"/>
                <a:gd name="T98" fmla="*/ 687607 w 2125663"/>
                <a:gd name="T99" fmla="*/ 1148922 h 1811338"/>
                <a:gd name="T100" fmla="*/ 588983 w 2125663"/>
                <a:gd name="T101" fmla="*/ 1190727 h 1811338"/>
                <a:gd name="T102" fmla="*/ 525033 w 2125663"/>
                <a:gd name="T103" fmla="*/ 1182480 h 1811338"/>
                <a:gd name="T104" fmla="*/ 421293 w 2125663"/>
                <a:gd name="T105" fmla="*/ 1115081 h 1811338"/>
                <a:gd name="T106" fmla="*/ 345406 w 2125663"/>
                <a:gd name="T107" fmla="*/ 1002463 h 1811338"/>
                <a:gd name="T108" fmla="*/ 325511 w 2125663"/>
                <a:gd name="T109" fmla="*/ 929092 h 1811338"/>
                <a:gd name="T110" fmla="*/ 330627 w 2125663"/>
                <a:gd name="T111" fmla="*/ 813915 h 1811338"/>
                <a:gd name="T112" fmla="*/ 388324 w 2125663"/>
                <a:gd name="T113" fmla="*/ 686510 h 1811338"/>
                <a:gd name="T114" fmla="*/ 482400 w 2125663"/>
                <a:gd name="T115" fmla="*/ 608303 h 1811338"/>
                <a:gd name="T116" fmla="*/ 542939 w 2125663"/>
                <a:gd name="T117" fmla="*/ 589534 h 1811338"/>
                <a:gd name="T118" fmla="*/ 0 w 2125663"/>
                <a:gd name="T119" fmla="*/ 0 h 1811338"/>
                <a:gd name="T120" fmla="*/ 174993 w 2125663"/>
                <a:gd name="T121" fmla="*/ 1118883 h 181133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125663" h="1811338">
                  <a:moveTo>
                    <a:pt x="470017" y="1320800"/>
                  </a:moveTo>
                  <a:lnTo>
                    <a:pt x="470335" y="1343069"/>
                  </a:lnTo>
                  <a:lnTo>
                    <a:pt x="471286" y="1364382"/>
                  </a:lnTo>
                  <a:lnTo>
                    <a:pt x="472238" y="1385696"/>
                  </a:lnTo>
                  <a:lnTo>
                    <a:pt x="473190" y="1406374"/>
                  </a:lnTo>
                  <a:lnTo>
                    <a:pt x="474459" y="1426415"/>
                  </a:lnTo>
                  <a:lnTo>
                    <a:pt x="476363" y="1446139"/>
                  </a:lnTo>
                  <a:lnTo>
                    <a:pt x="478267" y="1464908"/>
                  </a:lnTo>
                  <a:lnTo>
                    <a:pt x="480170" y="1483677"/>
                  </a:lnTo>
                  <a:lnTo>
                    <a:pt x="482074" y="1501491"/>
                  </a:lnTo>
                  <a:lnTo>
                    <a:pt x="484612" y="1518988"/>
                  </a:lnTo>
                  <a:lnTo>
                    <a:pt x="487468" y="1535530"/>
                  </a:lnTo>
                  <a:lnTo>
                    <a:pt x="490323" y="1552072"/>
                  </a:lnTo>
                  <a:lnTo>
                    <a:pt x="493179" y="1567660"/>
                  </a:lnTo>
                  <a:lnTo>
                    <a:pt x="496352" y="1582611"/>
                  </a:lnTo>
                  <a:lnTo>
                    <a:pt x="500159" y="1597563"/>
                  </a:lnTo>
                  <a:lnTo>
                    <a:pt x="503649" y="1611560"/>
                  </a:lnTo>
                  <a:lnTo>
                    <a:pt x="507774" y="1624921"/>
                  </a:lnTo>
                  <a:lnTo>
                    <a:pt x="511899" y="1637646"/>
                  </a:lnTo>
                  <a:lnTo>
                    <a:pt x="516341" y="1650052"/>
                  </a:lnTo>
                  <a:lnTo>
                    <a:pt x="520783" y="1661505"/>
                  </a:lnTo>
                  <a:lnTo>
                    <a:pt x="525859" y="1672639"/>
                  </a:lnTo>
                  <a:lnTo>
                    <a:pt x="530936" y="1683137"/>
                  </a:lnTo>
                  <a:lnTo>
                    <a:pt x="536329" y="1692998"/>
                  </a:lnTo>
                  <a:lnTo>
                    <a:pt x="541723" y="1702224"/>
                  </a:lnTo>
                  <a:lnTo>
                    <a:pt x="547752" y="1710813"/>
                  </a:lnTo>
                  <a:lnTo>
                    <a:pt x="553463" y="1718766"/>
                  </a:lnTo>
                  <a:lnTo>
                    <a:pt x="559808" y="1726083"/>
                  </a:lnTo>
                  <a:lnTo>
                    <a:pt x="566154" y="1732763"/>
                  </a:lnTo>
                  <a:lnTo>
                    <a:pt x="573134" y="1739125"/>
                  </a:lnTo>
                  <a:lnTo>
                    <a:pt x="580114" y="1744215"/>
                  </a:lnTo>
                  <a:lnTo>
                    <a:pt x="587412" y="1749305"/>
                  </a:lnTo>
                  <a:lnTo>
                    <a:pt x="594709" y="1753123"/>
                  </a:lnTo>
                  <a:lnTo>
                    <a:pt x="594709" y="1499901"/>
                  </a:lnTo>
                  <a:lnTo>
                    <a:pt x="591537" y="1499264"/>
                  </a:lnTo>
                  <a:lnTo>
                    <a:pt x="588047" y="1498310"/>
                  </a:lnTo>
                  <a:lnTo>
                    <a:pt x="584874" y="1497038"/>
                  </a:lnTo>
                  <a:lnTo>
                    <a:pt x="582018" y="1495765"/>
                  </a:lnTo>
                  <a:lnTo>
                    <a:pt x="579163" y="1494175"/>
                  </a:lnTo>
                  <a:lnTo>
                    <a:pt x="576307" y="1491948"/>
                  </a:lnTo>
                  <a:lnTo>
                    <a:pt x="573769" y="1489721"/>
                  </a:lnTo>
                  <a:lnTo>
                    <a:pt x="571548" y="1487494"/>
                  </a:lnTo>
                  <a:lnTo>
                    <a:pt x="569327" y="1484949"/>
                  </a:lnTo>
                  <a:lnTo>
                    <a:pt x="567106" y="1482404"/>
                  </a:lnTo>
                  <a:lnTo>
                    <a:pt x="565519" y="1479223"/>
                  </a:lnTo>
                  <a:lnTo>
                    <a:pt x="564250" y="1476360"/>
                  </a:lnTo>
                  <a:lnTo>
                    <a:pt x="563298" y="1473179"/>
                  </a:lnTo>
                  <a:lnTo>
                    <a:pt x="562347" y="1469998"/>
                  </a:lnTo>
                  <a:lnTo>
                    <a:pt x="562029" y="1466180"/>
                  </a:lnTo>
                  <a:lnTo>
                    <a:pt x="561712" y="1462999"/>
                  </a:lnTo>
                  <a:lnTo>
                    <a:pt x="561712" y="1425143"/>
                  </a:lnTo>
                  <a:lnTo>
                    <a:pt x="562029" y="1421007"/>
                  </a:lnTo>
                  <a:lnTo>
                    <a:pt x="562664" y="1417508"/>
                  </a:lnTo>
                  <a:lnTo>
                    <a:pt x="563616" y="1414009"/>
                  </a:lnTo>
                  <a:lnTo>
                    <a:pt x="564885" y="1410191"/>
                  </a:lnTo>
                  <a:lnTo>
                    <a:pt x="566154" y="1407010"/>
                  </a:lnTo>
                  <a:lnTo>
                    <a:pt x="568375" y="1403829"/>
                  </a:lnTo>
                  <a:lnTo>
                    <a:pt x="570596" y="1400966"/>
                  </a:lnTo>
                  <a:lnTo>
                    <a:pt x="572817" y="1398103"/>
                  </a:lnTo>
                  <a:lnTo>
                    <a:pt x="575673" y="1395558"/>
                  </a:lnTo>
                  <a:lnTo>
                    <a:pt x="578528" y="1393649"/>
                  </a:lnTo>
                  <a:lnTo>
                    <a:pt x="581701" y="1391741"/>
                  </a:lnTo>
                  <a:lnTo>
                    <a:pt x="584874" y="1390150"/>
                  </a:lnTo>
                  <a:lnTo>
                    <a:pt x="588364" y="1388878"/>
                  </a:lnTo>
                  <a:lnTo>
                    <a:pt x="592171" y="1387605"/>
                  </a:lnTo>
                  <a:lnTo>
                    <a:pt x="595979" y="1386969"/>
                  </a:lnTo>
                  <a:lnTo>
                    <a:pt x="599786" y="1386969"/>
                  </a:lnTo>
                  <a:lnTo>
                    <a:pt x="682597" y="1386969"/>
                  </a:lnTo>
                  <a:lnTo>
                    <a:pt x="686721" y="1386969"/>
                  </a:lnTo>
                  <a:lnTo>
                    <a:pt x="690529" y="1387605"/>
                  </a:lnTo>
                  <a:lnTo>
                    <a:pt x="694019" y="1388878"/>
                  </a:lnTo>
                  <a:lnTo>
                    <a:pt x="697826" y="1390150"/>
                  </a:lnTo>
                  <a:lnTo>
                    <a:pt x="700999" y="1391741"/>
                  </a:lnTo>
                  <a:lnTo>
                    <a:pt x="704172" y="1393649"/>
                  </a:lnTo>
                  <a:lnTo>
                    <a:pt x="707345" y="1395558"/>
                  </a:lnTo>
                  <a:lnTo>
                    <a:pt x="709883" y="1398103"/>
                  </a:lnTo>
                  <a:lnTo>
                    <a:pt x="712104" y="1400966"/>
                  </a:lnTo>
                  <a:lnTo>
                    <a:pt x="714325" y="1403829"/>
                  </a:lnTo>
                  <a:lnTo>
                    <a:pt x="716229" y="1407010"/>
                  </a:lnTo>
                  <a:lnTo>
                    <a:pt x="718132" y="1410191"/>
                  </a:lnTo>
                  <a:lnTo>
                    <a:pt x="719402" y="1414009"/>
                  </a:lnTo>
                  <a:lnTo>
                    <a:pt x="720353" y="1417508"/>
                  </a:lnTo>
                  <a:lnTo>
                    <a:pt x="720671" y="1421007"/>
                  </a:lnTo>
                  <a:lnTo>
                    <a:pt x="720988" y="1425143"/>
                  </a:lnTo>
                  <a:lnTo>
                    <a:pt x="720988" y="1462999"/>
                  </a:lnTo>
                  <a:lnTo>
                    <a:pt x="720988" y="1466180"/>
                  </a:lnTo>
                  <a:lnTo>
                    <a:pt x="720353" y="1469998"/>
                  </a:lnTo>
                  <a:lnTo>
                    <a:pt x="719719" y="1473179"/>
                  </a:lnTo>
                  <a:lnTo>
                    <a:pt x="718450" y="1476360"/>
                  </a:lnTo>
                  <a:lnTo>
                    <a:pt x="716863" y="1479223"/>
                  </a:lnTo>
                  <a:lnTo>
                    <a:pt x="715277" y="1482404"/>
                  </a:lnTo>
                  <a:lnTo>
                    <a:pt x="713373" y="1484949"/>
                  </a:lnTo>
                  <a:lnTo>
                    <a:pt x="711469" y="1487494"/>
                  </a:lnTo>
                  <a:lnTo>
                    <a:pt x="708931" y="1489721"/>
                  </a:lnTo>
                  <a:lnTo>
                    <a:pt x="706710" y="1491948"/>
                  </a:lnTo>
                  <a:lnTo>
                    <a:pt x="703537" y="1494175"/>
                  </a:lnTo>
                  <a:lnTo>
                    <a:pt x="700682" y="1495765"/>
                  </a:lnTo>
                  <a:lnTo>
                    <a:pt x="697826" y="1497038"/>
                  </a:lnTo>
                  <a:lnTo>
                    <a:pt x="694653" y="1498310"/>
                  </a:lnTo>
                  <a:lnTo>
                    <a:pt x="691163" y="1499264"/>
                  </a:lnTo>
                  <a:lnTo>
                    <a:pt x="687991" y="1499901"/>
                  </a:lnTo>
                  <a:lnTo>
                    <a:pt x="687991" y="1753123"/>
                  </a:lnTo>
                  <a:lnTo>
                    <a:pt x="695605" y="1749305"/>
                  </a:lnTo>
                  <a:lnTo>
                    <a:pt x="702586" y="1744215"/>
                  </a:lnTo>
                  <a:lnTo>
                    <a:pt x="709566" y="1739125"/>
                  </a:lnTo>
                  <a:lnTo>
                    <a:pt x="716229" y="1732763"/>
                  </a:lnTo>
                  <a:lnTo>
                    <a:pt x="722892" y="1726083"/>
                  </a:lnTo>
                  <a:lnTo>
                    <a:pt x="729237" y="1718766"/>
                  </a:lnTo>
                  <a:lnTo>
                    <a:pt x="734948" y="1710813"/>
                  </a:lnTo>
                  <a:lnTo>
                    <a:pt x="740977" y="1702224"/>
                  </a:lnTo>
                  <a:lnTo>
                    <a:pt x="746371" y="1692998"/>
                  </a:lnTo>
                  <a:lnTo>
                    <a:pt x="751447" y="1683137"/>
                  </a:lnTo>
                  <a:lnTo>
                    <a:pt x="756841" y="1672639"/>
                  </a:lnTo>
                  <a:lnTo>
                    <a:pt x="761600" y="1661505"/>
                  </a:lnTo>
                  <a:lnTo>
                    <a:pt x="766359" y="1650052"/>
                  </a:lnTo>
                  <a:lnTo>
                    <a:pt x="770801" y="1637646"/>
                  </a:lnTo>
                  <a:lnTo>
                    <a:pt x="774926" y="1624921"/>
                  </a:lnTo>
                  <a:lnTo>
                    <a:pt x="779051" y="1611560"/>
                  </a:lnTo>
                  <a:lnTo>
                    <a:pt x="782541" y="1597563"/>
                  </a:lnTo>
                  <a:lnTo>
                    <a:pt x="786031" y="1582611"/>
                  </a:lnTo>
                  <a:lnTo>
                    <a:pt x="789521" y="1567660"/>
                  </a:lnTo>
                  <a:lnTo>
                    <a:pt x="792377" y="1552072"/>
                  </a:lnTo>
                  <a:lnTo>
                    <a:pt x="795232" y="1535530"/>
                  </a:lnTo>
                  <a:lnTo>
                    <a:pt x="797770" y="1518988"/>
                  </a:lnTo>
                  <a:lnTo>
                    <a:pt x="800626" y="1501491"/>
                  </a:lnTo>
                  <a:lnTo>
                    <a:pt x="802530" y="1483677"/>
                  </a:lnTo>
                  <a:lnTo>
                    <a:pt x="804751" y="1464908"/>
                  </a:lnTo>
                  <a:lnTo>
                    <a:pt x="806337" y="1446139"/>
                  </a:lnTo>
                  <a:lnTo>
                    <a:pt x="807923" y="1426415"/>
                  </a:lnTo>
                  <a:lnTo>
                    <a:pt x="809193" y="1406374"/>
                  </a:lnTo>
                  <a:lnTo>
                    <a:pt x="810779" y="1385696"/>
                  </a:lnTo>
                  <a:lnTo>
                    <a:pt x="811731" y="1364382"/>
                  </a:lnTo>
                  <a:lnTo>
                    <a:pt x="812365" y="1343069"/>
                  </a:lnTo>
                  <a:lnTo>
                    <a:pt x="813000" y="1320800"/>
                  </a:lnTo>
                  <a:lnTo>
                    <a:pt x="840921" y="1322709"/>
                  </a:lnTo>
                  <a:lnTo>
                    <a:pt x="866621" y="1324300"/>
                  </a:lnTo>
                  <a:lnTo>
                    <a:pt x="909771" y="1327481"/>
                  </a:lnTo>
                  <a:lnTo>
                    <a:pt x="938644" y="1330026"/>
                  </a:lnTo>
                  <a:lnTo>
                    <a:pt x="948797" y="1330980"/>
                  </a:lnTo>
                  <a:lnTo>
                    <a:pt x="956729" y="1331298"/>
                  </a:lnTo>
                  <a:lnTo>
                    <a:pt x="964661" y="1331934"/>
                  </a:lnTo>
                  <a:lnTo>
                    <a:pt x="972593" y="1332889"/>
                  </a:lnTo>
                  <a:lnTo>
                    <a:pt x="980208" y="1334161"/>
                  </a:lnTo>
                  <a:lnTo>
                    <a:pt x="987823" y="1335752"/>
                  </a:lnTo>
                  <a:lnTo>
                    <a:pt x="995437" y="1337979"/>
                  </a:lnTo>
                  <a:lnTo>
                    <a:pt x="1002418" y="1340205"/>
                  </a:lnTo>
                  <a:lnTo>
                    <a:pt x="1009715" y="1343387"/>
                  </a:lnTo>
                  <a:lnTo>
                    <a:pt x="1016378" y="1346250"/>
                  </a:lnTo>
                  <a:lnTo>
                    <a:pt x="1023358" y="1349749"/>
                  </a:lnTo>
                  <a:lnTo>
                    <a:pt x="1030021" y="1353885"/>
                  </a:lnTo>
                  <a:lnTo>
                    <a:pt x="1036050" y="1357702"/>
                  </a:lnTo>
                  <a:lnTo>
                    <a:pt x="1042395" y="1361837"/>
                  </a:lnTo>
                  <a:lnTo>
                    <a:pt x="1048106" y="1366927"/>
                  </a:lnTo>
                  <a:lnTo>
                    <a:pt x="1053817" y="1371699"/>
                  </a:lnTo>
                  <a:lnTo>
                    <a:pt x="1059211" y="1377107"/>
                  </a:lnTo>
                  <a:lnTo>
                    <a:pt x="1064605" y="1382197"/>
                  </a:lnTo>
                  <a:lnTo>
                    <a:pt x="1069364" y="1388241"/>
                  </a:lnTo>
                  <a:lnTo>
                    <a:pt x="1073806" y="1393967"/>
                  </a:lnTo>
                  <a:lnTo>
                    <a:pt x="1078248" y="1400012"/>
                  </a:lnTo>
                  <a:lnTo>
                    <a:pt x="1082373" y="1406374"/>
                  </a:lnTo>
                  <a:lnTo>
                    <a:pt x="1085863" y="1413054"/>
                  </a:lnTo>
                  <a:lnTo>
                    <a:pt x="1089670" y="1419735"/>
                  </a:lnTo>
                  <a:lnTo>
                    <a:pt x="1092843" y="1426734"/>
                  </a:lnTo>
                  <a:lnTo>
                    <a:pt x="1095381" y="1433732"/>
                  </a:lnTo>
                  <a:lnTo>
                    <a:pt x="1097920" y="1441049"/>
                  </a:lnTo>
                  <a:lnTo>
                    <a:pt x="1100141" y="1448684"/>
                  </a:lnTo>
                  <a:lnTo>
                    <a:pt x="1101727" y="1456000"/>
                  </a:lnTo>
                  <a:lnTo>
                    <a:pt x="1103314" y="1463635"/>
                  </a:lnTo>
                  <a:lnTo>
                    <a:pt x="1104265" y="1471588"/>
                  </a:lnTo>
                  <a:lnTo>
                    <a:pt x="1104900" y="1479541"/>
                  </a:lnTo>
                  <a:lnTo>
                    <a:pt x="1104900" y="1487494"/>
                  </a:lnTo>
                  <a:lnTo>
                    <a:pt x="1104900" y="1686000"/>
                  </a:lnTo>
                  <a:lnTo>
                    <a:pt x="1104900" y="1690135"/>
                  </a:lnTo>
                  <a:lnTo>
                    <a:pt x="1104265" y="1693953"/>
                  </a:lnTo>
                  <a:lnTo>
                    <a:pt x="1103631" y="1697770"/>
                  </a:lnTo>
                  <a:lnTo>
                    <a:pt x="1102362" y="1701906"/>
                  </a:lnTo>
                  <a:lnTo>
                    <a:pt x="1101093" y="1705405"/>
                  </a:lnTo>
                  <a:lnTo>
                    <a:pt x="1099189" y="1709222"/>
                  </a:lnTo>
                  <a:lnTo>
                    <a:pt x="1096968" y="1713040"/>
                  </a:lnTo>
                  <a:lnTo>
                    <a:pt x="1094430" y="1716221"/>
                  </a:lnTo>
                  <a:lnTo>
                    <a:pt x="1091891" y="1719720"/>
                  </a:lnTo>
                  <a:lnTo>
                    <a:pt x="1089036" y="1722901"/>
                  </a:lnTo>
                  <a:lnTo>
                    <a:pt x="1085546" y="1726719"/>
                  </a:lnTo>
                  <a:lnTo>
                    <a:pt x="1082056" y="1729900"/>
                  </a:lnTo>
                  <a:lnTo>
                    <a:pt x="1078248" y="1732763"/>
                  </a:lnTo>
                  <a:lnTo>
                    <a:pt x="1074124" y="1736262"/>
                  </a:lnTo>
                  <a:lnTo>
                    <a:pt x="1069682" y="1739125"/>
                  </a:lnTo>
                  <a:lnTo>
                    <a:pt x="1065240" y="1741989"/>
                  </a:lnTo>
                  <a:lnTo>
                    <a:pt x="1055404" y="1748033"/>
                  </a:lnTo>
                  <a:lnTo>
                    <a:pt x="1044299" y="1753441"/>
                  </a:lnTo>
                  <a:lnTo>
                    <a:pt x="1032560" y="1758531"/>
                  </a:lnTo>
                  <a:lnTo>
                    <a:pt x="1019868" y="1763939"/>
                  </a:lnTo>
                  <a:lnTo>
                    <a:pt x="1005908" y="1768392"/>
                  </a:lnTo>
                  <a:lnTo>
                    <a:pt x="991630" y="1773164"/>
                  </a:lnTo>
                  <a:lnTo>
                    <a:pt x="976718" y="1777300"/>
                  </a:lnTo>
                  <a:lnTo>
                    <a:pt x="960854" y="1781117"/>
                  </a:lnTo>
                  <a:lnTo>
                    <a:pt x="944038" y="1784934"/>
                  </a:lnTo>
                  <a:lnTo>
                    <a:pt x="927222" y="1788434"/>
                  </a:lnTo>
                  <a:lnTo>
                    <a:pt x="909454" y="1791615"/>
                  </a:lnTo>
                  <a:lnTo>
                    <a:pt x="891369" y="1794796"/>
                  </a:lnTo>
                  <a:lnTo>
                    <a:pt x="872332" y="1797341"/>
                  </a:lnTo>
                  <a:lnTo>
                    <a:pt x="853295" y="1799886"/>
                  </a:lnTo>
                  <a:lnTo>
                    <a:pt x="833941" y="1801795"/>
                  </a:lnTo>
                  <a:lnTo>
                    <a:pt x="813952" y="1804022"/>
                  </a:lnTo>
                  <a:lnTo>
                    <a:pt x="793328" y="1805930"/>
                  </a:lnTo>
                  <a:lnTo>
                    <a:pt x="773022" y="1807203"/>
                  </a:lnTo>
                  <a:lnTo>
                    <a:pt x="752399" y="1808475"/>
                  </a:lnTo>
                  <a:lnTo>
                    <a:pt x="731458" y="1809748"/>
                  </a:lnTo>
                  <a:lnTo>
                    <a:pt x="710200" y="1810384"/>
                  </a:lnTo>
                  <a:lnTo>
                    <a:pt x="688942" y="1811020"/>
                  </a:lnTo>
                  <a:lnTo>
                    <a:pt x="667684" y="1811338"/>
                  </a:lnTo>
                  <a:lnTo>
                    <a:pt x="646427" y="1811338"/>
                  </a:lnTo>
                  <a:lnTo>
                    <a:pt x="625486" y="1811338"/>
                  </a:lnTo>
                  <a:lnTo>
                    <a:pt x="603911" y="1811020"/>
                  </a:lnTo>
                  <a:lnTo>
                    <a:pt x="582653" y="1810384"/>
                  </a:lnTo>
                  <a:lnTo>
                    <a:pt x="561395" y="1809748"/>
                  </a:lnTo>
                  <a:lnTo>
                    <a:pt x="540137" y="1808475"/>
                  </a:lnTo>
                  <a:lnTo>
                    <a:pt x="518879" y="1807203"/>
                  </a:lnTo>
                  <a:lnTo>
                    <a:pt x="498573" y="1805930"/>
                  </a:lnTo>
                  <a:lnTo>
                    <a:pt x="477632" y="1804022"/>
                  </a:lnTo>
                  <a:lnTo>
                    <a:pt x="457326" y="1801795"/>
                  </a:lnTo>
                  <a:lnTo>
                    <a:pt x="437337" y="1799886"/>
                  </a:lnTo>
                  <a:lnTo>
                    <a:pt x="417983" y="1797341"/>
                  </a:lnTo>
                  <a:lnTo>
                    <a:pt x="398629" y="1794796"/>
                  </a:lnTo>
                  <a:lnTo>
                    <a:pt x="379909" y="1791615"/>
                  </a:lnTo>
                  <a:lnTo>
                    <a:pt x="361824" y="1788434"/>
                  </a:lnTo>
                  <a:lnTo>
                    <a:pt x="344056" y="1784934"/>
                  </a:lnTo>
                  <a:lnTo>
                    <a:pt x="327240" y="1781117"/>
                  </a:lnTo>
                  <a:lnTo>
                    <a:pt x="310741" y="1777300"/>
                  </a:lnTo>
                  <a:lnTo>
                    <a:pt x="295195" y="1773164"/>
                  </a:lnTo>
                  <a:lnTo>
                    <a:pt x="280600" y="1768392"/>
                  </a:lnTo>
                  <a:lnTo>
                    <a:pt x="266322" y="1763939"/>
                  </a:lnTo>
                  <a:lnTo>
                    <a:pt x="252996" y="1758531"/>
                  </a:lnTo>
                  <a:lnTo>
                    <a:pt x="240622" y="1753441"/>
                  </a:lnTo>
                  <a:lnTo>
                    <a:pt x="229517" y="1748033"/>
                  </a:lnTo>
                  <a:lnTo>
                    <a:pt x="219047" y="1741989"/>
                  </a:lnTo>
                  <a:lnTo>
                    <a:pt x="214288" y="1739125"/>
                  </a:lnTo>
                  <a:lnTo>
                    <a:pt x="209846" y="1736262"/>
                  </a:lnTo>
                  <a:lnTo>
                    <a:pt x="205404" y="1732763"/>
                  </a:lnTo>
                  <a:lnTo>
                    <a:pt x="201596" y="1729900"/>
                  </a:lnTo>
                  <a:lnTo>
                    <a:pt x="198106" y="1726719"/>
                  </a:lnTo>
                  <a:lnTo>
                    <a:pt x="194299" y="1722901"/>
                  </a:lnTo>
                  <a:lnTo>
                    <a:pt x="191443" y="1719720"/>
                  </a:lnTo>
                  <a:lnTo>
                    <a:pt x="188588" y="1716221"/>
                  </a:lnTo>
                  <a:lnTo>
                    <a:pt x="186367" y="1713040"/>
                  </a:lnTo>
                  <a:lnTo>
                    <a:pt x="183828" y="1709222"/>
                  </a:lnTo>
                  <a:lnTo>
                    <a:pt x="181925" y="1705405"/>
                  </a:lnTo>
                  <a:lnTo>
                    <a:pt x="180338" y="1701906"/>
                  </a:lnTo>
                  <a:lnTo>
                    <a:pt x="179386" y="1697770"/>
                  </a:lnTo>
                  <a:lnTo>
                    <a:pt x="178435" y="1693953"/>
                  </a:lnTo>
                  <a:lnTo>
                    <a:pt x="177800" y="1690135"/>
                  </a:lnTo>
                  <a:lnTo>
                    <a:pt x="177800" y="1686000"/>
                  </a:lnTo>
                  <a:lnTo>
                    <a:pt x="177800" y="1487494"/>
                  </a:lnTo>
                  <a:lnTo>
                    <a:pt x="178117" y="1479541"/>
                  </a:lnTo>
                  <a:lnTo>
                    <a:pt x="178435" y="1471588"/>
                  </a:lnTo>
                  <a:lnTo>
                    <a:pt x="179386" y="1463635"/>
                  </a:lnTo>
                  <a:lnTo>
                    <a:pt x="180973" y="1456000"/>
                  </a:lnTo>
                  <a:lnTo>
                    <a:pt x="182559" y="1448684"/>
                  </a:lnTo>
                  <a:lnTo>
                    <a:pt x="184463" y="1441049"/>
                  </a:lnTo>
                  <a:lnTo>
                    <a:pt x="187318" y="1433732"/>
                  </a:lnTo>
                  <a:lnTo>
                    <a:pt x="190174" y="1426734"/>
                  </a:lnTo>
                  <a:lnTo>
                    <a:pt x="193030" y="1419735"/>
                  </a:lnTo>
                  <a:lnTo>
                    <a:pt x="196520" y="1413054"/>
                  </a:lnTo>
                  <a:lnTo>
                    <a:pt x="200327" y="1406374"/>
                  </a:lnTo>
                  <a:lnTo>
                    <a:pt x="204452" y="1400012"/>
                  </a:lnTo>
                  <a:lnTo>
                    <a:pt x="208576" y="1393967"/>
                  </a:lnTo>
                  <a:lnTo>
                    <a:pt x="213336" y="1388241"/>
                  </a:lnTo>
                  <a:lnTo>
                    <a:pt x="218095" y="1382197"/>
                  </a:lnTo>
                  <a:lnTo>
                    <a:pt x="223489" y="1377107"/>
                  </a:lnTo>
                  <a:lnTo>
                    <a:pt x="228883" y="1371699"/>
                  </a:lnTo>
                  <a:lnTo>
                    <a:pt x="234594" y="1366927"/>
                  </a:lnTo>
                  <a:lnTo>
                    <a:pt x="240305" y="1361837"/>
                  </a:lnTo>
                  <a:lnTo>
                    <a:pt x="246650" y="1357702"/>
                  </a:lnTo>
                  <a:lnTo>
                    <a:pt x="252679" y="1353885"/>
                  </a:lnTo>
                  <a:lnTo>
                    <a:pt x="259659" y="1349749"/>
                  </a:lnTo>
                  <a:lnTo>
                    <a:pt x="266005" y="1346250"/>
                  </a:lnTo>
                  <a:lnTo>
                    <a:pt x="272985" y="1343387"/>
                  </a:lnTo>
                  <a:lnTo>
                    <a:pt x="280282" y="1340205"/>
                  </a:lnTo>
                  <a:lnTo>
                    <a:pt x="287263" y="1337979"/>
                  </a:lnTo>
                  <a:lnTo>
                    <a:pt x="294877" y="1335752"/>
                  </a:lnTo>
                  <a:lnTo>
                    <a:pt x="302492" y="1334161"/>
                  </a:lnTo>
                  <a:lnTo>
                    <a:pt x="310107" y="1332889"/>
                  </a:lnTo>
                  <a:lnTo>
                    <a:pt x="318039" y="1331934"/>
                  </a:lnTo>
                  <a:lnTo>
                    <a:pt x="325971" y="1331298"/>
                  </a:lnTo>
                  <a:lnTo>
                    <a:pt x="333903" y="1330980"/>
                  </a:lnTo>
                  <a:lnTo>
                    <a:pt x="344056" y="1330026"/>
                  </a:lnTo>
                  <a:lnTo>
                    <a:pt x="372929" y="1327481"/>
                  </a:lnTo>
                  <a:lnTo>
                    <a:pt x="415762" y="1324300"/>
                  </a:lnTo>
                  <a:lnTo>
                    <a:pt x="441779" y="1322709"/>
                  </a:lnTo>
                  <a:lnTo>
                    <a:pt x="470017" y="1320800"/>
                  </a:lnTo>
                  <a:close/>
                  <a:moveTo>
                    <a:pt x="1004887" y="995363"/>
                  </a:moveTo>
                  <a:lnTo>
                    <a:pt x="1176337" y="995363"/>
                  </a:lnTo>
                  <a:lnTo>
                    <a:pt x="1176337" y="1265238"/>
                  </a:lnTo>
                  <a:lnTo>
                    <a:pt x="1004887" y="1265238"/>
                  </a:lnTo>
                  <a:lnTo>
                    <a:pt x="1004887" y="995363"/>
                  </a:lnTo>
                  <a:close/>
                  <a:moveTo>
                    <a:pt x="493561" y="847408"/>
                  </a:moveTo>
                  <a:lnTo>
                    <a:pt x="491024" y="847726"/>
                  </a:lnTo>
                  <a:lnTo>
                    <a:pt x="488804" y="848043"/>
                  </a:lnTo>
                  <a:lnTo>
                    <a:pt x="485950" y="848996"/>
                  </a:lnTo>
                  <a:lnTo>
                    <a:pt x="483730" y="849948"/>
                  </a:lnTo>
                  <a:lnTo>
                    <a:pt x="481510" y="851218"/>
                  </a:lnTo>
                  <a:lnTo>
                    <a:pt x="479290" y="852806"/>
                  </a:lnTo>
                  <a:lnTo>
                    <a:pt x="475167" y="856933"/>
                  </a:lnTo>
                  <a:lnTo>
                    <a:pt x="470727" y="861061"/>
                  </a:lnTo>
                  <a:lnTo>
                    <a:pt x="466604" y="865823"/>
                  </a:lnTo>
                  <a:lnTo>
                    <a:pt x="462482" y="871221"/>
                  </a:lnTo>
                  <a:lnTo>
                    <a:pt x="454553" y="882651"/>
                  </a:lnTo>
                  <a:lnTo>
                    <a:pt x="448527" y="890906"/>
                  </a:lnTo>
                  <a:lnTo>
                    <a:pt x="442819" y="899478"/>
                  </a:lnTo>
                  <a:lnTo>
                    <a:pt x="436793" y="908368"/>
                  </a:lnTo>
                  <a:lnTo>
                    <a:pt x="431402" y="917893"/>
                  </a:lnTo>
                  <a:lnTo>
                    <a:pt x="429499" y="926783"/>
                  </a:lnTo>
                  <a:lnTo>
                    <a:pt x="427596" y="935673"/>
                  </a:lnTo>
                  <a:lnTo>
                    <a:pt x="426010" y="945198"/>
                  </a:lnTo>
                  <a:lnTo>
                    <a:pt x="424742" y="954406"/>
                  </a:lnTo>
                  <a:lnTo>
                    <a:pt x="423790" y="963931"/>
                  </a:lnTo>
                  <a:lnTo>
                    <a:pt x="423156" y="973773"/>
                  </a:lnTo>
                  <a:lnTo>
                    <a:pt x="422839" y="982981"/>
                  </a:lnTo>
                  <a:lnTo>
                    <a:pt x="422839" y="992823"/>
                  </a:lnTo>
                  <a:lnTo>
                    <a:pt x="423156" y="1007111"/>
                  </a:lnTo>
                  <a:lnTo>
                    <a:pt x="424107" y="1020764"/>
                  </a:lnTo>
                  <a:lnTo>
                    <a:pt x="426010" y="1034099"/>
                  </a:lnTo>
                  <a:lnTo>
                    <a:pt x="428547" y="1047434"/>
                  </a:lnTo>
                  <a:lnTo>
                    <a:pt x="432036" y="1060769"/>
                  </a:lnTo>
                  <a:lnTo>
                    <a:pt x="435525" y="1073469"/>
                  </a:lnTo>
                  <a:lnTo>
                    <a:pt x="439965" y="1086169"/>
                  </a:lnTo>
                  <a:lnTo>
                    <a:pt x="445039" y="1098551"/>
                  </a:lnTo>
                  <a:lnTo>
                    <a:pt x="450430" y="1110934"/>
                  </a:lnTo>
                  <a:lnTo>
                    <a:pt x="456456" y="1122999"/>
                  </a:lnTo>
                  <a:lnTo>
                    <a:pt x="462799" y="1134429"/>
                  </a:lnTo>
                  <a:lnTo>
                    <a:pt x="469459" y="1145541"/>
                  </a:lnTo>
                  <a:lnTo>
                    <a:pt x="477070" y="1156019"/>
                  </a:lnTo>
                  <a:lnTo>
                    <a:pt x="484364" y="1166496"/>
                  </a:lnTo>
                  <a:lnTo>
                    <a:pt x="492293" y="1176656"/>
                  </a:lnTo>
                  <a:lnTo>
                    <a:pt x="500539" y="1186181"/>
                  </a:lnTo>
                  <a:lnTo>
                    <a:pt x="508784" y="1195389"/>
                  </a:lnTo>
                  <a:lnTo>
                    <a:pt x="517347" y="1204279"/>
                  </a:lnTo>
                  <a:lnTo>
                    <a:pt x="526227" y="1212216"/>
                  </a:lnTo>
                  <a:lnTo>
                    <a:pt x="535107" y="1220154"/>
                  </a:lnTo>
                  <a:lnTo>
                    <a:pt x="543987" y="1227456"/>
                  </a:lnTo>
                  <a:lnTo>
                    <a:pt x="553184" y="1234124"/>
                  </a:lnTo>
                  <a:lnTo>
                    <a:pt x="562381" y="1240474"/>
                  </a:lnTo>
                  <a:lnTo>
                    <a:pt x="571578" y="1245871"/>
                  </a:lnTo>
                  <a:lnTo>
                    <a:pt x="580775" y="1250951"/>
                  </a:lnTo>
                  <a:lnTo>
                    <a:pt x="589655" y="1255079"/>
                  </a:lnTo>
                  <a:lnTo>
                    <a:pt x="598853" y="1258889"/>
                  </a:lnTo>
                  <a:lnTo>
                    <a:pt x="607732" y="1262381"/>
                  </a:lnTo>
                  <a:lnTo>
                    <a:pt x="616612" y="1264604"/>
                  </a:lnTo>
                  <a:lnTo>
                    <a:pt x="624858" y="1266509"/>
                  </a:lnTo>
                  <a:lnTo>
                    <a:pt x="633421" y="1267461"/>
                  </a:lnTo>
                  <a:lnTo>
                    <a:pt x="641349" y="1267779"/>
                  </a:lnTo>
                  <a:lnTo>
                    <a:pt x="649595" y="1267461"/>
                  </a:lnTo>
                  <a:lnTo>
                    <a:pt x="657524" y="1266509"/>
                  </a:lnTo>
                  <a:lnTo>
                    <a:pt x="666404" y="1264604"/>
                  </a:lnTo>
                  <a:lnTo>
                    <a:pt x="674967" y="1262381"/>
                  </a:lnTo>
                  <a:lnTo>
                    <a:pt x="684164" y="1258889"/>
                  </a:lnTo>
                  <a:lnTo>
                    <a:pt x="692726" y="1255079"/>
                  </a:lnTo>
                  <a:lnTo>
                    <a:pt x="701924" y="1250951"/>
                  </a:lnTo>
                  <a:lnTo>
                    <a:pt x="711121" y="1245871"/>
                  </a:lnTo>
                  <a:lnTo>
                    <a:pt x="720318" y="1240474"/>
                  </a:lnTo>
                  <a:lnTo>
                    <a:pt x="729515" y="1234124"/>
                  </a:lnTo>
                  <a:lnTo>
                    <a:pt x="738395" y="1227456"/>
                  </a:lnTo>
                  <a:lnTo>
                    <a:pt x="747592" y="1220154"/>
                  </a:lnTo>
                  <a:lnTo>
                    <a:pt x="756472" y="1212216"/>
                  </a:lnTo>
                  <a:lnTo>
                    <a:pt x="765352" y="1204279"/>
                  </a:lnTo>
                  <a:lnTo>
                    <a:pt x="773915" y="1195389"/>
                  </a:lnTo>
                  <a:lnTo>
                    <a:pt x="782160" y="1186181"/>
                  </a:lnTo>
                  <a:lnTo>
                    <a:pt x="790406" y="1176656"/>
                  </a:lnTo>
                  <a:lnTo>
                    <a:pt x="798652" y="1166496"/>
                  </a:lnTo>
                  <a:lnTo>
                    <a:pt x="805946" y="1156019"/>
                  </a:lnTo>
                  <a:lnTo>
                    <a:pt x="813240" y="1145541"/>
                  </a:lnTo>
                  <a:lnTo>
                    <a:pt x="819900" y="1134429"/>
                  </a:lnTo>
                  <a:lnTo>
                    <a:pt x="826243" y="1122999"/>
                  </a:lnTo>
                  <a:lnTo>
                    <a:pt x="831952" y="1110934"/>
                  </a:lnTo>
                  <a:lnTo>
                    <a:pt x="837660" y="1098551"/>
                  </a:lnTo>
                  <a:lnTo>
                    <a:pt x="842417" y="1086169"/>
                  </a:lnTo>
                  <a:lnTo>
                    <a:pt x="847174" y="1073469"/>
                  </a:lnTo>
                  <a:lnTo>
                    <a:pt x="850980" y="1060769"/>
                  </a:lnTo>
                  <a:lnTo>
                    <a:pt x="853834" y="1047434"/>
                  </a:lnTo>
                  <a:lnTo>
                    <a:pt x="856689" y="1034099"/>
                  </a:lnTo>
                  <a:lnTo>
                    <a:pt x="858592" y="1020764"/>
                  </a:lnTo>
                  <a:lnTo>
                    <a:pt x="859543" y="1007111"/>
                  </a:lnTo>
                  <a:lnTo>
                    <a:pt x="860177" y="992823"/>
                  </a:lnTo>
                  <a:lnTo>
                    <a:pt x="859860" y="984886"/>
                  </a:lnTo>
                  <a:lnTo>
                    <a:pt x="859543" y="976313"/>
                  </a:lnTo>
                  <a:lnTo>
                    <a:pt x="837343" y="975361"/>
                  </a:lnTo>
                  <a:lnTo>
                    <a:pt x="814509" y="973773"/>
                  </a:lnTo>
                  <a:lnTo>
                    <a:pt x="791040" y="970916"/>
                  </a:lnTo>
                  <a:lnTo>
                    <a:pt x="767255" y="968058"/>
                  </a:lnTo>
                  <a:lnTo>
                    <a:pt x="743469" y="964566"/>
                  </a:lnTo>
                  <a:lnTo>
                    <a:pt x="719366" y="960438"/>
                  </a:lnTo>
                  <a:lnTo>
                    <a:pt x="695898" y="955041"/>
                  </a:lnTo>
                  <a:lnTo>
                    <a:pt x="684481" y="952501"/>
                  </a:lnTo>
                  <a:lnTo>
                    <a:pt x="673064" y="949643"/>
                  </a:lnTo>
                  <a:lnTo>
                    <a:pt x="661964" y="946468"/>
                  </a:lnTo>
                  <a:lnTo>
                    <a:pt x="651181" y="943293"/>
                  </a:lnTo>
                  <a:lnTo>
                    <a:pt x="640398" y="940118"/>
                  </a:lnTo>
                  <a:lnTo>
                    <a:pt x="629932" y="936308"/>
                  </a:lnTo>
                  <a:lnTo>
                    <a:pt x="620101" y="932816"/>
                  </a:lnTo>
                  <a:lnTo>
                    <a:pt x="610270" y="929006"/>
                  </a:lnTo>
                  <a:lnTo>
                    <a:pt x="601073" y="924878"/>
                  </a:lnTo>
                  <a:lnTo>
                    <a:pt x="592510" y="921068"/>
                  </a:lnTo>
                  <a:lnTo>
                    <a:pt x="583947" y="916941"/>
                  </a:lnTo>
                  <a:lnTo>
                    <a:pt x="576018" y="912178"/>
                  </a:lnTo>
                  <a:lnTo>
                    <a:pt x="568724" y="907733"/>
                  </a:lnTo>
                  <a:lnTo>
                    <a:pt x="561747" y="903288"/>
                  </a:lnTo>
                  <a:lnTo>
                    <a:pt x="555404" y="898208"/>
                  </a:lnTo>
                  <a:lnTo>
                    <a:pt x="550013" y="893128"/>
                  </a:lnTo>
                  <a:lnTo>
                    <a:pt x="544938" y="887731"/>
                  </a:lnTo>
                  <a:lnTo>
                    <a:pt x="540498" y="882651"/>
                  </a:lnTo>
                  <a:lnTo>
                    <a:pt x="536376" y="876936"/>
                  </a:lnTo>
                  <a:lnTo>
                    <a:pt x="532253" y="872173"/>
                  </a:lnTo>
                  <a:lnTo>
                    <a:pt x="528447" y="867728"/>
                  </a:lnTo>
                  <a:lnTo>
                    <a:pt x="524641" y="863601"/>
                  </a:lnTo>
                  <a:lnTo>
                    <a:pt x="520836" y="860426"/>
                  </a:lnTo>
                  <a:lnTo>
                    <a:pt x="517347" y="857251"/>
                  </a:lnTo>
                  <a:lnTo>
                    <a:pt x="514176" y="854393"/>
                  </a:lnTo>
                  <a:lnTo>
                    <a:pt x="511004" y="852488"/>
                  </a:lnTo>
                  <a:lnTo>
                    <a:pt x="507833" y="850583"/>
                  </a:lnTo>
                  <a:lnTo>
                    <a:pt x="504661" y="849313"/>
                  </a:lnTo>
                  <a:lnTo>
                    <a:pt x="501807" y="848361"/>
                  </a:lnTo>
                  <a:lnTo>
                    <a:pt x="499270" y="847726"/>
                  </a:lnTo>
                  <a:lnTo>
                    <a:pt x="496099" y="847408"/>
                  </a:lnTo>
                  <a:lnTo>
                    <a:pt x="493561" y="847408"/>
                  </a:lnTo>
                  <a:close/>
                  <a:moveTo>
                    <a:pt x="1304925" y="828675"/>
                  </a:moveTo>
                  <a:lnTo>
                    <a:pt x="1476375" y="828675"/>
                  </a:lnTo>
                  <a:lnTo>
                    <a:pt x="1476375" y="1252538"/>
                  </a:lnTo>
                  <a:lnTo>
                    <a:pt x="1304925" y="1252538"/>
                  </a:lnTo>
                  <a:lnTo>
                    <a:pt x="1304925" y="828675"/>
                  </a:lnTo>
                  <a:close/>
                  <a:moveTo>
                    <a:pt x="634055" y="655638"/>
                  </a:moveTo>
                  <a:lnTo>
                    <a:pt x="641349" y="655638"/>
                  </a:lnTo>
                  <a:lnTo>
                    <a:pt x="648644" y="655638"/>
                  </a:lnTo>
                  <a:lnTo>
                    <a:pt x="655938" y="655956"/>
                  </a:lnTo>
                  <a:lnTo>
                    <a:pt x="662915" y="656591"/>
                  </a:lnTo>
                  <a:lnTo>
                    <a:pt x="669892" y="657226"/>
                  </a:lnTo>
                  <a:lnTo>
                    <a:pt x="677187" y="658178"/>
                  </a:lnTo>
                  <a:lnTo>
                    <a:pt x="684164" y="659766"/>
                  </a:lnTo>
                  <a:lnTo>
                    <a:pt x="691141" y="661036"/>
                  </a:lnTo>
                  <a:lnTo>
                    <a:pt x="698118" y="662623"/>
                  </a:lnTo>
                  <a:lnTo>
                    <a:pt x="704778" y="664211"/>
                  </a:lnTo>
                  <a:lnTo>
                    <a:pt x="711438" y="666433"/>
                  </a:lnTo>
                  <a:lnTo>
                    <a:pt x="718415" y="668338"/>
                  </a:lnTo>
                  <a:lnTo>
                    <a:pt x="724758" y="670878"/>
                  </a:lnTo>
                  <a:lnTo>
                    <a:pt x="731418" y="673418"/>
                  </a:lnTo>
                  <a:lnTo>
                    <a:pt x="737761" y="676276"/>
                  </a:lnTo>
                  <a:lnTo>
                    <a:pt x="744421" y="679133"/>
                  </a:lnTo>
                  <a:lnTo>
                    <a:pt x="750446" y="682308"/>
                  </a:lnTo>
                  <a:lnTo>
                    <a:pt x="763132" y="688976"/>
                  </a:lnTo>
                  <a:lnTo>
                    <a:pt x="775500" y="696596"/>
                  </a:lnTo>
                  <a:lnTo>
                    <a:pt x="787235" y="704533"/>
                  </a:lnTo>
                  <a:lnTo>
                    <a:pt x="798652" y="713423"/>
                  </a:lnTo>
                  <a:lnTo>
                    <a:pt x="809435" y="722631"/>
                  </a:lnTo>
                  <a:lnTo>
                    <a:pt x="819900" y="732791"/>
                  </a:lnTo>
                  <a:lnTo>
                    <a:pt x="830049" y="743586"/>
                  </a:lnTo>
                  <a:lnTo>
                    <a:pt x="839880" y="754698"/>
                  </a:lnTo>
                  <a:lnTo>
                    <a:pt x="849394" y="766446"/>
                  </a:lnTo>
                  <a:lnTo>
                    <a:pt x="858274" y="778511"/>
                  </a:lnTo>
                  <a:lnTo>
                    <a:pt x="866520" y="791211"/>
                  </a:lnTo>
                  <a:lnTo>
                    <a:pt x="874449" y="804546"/>
                  </a:lnTo>
                  <a:lnTo>
                    <a:pt x="881743" y="818198"/>
                  </a:lnTo>
                  <a:lnTo>
                    <a:pt x="888403" y="832168"/>
                  </a:lnTo>
                  <a:lnTo>
                    <a:pt x="894746" y="847091"/>
                  </a:lnTo>
                  <a:lnTo>
                    <a:pt x="900137" y="861696"/>
                  </a:lnTo>
                  <a:lnTo>
                    <a:pt x="905529" y="876936"/>
                  </a:lnTo>
                  <a:lnTo>
                    <a:pt x="909651" y="892811"/>
                  </a:lnTo>
                  <a:lnTo>
                    <a:pt x="913457" y="908686"/>
                  </a:lnTo>
                  <a:lnTo>
                    <a:pt x="916946" y="924878"/>
                  </a:lnTo>
                  <a:lnTo>
                    <a:pt x="919166" y="941706"/>
                  </a:lnTo>
                  <a:lnTo>
                    <a:pt x="921068" y="958533"/>
                  </a:lnTo>
                  <a:lnTo>
                    <a:pt x="922020" y="975678"/>
                  </a:lnTo>
                  <a:lnTo>
                    <a:pt x="922337" y="992823"/>
                  </a:lnTo>
                  <a:lnTo>
                    <a:pt x="922337" y="1002031"/>
                  </a:lnTo>
                  <a:lnTo>
                    <a:pt x="922020" y="1010921"/>
                  </a:lnTo>
                  <a:lnTo>
                    <a:pt x="921386" y="1019811"/>
                  </a:lnTo>
                  <a:lnTo>
                    <a:pt x="920434" y="1028384"/>
                  </a:lnTo>
                  <a:lnTo>
                    <a:pt x="919483" y="1037274"/>
                  </a:lnTo>
                  <a:lnTo>
                    <a:pt x="918214" y="1045846"/>
                  </a:lnTo>
                  <a:lnTo>
                    <a:pt x="916628" y="1054419"/>
                  </a:lnTo>
                  <a:lnTo>
                    <a:pt x="915043" y="1062674"/>
                  </a:lnTo>
                  <a:lnTo>
                    <a:pt x="912823" y="1070929"/>
                  </a:lnTo>
                  <a:lnTo>
                    <a:pt x="910603" y="1079501"/>
                  </a:lnTo>
                  <a:lnTo>
                    <a:pt x="908383" y="1087756"/>
                  </a:lnTo>
                  <a:lnTo>
                    <a:pt x="906163" y="1095694"/>
                  </a:lnTo>
                  <a:lnTo>
                    <a:pt x="903309" y="1103631"/>
                  </a:lnTo>
                  <a:lnTo>
                    <a:pt x="900137" y="1111569"/>
                  </a:lnTo>
                  <a:lnTo>
                    <a:pt x="897283" y="1119189"/>
                  </a:lnTo>
                  <a:lnTo>
                    <a:pt x="894111" y="1126809"/>
                  </a:lnTo>
                  <a:lnTo>
                    <a:pt x="887134" y="1141731"/>
                  </a:lnTo>
                  <a:lnTo>
                    <a:pt x="879523" y="1156336"/>
                  </a:lnTo>
                  <a:lnTo>
                    <a:pt x="871277" y="1170624"/>
                  </a:lnTo>
                  <a:lnTo>
                    <a:pt x="862714" y="1184276"/>
                  </a:lnTo>
                  <a:lnTo>
                    <a:pt x="853517" y="1197611"/>
                  </a:lnTo>
                  <a:lnTo>
                    <a:pt x="843686" y="1209994"/>
                  </a:lnTo>
                  <a:lnTo>
                    <a:pt x="833854" y="1222376"/>
                  </a:lnTo>
                  <a:lnTo>
                    <a:pt x="823389" y="1233806"/>
                  </a:lnTo>
                  <a:lnTo>
                    <a:pt x="812606" y="1244919"/>
                  </a:lnTo>
                  <a:lnTo>
                    <a:pt x="801823" y="1255396"/>
                  </a:lnTo>
                  <a:lnTo>
                    <a:pt x="790406" y="1265239"/>
                  </a:lnTo>
                  <a:lnTo>
                    <a:pt x="778989" y="1274446"/>
                  </a:lnTo>
                  <a:lnTo>
                    <a:pt x="767255" y="1282701"/>
                  </a:lnTo>
                  <a:lnTo>
                    <a:pt x="755521" y="1290956"/>
                  </a:lnTo>
                  <a:lnTo>
                    <a:pt x="743786" y="1298259"/>
                  </a:lnTo>
                  <a:lnTo>
                    <a:pt x="732052" y="1304609"/>
                  </a:lnTo>
                  <a:lnTo>
                    <a:pt x="720318" y="1310641"/>
                  </a:lnTo>
                  <a:lnTo>
                    <a:pt x="708584" y="1315721"/>
                  </a:lnTo>
                  <a:lnTo>
                    <a:pt x="696849" y="1320166"/>
                  </a:lnTo>
                  <a:lnTo>
                    <a:pt x="685432" y="1323659"/>
                  </a:lnTo>
                  <a:lnTo>
                    <a:pt x="674015" y="1326516"/>
                  </a:lnTo>
                  <a:lnTo>
                    <a:pt x="662915" y="1328421"/>
                  </a:lnTo>
                  <a:lnTo>
                    <a:pt x="657207" y="1329374"/>
                  </a:lnTo>
                  <a:lnTo>
                    <a:pt x="652132" y="1329691"/>
                  </a:lnTo>
                  <a:lnTo>
                    <a:pt x="646424" y="1330009"/>
                  </a:lnTo>
                  <a:lnTo>
                    <a:pt x="641349" y="1330326"/>
                  </a:lnTo>
                  <a:lnTo>
                    <a:pt x="635958" y="1330009"/>
                  </a:lnTo>
                  <a:lnTo>
                    <a:pt x="630884" y="1329691"/>
                  </a:lnTo>
                  <a:lnTo>
                    <a:pt x="625492" y="1329374"/>
                  </a:lnTo>
                  <a:lnTo>
                    <a:pt x="620101" y="1328421"/>
                  </a:lnTo>
                  <a:lnTo>
                    <a:pt x="609001" y="1326516"/>
                  </a:lnTo>
                  <a:lnTo>
                    <a:pt x="597584" y="1323659"/>
                  </a:lnTo>
                  <a:lnTo>
                    <a:pt x="585850" y="1320166"/>
                  </a:lnTo>
                  <a:lnTo>
                    <a:pt x="574433" y="1315721"/>
                  </a:lnTo>
                  <a:lnTo>
                    <a:pt x="562698" y="1310641"/>
                  </a:lnTo>
                  <a:lnTo>
                    <a:pt x="550647" y="1304609"/>
                  </a:lnTo>
                  <a:lnTo>
                    <a:pt x="538913" y="1298259"/>
                  </a:lnTo>
                  <a:lnTo>
                    <a:pt x="527179" y="1290956"/>
                  </a:lnTo>
                  <a:lnTo>
                    <a:pt x="515444" y="1282701"/>
                  </a:lnTo>
                  <a:lnTo>
                    <a:pt x="503710" y="1274446"/>
                  </a:lnTo>
                  <a:lnTo>
                    <a:pt x="492293" y="1265239"/>
                  </a:lnTo>
                  <a:lnTo>
                    <a:pt x="481193" y="1255396"/>
                  </a:lnTo>
                  <a:lnTo>
                    <a:pt x="470093" y="1244919"/>
                  </a:lnTo>
                  <a:lnTo>
                    <a:pt x="459310" y="1233806"/>
                  </a:lnTo>
                  <a:lnTo>
                    <a:pt x="448845" y="1222376"/>
                  </a:lnTo>
                  <a:lnTo>
                    <a:pt x="438696" y="1209994"/>
                  </a:lnTo>
                  <a:lnTo>
                    <a:pt x="429499" y="1197611"/>
                  </a:lnTo>
                  <a:lnTo>
                    <a:pt x="419985" y="1184276"/>
                  </a:lnTo>
                  <a:lnTo>
                    <a:pt x="411422" y="1170624"/>
                  </a:lnTo>
                  <a:lnTo>
                    <a:pt x="403176" y="1156336"/>
                  </a:lnTo>
                  <a:lnTo>
                    <a:pt x="395565" y="1141731"/>
                  </a:lnTo>
                  <a:lnTo>
                    <a:pt x="388588" y="1126809"/>
                  </a:lnTo>
                  <a:lnTo>
                    <a:pt x="385416" y="1119189"/>
                  </a:lnTo>
                  <a:lnTo>
                    <a:pt x="382245" y="1111569"/>
                  </a:lnTo>
                  <a:lnTo>
                    <a:pt x="379390" y="1103631"/>
                  </a:lnTo>
                  <a:lnTo>
                    <a:pt x="376853" y="1095694"/>
                  </a:lnTo>
                  <a:lnTo>
                    <a:pt x="374316" y="1087756"/>
                  </a:lnTo>
                  <a:lnTo>
                    <a:pt x="372096" y="1079501"/>
                  </a:lnTo>
                  <a:lnTo>
                    <a:pt x="369559" y="1070929"/>
                  </a:lnTo>
                  <a:lnTo>
                    <a:pt x="367656" y="1062674"/>
                  </a:lnTo>
                  <a:lnTo>
                    <a:pt x="366071" y="1054419"/>
                  </a:lnTo>
                  <a:lnTo>
                    <a:pt x="364485" y="1045846"/>
                  </a:lnTo>
                  <a:lnTo>
                    <a:pt x="363216" y="1037274"/>
                  </a:lnTo>
                  <a:lnTo>
                    <a:pt x="362265" y="1028384"/>
                  </a:lnTo>
                  <a:lnTo>
                    <a:pt x="361313" y="1019811"/>
                  </a:lnTo>
                  <a:lnTo>
                    <a:pt x="360996" y="1010921"/>
                  </a:lnTo>
                  <a:lnTo>
                    <a:pt x="360362" y="1002031"/>
                  </a:lnTo>
                  <a:lnTo>
                    <a:pt x="360362" y="992823"/>
                  </a:lnTo>
                  <a:lnTo>
                    <a:pt x="360679" y="975678"/>
                  </a:lnTo>
                  <a:lnTo>
                    <a:pt x="361948" y="958533"/>
                  </a:lnTo>
                  <a:lnTo>
                    <a:pt x="363533" y="941706"/>
                  </a:lnTo>
                  <a:lnTo>
                    <a:pt x="366071" y="924878"/>
                  </a:lnTo>
                  <a:lnTo>
                    <a:pt x="368925" y="908686"/>
                  </a:lnTo>
                  <a:lnTo>
                    <a:pt x="373048" y="892811"/>
                  </a:lnTo>
                  <a:lnTo>
                    <a:pt x="377171" y="876936"/>
                  </a:lnTo>
                  <a:lnTo>
                    <a:pt x="382245" y="861696"/>
                  </a:lnTo>
                  <a:lnTo>
                    <a:pt x="387953" y="847091"/>
                  </a:lnTo>
                  <a:lnTo>
                    <a:pt x="393979" y="832168"/>
                  </a:lnTo>
                  <a:lnTo>
                    <a:pt x="400956" y="818198"/>
                  </a:lnTo>
                  <a:lnTo>
                    <a:pt x="408568" y="804546"/>
                  </a:lnTo>
                  <a:lnTo>
                    <a:pt x="416179" y="791211"/>
                  </a:lnTo>
                  <a:lnTo>
                    <a:pt x="424425" y="778511"/>
                  </a:lnTo>
                  <a:lnTo>
                    <a:pt x="433305" y="766446"/>
                  </a:lnTo>
                  <a:lnTo>
                    <a:pt x="442819" y="754698"/>
                  </a:lnTo>
                  <a:lnTo>
                    <a:pt x="452650" y="743586"/>
                  </a:lnTo>
                  <a:lnTo>
                    <a:pt x="462482" y="732791"/>
                  </a:lnTo>
                  <a:lnTo>
                    <a:pt x="473264" y="722631"/>
                  </a:lnTo>
                  <a:lnTo>
                    <a:pt x="484047" y="713423"/>
                  </a:lnTo>
                  <a:lnTo>
                    <a:pt x="495464" y="704533"/>
                  </a:lnTo>
                  <a:lnTo>
                    <a:pt x="507516" y="696596"/>
                  </a:lnTo>
                  <a:lnTo>
                    <a:pt x="519567" y="688976"/>
                  </a:lnTo>
                  <a:lnTo>
                    <a:pt x="531936" y="682308"/>
                  </a:lnTo>
                  <a:lnTo>
                    <a:pt x="538278" y="679133"/>
                  </a:lnTo>
                  <a:lnTo>
                    <a:pt x="544938" y="676276"/>
                  </a:lnTo>
                  <a:lnTo>
                    <a:pt x="551281" y="673418"/>
                  </a:lnTo>
                  <a:lnTo>
                    <a:pt x="557941" y="670878"/>
                  </a:lnTo>
                  <a:lnTo>
                    <a:pt x="564284" y="668338"/>
                  </a:lnTo>
                  <a:lnTo>
                    <a:pt x="571261" y="666433"/>
                  </a:lnTo>
                  <a:lnTo>
                    <a:pt x="577921" y="664211"/>
                  </a:lnTo>
                  <a:lnTo>
                    <a:pt x="584898" y="662623"/>
                  </a:lnTo>
                  <a:lnTo>
                    <a:pt x="591875" y="661036"/>
                  </a:lnTo>
                  <a:lnTo>
                    <a:pt x="598535" y="659766"/>
                  </a:lnTo>
                  <a:lnTo>
                    <a:pt x="605830" y="658178"/>
                  </a:lnTo>
                  <a:lnTo>
                    <a:pt x="612490" y="657226"/>
                  </a:lnTo>
                  <a:lnTo>
                    <a:pt x="619784" y="656591"/>
                  </a:lnTo>
                  <a:lnTo>
                    <a:pt x="627078" y="655956"/>
                  </a:lnTo>
                  <a:lnTo>
                    <a:pt x="634055" y="655638"/>
                  </a:lnTo>
                  <a:close/>
                  <a:moveTo>
                    <a:pt x="1604962" y="463550"/>
                  </a:moveTo>
                  <a:lnTo>
                    <a:pt x="1776412" y="463550"/>
                  </a:lnTo>
                  <a:lnTo>
                    <a:pt x="1776412" y="1252538"/>
                  </a:lnTo>
                  <a:lnTo>
                    <a:pt x="1604962" y="1252538"/>
                  </a:lnTo>
                  <a:lnTo>
                    <a:pt x="1604962" y="463550"/>
                  </a:lnTo>
                  <a:close/>
                  <a:moveTo>
                    <a:pt x="0" y="0"/>
                  </a:moveTo>
                  <a:lnTo>
                    <a:pt x="2125663" y="0"/>
                  </a:lnTo>
                  <a:lnTo>
                    <a:pt x="2125663" y="171553"/>
                  </a:lnTo>
                  <a:lnTo>
                    <a:pt x="2039621" y="171553"/>
                  </a:lnTo>
                  <a:lnTo>
                    <a:pt x="2039621" y="1577975"/>
                  </a:lnTo>
                  <a:lnTo>
                    <a:pt x="1252220" y="1577975"/>
                  </a:lnTo>
                  <a:lnTo>
                    <a:pt x="1252220" y="1449310"/>
                  </a:lnTo>
                  <a:lnTo>
                    <a:pt x="1911033" y="1449310"/>
                  </a:lnTo>
                  <a:lnTo>
                    <a:pt x="1911033" y="171553"/>
                  </a:lnTo>
                  <a:lnTo>
                    <a:pt x="195263" y="171553"/>
                  </a:lnTo>
                  <a:lnTo>
                    <a:pt x="195263" y="1249164"/>
                  </a:lnTo>
                  <a:lnTo>
                    <a:pt x="66675" y="1249164"/>
                  </a:lnTo>
                  <a:lnTo>
                    <a:pt x="66675" y="171553"/>
                  </a:lnTo>
                  <a:lnTo>
                    <a:pt x="0" y="1715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0" name="组合 79"/>
          <p:cNvGrpSpPr/>
          <p:nvPr/>
        </p:nvGrpSpPr>
        <p:grpSpPr bwMode="auto">
          <a:xfrm>
            <a:off x="679450" y="1419225"/>
            <a:ext cx="947738" cy="1143000"/>
            <a:chOff x="679064" y="1203598"/>
            <a:chExt cx="948873" cy="1143356"/>
          </a:xfrm>
        </p:grpSpPr>
        <p:sp>
          <p:nvSpPr>
            <p:cNvPr id="54" name="椭圆 11"/>
            <p:cNvSpPr/>
            <p:nvPr/>
          </p:nvSpPr>
          <p:spPr>
            <a:xfrm>
              <a:off x="679064" y="1203598"/>
              <a:ext cx="948873" cy="1143356"/>
            </a:xfrm>
            <a:custGeom>
              <a:avLst/>
              <a:gdLst/>
              <a:ahLst/>
              <a:cxnLst/>
              <a:rect l="l" t="t" r="r" b="b"/>
              <a:pathLst>
                <a:path w="1845204" h="2223400">
                  <a:moveTo>
                    <a:pt x="922602" y="0"/>
                  </a:moveTo>
                  <a:cubicBezTo>
                    <a:pt x="1432141" y="0"/>
                    <a:pt x="1845204" y="413063"/>
                    <a:pt x="1845204" y="922602"/>
                  </a:cubicBezTo>
                  <a:cubicBezTo>
                    <a:pt x="1845204" y="1147299"/>
                    <a:pt x="1764878" y="1353235"/>
                    <a:pt x="1628134" y="1510557"/>
                  </a:cubicBezTo>
                  <a:lnTo>
                    <a:pt x="1635445" y="1510557"/>
                  </a:lnTo>
                  <a:lnTo>
                    <a:pt x="1593653" y="1552349"/>
                  </a:lnTo>
                  <a:cubicBezTo>
                    <a:pt x="1581994" y="1568184"/>
                    <a:pt x="1568184" y="1581994"/>
                    <a:pt x="1552350" y="1593652"/>
                  </a:cubicBezTo>
                  <a:lnTo>
                    <a:pt x="922602" y="2223400"/>
                  </a:lnTo>
                  <a:lnTo>
                    <a:pt x="292852" y="1593650"/>
                  </a:lnTo>
                  <a:cubicBezTo>
                    <a:pt x="277019" y="1581993"/>
                    <a:pt x="263211" y="1568185"/>
                    <a:pt x="251554" y="1552352"/>
                  </a:cubicBezTo>
                  <a:lnTo>
                    <a:pt x="209759" y="1510557"/>
                  </a:lnTo>
                  <a:lnTo>
                    <a:pt x="217070" y="1510557"/>
                  </a:lnTo>
                  <a:cubicBezTo>
                    <a:pt x="80326" y="1353235"/>
                    <a:pt x="0" y="1147299"/>
                    <a:pt x="0" y="922602"/>
                  </a:cubicBezTo>
                  <a:cubicBezTo>
                    <a:pt x="0" y="413063"/>
                    <a:pt x="413063" y="0"/>
                    <a:pt x="922602" y="0"/>
                  </a:cubicBez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3175" cap="flat" cmpd="sng" algn="ctr">
              <a:noFill/>
              <a:prstDash val="solid"/>
            </a:ln>
            <a:effectLst>
              <a:outerShdw blurRad="50800" dist="38100" sx="97000" sy="97000" algn="ctr" rotWithShape="0">
                <a:srgbClr val="000000">
                  <a:alpha val="40000"/>
                </a:srgbClr>
              </a:outerShdw>
            </a:effectLst>
          </p:spPr>
          <p:txBody>
            <a:bodyPr anchor="ctr"/>
            <a:lstStyle/>
            <a:p>
              <a:pPr algn="ctr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000" b="1" ker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KSO_Shape"/>
            <p:cNvSpPr/>
            <p:nvPr/>
          </p:nvSpPr>
          <p:spPr bwMode="auto">
            <a:xfrm>
              <a:off x="928600" y="1386218"/>
              <a:ext cx="449800" cy="609790"/>
            </a:xfrm>
            <a:custGeom>
              <a:avLst/>
              <a:gdLst>
                <a:gd name="T0" fmla="*/ 1224924 w 2376488"/>
                <a:gd name="T1" fmla="*/ 2761395 h 3225800"/>
                <a:gd name="T2" fmla="*/ 1200514 w 2376488"/>
                <a:gd name="T3" fmla="*/ 2844137 h 3225800"/>
                <a:gd name="T4" fmla="*/ 434302 w 2376488"/>
                <a:gd name="T5" fmla="*/ 2840318 h 3225800"/>
                <a:gd name="T6" fmla="*/ 417817 w 2376488"/>
                <a:gd name="T7" fmla="*/ 2755348 h 3225800"/>
                <a:gd name="T8" fmla="*/ 1946947 w 2376488"/>
                <a:gd name="T9" fmla="*/ 2276790 h 3225800"/>
                <a:gd name="T10" fmla="*/ 2007871 w 2376488"/>
                <a:gd name="T11" fmla="*/ 2336867 h 3225800"/>
                <a:gd name="T12" fmla="*/ 1960274 w 2376488"/>
                <a:gd name="T13" fmla="*/ 2408268 h 3225800"/>
                <a:gd name="T14" fmla="*/ 421315 w 2376488"/>
                <a:gd name="T15" fmla="*/ 2381532 h 3225800"/>
                <a:gd name="T16" fmla="*/ 429565 w 2376488"/>
                <a:gd name="T17" fmla="*/ 2296291 h 3225800"/>
                <a:gd name="T18" fmla="*/ 1966620 w 2376488"/>
                <a:gd name="T19" fmla="*/ 1981797 h 3225800"/>
                <a:gd name="T20" fmla="*/ 2006602 w 2376488"/>
                <a:gd name="T21" fmla="*/ 2057463 h 3225800"/>
                <a:gd name="T22" fmla="*/ 1940284 w 2376488"/>
                <a:gd name="T23" fmla="*/ 2111375 h 3225800"/>
                <a:gd name="T24" fmla="*/ 412748 w 2376488"/>
                <a:gd name="T25" fmla="*/ 2064084 h 3225800"/>
                <a:gd name="T26" fmla="*/ 445431 w 2376488"/>
                <a:gd name="T27" fmla="*/ 1984634 h 3225800"/>
                <a:gd name="T28" fmla="*/ 1983438 w 2376488"/>
                <a:gd name="T29" fmla="*/ 1691813 h 3225800"/>
                <a:gd name="T30" fmla="*/ 1999621 w 2376488"/>
                <a:gd name="T31" fmla="*/ 1776110 h 3225800"/>
                <a:gd name="T32" fmla="*/ 464152 w 2376488"/>
                <a:gd name="T33" fmla="*/ 1809766 h 3225800"/>
                <a:gd name="T34" fmla="*/ 409575 w 2376488"/>
                <a:gd name="T35" fmla="*/ 1743712 h 3225800"/>
                <a:gd name="T36" fmla="*/ 464152 w 2376488"/>
                <a:gd name="T37" fmla="*/ 1677973 h 3225800"/>
                <a:gd name="T38" fmla="*/ 839503 w 2376488"/>
                <a:gd name="T39" fmla="*/ 1405929 h 3225800"/>
                <a:gd name="T40" fmla="*/ 831271 w 2376488"/>
                <a:gd name="T41" fmla="*/ 1491484 h 3225800"/>
                <a:gd name="T42" fmla="*/ 445349 w 2376488"/>
                <a:gd name="T43" fmla="*/ 1503122 h 3225800"/>
                <a:gd name="T44" fmla="*/ 412741 w 2376488"/>
                <a:gd name="T45" fmla="*/ 1423858 h 3225800"/>
                <a:gd name="T46" fmla="*/ 1305682 w 2376488"/>
                <a:gd name="T47" fmla="*/ 909637 h 3225800"/>
                <a:gd name="T48" fmla="*/ 1477663 w 2376488"/>
                <a:gd name="T49" fmla="*/ 930614 h 3225800"/>
                <a:gd name="T50" fmla="*/ 1610543 w 2376488"/>
                <a:gd name="T51" fmla="*/ 964305 h 3225800"/>
                <a:gd name="T52" fmla="*/ 1857547 w 2376488"/>
                <a:gd name="T53" fmla="*/ 995452 h 3225800"/>
                <a:gd name="T54" fmla="*/ 1953551 w 2376488"/>
                <a:gd name="T55" fmla="*/ 1129896 h 3225800"/>
                <a:gd name="T56" fmla="*/ 1951644 w 2376488"/>
                <a:gd name="T57" fmla="*/ 1484281 h 3225800"/>
                <a:gd name="T58" fmla="*/ 1772351 w 2376488"/>
                <a:gd name="T59" fmla="*/ 1229696 h 3225800"/>
                <a:gd name="T60" fmla="*/ 1346691 w 2376488"/>
                <a:gd name="T61" fmla="*/ 1512886 h 3225800"/>
                <a:gd name="T62" fmla="*/ 1134337 w 2376488"/>
                <a:gd name="T63" fmla="*/ 1276735 h 3225800"/>
                <a:gd name="T64" fmla="*/ 953455 w 2376488"/>
                <a:gd name="T65" fmla="*/ 1247177 h 3225800"/>
                <a:gd name="T66" fmla="*/ 985244 w 2376488"/>
                <a:gd name="T67" fmla="*/ 1088260 h 3225800"/>
                <a:gd name="T68" fmla="*/ 1137516 w 2376488"/>
                <a:gd name="T69" fmla="*/ 966212 h 3225800"/>
                <a:gd name="T70" fmla="*/ 1523318 w 2376488"/>
                <a:gd name="T71" fmla="*/ 269565 h 3225800"/>
                <a:gd name="T72" fmla="*/ 1643237 w 2376488"/>
                <a:gd name="T73" fmla="*/ 362372 h 3225800"/>
                <a:gd name="T74" fmla="*/ 1694767 w 2376488"/>
                <a:gd name="T75" fmla="*/ 516202 h 3225800"/>
                <a:gd name="T76" fmla="*/ 1720850 w 2376488"/>
                <a:gd name="T77" fmla="*/ 562923 h 3225800"/>
                <a:gd name="T78" fmla="*/ 1679181 w 2376488"/>
                <a:gd name="T79" fmla="*/ 652233 h 3225800"/>
                <a:gd name="T80" fmla="*/ 1618744 w 2376488"/>
                <a:gd name="T81" fmla="*/ 782861 h 3225800"/>
                <a:gd name="T82" fmla="*/ 1514411 w 2376488"/>
                <a:gd name="T83" fmla="*/ 865815 h 3225800"/>
                <a:gd name="T84" fmla="*/ 1382405 w 2376488"/>
                <a:gd name="T85" fmla="*/ 850559 h 3225800"/>
                <a:gd name="T86" fmla="*/ 1291750 w 2376488"/>
                <a:gd name="T87" fmla="*/ 748218 h 3225800"/>
                <a:gd name="T88" fmla="*/ 1240220 w 2376488"/>
                <a:gd name="T89" fmla="*/ 647783 h 3225800"/>
                <a:gd name="T90" fmla="*/ 1206503 w 2376488"/>
                <a:gd name="T91" fmla="*/ 551481 h 3225800"/>
                <a:gd name="T92" fmla="*/ 1239266 w 2376488"/>
                <a:gd name="T93" fmla="*/ 512705 h 3225800"/>
                <a:gd name="T94" fmla="*/ 1288251 w 2376488"/>
                <a:gd name="T95" fmla="*/ 361736 h 3225800"/>
                <a:gd name="T96" fmla="*/ 1408488 w 2376488"/>
                <a:gd name="T97" fmla="*/ 269565 h 3225800"/>
                <a:gd name="T98" fmla="*/ 124794 w 2376488"/>
                <a:gd name="T99" fmla="*/ 3092133 h 3225800"/>
                <a:gd name="T100" fmla="*/ 2233594 w 2376488"/>
                <a:gd name="T101" fmla="*/ 3105468 h 3225800"/>
                <a:gd name="T102" fmla="*/ 2257092 w 2376488"/>
                <a:gd name="T103" fmla="*/ 152400 h 3225800"/>
                <a:gd name="T104" fmla="*/ 2230736 w 2376488"/>
                <a:gd name="T105" fmla="*/ 120015 h 3225800"/>
                <a:gd name="T106" fmla="*/ 2289799 w 2376488"/>
                <a:gd name="T107" fmla="*/ 15557 h 3225800"/>
                <a:gd name="T108" fmla="*/ 2360928 w 2376488"/>
                <a:gd name="T109" fmla="*/ 86677 h 3225800"/>
                <a:gd name="T110" fmla="*/ 2372995 w 2376488"/>
                <a:gd name="T111" fmla="*/ 3104198 h 3225800"/>
                <a:gd name="T112" fmla="*/ 2320918 w 2376488"/>
                <a:gd name="T113" fmla="*/ 3191193 h 3225800"/>
                <a:gd name="T114" fmla="*/ 2224068 w 2376488"/>
                <a:gd name="T115" fmla="*/ 3225800 h 3225800"/>
                <a:gd name="T116" fmla="*/ 61285 w 2376488"/>
                <a:gd name="T117" fmla="*/ 3195638 h 3225800"/>
                <a:gd name="T118" fmla="*/ 5080 w 2376488"/>
                <a:gd name="T119" fmla="*/ 3111818 h 3225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76488" h="3225800">
                  <a:moveTo>
                    <a:pt x="477415" y="2719387"/>
                  </a:moveTo>
                  <a:lnTo>
                    <a:pt x="1162156" y="2719387"/>
                  </a:lnTo>
                  <a:lnTo>
                    <a:pt x="1169130" y="2720024"/>
                  </a:lnTo>
                  <a:lnTo>
                    <a:pt x="1175787" y="2720978"/>
                  </a:lnTo>
                  <a:lnTo>
                    <a:pt x="1182444" y="2722570"/>
                  </a:lnTo>
                  <a:lnTo>
                    <a:pt x="1188468" y="2724797"/>
                  </a:lnTo>
                  <a:lnTo>
                    <a:pt x="1194491" y="2727980"/>
                  </a:lnTo>
                  <a:lnTo>
                    <a:pt x="1200514" y="2731162"/>
                  </a:lnTo>
                  <a:lnTo>
                    <a:pt x="1205269" y="2735299"/>
                  </a:lnTo>
                  <a:lnTo>
                    <a:pt x="1210342" y="2739436"/>
                  </a:lnTo>
                  <a:lnTo>
                    <a:pt x="1214463" y="2744528"/>
                  </a:lnTo>
                  <a:lnTo>
                    <a:pt x="1218584" y="2749938"/>
                  </a:lnTo>
                  <a:lnTo>
                    <a:pt x="1222071" y="2755348"/>
                  </a:lnTo>
                  <a:lnTo>
                    <a:pt x="1224924" y="2761395"/>
                  </a:lnTo>
                  <a:lnTo>
                    <a:pt x="1227143" y="2767442"/>
                  </a:lnTo>
                  <a:lnTo>
                    <a:pt x="1228728" y="2774125"/>
                  </a:lnTo>
                  <a:lnTo>
                    <a:pt x="1229679" y="2780808"/>
                  </a:lnTo>
                  <a:lnTo>
                    <a:pt x="1230313" y="2787809"/>
                  </a:lnTo>
                  <a:lnTo>
                    <a:pt x="1229679" y="2794810"/>
                  </a:lnTo>
                  <a:lnTo>
                    <a:pt x="1228728" y="2801493"/>
                  </a:lnTo>
                  <a:lnTo>
                    <a:pt x="1227143" y="2808176"/>
                  </a:lnTo>
                  <a:lnTo>
                    <a:pt x="1224924" y="2814223"/>
                  </a:lnTo>
                  <a:lnTo>
                    <a:pt x="1222071" y="2820269"/>
                  </a:lnTo>
                  <a:lnTo>
                    <a:pt x="1218584" y="2825679"/>
                  </a:lnTo>
                  <a:lnTo>
                    <a:pt x="1214463" y="2831090"/>
                  </a:lnTo>
                  <a:lnTo>
                    <a:pt x="1210342" y="2836181"/>
                  </a:lnTo>
                  <a:lnTo>
                    <a:pt x="1205269" y="2840318"/>
                  </a:lnTo>
                  <a:lnTo>
                    <a:pt x="1200514" y="2844137"/>
                  </a:lnTo>
                  <a:lnTo>
                    <a:pt x="1194491" y="2847638"/>
                  </a:lnTo>
                  <a:lnTo>
                    <a:pt x="1188468" y="2850820"/>
                  </a:lnTo>
                  <a:lnTo>
                    <a:pt x="1182444" y="2853048"/>
                  </a:lnTo>
                  <a:lnTo>
                    <a:pt x="1175787" y="2854639"/>
                  </a:lnTo>
                  <a:lnTo>
                    <a:pt x="1169130" y="2855594"/>
                  </a:lnTo>
                  <a:lnTo>
                    <a:pt x="1162156" y="2855912"/>
                  </a:lnTo>
                  <a:lnTo>
                    <a:pt x="477415" y="2855912"/>
                  </a:lnTo>
                  <a:lnTo>
                    <a:pt x="470441" y="2855594"/>
                  </a:lnTo>
                  <a:lnTo>
                    <a:pt x="464100" y="2854639"/>
                  </a:lnTo>
                  <a:lnTo>
                    <a:pt x="457126" y="2853048"/>
                  </a:lnTo>
                  <a:lnTo>
                    <a:pt x="451103" y="2850820"/>
                  </a:lnTo>
                  <a:lnTo>
                    <a:pt x="445397" y="2847638"/>
                  </a:lnTo>
                  <a:lnTo>
                    <a:pt x="439374" y="2844137"/>
                  </a:lnTo>
                  <a:lnTo>
                    <a:pt x="434302" y="2840318"/>
                  </a:lnTo>
                  <a:lnTo>
                    <a:pt x="429546" y="2836181"/>
                  </a:lnTo>
                  <a:lnTo>
                    <a:pt x="425108" y="2831090"/>
                  </a:lnTo>
                  <a:lnTo>
                    <a:pt x="421304" y="2825679"/>
                  </a:lnTo>
                  <a:lnTo>
                    <a:pt x="417817" y="2820269"/>
                  </a:lnTo>
                  <a:lnTo>
                    <a:pt x="414964" y="2814223"/>
                  </a:lnTo>
                  <a:lnTo>
                    <a:pt x="412745" y="2808176"/>
                  </a:lnTo>
                  <a:lnTo>
                    <a:pt x="410843" y="2801493"/>
                  </a:lnTo>
                  <a:lnTo>
                    <a:pt x="409575" y="2794810"/>
                  </a:lnTo>
                  <a:lnTo>
                    <a:pt x="409575" y="2787809"/>
                  </a:lnTo>
                  <a:lnTo>
                    <a:pt x="409575" y="2780808"/>
                  </a:lnTo>
                  <a:lnTo>
                    <a:pt x="410843" y="2774125"/>
                  </a:lnTo>
                  <a:lnTo>
                    <a:pt x="412745" y="2767442"/>
                  </a:lnTo>
                  <a:lnTo>
                    <a:pt x="414964" y="2761395"/>
                  </a:lnTo>
                  <a:lnTo>
                    <a:pt x="417817" y="2755348"/>
                  </a:lnTo>
                  <a:lnTo>
                    <a:pt x="421304" y="2749938"/>
                  </a:lnTo>
                  <a:lnTo>
                    <a:pt x="425108" y="2744528"/>
                  </a:lnTo>
                  <a:lnTo>
                    <a:pt x="429546" y="2739436"/>
                  </a:lnTo>
                  <a:lnTo>
                    <a:pt x="434302" y="2735299"/>
                  </a:lnTo>
                  <a:lnTo>
                    <a:pt x="439374" y="2731162"/>
                  </a:lnTo>
                  <a:lnTo>
                    <a:pt x="445397" y="2727980"/>
                  </a:lnTo>
                  <a:lnTo>
                    <a:pt x="451103" y="2724797"/>
                  </a:lnTo>
                  <a:lnTo>
                    <a:pt x="457126" y="2722570"/>
                  </a:lnTo>
                  <a:lnTo>
                    <a:pt x="464100" y="2720978"/>
                  </a:lnTo>
                  <a:lnTo>
                    <a:pt x="470441" y="2720024"/>
                  </a:lnTo>
                  <a:lnTo>
                    <a:pt x="477415" y="2719387"/>
                  </a:lnTo>
                  <a:close/>
                  <a:moveTo>
                    <a:pt x="477479" y="2276475"/>
                  </a:moveTo>
                  <a:lnTo>
                    <a:pt x="1940284" y="2276475"/>
                  </a:lnTo>
                  <a:lnTo>
                    <a:pt x="1946947" y="2276790"/>
                  </a:lnTo>
                  <a:lnTo>
                    <a:pt x="1953928" y="2277733"/>
                  </a:lnTo>
                  <a:lnTo>
                    <a:pt x="1960274" y="2279621"/>
                  </a:lnTo>
                  <a:lnTo>
                    <a:pt x="1966620" y="2281822"/>
                  </a:lnTo>
                  <a:lnTo>
                    <a:pt x="1972649" y="2284339"/>
                  </a:lnTo>
                  <a:lnTo>
                    <a:pt x="1978044" y="2287799"/>
                  </a:lnTo>
                  <a:lnTo>
                    <a:pt x="1983438" y="2291573"/>
                  </a:lnTo>
                  <a:lnTo>
                    <a:pt x="1988197" y="2296291"/>
                  </a:lnTo>
                  <a:lnTo>
                    <a:pt x="1992640" y="2300695"/>
                  </a:lnTo>
                  <a:lnTo>
                    <a:pt x="1996448" y="2306042"/>
                  </a:lnTo>
                  <a:lnTo>
                    <a:pt x="1999621" y="2311704"/>
                  </a:lnTo>
                  <a:lnTo>
                    <a:pt x="2002794" y="2317366"/>
                  </a:lnTo>
                  <a:lnTo>
                    <a:pt x="2005015" y="2323971"/>
                  </a:lnTo>
                  <a:lnTo>
                    <a:pt x="2006602" y="2330262"/>
                  </a:lnTo>
                  <a:lnTo>
                    <a:pt x="2007871" y="2336867"/>
                  </a:lnTo>
                  <a:lnTo>
                    <a:pt x="2008188" y="2343787"/>
                  </a:lnTo>
                  <a:lnTo>
                    <a:pt x="2007871" y="2350707"/>
                  </a:lnTo>
                  <a:lnTo>
                    <a:pt x="2006602" y="2357312"/>
                  </a:lnTo>
                  <a:lnTo>
                    <a:pt x="2005015" y="2363603"/>
                  </a:lnTo>
                  <a:lnTo>
                    <a:pt x="2002794" y="2370208"/>
                  </a:lnTo>
                  <a:lnTo>
                    <a:pt x="1999621" y="2375870"/>
                  </a:lnTo>
                  <a:lnTo>
                    <a:pt x="1996448" y="2381532"/>
                  </a:lnTo>
                  <a:lnTo>
                    <a:pt x="1992640" y="2386879"/>
                  </a:lnTo>
                  <a:lnTo>
                    <a:pt x="1988197" y="2391283"/>
                  </a:lnTo>
                  <a:lnTo>
                    <a:pt x="1983438" y="2395686"/>
                  </a:lnTo>
                  <a:lnTo>
                    <a:pt x="1978044" y="2399775"/>
                  </a:lnTo>
                  <a:lnTo>
                    <a:pt x="1972649" y="2402921"/>
                  </a:lnTo>
                  <a:lnTo>
                    <a:pt x="1966620" y="2406066"/>
                  </a:lnTo>
                  <a:lnTo>
                    <a:pt x="1960274" y="2408268"/>
                  </a:lnTo>
                  <a:lnTo>
                    <a:pt x="1953928" y="2409841"/>
                  </a:lnTo>
                  <a:lnTo>
                    <a:pt x="1946947" y="2411099"/>
                  </a:lnTo>
                  <a:lnTo>
                    <a:pt x="1940284" y="2411413"/>
                  </a:lnTo>
                  <a:lnTo>
                    <a:pt x="477479" y="2411413"/>
                  </a:lnTo>
                  <a:lnTo>
                    <a:pt x="470498" y="2411099"/>
                  </a:lnTo>
                  <a:lnTo>
                    <a:pt x="464152" y="2409841"/>
                  </a:lnTo>
                  <a:lnTo>
                    <a:pt x="457171" y="2408268"/>
                  </a:lnTo>
                  <a:lnTo>
                    <a:pt x="451142" y="2406066"/>
                  </a:lnTo>
                  <a:lnTo>
                    <a:pt x="445431" y="2402921"/>
                  </a:lnTo>
                  <a:lnTo>
                    <a:pt x="439402" y="2399775"/>
                  </a:lnTo>
                  <a:lnTo>
                    <a:pt x="434325" y="2395686"/>
                  </a:lnTo>
                  <a:lnTo>
                    <a:pt x="429565" y="2391283"/>
                  </a:lnTo>
                  <a:lnTo>
                    <a:pt x="425123" y="2386879"/>
                  </a:lnTo>
                  <a:lnTo>
                    <a:pt x="421315" y="2381532"/>
                  </a:lnTo>
                  <a:lnTo>
                    <a:pt x="417825" y="2375870"/>
                  </a:lnTo>
                  <a:lnTo>
                    <a:pt x="414969" y="2370208"/>
                  </a:lnTo>
                  <a:lnTo>
                    <a:pt x="412748" y="2363603"/>
                  </a:lnTo>
                  <a:lnTo>
                    <a:pt x="410844" y="2357312"/>
                  </a:lnTo>
                  <a:lnTo>
                    <a:pt x="409575" y="2350707"/>
                  </a:lnTo>
                  <a:lnTo>
                    <a:pt x="409575" y="2343787"/>
                  </a:lnTo>
                  <a:lnTo>
                    <a:pt x="409575" y="2336867"/>
                  </a:lnTo>
                  <a:lnTo>
                    <a:pt x="410844" y="2330262"/>
                  </a:lnTo>
                  <a:lnTo>
                    <a:pt x="412748" y="2323971"/>
                  </a:lnTo>
                  <a:lnTo>
                    <a:pt x="414969" y="2317366"/>
                  </a:lnTo>
                  <a:lnTo>
                    <a:pt x="417825" y="2311704"/>
                  </a:lnTo>
                  <a:lnTo>
                    <a:pt x="421315" y="2306042"/>
                  </a:lnTo>
                  <a:lnTo>
                    <a:pt x="425123" y="2300695"/>
                  </a:lnTo>
                  <a:lnTo>
                    <a:pt x="429565" y="2296291"/>
                  </a:lnTo>
                  <a:lnTo>
                    <a:pt x="434325" y="2291573"/>
                  </a:lnTo>
                  <a:lnTo>
                    <a:pt x="439402" y="2287799"/>
                  </a:lnTo>
                  <a:lnTo>
                    <a:pt x="445431" y="2284339"/>
                  </a:lnTo>
                  <a:lnTo>
                    <a:pt x="451142" y="2281822"/>
                  </a:lnTo>
                  <a:lnTo>
                    <a:pt x="457171" y="2279621"/>
                  </a:lnTo>
                  <a:lnTo>
                    <a:pt x="464152" y="2277733"/>
                  </a:lnTo>
                  <a:lnTo>
                    <a:pt x="470498" y="2276790"/>
                  </a:lnTo>
                  <a:lnTo>
                    <a:pt x="477479" y="2276475"/>
                  </a:lnTo>
                  <a:close/>
                  <a:moveTo>
                    <a:pt x="477479" y="1976437"/>
                  </a:moveTo>
                  <a:lnTo>
                    <a:pt x="1940284" y="1976437"/>
                  </a:lnTo>
                  <a:lnTo>
                    <a:pt x="1946947" y="1977068"/>
                  </a:lnTo>
                  <a:lnTo>
                    <a:pt x="1953928" y="1977698"/>
                  </a:lnTo>
                  <a:lnTo>
                    <a:pt x="1960274" y="1979590"/>
                  </a:lnTo>
                  <a:lnTo>
                    <a:pt x="1966620" y="1981797"/>
                  </a:lnTo>
                  <a:lnTo>
                    <a:pt x="1972649" y="1984634"/>
                  </a:lnTo>
                  <a:lnTo>
                    <a:pt x="1978044" y="1988102"/>
                  </a:lnTo>
                  <a:lnTo>
                    <a:pt x="1983438" y="1991886"/>
                  </a:lnTo>
                  <a:lnTo>
                    <a:pt x="1988197" y="1996300"/>
                  </a:lnTo>
                  <a:lnTo>
                    <a:pt x="1992640" y="2001029"/>
                  </a:lnTo>
                  <a:lnTo>
                    <a:pt x="1996448" y="2006073"/>
                  </a:lnTo>
                  <a:lnTo>
                    <a:pt x="1999621" y="2011748"/>
                  </a:lnTo>
                  <a:lnTo>
                    <a:pt x="2002794" y="2017738"/>
                  </a:lnTo>
                  <a:lnTo>
                    <a:pt x="2005015" y="2024044"/>
                  </a:lnTo>
                  <a:lnTo>
                    <a:pt x="2006602" y="2030665"/>
                  </a:lnTo>
                  <a:lnTo>
                    <a:pt x="2007871" y="2036970"/>
                  </a:lnTo>
                  <a:lnTo>
                    <a:pt x="2008188" y="2043906"/>
                  </a:lnTo>
                  <a:lnTo>
                    <a:pt x="2007871" y="2051158"/>
                  </a:lnTo>
                  <a:lnTo>
                    <a:pt x="2006602" y="2057463"/>
                  </a:lnTo>
                  <a:lnTo>
                    <a:pt x="2005015" y="2064084"/>
                  </a:lnTo>
                  <a:lnTo>
                    <a:pt x="2002794" y="2070389"/>
                  </a:lnTo>
                  <a:lnTo>
                    <a:pt x="1999621" y="2076064"/>
                  </a:lnTo>
                  <a:lnTo>
                    <a:pt x="1996448" y="2081739"/>
                  </a:lnTo>
                  <a:lnTo>
                    <a:pt x="1992640" y="2087099"/>
                  </a:lnTo>
                  <a:lnTo>
                    <a:pt x="1988197" y="2091513"/>
                  </a:lnTo>
                  <a:lnTo>
                    <a:pt x="1983438" y="2096242"/>
                  </a:lnTo>
                  <a:lnTo>
                    <a:pt x="1978044" y="2100025"/>
                  </a:lnTo>
                  <a:lnTo>
                    <a:pt x="1972649" y="2103493"/>
                  </a:lnTo>
                  <a:lnTo>
                    <a:pt x="1966620" y="2106016"/>
                  </a:lnTo>
                  <a:lnTo>
                    <a:pt x="1960274" y="2108538"/>
                  </a:lnTo>
                  <a:lnTo>
                    <a:pt x="1953928" y="2110429"/>
                  </a:lnTo>
                  <a:lnTo>
                    <a:pt x="1946947" y="2111060"/>
                  </a:lnTo>
                  <a:lnTo>
                    <a:pt x="1940284" y="2111375"/>
                  </a:lnTo>
                  <a:lnTo>
                    <a:pt x="477479" y="2111375"/>
                  </a:lnTo>
                  <a:lnTo>
                    <a:pt x="470498" y="2111060"/>
                  </a:lnTo>
                  <a:lnTo>
                    <a:pt x="464152" y="2110429"/>
                  </a:lnTo>
                  <a:lnTo>
                    <a:pt x="457171" y="2108538"/>
                  </a:lnTo>
                  <a:lnTo>
                    <a:pt x="451142" y="2106016"/>
                  </a:lnTo>
                  <a:lnTo>
                    <a:pt x="445431" y="2103493"/>
                  </a:lnTo>
                  <a:lnTo>
                    <a:pt x="439402" y="2100025"/>
                  </a:lnTo>
                  <a:lnTo>
                    <a:pt x="434325" y="2096242"/>
                  </a:lnTo>
                  <a:lnTo>
                    <a:pt x="429565" y="2091513"/>
                  </a:lnTo>
                  <a:lnTo>
                    <a:pt x="425123" y="2087099"/>
                  </a:lnTo>
                  <a:lnTo>
                    <a:pt x="421315" y="2081739"/>
                  </a:lnTo>
                  <a:lnTo>
                    <a:pt x="417825" y="2076064"/>
                  </a:lnTo>
                  <a:lnTo>
                    <a:pt x="414969" y="2070389"/>
                  </a:lnTo>
                  <a:lnTo>
                    <a:pt x="412748" y="2064084"/>
                  </a:lnTo>
                  <a:lnTo>
                    <a:pt x="410844" y="2057463"/>
                  </a:lnTo>
                  <a:lnTo>
                    <a:pt x="409575" y="2051158"/>
                  </a:lnTo>
                  <a:lnTo>
                    <a:pt x="409575" y="2043906"/>
                  </a:lnTo>
                  <a:lnTo>
                    <a:pt x="409575" y="2036970"/>
                  </a:lnTo>
                  <a:lnTo>
                    <a:pt x="410844" y="2030665"/>
                  </a:lnTo>
                  <a:lnTo>
                    <a:pt x="412748" y="2024044"/>
                  </a:lnTo>
                  <a:lnTo>
                    <a:pt x="414969" y="2017738"/>
                  </a:lnTo>
                  <a:lnTo>
                    <a:pt x="417825" y="2011748"/>
                  </a:lnTo>
                  <a:lnTo>
                    <a:pt x="421315" y="2006073"/>
                  </a:lnTo>
                  <a:lnTo>
                    <a:pt x="425123" y="2001029"/>
                  </a:lnTo>
                  <a:lnTo>
                    <a:pt x="429565" y="1996300"/>
                  </a:lnTo>
                  <a:lnTo>
                    <a:pt x="434325" y="1991886"/>
                  </a:lnTo>
                  <a:lnTo>
                    <a:pt x="439402" y="1988102"/>
                  </a:lnTo>
                  <a:lnTo>
                    <a:pt x="445431" y="1984634"/>
                  </a:lnTo>
                  <a:lnTo>
                    <a:pt x="451142" y="1981797"/>
                  </a:lnTo>
                  <a:lnTo>
                    <a:pt x="457171" y="1979590"/>
                  </a:lnTo>
                  <a:lnTo>
                    <a:pt x="464152" y="1977698"/>
                  </a:lnTo>
                  <a:lnTo>
                    <a:pt x="470498" y="1977068"/>
                  </a:lnTo>
                  <a:lnTo>
                    <a:pt x="477479" y="1976437"/>
                  </a:lnTo>
                  <a:close/>
                  <a:moveTo>
                    <a:pt x="477479" y="1676400"/>
                  </a:moveTo>
                  <a:lnTo>
                    <a:pt x="1940284" y="1676400"/>
                  </a:lnTo>
                  <a:lnTo>
                    <a:pt x="1946947" y="1676715"/>
                  </a:lnTo>
                  <a:lnTo>
                    <a:pt x="1953928" y="1677973"/>
                  </a:lnTo>
                  <a:lnTo>
                    <a:pt x="1960274" y="1679231"/>
                  </a:lnTo>
                  <a:lnTo>
                    <a:pt x="1966620" y="1681747"/>
                  </a:lnTo>
                  <a:lnTo>
                    <a:pt x="1972649" y="1684578"/>
                  </a:lnTo>
                  <a:lnTo>
                    <a:pt x="1978044" y="1688038"/>
                  </a:lnTo>
                  <a:lnTo>
                    <a:pt x="1983438" y="1691813"/>
                  </a:lnTo>
                  <a:lnTo>
                    <a:pt x="1988197" y="1695902"/>
                  </a:lnTo>
                  <a:lnTo>
                    <a:pt x="1992640" y="1700934"/>
                  </a:lnTo>
                  <a:lnTo>
                    <a:pt x="1996448" y="1706282"/>
                  </a:lnTo>
                  <a:lnTo>
                    <a:pt x="1999621" y="1711629"/>
                  </a:lnTo>
                  <a:lnTo>
                    <a:pt x="2002794" y="1717605"/>
                  </a:lnTo>
                  <a:lnTo>
                    <a:pt x="2005015" y="1723581"/>
                  </a:lnTo>
                  <a:lnTo>
                    <a:pt x="2006602" y="1730187"/>
                  </a:lnTo>
                  <a:lnTo>
                    <a:pt x="2007871" y="1736792"/>
                  </a:lnTo>
                  <a:lnTo>
                    <a:pt x="2008188" y="1743712"/>
                  </a:lnTo>
                  <a:lnTo>
                    <a:pt x="2007871" y="1750632"/>
                  </a:lnTo>
                  <a:lnTo>
                    <a:pt x="2006602" y="1757552"/>
                  </a:lnTo>
                  <a:lnTo>
                    <a:pt x="2005015" y="1763843"/>
                  </a:lnTo>
                  <a:lnTo>
                    <a:pt x="2002794" y="1769819"/>
                  </a:lnTo>
                  <a:lnTo>
                    <a:pt x="1999621" y="1776110"/>
                  </a:lnTo>
                  <a:lnTo>
                    <a:pt x="1996448" y="1781771"/>
                  </a:lnTo>
                  <a:lnTo>
                    <a:pt x="1992640" y="1786490"/>
                  </a:lnTo>
                  <a:lnTo>
                    <a:pt x="1988197" y="1791522"/>
                  </a:lnTo>
                  <a:lnTo>
                    <a:pt x="1983438" y="1795611"/>
                  </a:lnTo>
                  <a:lnTo>
                    <a:pt x="1978044" y="1799700"/>
                  </a:lnTo>
                  <a:lnTo>
                    <a:pt x="1972649" y="1803160"/>
                  </a:lnTo>
                  <a:lnTo>
                    <a:pt x="1966620" y="1805991"/>
                  </a:lnTo>
                  <a:lnTo>
                    <a:pt x="1960274" y="1808193"/>
                  </a:lnTo>
                  <a:lnTo>
                    <a:pt x="1953928" y="1809766"/>
                  </a:lnTo>
                  <a:lnTo>
                    <a:pt x="1946947" y="1810709"/>
                  </a:lnTo>
                  <a:lnTo>
                    <a:pt x="1940284" y="1811338"/>
                  </a:lnTo>
                  <a:lnTo>
                    <a:pt x="477479" y="1811338"/>
                  </a:lnTo>
                  <a:lnTo>
                    <a:pt x="470498" y="1810709"/>
                  </a:lnTo>
                  <a:lnTo>
                    <a:pt x="464152" y="1809766"/>
                  </a:lnTo>
                  <a:lnTo>
                    <a:pt x="457171" y="1808193"/>
                  </a:lnTo>
                  <a:lnTo>
                    <a:pt x="451142" y="1805991"/>
                  </a:lnTo>
                  <a:lnTo>
                    <a:pt x="445431" y="1803160"/>
                  </a:lnTo>
                  <a:lnTo>
                    <a:pt x="439402" y="1799700"/>
                  </a:lnTo>
                  <a:lnTo>
                    <a:pt x="434325" y="1795611"/>
                  </a:lnTo>
                  <a:lnTo>
                    <a:pt x="429565" y="1791522"/>
                  </a:lnTo>
                  <a:lnTo>
                    <a:pt x="425123" y="1786490"/>
                  </a:lnTo>
                  <a:lnTo>
                    <a:pt x="421315" y="1781771"/>
                  </a:lnTo>
                  <a:lnTo>
                    <a:pt x="417825" y="1776110"/>
                  </a:lnTo>
                  <a:lnTo>
                    <a:pt x="414969" y="1769819"/>
                  </a:lnTo>
                  <a:lnTo>
                    <a:pt x="412748" y="1763843"/>
                  </a:lnTo>
                  <a:lnTo>
                    <a:pt x="410844" y="1757552"/>
                  </a:lnTo>
                  <a:lnTo>
                    <a:pt x="409575" y="1750632"/>
                  </a:lnTo>
                  <a:lnTo>
                    <a:pt x="409575" y="1743712"/>
                  </a:lnTo>
                  <a:lnTo>
                    <a:pt x="409575" y="1736792"/>
                  </a:lnTo>
                  <a:lnTo>
                    <a:pt x="410844" y="1730187"/>
                  </a:lnTo>
                  <a:lnTo>
                    <a:pt x="412748" y="1723581"/>
                  </a:lnTo>
                  <a:lnTo>
                    <a:pt x="414969" y="1717605"/>
                  </a:lnTo>
                  <a:lnTo>
                    <a:pt x="417825" y="1711629"/>
                  </a:lnTo>
                  <a:lnTo>
                    <a:pt x="421315" y="1706282"/>
                  </a:lnTo>
                  <a:lnTo>
                    <a:pt x="425123" y="1700934"/>
                  </a:lnTo>
                  <a:lnTo>
                    <a:pt x="429565" y="1695902"/>
                  </a:lnTo>
                  <a:lnTo>
                    <a:pt x="434325" y="1691813"/>
                  </a:lnTo>
                  <a:lnTo>
                    <a:pt x="439402" y="1688038"/>
                  </a:lnTo>
                  <a:lnTo>
                    <a:pt x="445431" y="1684578"/>
                  </a:lnTo>
                  <a:lnTo>
                    <a:pt x="451142" y="1681747"/>
                  </a:lnTo>
                  <a:lnTo>
                    <a:pt x="457171" y="1679231"/>
                  </a:lnTo>
                  <a:lnTo>
                    <a:pt x="464152" y="1677973"/>
                  </a:lnTo>
                  <a:lnTo>
                    <a:pt x="470498" y="1676715"/>
                  </a:lnTo>
                  <a:lnTo>
                    <a:pt x="477479" y="1676400"/>
                  </a:lnTo>
                  <a:close/>
                  <a:moveTo>
                    <a:pt x="477325" y="1376362"/>
                  </a:moveTo>
                  <a:lnTo>
                    <a:pt x="783466" y="1376362"/>
                  </a:lnTo>
                  <a:lnTo>
                    <a:pt x="790431" y="1376677"/>
                  </a:lnTo>
                  <a:lnTo>
                    <a:pt x="796763" y="1377935"/>
                  </a:lnTo>
                  <a:lnTo>
                    <a:pt x="803411" y="1379508"/>
                  </a:lnTo>
                  <a:lnTo>
                    <a:pt x="809743" y="1381709"/>
                  </a:lnTo>
                  <a:lnTo>
                    <a:pt x="815442" y="1384226"/>
                  </a:lnTo>
                  <a:lnTo>
                    <a:pt x="821457" y="1387686"/>
                  </a:lnTo>
                  <a:lnTo>
                    <a:pt x="826522" y="1392089"/>
                  </a:lnTo>
                  <a:lnTo>
                    <a:pt x="831271" y="1396178"/>
                  </a:lnTo>
                  <a:lnTo>
                    <a:pt x="835703" y="1401211"/>
                  </a:lnTo>
                  <a:lnTo>
                    <a:pt x="839503" y="1405929"/>
                  </a:lnTo>
                  <a:lnTo>
                    <a:pt x="842985" y="1411591"/>
                  </a:lnTo>
                  <a:lnTo>
                    <a:pt x="845834" y="1417882"/>
                  </a:lnTo>
                  <a:lnTo>
                    <a:pt x="848050" y="1423858"/>
                  </a:lnTo>
                  <a:lnTo>
                    <a:pt x="849950" y="1430149"/>
                  </a:lnTo>
                  <a:lnTo>
                    <a:pt x="850583" y="1437069"/>
                  </a:lnTo>
                  <a:lnTo>
                    <a:pt x="850900" y="1443989"/>
                  </a:lnTo>
                  <a:lnTo>
                    <a:pt x="850583" y="1450594"/>
                  </a:lnTo>
                  <a:lnTo>
                    <a:pt x="849950" y="1457514"/>
                  </a:lnTo>
                  <a:lnTo>
                    <a:pt x="848050" y="1463805"/>
                  </a:lnTo>
                  <a:lnTo>
                    <a:pt x="845834" y="1470095"/>
                  </a:lnTo>
                  <a:lnTo>
                    <a:pt x="842985" y="1476072"/>
                  </a:lnTo>
                  <a:lnTo>
                    <a:pt x="839503" y="1481419"/>
                  </a:lnTo>
                  <a:lnTo>
                    <a:pt x="835703" y="1486766"/>
                  </a:lnTo>
                  <a:lnTo>
                    <a:pt x="831271" y="1491484"/>
                  </a:lnTo>
                  <a:lnTo>
                    <a:pt x="826522" y="1495888"/>
                  </a:lnTo>
                  <a:lnTo>
                    <a:pt x="821457" y="1499662"/>
                  </a:lnTo>
                  <a:lnTo>
                    <a:pt x="815442" y="1503122"/>
                  </a:lnTo>
                  <a:lnTo>
                    <a:pt x="809743" y="1505953"/>
                  </a:lnTo>
                  <a:lnTo>
                    <a:pt x="803411" y="1508155"/>
                  </a:lnTo>
                  <a:lnTo>
                    <a:pt x="796763" y="1509728"/>
                  </a:lnTo>
                  <a:lnTo>
                    <a:pt x="790431" y="1510986"/>
                  </a:lnTo>
                  <a:lnTo>
                    <a:pt x="783466" y="1511300"/>
                  </a:lnTo>
                  <a:lnTo>
                    <a:pt x="477325" y="1511300"/>
                  </a:lnTo>
                  <a:lnTo>
                    <a:pt x="470360" y="1510986"/>
                  </a:lnTo>
                  <a:lnTo>
                    <a:pt x="464028" y="1509728"/>
                  </a:lnTo>
                  <a:lnTo>
                    <a:pt x="457063" y="1508155"/>
                  </a:lnTo>
                  <a:lnTo>
                    <a:pt x="451048" y="1505953"/>
                  </a:lnTo>
                  <a:lnTo>
                    <a:pt x="445349" y="1503122"/>
                  </a:lnTo>
                  <a:lnTo>
                    <a:pt x="439334" y="1499662"/>
                  </a:lnTo>
                  <a:lnTo>
                    <a:pt x="434269" y="1495888"/>
                  </a:lnTo>
                  <a:lnTo>
                    <a:pt x="429520" y="1491484"/>
                  </a:lnTo>
                  <a:lnTo>
                    <a:pt x="425088" y="1486766"/>
                  </a:lnTo>
                  <a:lnTo>
                    <a:pt x="421289" y="1481419"/>
                  </a:lnTo>
                  <a:lnTo>
                    <a:pt x="417806" y="1476072"/>
                  </a:lnTo>
                  <a:lnTo>
                    <a:pt x="414957" y="1470095"/>
                  </a:lnTo>
                  <a:lnTo>
                    <a:pt x="412741" y="1463805"/>
                  </a:lnTo>
                  <a:lnTo>
                    <a:pt x="410841" y="1457514"/>
                  </a:lnTo>
                  <a:lnTo>
                    <a:pt x="409575" y="1450594"/>
                  </a:lnTo>
                  <a:lnTo>
                    <a:pt x="409575" y="1443989"/>
                  </a:lnTo>
                  <a:lnTo>
                    <a:pt x="409575" y="1437069"/>
                  </a:lnTo>
                  <a:lnTo>
                    <a:pt x="410841" y="1430149"/>
                  </a:lnTo>
                  <a:lnTo>
                    <a:pt x="412741" y="1423858"/>
                  </a:lnTo>
                  <a:lnTo>
                    <a:pt x="414957" y="1417882"/>
                  </a:lnTo>
                  <a:lnTo>
                    <a:pt x="417806" y="1411591"/>
                  </a:lnTo>
                  <a:lnTo>
                    <a:pt x="421289" y="1405929"/>
                  </a:lnTo>
                  <a:lnTo>
                    <a:pt x="425088" y="1401211"/>
                  </a:lnTo>
                  <a:lnTo>
                    <a:pt x="429520" y="1396178"/>
                  </a:lnTo>
                  <a:lnTo>
                    <a:pt x="434269" y="1392089"/>
                  </a:lnTo>
                  <a:lnTo>
                    <a:pt x="439334" y="1387686"/>
                  </a:lnTo>
                  <a:lnTo>
                    <a:pt x="445349" y="1384226"/>
                  </a:lnTo>
                  <a:lnTo>
                    <a:pt x="451048" y="1381709"/>
                  </a:lnTo>
                  <a:lnTo>
                    <a:pt x="457063" y="1379508"/>
                  </a:lnTo>
                  <a:lnTo>
                    <a:pt x="464028" y="1377935"/>
                  </a:lnTo>
                  <a:lnTo>
                    <a:pt x="470360" y="1376677"/>
                  </a:lnTo>
                  <a:lnTo>
                    <a:pt x="477325" y="1376362"/>
                  </a:lnTo>
                  <a:close/>
                  <a:moveTo>
                    <a:pt x="1305682" y="909637"/>
                  </a:moveTo>
                  <a:lnTo>
                    <a:pt x="1307590" y="922668"/>
                  </a:lnTo>
                  <a:lnTo>
                    <a:pt x="1310451" y="941103"/>
                  </a:lnTo>
                  <a:lnTo>
                    <a:pt x="1314901" y="964305"/>
                  </a:lnTo>
                  <a:lnTo>
                    <a:pt x="1319987" y="991956"/>
                  </a:lnTo>
                  <a:lnTo>
                    <a:pt x="1333021" y="1054252"/>
                  </a:lnTo>
                  <a:lnTo>
                    <a:pt x="1347644" y="1121315"/>
                  </a:lnTo>
                  <a:lnTo>
                    <a:pt x="1374665" y="1241138"/>
                  </a:lnTo>
                  <a:lnTo>
                    <a:pt x="1386427" y="1293898"/>
                  </a:lnTo>
                  <a:lnTo>
                    <a:pt x="1430933" y="1032957"/>
                  </a:lnTo>
                  <a:lnTo>
                    <a:pt x="1404865" y="971297"/>
                  </a:lnTo>
                  <a:lnTo>
                    <a:pt x="1447781" y="930614"/>
                  </a:lnTo>
                  <a:lnTo>
                    <a:pt x="1461133" y="930614"/>
                  </a:lnTo>
                  <a:lnTo>
                    <a:pt x="1463994" y="930614"/>
                  </a:lnTo>
                  <a:lnTo>
                    <a:pt x="1477663" y="930614"/>
                  </a:lnTo>
                  <a:lnTo>
                    <a:pt x="1520897" y="971297"/>
                  </a:lnTo>
                  <a:lnTo>
                    <a:pt x="1506909" y="1001809"/>
                  </a:lnTo>
                  <a:lnTo>
                    <a:pt x="1498326" y="1023422"/>
                  </a:lnTo>
                  <a:lnTo>
                    <a:pt x="1495147" y="1030096"/>
                  </a:lnTo>
                  <a:lnTo>
                    <a:pt x="1494512" y="1032957"/>
                  </a:lnTo>
                  <a:lnTo>
                    <a:pt x="1496419" y="1044399"/>
                  </a:lnTo>
                  <a:lnTo>
                    <a:pt x="1501823" y="1073957"/>
                  </a:lnTo>
                  <a:lnTo>
                    <a:pt x="1517082" y="1163904"/>
                  </a:lnTo>
                  <a:lnTo>
                    <a:pt x="1538699" y="1293898"/>
                  </a:lnTo>
                  <a:lnTo>
                    <a:pt x="1551097" y="1241138"/>
                  </a:lnTo>
                  <a:lnTo>
                    <a:pt x="1577482" y="1121315"/>
                  </a:lnTo>
                  <a:lnTo>
                    <a:pt x="1592105" y="1054252"/>
                  </a:lnTo>
                  <a:lnTo>
                    <a:pt x="1605139" y="991956"/>
                  </a:lnTo>
                  <a:lnTo>
                    <a:pt x="1610543" y="964305"/>
                  </a:lnTo>
                  <a:lnTo>
                    <a:pt x="1614676" y="941103"/>
                  </a:lnTo>
                  <a:lnTo>
                    <a:pt x="1618172" y="922668"/>
                  </a:lnTo>
                  <a:lnTo>
                    <a:pt x="1619762" y="909637"/>
                  </a:lnTo>
                  <a:lnTo>
                    <a:pt x="1622623" y="910273"/>
                  </a:lnTo>
                  <a:lnTo>
                    <a:pt x="1627074" y="911544"/>
                  </a:lnTo>
                  <a:lnTo>
                    <a:pt x="1650280" y="918854"/>
                  </a:lnTo>
                  <a:lnTo>
                    <a:pt x="1679844" y="928389"/>
                  </a:lnTo>
                  <a:lnTo>
                    <a:pt x="1713859" y="939831"/>
                  </a:lnTo>
                  <a:lnTo>
                    <a:pt x="1750099" y="952545"/>
                  </a:lnTo>
                  <a:lnTo>
                    <a:pt x="1787928" y="966212"/>
                  </a:lnTo>
                  <a:lnTo>
                    <a:pt x="1806048" y="973522"/>
                  </a:lnTo>
                  <a:lnTo>
                    <a:pt x="1824168" y="980832"/>
                  </a:lnTo>
                  <a:lnTo>
                    <a:pt x="1841334" y="988142"/>
                  </a:lnTo>
                  <a:lnTo>
                    <a:pt x="1857547" y="995452"/>
                  </a:lnTo>
                  <a:lnTo>
                    <a:pt x="1872806" y="1002763"/>
                  </a:lnTo>
                  <a:lnTo>
                    <a:pt x="1886475" y="1009755"/>
                  </a:lnTo>
                  <a:lnTo>
                    <a:pt x="1896966" y="1020561"/>
                  </a:lnTo>
                  <a:lnTo>
                    <a:pt x="1902688" y="1027236"/>
                  </a:lnTo>
                  <a:lnTo>
                    <a:pt x="1908728" y="1034546"/>
                  </a:lnTo>
                  <a:lnTo>
                    <a:pt x="1915086" y="1042810"/>
                  </a:lnTo>
                  <a:lnTo>
                    <a:pt x="1921126" y="1052027"/>
                  </a:lnTo>
                  <a:lnTo>
                    <a:pt x="1927484" y="1062833"/>
                  </a:lnTo>
                  <a:lnTo>
                    <a:pt x="1933842" y="1074593"/>
                  </a:lnTo>
                  <a:lnTo>
                    <a:pt x="1939882" y="1088260"/>
                  </a:lnTo>
                  <a:lnTo>
                    <a:pt x="1945604" y="1103198"/>
                  </a:lnTo>
                  <a:lnTo>
                    <a:pt x="1948147" y="1111780"/>
                  </a:lnTo>
                  <a:lnTo>
                    <a:pt x="1951008" y="1120679"/>
                  </a:lnTo>
                  <a:lnTo>
                    <a:pt x="1953551" y="1129896"/>
                  </a:lnTo>
                  <a:lnTo>
                    <a:pt x="1956412" y="1139431"/>
                  </a:lnTo>
                  <a:lnTo>
                    <a:pt x="1958637" y="1149602"/>
                  </a:lnTo>
                  <a:lnTo>
                    <a:pt x="1960863" y="1160408"/>
                  </a:lnTo>
                  <a:lnTo>
                    <a:pt x="1963088" y="1171532"/>
                  </a:lnTo>
                  <a:lnTo>
                    <a:pt x="1964995" y="1183292"/>
                  </a:lnTo>
                  <a:lnTo>
                    <a:pt x="1966903" y="1195688"/>
                  </a:lnTo>
                  <a:lnTo>
                    <a:pt x="1968492" y="1208719"/>
                  </a:lnTo>
                  <a:lnTo>
                    <a:pt x="1970082" y="1222386"/>
                  </a:lnTo>
                  <a:lnTo>
                    <a:pt x="1971353" y="1236688"/>
                  </a:lnTo>
                  <a:lnTo>
                    <a:pt x="1971989" y="1247177"/>
                  </a:lnTo>
                  <a:lnTo>
                    <a:pt x="1972307" y="1266883"/>
                  </a:lnTo>
                  <a:lnTo>
                    <a:pt x="1973260" y="1326953"/>
                  </a:lnTo>
                  <a:lnTo>
                    <a:pt x="1974850" y="1481738"/>
                  </a:lnTo>
                  <a:lnTo>
                    <a:pt x="1951644" y="1484281"/>
                  </a:lnTo>
                  <a:lnTo>
                    <a:pt x="1929073" y="1487459"/>
                  </a:lnTo>
                  <a:lnTo>
                    <a:pt x="1906503" y="1489684"/>
                  </a:lnTo>
                  <a:lnTo>
                    <a:pt x="1883614" y="1491909"/>
                  </a:lnTo>
                  <a:lnTo>
                    <a:pt x="1836884" y="1495723"/>
                  </a:lnTo>
                  <a:lnTo>
                    <a:pt x="1786974" y="1499537"/>
                  </a:lnTo>
                  <a:lnTo>
                    <a:pt x="1786339" y="1378760"/>
                  </a:lnTo>
                  <a:lnTo>
                    <a:pt x="1786339" y="1291991"/>
                  </a:lnTo>
                  <a:lnTo>
                    <a:pt x="1786021" y="1285953"/>
                  </a:lnTo>
                  <a:lnTo>
                    <a:pt x="1785385" y="1279914"/>
                  </a:lnTo>
                  <a:lnTo>
                    <a:pt x="1784431" y="1268472"/>
                  </a:lnTo>
                  <a:lnTo>
                    <a:pt x="1782524" y="1257665"/>
                  </a:lnTo>
                  <a:lnTo>
                    <a:pt x="1779663" y="1247813"/>
                  </a:lnTo>
                  <a:lnTo>
                    <a:pt x="1776166" y="1238595"/>
                  </a:lnTo>
                  <a:lnTo>
                    <a:pt x="1772351" y="1229696"/>
                  </a:lnTo>
                  <a:lnTo>
                    <a:pt x="1768536" y="1221115"/>
                  </a:lnTo>
                  <a:lnTo>
                    <a:pt x="1764404" y="1213486"/>
                  </a:lnTo>
                  <a:lnTo>
                    <a:pt x="1764404" y="1504622"/>
                  </a:lnTo>
                  <a:lnTo>
                    <a:pt x="1729118" y="1506847"/>
                  </a:lnTo>
                  <a:lnTo>
                    <a:pt x="1692878" y="1508754"/>
                  </a:lnTo>
                  <a:lnTo>
                    <a:pt x="1655366" y="1510343"/>
                  </a:lnTo>
                  <a:lnTo>
                    <a:pt x="1616583" y="1511933"/>
                  </a:lnTo>
                  <a:lnTo>
                    <a:pt x="1577800" y="1512886"/>
                  </a:lnTo>
                  <a:lnTo>
                    <a:pt x="1538699" y="1513840"/>
                  </a:lnTo>
                  <a:lnTo>
                    <a:pt x="1500552" y="1514157"/>
                  </a:lnTo>
                  <a:lnTo>
                    <a:pt x="1462722" y="1514475"/>
                  </a:lnTo>
                  <a:lnTo>
                    <a:pt x="1424575" y="1514157"/>
                  </a:lnTo>
                  <a:lnTo>
                    <a:pt x="1386110" y="1513840"/>
                  </a:lnTo>
                  <a:lnTo>
                    <a:pt x="1346691" y="1512886"/>
                  </a:lnTo>
                  <a:lnTo>
                    <a:pt x="1307590" y="1511933"/>
                  </a:lnTo>
                  <a:lnTo>
                    <a:pt x="1268489" y="1510343"/>
                  </a:lnTo>
                  <a:lnTo>
                    <a:pt x="1230659" y="1508754"/>
                  </a:lnTo>
                  <a:lnTo>
                    <a:pt x="1193783" y="1506847"/>
                  </a:lnTo>
                  <a:lnTo>
                    <a:pt x="1158815" y="1504622"/>
                  </a:lnTo>
                  <a:lnTo>
                    <a:pt x="1158815" y="1213486"/>
                  </a:lnTo>
                  <a:lnTo>
                    <a:pt x="1155000" y="1222068"/>
                  </a:lnTo>
                  <a:lnTo>
                    <a:pt x="1150867" y="1230967"/>
                  </a:lnTo>
                  <a:lnTo>
                    <a:pt x="1146735" y="1240185"/>
                  </a:lnTo>
                  <a:lnTo>
                    <a:pt x="1142284" y="1250037"/>
                  </a:lnTo>
                  <a:lnTo>
                    <a:pt x="1138469" y="1260208"/>
                  </a:lnTo>
                  <a:lnTo>
                    <a:pt x="1137198" y="1265611"/>
                  </a:lnTo>
                  <a:lnTo>
                    <a:pt x="1135608" y="1271014"/>
                  </a:lnTo>
                  <a:lnTo>
                    <a:pt x="1134337" y="1276735"/>
                  </a:lnTo>
                  <a:lnTo>
                    <a:pt x="1133701" y="1282774"/>
                  </a:lnTo>
                  <a:lnTo>
                    <a:pt x="1133065" y="1289131"/>
                  </a:lnTo>
                  <a:lnTo>
                    <a:pt x="1132747" y="1295170"/>
                  </a:lnTo>
                  <a:lnTo>
                    <a:pt x="1132429" y="1381303"/>
                  </a:lnTo>
                  <a:lnTo>
                    <a:pt x="1131794" y="1502715"/>
                  </a:lnTo>
                  <a:lnTo>
                    <a:pt x="1106680" y="1500808"/>
                  </a:lnTo>
                  <a:lnTo>
                    <a:pt x="1083156" y="1498584"/>
                  </a:lnTo>
                  <a:lnTo>
                    <a:pt x="1060585" y="1495723"/>
                  </a:lnTo>
                  <a:lnTo>
                    <a:pt x="1038651" y="1493180"/>
                  </a:lnTo>
                  <a:lnTo>
                    <a:pt x="995417" y="1487777"/>
                  </a:lnTo>
                  <a:lnTo>
                    <a:pt x="950912" y="1481738"/>
                  </a:lnTo>
                  <a:lnTo>
                    <a:pt x="952183" y="1326953"/>
                  </a:lnTo>
                  <a:lnTo>
                    <a:pt x="952819" y="1266883"/>
                  </a:lnTo>
                  <a:lnTo>
                    <a:pt x="953455" y="1247177"/>
                  </a:lnTo>
                  <a:lnTo>
                    <a:pt x="954091" y="1236688"/>
                  </a:lnTo>
                  <a:lnTo>
                    <a:pt x="955044" y="1222386"/>
                  </a:lnTo>
                  <a:lnTo>
                    <a:pt x="956634" y="1208719"/>
                  </a:lnTo>
                  <a:lnTo>
                    <a:pt x="958223" y="1195688"/>
                  </a:lnTo>
                  <a:lnTo>
                    <a:pt x="960131" y="1183292"/>
                  </a:lnTo>
                  <a:lnTo>
                    <a:pt x="962038" y="1171532"/>
                  </a:lnTo>
                  <a:lnTo>
                    <a:pt x="964263" y="1160408"/>
                  </a:lnTo>
                  <a:lnTo>
                    <a:pt x="966489" y="1149602"/>
                  </a:lnTo>
                  <a:lnTo>
                    <a:pt x="969032" y="1139431"/>
                  </a:lnTo>
                  <a:lnTo>
                    <a:pt x="971575" y="1129896"/>
                  </a:lnTo>
                  <a:lnTo>
                    <a:pt x="974118" y="1120679"/>
                  </a:lnTo>
                  <a:lnTo>
                    <a:pt x="976979" y="1111780"/>
                  </a:lnTo>
                  <a:lnTo>
                    <a:pt x="979522" y="1103198"/>
                  </a:lnTo>
                  <a:lnTo>
                    <a:pt x="985244" y="1088260"/>
                  </a:lnTo>
                  <a:lnTo>
                    <a:pt x="991602" y="1074593"/>
                  </a:lnTo>
                  <a:lnTo>
                    <a:pt x="997960" y="1062833"/>
                  </a:lnTo>
                  <a:lnTo>
                    <a:pt x="1004000" y="1052027"/>
                  </a:lnTo>
                  <a:lnTo>
                    <a:pt x="1010358" y="1042810"/>
                  </a:lnTo>
                  <a:lnTo>
                    <a:pt x="1016398" y="1034546"/>
                  </a:lnTo>
                  <a:lnTo>
                    <a:pt x="1022438" y="1027236"/>
                  </a:lnTo>
                  <a:lnTo>
                    <a:pt x="1028160" y="1020561"/>
                  </a:lnTo>
                  <a:lnTo>
                    <a:pt x="1038651" y="1009755"/>
                  </a:lnTo>
                  <a:lnTo>
                    <a:pt x="1052320" y="1002763"/>
                  </a:lnTo>
                  <a:lnTo>
                    <a:pt x="1067261" y="995452"/>
                  </a:lnTo>
                  <a:lnTo>
                    <a:pt x="1083792" y="988142"/>
                  </a:lnTo>
                  <a:lnTo>
                    <a:pt x="1100958" y="980832"/>
                  </a:lnTo>
                  <a:lnTo>
                    <a:pt x="1119078" y="973522"/>
                  </a:lnTo>
                  <a:lnTo>
                    <a:pt x="1137516" y="966212"/>
                  </a:lnTo>
                  <a:lnTo>
                    <a:pt x="1174709" y="952545"/>
                  </a:lnTo>
                  <a:lnTo>
                    <a:pt x="1211268" y="939831"/>
                  </a:lnTo>
                  <a:lnTo>
                    <a:pt x="1245282" y="928389"/>
                  </a:lnTo>
                  <a:lnTo>
                    <a:pt x="1274847" y="918854"/>
                  </a:lnTo>
                  <a:lnTo>
                    <a:pt x="1298371" y="911544"/>
                  </a:lnTo>
                  <a:lnTo>
                    <a:pt x="1302821" y="910273"/>
                  </a:lnTo>
                  <a:lnTo>
                    <a:pt x="1305682" y="909637"/>
                  </a:lnTo>
                  <a:close/>
                  <a:moveTo>
                    <a:pt x="1453656" y="261937"/>
                  </a:moveTo>
                  <a:lnTo>
                    <a:pt x="1465744" y="261937"/>
                  </a:lnTo>
                  <a:lnTo>
                    <a:pt x="1477831" y="261937"/>
                  </a:lnTo>
                  <a:lnTo>
                    <a:pt x="1489600" y="263208"/>
                  </a:lnTo>
                  <a:lnTo>
                    <a:pt x="1501052" y="264798"/>
                  </a:lnTo>
                  <a:lnTo>
                    <a:pt x="1512185" y="267022"/>
                  </a:lnTo>
                  <a:lnTo>
                    <a:pt x="1523318" y="269565"/>
                  </a:lnTo>
                  <a:lnTo>
                    <a:pt x="1534133" y="273061"/>
                  </a:lnTo>
                  <a:lnTo>
                    <a:pt x="1544311" y="276875"/>
                  </a:lnTo>
                  <a:lnTo>
                    <a:pt x="1554490" y="281643"/>
                  </a:lnTo>
                  <a:lnTo>
                    <a:pt x="1564033" y="286410"/>
                  </a:lnTo>
                  <a:lnTo>
                    <a:pt x="1573575" y="291813"/>
                  </a:lnTo>
                  <a:lnTo>
                    <a:pt x="1582800" y="298170"/>
                  </a:lnTo>
                  <a:lnTo>
                    <a:pt x="1591388" y="304526"/>
                  </a:lnTo>
                  <a:lnTo>
                    <a:pt x="1599977" y="311519"/>
                  </a:lnTo>
                  <a:lnTo>
                    <a:pt x="1607929" y="319147"/>
                  </a:lnTo>
                  <a:lnTo>
                    <a:pt x="1615563" y="326775"/>
                  </a:lnTo>
                  <a:lnTo>
                    <a:pt x="1623197" y="335038"/>
                  </a:lnTo>
                  <a:lnTo>
                    <a:pt x="1630195" y="343937"/>
                  </a:lnTo>
                  <a:lnTo>
                    <a:pt x="1637193" y="352837"/>
                  </a:lnTo>
                  <a:lnTo>
                    <a:pt x="1643237" y="362372"/>
                  </a:lnTo>
                  <a:lnTo>
                    <a:pt x="1649280" y="372224"/>
                  </a:lnTo>
                  <a:lnTo>
                    <a:pt x="1654688" y="382713"/>
                  </a:lnTo>
                  <a:lnTo>
                    <a:pt x="1660095" y="392883"/>
                  </a:lnTo>
                  <a:lnTo>
                    <a:pt x="1664867" y="404007"/>
                  </a:lnTo>
                  <a:lnTo>
                    <a:pt x="1669320" y="415131"/>
                  </a:lnTo>
                  <a:lnTo>
                    <a:pt x="1673137" y="426573"/>
                  </a:lnTo>
                  <a:lnTo>
                    <a:pt x="1676636" y="438333"/>
                  </a:lnTo>
                  <a:lnTo>
                    <a:pt x="1679817" y="450411"/>
                  </a:lnTo>
                  <a:lnTo>
                    <a:pt x="1682361" y="462806"/>
                  </a:lnTo>
                  <a:lnTo>
                    <a:pt x="1684588" y="474884"/>
                  </a:lnTo>
                  <a:lnTo>
                    <a:pt x="1686497" y="487915"/>
                  </a:lnTo>
                  <a:lnTo>
                    <a:pt x="1687769" y="500628"/>
                  </a:lnTo>
                  <a:lnTo>
                    <a:pt x="1688405" y="513659"/>
                  </a:lnTo>
                  <a:lnTo>
                    <a:pt x="1694767" y="516202"/>
                  </a:lnTo>
                  <a:lnTo>
                    <a:pt x="1700492" y="519698"/>
                  </a:lnTo>
                  <a:lnTo>
                    <a:pt x="1702719" y="521605"/>
                  </a:lnTo>
                  <a:lnTo>
                    <a:pt x="1705264" y="523512"/>
                  </a:lnTo>
                  <a:lnTo>
                    <a:pt x="1707808" y="525736"/>
                  </a:lnTo>
                  <a:lnTo>
                    <a:pt x="1709717" y="528279"/>
                  </a:lnTo>
                  <a:lnTo>
                    <a:pt x="1711625" y="531140"/>
                  </a:lnTo>
                  <a:lnTo>
                    <a:pt x="1713534" y="534000"/>
                  </a:lnTo>
                  <a:lnTo>
                    <a:pt x="1714806" y="536860"/>
                  </a:lnTo>
                  <a:lnTo>
                    <a:pt x="1716397" y="540357"/>
                  </a:lnTo>
                  <a:lnTo>
                    <a:pt x="1717669" y="543853"/>
                  </a:lnTo>
                  <a:lnTo>
                    <a:pt x="1718623" y="547667"/>
                  </a:lnTo>
                  <a:lnTo>
                    <a:pt x="1719578" y="551799"/>
                  </a:lnTo>
                  <a:lnTo>
                    <a:pt x="1719896" y="556248"/>
                  </a:lnTo>
                  <a:lnTo>
                    <a:pt x="1720850" y="562923"/>
                  </a:lnTo>
                  <a:lnTo>
                    <a:pt x="1720850" y="570233"/>
                  </a:lnTo>
                  <a:lnTo>
                    <a:pt x="1719896" y="577543"/>
                  </a:lnTo>
                  <a:lnTo>
                    <a:pt x="1719260" y="585171"/>
                  </a:lnTo>
                  <a:lnTo>
                    <a:pt x="1717669" y="592481"/>
                  </a:lnTo>
                  <a:lnTo>
                    <a:pt x="1715442" y="599791"/>
                  </a:lnTo>
                  <a:lnTo>
                    <a:pt x="1712898" y="607101"/>
                  </a:lnTo>
                  <a:lnTo>
                    <a:pt x="1710035" y="614411"/>
                  </a:lnTo>
                  <a:lnTo>
                    <a:pt x="1706854" y="620768"/>
                  </a:lnTo>
                  <a:lnTo>
                    <a:pt x="1703037" y="627442"/>
                  </a:lnTo>
                  <a:lnTo>
                    <a:pt x="1699220" y="633481"/>
                  </a:lnTo>
                  <a:lnTo>
                    <a:pt x="1694767" y="639202"/>
                  </a:lnTo>
                  <a:lnTo>
                    <a:pt x="1689996" y="644287"/>
                  </a:lnTo>
                  <a:lnTo>
                    <a:pt x="1684588" y="648419"/>
                  </a:lnTo>
                  <a:lnTo>
                    <a:pt x="1679181" y="652233"/>
                  </a:lnTo>
                  <a:lnTo>
                    <a:pt x="1673455" y="655411"/>
                  </a:lnTo>
                  <a:lnTo>
                    <a:pt x="1670910" y="665900"/>
                  </a:lnTo>
                  <a:lnTo>
                    <a:pt x="1667729" y="676388"/>
                  </a:lnTo>
                  <a:lnTo>
                    <a:pt x="1664867" y="687194"/>
                  </a:lnTo>
                  <a:lnTo>
                    <a:pt x="1661050" y="697365"/>
                  </a:lnTo>
                  <a:lnTo>
                    <a:pt x="1657551" y="707853"/>
                  </a:lnTo>
                  <a:lnTo>
                    <a:pt x="1653097" y="717706"/>
                  </a:lnTo>
                  <a:lnTo>
                    <a:pt x="1648962" y="727559"/>
                  </a:lnTo>
                  <a:lnTo>
                    <a:pt x="1644827" y="737094"/>
                  </a:lnTo>
                  <a:lnTo>
                    <a:pt x="1640056" y="746947"/>
                  </a:lnTo>
                  <a:lnTo>
                    <a:pt x="1635284" y="756481"/>
                  </a:lnTo>
                  <a:lnTo>
                    <a:pt x="1629877" y="765699"/>
                  </a:lnTo>
                  <a:lnTo>
                    <a:pt x="1624469" y="774280"/>
                  </a:lnTo>
                  <a:lnTo>
                    <a:pt x="1618744" y="782861"/>
                  </a:lnTo>
                  <a:lnTo>
                    <a:pt x="1613018" y="791125"/>
                  </a:lnTo>
                  <a:lnTo>
                    <a:pt x="1606975" y="799389"/>
                  </a:lnTo>
                  <a:lnTo>
                    <a:pt x="1600613" y="807016"/>
                  </a:lnTo>
                  <a:lnTo>
                    <a:pt x="1593933" y="814327"/>
                  </a:lnTo>
                  <a:lnTo>
                    <a:pt x="1587253" y="821637"/>
                  </a:lnTo>
                  <a:lnTo>
                    <a:pt x="1579937" y="827993"/>
                  </a:lnTo>
                  <a:lnTo>
                    <a:pt x="1572621" y="834032"/>
                  </a:lnTo>
                  <a:lnTo>
                    <a:pt x="1564987" y="840389"/>
                  </a:lnTo>
                  <a:lnTo>
                    <a:pt x="1557353" y="845474"/>
                  </a:lnTo>
                  <a:lnTo>
                    <a:pt x="1549401" y="850559"/>
                  </a:lnTo>
                  <a:lnTo>
                    <a:pt x="1540812" y="855327"/>
                  </a:lnTo>
                  <a:lnTo>
                    <a:pt x="1532542" y="859141"/>
                  </a:lnTo>
                  <a:lnTo>
                    <a:pt x="1523636" y="862955"/>
                  </a:lnTo>
                  <a:lnTo>
                    <a:pt x="1514411" y="865815"/>
                  </a:lnTo>
                  <a:lnTo>
                    <a:pt x="1505187" y="868040"/>
                  </a:lnTo>
                  <a:lnTo>
                    <a:pt x="1495644" y="870583"/>
                  </a:lnTo>
                  <a:lnTo>
                    <a:pt x="1486101" y="872172"/>
                  </a:lnTo>
                  <a:lnTo>
                    <a:pt x="1475923" y="872807"/>
                  </a:lnTo>
                  <a:lnTo>
                    <a:pt x="1465744" y="873125"/>
                  </a:lnTo>
                  <a:lnTo>
                    <a:pt x="1455565" y="872807"/>
                  </a:lnTo>
                  <a:lnTo>
                    <a:pt x="1445386" y="872172"/>
                  </a:lnTo>
                  <a:lnTo>
                    <a:pt x="1435525" y="870583"/>
                  </a:lnTo>
                  <a:lnTo>
                    <a:pt x="1426301" y="868676"/>
                  </a:lnTo>
                  <a:lnTo>
                    <a:pt x="1417076" y="865815"/>
                  </a:lnTo>
                  <a:lnTo>
                    <a:pt x="1407852" y="862955"/>
                  </a:lnTo>
                  <a:lnTo>
                    <a:pt x="1399263" y="859459"/>
                  </a:lnTo>
                  <a:lnTo>
                    <a:pt x="1390675" y="855327"/>
                  </a:lnTo>
                  <a:lnTo>
                    <a:pt x="1382405" y="850559"/>
                  </a:lnTo>
                  <a:lnTo>
                    <a:pt x="1374771" y="846110"/>
                  </a:lnTo>
                  <a:lnTo>
                    <a:pt x="1366500" y="840707"/>
                  </a:lnTo>
                  <a:lnTo>
                    <a:pt x="1359184" y="834350"/>
                  </a:lnTo>
                  <a:lnTo>
                    <a:pt x="1351868" y="828311"/>
                  </a:lnTo>
                  <a:lnTo>
                    <a:pt x="1344871" y="821955"/>
                  </a:lnTo>
                  <a:lnTo>
                    <a:pt x="1337873" y="814962"/>
                  </a:lnTo>
                  <a:lnTo>
                    <a:pt x="1331193" y="807652"/>
                  </a:lnTo>
                  <a:lnTo>
                    <a:pt x="1325149" y="800024"/>
                  </a:lnTo>
                  <a:lnTo>
                    <a:pt x="1319105" y="792078"/>
                  </a:lnTo>
                  <a:lnTo>
                    <a:pt x="1313062" y="783815"/>
                  </a:lnTo>
                  <a:lnTo>
                    <a:pt x="1307654" y="775233"/>
                  </a:lnTo>
                  <a:lnTo>
                    <a:pt x="1302247" y="766334"/>
                  </a:lnTo>
                  <a:lnTo>
                    <a:pt x="1296840" y="757435"/>
                  </a:lnTo>
                  <a:lnTo>
                    <a:pt x="1291750" y="748218"/>
                  </a:lnTo>
                  <a:lnTo>
                    <a:pt x="1287297" y="738683"/>
                  </a:lnTo>
                  <a:lnTo>
                    <a:pt x="1283162" y="729148"/>
                  </a:lnTo>
                  <a:lnTo>
                    <a:pt x="1278709" y="719295"/>
                  </a:lnTo>
                  <a:lnTo>
                    <a:pt x="1274573" y="709443"/>
                  </a:lnTo>
                  <a:lnTo>
                    <a:pt x="1270756" y="698954"/>
                  </a:lnTo>
                  <a:lnTo>
                    <a:pt x="1267257" y="688466"/>
                  </a:lnTo>
                  <a:lnTo>
                    <a:pt x="1264395" y="678295"/>
                  </a:lnTo>
                  <a:lnTo>
                    <a:pt x="1261214" y="667807"/>
                  </a:lnTo>
                  <a:lnTo>
                    <a:pt x="1258033" y="657318"/>
                  </a:lnTo>
                  <a:lnTo>
                    <a:pt x="1255170" y="656047"/>
                  </a:lnTo>
                  <a:lnTo>
                    <a:pt x="1251989" y="654776"/>
                  </a:lnTo>
                  <a:lnTo>
                    <a:pt x="1248808" y="653504"/>
                  </a:lnTo>
                  <a:lnTo>
                    <a:pt x="1245946" y="651915"/>
                  </a:lnTo>
                  <a:lnTo>
                    <a:pt x="1240220" y="647783"/>
                  </a:lnTo>
                  <a:lnTo>
                    <a:pt x="1234812" y="642698"/>
                  </a:lnTo>
                  <a:lnTo>
                    <a:pt x="1229723" y="637295"/>
                  </a:lnTo>
                  <a:lnTo>
                    <a:pt x="1225270" y="631256"/>
                  </a:lnTo>
                  <a:lnTo>
                    <a:pt x="1220817" y="624582"/>
                  </a:lnTo>
                  <a:lnTo>
                    <a:pt x="1217000" y="617907"/>
                  </a:lnTo>
                  <a:lnTo>
                    <a:pt x="1214137" y="609962"/>
                  </a:lnTo>
                  <a:lnTo>
                    <a:pt x="1210956" y="602334"/>
                  </a:lnTo>
                  <a:lnTo>
                    <a:pt x="1208729" y="594706"/>
                  </a:lnTo>
                  <a:lnTo>
                    <a:pt x="1207139" y="587078"/>
                  </a:lnTo>
                  <a:lnTo>
                    <a:pt x="1205548" y="579132"/>
                  </a:lnTo>
                  <a:lnTo>
                    <a:pt x="1205230" y="571186"/>
                  </a:lnTo>
                  <a:lnTo>
                    <a:pt x="1204912" y="563558"/>
                  </a:lnTo>
                  <a:lnTo>
                    <a:pt x="1205548" y="556248"/>
                  </a:lnTo>
                  <a:lnTo>
                    <a:pt x="1206503" y="551481"/>
                  </a:lnTo>
                  <a:lnTo>
                    <a:pt x="1207139" y="547031"/>
                  </a:lnTo>
                  <a:lnTo>
                    <a:pt x="1208411" y="542581"/>
                  </a:lnTo>
                  <a:lnTo>
                    <a:pt x="1209684" y="538767"/>
                  </a:lnTo>
                  <a:lnTo>
                    <a:pt x="1211274" y="534954"/>
                  </a:lnTo>
                  <a:lnTo>
                    <a:pt x="1213183" y="532093"/>
                  </a:lnTo>
                  <a:lnTo>
                    <a:pt x="1215727" y="528915"/>
                  </a:lnTo>
                  <a:lnTo>
                    <a:pt x="1217954" y="525736"/>
                  </a:lnTo>
                  <a:lnTo>
                    <a:pt x="1220180" y="523512"/>
                  </a:lnTo>
                  <a:lnTo>
                    <a:pt x="1222725" y="521287"/>
                  </a:lnTo>
                  <a:lnTo>
                    <a:pt x="1225906" y="519062"/>
                  </a:lnTo>
                  <a:lnTo>
                    <a:pt x="1229087" y="517155"/>
                  </a:lnTo>
                  <a:lnTo>
                    <a:pt x="1232586" y="515566"/>
                  </a:lnTo>
                  <a:lnTo>
                    <a:pt x="1235449" y="513977"/>
                  </a:lnTo>
                  <a:lnTo>
                    <a:pt x="1239266" y="512705"/>
                  </a:lnTo>
                  <a:lnTo>
                    <a:pt x="1242765" y="511752"/>
                  </a:lnTo>
                  <a:lnTo>
                    <a:pt x="1244037" y="498721"/>
                  </a:lnTo>
                  <a:lnTo>
                    <a:pt x="1244991" y="486008"/>
                  </a:lnTo>
                  <a:lnTo>
                    <a:pt x="1246900" y="473294"/>
                  </a:lnTo>
                  <a:lnTo>
                    <a:pt x="1249445" y="461217"/>
                  </a:lnTo>
                  <a:lnTo>
                    <a:pt x="1251989" y="448821"/>
                  </a:lnTo>
                  <a:lnTo>
                    <a:pt x="1255170" y="437062"/>
                  </a:lnTo>
                  <a:lnTo>
                    <a:pt x="1258987" y="425302"/>
                  </a:lnTo>
                  <a:lnTo>
                    <a:pt x="1262804" y="413542"/>
                  </a:lnTo>
                  <a:lnTo>
                    <a:pt x="1266939" y="402736"/>
                  </a:lnTo>
                  <a:lnTo>
                    <a:pt x="1272029" y="391930"/>
                  </a:lnTo>
                  <a:lnTo>
                    <a:pt x="1276800" y="381441"/>
                  </a:lnTo>
                  <a:lnTo>
                    <a:pt x="1282526" y="371271"/>
                  </a:lnTo>
                  <a:lnTo>
                    <a:pt x="1288251" y="361736"/>
                  </a:lnTo>
                  <a:lnTo>
                    <a:pt x="1294931" y="351883"/>
                  </a:lnTo>
                  <a:lnTo>
                    <a:pt x="1301293" y="343302"/>
                  </a:lnTo>
                  <a:lnTo>
                    <a:pt x="1308609" y="334402"/>
                  </a:lnTo>
                  <a:lnTo>
                    <a:pt x="1315925" y="326457"/>
                  </a:lnTo>
                  <a:lnTo>
                    <a:pt x="1323559" y="318193"/>
                  </a:lnTo>
                  <a:lnTo>
                    <a:pt x="1332147" y="311201"/>
                  </a:lnTo>
                  <a:lnTo>
                    <a:pt x="1340417" y="304209"/>
                  </a:lnTo>
                  <a:lnTo>
                    <a:pt x="1349324" y="297534"/>
                  </a:lnTo>
                  <a:lnTo>
                    <a:pt x="1358230" y="291813"/>
                  </a:lnTo>
                  <a:lnTo>
                    <a:pt x="1367773" y="286092"/>
                  </a:lnTo>
                  <a:lnTo>
                    <a:pt x="1377315" y="281325"/>
                  </a:lnTo>
                  <a:lnTo>
                    <a:pt x="1387176" y="276875"/>
                  </a:lnTo>
                  <a:lnTo>
                    <a:pt x="1397673" y="273061"/>
                  </a:lnTo>
                  <a:lnTo>
                    <a:pt x="1408488" y="269565"/>
                  </a:lnTo>
                  <a:lnTo>
                    <a:pt x="1419303" y="267022"/>
                  </a:lnTo>
                  <a:lnTo>
                    <a:pt x="1430436" y="264798"/>
                  </a:lnTo>
                  <a:lnTo>
                    <a:pt x="1442205" y="263208"/>
                  </a:lnTo>
                  <a:lnTo>
                    <a:pt x="1453656" y="261937"/>
                  </a:lnTo>
                  <a:close/>
                  <a:moveTo>
                    <a:pt x="767182" y="119062"/>
                  </a:moveTo>
                  <a:lnTo>
                    <a:pt x="746542" y="795338"/>
                  </a:lnTo>
                  <a:lnTo>
                    <a:pt x="119396" y="795338"/>
                  </a:lnTo>
                  <a:lnTo>
                    <a:pt x="119396" y="3073718"/>
                  </a:lnTo>
                  <a:lnTo>
                    <a:pt x="119396" y="3077210"/>
                  </a:lnTo>
                  <a:lnTo>
                    <a:pt x="119713" y="3080068"/>
                  </a:lnTo>
                  <a:lnTo>
                    <a:pt x="120666" y="3083560"/>
                  </a:lnTo>
                  <a:lnTo>
                    <a:pt x="121619" y="3086100"/>
                  </a:lnTo>
                  <a:lnTo>
                    <a:pt x="123206" y="3089275"/>
                  </a:lnTo>
                  <a:lnTo>
                    <a:pt x="124794" y="3092133"/>
                  </a:lnTo>
                  <a:lnTo>
                    <a:pt x="126699" y="3094673"/>
                  </a:lnTo>
                  <a:lnTo>
                    <a:pt x="128922" y="3096895"/>
                  </a:lnTo>
                  <a:lnTo>
                    <a:pt x="131780" y="3099118"/>
                  </a:lnTo>
                  <a:lnTo>
                    <a:pt x="134003" y="3101023"/>
                  </a:lnTo>
                  <a:lnTo>
                    <a:pt x="136543" y="3102610"/>
                  </a:lnTo>
                  <a:lnTo>
                    <a:pt x="139718" y="3104198"/>
                  </a:lnTo>
                  <a:lnTo>
                    <a:pt x="142894" y="3105468"/>
                  </a:lnTo>
                  <a:lnTo>
                    <a:pt x="145752" y="3106103"/>
                  </a:lnTo>
                  <a:lnTo>
                    <a:pt x="149245" y="3106420"/>
                  </a:lnTo>
                  <a:lnTo>
                    <a:pt x="152420" y="3106738"/>
                  </a:lnTo>
                  <a:lnTo>
                    <a:pt x="2224068" y="3106738"/>
                  </a:lnTo>
                  <a:lnTo>
                    <a:pt x="2227243" y="3106420"/>
                  </a:lnTo>
                  <a:lnTo>
                    <a:pt x="2230736" y="3106103"/>
                  </a:lnTo>
                  <a:lnTo>
                    <a:pt x="2233594" y="3105468"/>
                  </a:lnTo>
                  <a:lnTo>
                    <a:pt x="2236769" y="3104198"/>
                  </a:lnTo>
                  <a:lnTo>
                    <a:pt x="2239310" y="3102610"/>
                  </a:lnTo>
                  <a:lnTo>
                    <a:pt x="2242168" y="3101023"/>
                  </a:lnTo>
                  <a:lnTo>
                    <a:pt x="2244708" y="3099118"/>
                  </a:lnTo>
                  <a:lnTo>
                    <a:pt x="2247566" y="3096895"/>
                  </a:lnTo>
                  <a:lnTo>
                    <a:pt x="2249471" y="3094673"/>
                  </a:lnTo>
                  <a:lnTo>
                    <a:pt x="2251694" y="3092133"/>
                  </a:lnTo>
                  <a:lnTo>
                    <a:pt x="2253282" y="3089275"/>
                  </a:lnTo>
                  <a:lnTo>
                    <a:pt x="2254552" y="3086100"/>
                  </a:lnTo>
                  <a:lnTo>
                    <a:pt x="2255822" y="3083560"/>
                  </a:lnTo>
                  <a:lnTo>
                    <a:pt x="2256774" y="3080068"/>
                  </a:lnTo>
                  <a:lnTo>
                    <a:pt x="2257092" y="3077210"/>
                  </a:lnTo>
                  <a:lnTo>
                    <a:pt x="2257092" y="3073718"/>
                  </a:lnTo>
                  <a:lnTo>
                    <a:pt x="2257092" y="152400"/>
                  </a:lnTo>
                  <a:lnTo>
                    <a:pt x="2257092" y="148907"/>
                  </a:lnTo>
                  <a:lnTo>
                    <a:pt x="2256774" y="146050"/>
                  </a:lnTo>
                  <a:lnTo>
                    <a:pt x="2255504" y="142875"/>
                  </a:lnTo>
                  <a:lnTo>
                    <a:pt x="2254234" y="139700"/>
                  </a:lnTo>
                  <a:lnTo>
                    <a:pt x="2253282" y="136842"/>
                  </a:lnTo>
                  <a:lnTo>
                    <a:pt x="2251376" y="133985"/>
                  </a:lnTo>
                  <a:lnTo>
                    <a:pt x="2249471" y="131445"/>
                  </a:lnTo>
                  <a:lnTo>
                    <a:pt x="2247566" y="128905"/>
                  </a:lnTo>
                  <a:lnTo>
                    <a:pt x="2244708" y="126682"/>
                  </a:lnTo>
                  <a:lnTo>
                    <a:pt x="2242168" y="124777"/>
                  </a:lnTo>
                  <a:lnTo>
                    <a:pt x="2239310" y="123190"/>
                  </a:lnTo>
                  <a:lnTo>
                    <a:pt x="2236769" y="121920"/>
                  </a:lnTo>
                  <a:lnTo>
                    <a:pt x="2233594" y="120650"/>
                  </a:lnTo>
                  <a:lnTo>
                    <a:pt x="2230736" y="120015"/>
                  </a:lnTo>
                  <a:lnTo>
                    <a:pt x="2227243" y="119380"/>
                  </a:lnTo>
                  <a:lnTo>
                    <a:pt x="2224068" y="119062"/>
                  </a:lnTo>
                  <a:lnTo>
                    <a:pt x="767182" y="119062"/>
                  </a:lnTo>
                  <a:close/>
                  <a:moveTo>
                    <a:pt x="688114" y="0"/>
                  </a:moveTo>
                  <a:lnTo>
                    <a:pt x="2224068" y="0"/>
                  </a:lnTo>
                  <a:lnTo>
                    <a:pt x="2231688" y="635"/>
                  </a:lnTo>
                  <a:lnTo>
                    <a:pt x="2239310" y="952"/>
                  </a:lnTo>
                  <a:lnTo>
                    <a:pt x="2246931" y="2222"/>
                  </a:lnTo>
                  <a:lnTo>
                    <a:pt x="2254552" y="3175"/>
                  </a:lnTo>
                  <a:lnTo>
                    <a:pt x="2261855" y="5080"/>
                  </a:lnTo>
                  <a:lnTo>
                    <a:pt x="2269159" y="6985"/>
                  </a:lnTo>
                  <a:lnTo>
                    <a:pt x="2276144" y="9207"/>
                  </a:lnTo>
                  <a:lnTo>
                    <a:pt x="2283130" y="12382"/>
                  </a:lnTo>
                  <a:lnTo>
                    <a:pt x="2289799" y="15557"/>
                  </a:lnTo>
                  <a:lnTo>
                    <a:pt x="2296467" y="18415"/>
                  </a:lnTo>
                  <a:lnTo>
                    <a:pt x="2302818" y="22225"/>
                  </a:lnTo>
                  <a:lnTo>
                    <a:pt x="2309169" y="26035"/>
                  </a:lnTo>
                  <a:lnTo>
                    <a:pt x="2315202" y="30480"/>
                  </a:lnTo>
                  <a:lnTo>
                    <a:pt x="2320918" y="34925"/>
                  </a:lnTo>
                  <a:lnTo>
                    <a:pt x="2326316" y="40005"/>
                  </a:lnTo>
                  <a:lnTo>
                    <a:pt x="2331714" y="44767"/>
                  </a:lnTo>
                  <a:lnTo>
                    <a:pt x="2336478" y="50165"/>
                  </a:lnTo>
                  <a:lnTo>
                    <a:pt x="2341241" y="55562"/>
                  </a:lnTo>
                  <a:lnTo>
                    <a:pt x="2345686" y="61277"/>
                  </a:lnTo>
                  <a:lnTo>
                    <a:pt x="2350132" y="67627"/>
                  </a:lnTo>
                  <a:lnTo>
                    <a:pt x="2354260" y="73660"/>
                  </a:lnTo>
                  <a:lnTo>
                    <a:pt x="2357753" y="79692"/>
                  </a:lnTo>
                  <a:lnTo>
                    <a:pt x="2360928" y="86677"/>
                  </a:lnTo>
                  <a:lnTo>
                    <a:pt x="2364104" y="93027"/>
                  </a:lnTo>
                  <a:lnTo>
                    <a:pt x="2366962" y="100012"/>
                  </a:lnTo>
                  <a:lnTo>
                    <a:pt x="2369184" y="107315"/>
                  </a:lnTo>
                  <a:lnTo>
                    <a:pt x="2371407" y="114617"/>
                  </a:lnTo>
                  <a:lnTo>
                    <a:pt x="2372995" y="121920"/>
                  </a:lnTo>
                  <a:lnTo>
                    <a:pt x="2374583" y="129540"/>
                  </a:lnTo>
                  <a:lnTo>
                    <a:pt x="2375218" y="137160"/>
                  </a:lnTo>
                  <a:lnTo>
                    <a:pt x="2375853" y="144780"/>
                  </a:lnTo>
                  <a:lnTo>
                    <a:pt x="2376488" y="152400"/>
                  </a:lnTo>
                  <a:lnTo>
                    <a:pt x="2376488" y="3073718"/>
                  </a:lnTo>
                  <a:lnTo>
                    <a:pt x="2375853" y="3081338"/>
                  </a:lnTo>
                  <a:lnTo>
                    <a:pt x="2375218" y="3089275"/>
                  </a:lnTo>
                  <a:lnTo>
                    <a:pt x="2374583" y="3096895"/>
                  </a:lnTo>
                  <a:lnTo>
                    <a:pt x="2372995" y="3104198"/>
                  </a:lnTo>
                  <a:lnTo>
                    <a:pt x="2371407" y="3111500"/>
                  </a:lnTo>
                  <a:lnTo>
                    <a:pt x="2369184" y="3118803"/>
                  </a:lnTo>
                  <a:lnTo>
                    <a:pt x="2366962" y="3126105"/>
                  </a:lnTo>
                  <a:lnTo>
                    <a:pt x="2364104" y="3132773"/>
                  </a:lnTo>
                  <a:lnTo>
                    <a:pt x="2360928" y="3139758"/>
                  </a:lnTo>
                  <a:lnTo>
                    <a:pt x="2357753" y="3146425"/>
                  </a:lnTo>
                  <a:lnTo>
                    <a:pt x="2354260" y="3152458"/>
                  </a:lnTo>
                  <a:lnTo>
                    <a:pt x="2350132" y="3158490"/>
                  </a:lnTo>
                  <a:lnTo>
                    <a:pt x="2345686" y="3164523"/>
                  </a:lnTo>
                  <a:lnTo>
                    <a:pt x="2341241" y="3170238"/>
                  </a:lnTo>
                  <a:lnTo>
                    <a:pt x="2336478" y="3176270"/>
                  </a:lnTo>
                  <a:lnTo>
                    <a:pt x="2331714" y="3181033"/>
                  </a:lnTo>
                  <a:lnTo>
                    <a:pt x="2326316" y="3186113"/>
                  </a:lnTo>
                  <a:lnTo>
                    <a:pt x="2320918" y="3191193"/>
                  </a:lnTo>
                  <a:lnTo>
                    <a:pt x="2315202" y="3195638"/>
                  </a:lnTo>
                  <a:lnTo>
                    <a:pt x="2309169" y="3199765"/>
                  </a:lnTo>
                  <a:lnTo>
                    <a:pt x="2302818" y="3203575"/>
                  </a:lnTo>
                  <a:lnTo>
                    <a:pt x="2296467" y="3207385"/>
                  </a:lnTo>
                  <a:lnTo>
                    <a:pt x="2289799" y="3210878"/>
                  </a:lnTo>
                  <a:lnTo>
                    <a:pt x="2283130" y="3214053"/>
                  </a:lnTo>
                  <a:lnTo>
                    <a:pt x="2276144" y="3216593"/>
                  </a:lnTo>
                  <a:lnTo>
                    <a:pt x="2269159" y="3218815"/>
                  </a:lnTo>
                  <a:lnTo>
                    <a:pt x="2261855" y="3221038"/>
                  </a:lnTo>
                  <a:lnTo>
                    <a:pt x="2254552" y="3222943"/>
                  </a:lnTo>
                  <a:lnTo>
                    <a:pt x="2246931" y="3223895"/>
                  </a:lnTo>
                  <a:lnTo>
                    <a:pt x="2239310" y="3225165"/>
                  </a:lnTo>
                  <a:lnTo>
                    <a:pt x="2231688" y="3225483"/>
                  </a:lnTo>
                  <a:lnTo>
                    <a:pt x="2224068" y="3225800"/>
                  </a:lnTo>
                  <a:lnTo>
                    <a:pt x="152420" y="3225800"/>
                  </a:lnTo>
                  <a:lnTo>
                    <a:pt x="144799" y="3225483"/>
                  </a:lnTo>
                  <a:lnTo>
                    <a:pt x="137178" y="3225165"/>
                  </a:lnTo>
                  <a:lnTo>
                    <a:pt x="129557" y="3223895"/>
                  </a:lnTo>
                  <a:lnTo>
                    <a:pt x="121619" y="3222943"/>
                  </a:lnTo>
                  <a:lnTo>
                    <a:pt x="114633" y="3221038"/>
                  </a:lnTo>
                  <a:lnTo>
                    <a:pt x="107329" y="3218815"/>
                  </a:lnTo>
                  <a:lnTo>
                    <a:pt x="100343" y="3216593"/>
                  </a:lnTo>
                  <a:lnTo>
                    <a:pt x="93040" y="3214053"/>
                  </a:lnTo>
                  <a:lnTo>
                    <a:pt x="86689" y="3210878"/>
                  </a:lnTo>
                  <a:lnTo>
                    <a:pt x="80020" y="3207385"/>
                  </a:lnTo>
                  <a:lnTo>
                    <a:pt x="73670" y="3203575"/>
                  </a:lnTo>
                  <a:lnTo>
                    <a:pt x="67319" y="3199765"/>
                  </a:lnTo>
                  <a:lnTo>
                    <a:pt x="61285" y="3195638"/>
                  </a:lnTo>
                  <a:lnTo>
                    <a:pt x="55570" y="3191193"/>
                  </a:lnTo>
                  <a:lnTo>
                    <a:pt x="50171" y="3186430"/>
                  </a:lnTo>
                  <a:lnTo>
                    <a:pt x="44773" y="3181033"/>
                  </a:lnTo>
                  <a:lnTo>
                    <a:pt x="40010" y="3176270"/>
                  </a:lnTo>
                  <a:lnTo>
                    <a:pt x="34929" y="3170238"/>
                  </a:lnTo>
                  <a:lnTo>
                    <a:pt x="30801" y="3164523"/>
                  </a:lnTo>
                  <a:lnTo>
                    <a:pt x="26038" y="3158808"/>
                  </a:lnTo>
                  <a:lnTo>
                    <a:pt x="22228" y="3152458"/>
                  </a:lnTo>
                  <a:lnTo>
                    <a:pt x="18735" y="3146425"/>
                  </a:lnTo>
                  <a:lnTo>
                    <a:pt x="15242" y="3139758"/>
                  </a:lnTo>
                  <a:lnTo>
                    <a:pt x="12384" y="3132773"/>
                  </a:lnTo>
                  <a:lnTo>
                    <a:pt x="9526" y="3126105"/>
                  </a:lnTo>
                  <a:lnTo>
                    <a:pt x="6986" y="3118803"/>
                  </a:lnTo>
                  <a:lnTo>
                    <a:pt x="5080" y="3111818"/>
                  </a:lnTo>
                  <a:lnTo>
                    <a:pt x="3175" y="3104198"/>
                  </a:lnTo>
                  <a:lnTo>
                    <a:pt x="1905" y="3096895"/>
                  </a:lnTo>
                  <a:lnTo>
                    <a:pt x="952" y="3089275"/>
                  </a:lnTo>
                  <a:lnTo>
                    <a:pt x="317" y="3081338"/>
                  </a:lnTo>
                  <a:lnTo>
                    <a:pt x="0" y="3073718"/>
                  </a:lnTo>
                  <a:lnTo>
                    <a:pt x="0" y="743268"/>
                  </a:lnTo>
                  <a:lnTo>
                    <a:pt x="68811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cxnSp>
        <p:nvCxnSpPr>
          <p:cNvPr id="81" name="直接连接符 80"/>
          <p:cNvCxnSpPr/>
          <p:nvPr/>
        </p:nvCxnSpPr>
        <p:spPr>
          <a:xfrm>
            <a:off x="990600" y="4660900"/>
            <a:ext cx="7162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直接连接符 81"/>
          <p:cNvCxnSpPr/>
          <p:nvPr/>
        </p:nvCxnSpPr>
        <p:spPr>
          <a:xfrm>
            <a:off x="977900" y="542925"/>
            <a:ext cx="2844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5233988" y="542925"/>
            <a:ext cx="28448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1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61" grpId="0" animBg="1"/>
      <p:bldP spid="62" grpId="0"/>
      <p:bldP spid="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401688" y="283667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研究目标</a:t>
            </a:r>
          </a:p>
        </p:txBody>
      </p:sp>
      <p:sp>
        <p:nvSpPr>
          <p:cNvPr id="3" name="MH_SubTitle_1"/>
          <p:cNvSpPr/>
          <p:nvPr>
            <p:custDataLst>
              <p:tags r:id="rId1"/>
            </p:custDataLst>
          </p:nvPr>
        </p:nvSpPr>
        <p:spPr>
          <a:xfrm>
            <a:off x="1106512" y="1801167"/>
            <a:ext cx="2033588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初步构想</a:t>
            </a: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1350987" y="1548755"/>
            <a:ext cx="461963" cy="454025"/>
          </a:xfrm>
          <a:prstGeom prst="ellipse">
            <a:avLst/>
          </a:prstGeom>
          <a:blipFill dpi="0" rotWithShape="1">
            <a:blip r:embed="rId1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5" name="MH_SubTitle_2"/>
          <p:cNvSpPr/>
          <p:nvPr>
            <p:custDataLst>
              <p:tags r:id="rId3"/>
            </p:custDataLst>
          </p:nvPr>
        </p:nvSpPr>
        <p:spPr>
          <a:xfrm>
            <a:off x="2786087" y="1801167"/>
            <a:ext cx="2030413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初步目标</a:t>
            </a:r>
          </a:p>
        </p:txBody>
      </p:sp>
      <p:sp>
        <p:nvSpPr>
          <p:cNvPr id="6" name="MH_Other_2"/>
          <p:cNvSpPr/>
          <p:nvPr>
            <p:custDataLst>
              <p:tags r:id="rId4"/>
            </p:custDataLst>
          </p:nvPr>
        </p:nvSpPr>
        <p:spPr>
          <a:xfrm>
            <a:off x="3027387" y="1548755"/>
            <a:ext cx="461963" cy="454025"/>
          </a:xfrm>
          <a:prstGeom prst="ellipse">
            <a:avLst/>
          </a:prstGeom>
          <a:blipFill dpi="0" rotWithShape="1">
            <a:blip r:embed="rId2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7" name="MH_SubTitle_3"/>
          <p:cNvSpPr/>
          <p:nvPr>
            <p:custDataLst>
              <p:tags r:id="rId5"/>
            </p:custDataLst>
          </p:nvPr>
        </p:nvSpPr>
        <p:spPr>
          <a:xfrm>
            <a:off x="4462487" y="1801167"/>
            <a:ext cx="2032000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引证假设</a:t>
            </a:r>
          </a:p>
        </p:txBody>
      </p:sp>
      <p:sp>
        <p:nvSpPr>
          <p:cNvPr id="8" name="MH_Other_3"/>
          <p:cNvSpPr/>
          <p:nvPr>
            <p:custDataLst>
              <p:tags r:id="rId6"/>
            </p:custDataLst>
          </p:nvPr>
        </p:nvSpPr>
        <p:spPr>
          <a:xfrm>
            <a:off x="4705375" y="1548755"/>
            <a:ext cx="461962" cy="454025"/>
          </a:xfrm>
          <a:prstGeom prst="ellipse">
            <a:avLst/>
          </a:prstGeom>
          <a:blipFill dpi="0" rotWithShape="1">
            <a:blip r:embed="rId2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9" name="MH_SubTitle_4"/>
          <p:cNvSpPr/>
          <p:nvPr>
            <p:custDataLst>
              <p:tags r:id="rId7"/>
            </p:custDataLst>
          </p:nvPr>
        </p:nvSpPr>
        <p:spPr>
          <a:xfrm>
            <a:off x="6140475" y="1801167"/>
            <a:ext cx="2032000" cy="922338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blipFill dpi="0"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500" dirty="0">
                <a:solidFill>
                  <a:srgbClr val="FFFFFF"/>
                </a:solidFill>
                <a:cs typeface="+mn-ea"/>
                <a:sym typeface="+mn-lt"/>
              </a:rPr>
              <a:t>进一步目标</a:t>
            </a:r>
          </a:p>
        </p:txBody>
      </p:sp>
      <p:sp>
        <p:nvSpPr>
          <p:cNvPr id="10" name="MH_Other_4"/>
          <p:cNvSpPr/>
          <p:nvPr>
            <p:custDataLst>
              <p:tags r:id="rId8"/>
            </p:custDataLst>
          </p:nvPr>
        </p:nvSpPr>
        <p:spPr>
          <a:xfrm>
            <a:off x="6381775" y="1548755"/>
            <a:ext cx="463550" cy="454025"/>
          </a:xfrm>
          <a:prstGeom prst="ellipse">
            <a:avLst/>
          </a:prstGeom>
          <a:blipFill dpi="0" rotWithShape="1">
            <a:blip r:embed="rId2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5400">
            <a:noFill/>
          </a:ln>
          <a:effectLst>
            <a:outerShdw blurRad="63500" dist="508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b="1">
                <a:solidFill>
                  <a:schemeClr val="accent1"/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b="1">
              <a:solidFill>
                <a:schemeClr val="accent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962050" y="2975917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974750" y="3291830"/>
            <a:ext cx="1658937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2759100" y="2975917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2"/>
            </p:custDataLst>
          </p:nvPr>
        </p:nvSpPr>
        <p:spPr>
          <a:xfrm>
            <a:off x="277180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3"/>
            </p:custDataLst>
          </p:nvPr>
        </p:nvSpPr>
        <p:spPr>
          <a:xfrm>
            <a:off x="4556150" y="2975917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4"/>
            </p:custDataLst>
          </p:nvPr>
        </p:nvSpPr>
        <p:spPr>
          <a:xfrm>
            <a:off x="456885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5"/>
            </p:custDataLst>
          </p:nvPr>
        </p:nvSpPr>
        <p:spPr>
          <a:xfrm>
            <a:off x="6353200" y="2975917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6"/>
            </p:custDataLst>
          </p:nvPr>
        </p:nvSpPr>
        <p:spPr>
          <a:xfrm>
            <a:off x="6365900" y="3291830"/>
            <a:ext cx="16573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5536" y="30876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成果形式</a:t>
            </a: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 bwMode="auto">
          <a:xfrm>
            <a:off x="3444875" y="1817688"/>
            <a:ext cx="2389188" cy="2770187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blipFill dpi="0" rotWithShape="1">
            <a:blip r:embed="rId2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0">
            <a:noFill/>
            <a:prstDash val="solid"/>
            <a:rou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4"/>
            </p:custDataLst>
          </p:nvPr>
        </p:nvSpPr>
        <p:spPr>
          <a:xfrm>
            <a:off x="3025775" y="2157413"/>
            <a:ext cx="649288" cy="646112"/>
          </a:xfrm>
          <a:prstGeom prst="ellipse">
            <a:avLst/>
          </a:prstGeom>
          <a:blipFill dpi="0" rotWithShape="1">
            <a:blip r:embed="rId2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5"/>
            </p:custDataLst>
          </p:nvPr>
        </p:nvSpPr>
        <p:spPr>
          <a:xfrm>
            <a:off x="4313238" y="1279525"/>
            <a:ext cx="650875" cy="647700"/>
          </a:xfrm>
          <a:prstGeom prst="ellipse">
            <a:avLst/>
          </a:prstGeom>
          <a:blipFill dpi="0" rotWithShape="1">
            <a:blip r:embed="rId2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6"/>
            </p:custDataLst>
          </p:nvPr>
        </p:nvSpPr>
        <p:spPr>
          <a:xfrm>
            <a:off x="5507038" y="2378075"/>
            <a:ext cx="650875" cy="647700"/>
          </a:xfrm>
          <a:prstGeom prst="ellipse">
            <a:avLst/>
          </a:prstGeom>
          <a:blipFill dpi="0" rotWithShape="1">
            <a:blip r:embed="rId2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solidFill>
              <a:srgbClr val="D7D7D7"/>
            </a:solidFill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2000" b="1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847975" y="3033713"/>
            <a:ext cx="647700" cy="649287"/>
            <a:chOff x="2847457" y="2852328"/>
            <a:chExt cx="648440" cy="648536"/>
          </a:xfrm>
        </p:grpSpPr>
        <p:sp>
          <p:nvSpPr>
            <p:cNvPr id="2052" name="MH_Other_2"/>
            <p:cNvSpPr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847457" y="2852328"/>
              <a:ext cx="648440" cy="648536"/>
            </a:xfrm>
            <a:prstGeom prst="ellipse">
              <a:avLst/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MH_Other_9"/>
            <p:cNvSpPr/>
            <p:nvPr>
              <p:custDataLst>
                <p:tags r:id="rId21"/>
              </p:custDataLst>
            </p:nvPr>
          </p:nvSpPr>
          <p:spPr bwMode="auto">
            <a:xfrm>
              <a:off x="2961888" y="3001380"/>
              <a:ext cx="417990" cy="350431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3590925" y="1676400"/>
            <a:ext cx="650875" cy="646113"/>
            <a:chOff x="3591426" y="1494590"/>
            <a:chExt cx="649888" cy="647092"/>
          </a:xfrm>
        </p:grpSpPr>
        <p:sp>
          <p:nvSpPr>
            <p:cNvPr id="2054" name="MH_Other_4"/>
            <p:cNvSpPr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3591426" y="1494590"/>
              <a:ext cx="649888" cy="647092"/>
            </a:xfrm>
            <a:prstGeom prst="ellipse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19"/>
              </p:custDataLst>
            </p:nvPr>
          </p:nvSpPr>
          <p:spPr bwMode="auto">
            <a:xfrm>
              <a:off x="3783223" y="1671070"/>
              <a:ext cx="264710" cy="294132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964113" y="1814513"/>
            <a:ext cx="649287" cy="649287"/>
            <a:chOff x="4963571" y="1633253"/>
            <a:chExt cx="649888" cy="648536"/>
          </a:xfrm>
        </p:grpSpPr>
        <p:sp>
          <p:nvSpPr>
            <p:cNvPr id="2056" name="MH_Other_6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63571" y="1633253"/>
              <a:ext cx="649888" cy="648536"/>
            </a:xfrm>
            <a:prstGeom prst="ellipse">
              <a:avLst/>
            </a:pr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MH_Other_11"/>
            <p:cNvSpPr/>
            <p:nvPr>
              <p:custDataLst>
                <p:tags r:id="rId17"/>
              </p:custDataLst>
            </p:nvPr>
          </p:nvSpPr>
          <p:spPr bwMode="auto">
            <a:xfrm>
              <a:off x="5116112" y="1782305"/>
              <a:ext cx="376585" cy="320304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5613400" y="3203575"/>
            <a:ext cx="649288" cy="646113"/>
            <a:chOff x="5613458" y="3021322"/>
            <a:chExt cx="648440" cy="647092"/>
          </a:xfrm>
        </p:grpSpPr>
        <p:sp>
          <p:nvSpPr>
            <p:cNvPr id="2058" name="MH_Other_8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5613458" y="3021322"/>
              <a:ext cx="648440" cy="647092"/>
            </a:xfrm>
            <a:prstGeom prst="ellipse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  <a:defRPr/>
              </a:pPr>
              <a:endParaRPr lang="zh-TW" altLang="en-US" sz="32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MH_Other_12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754561" y="3197802"/>
              <a:ext cx="366233" cy="294132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5" name="MH_Text_1"/>
          <p:cNvSpPr/>
          <p:nvPr>
            <p:custDataLst>
              <p:tags r:id="rId7"/>
            </p:custDataLst>
          </p:nvPr>
        </p:nvSpPr>
        <p:spPr>
          <a:xfrm>
            <a:off x="5753100" y="107156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8"/>
            </p:custDataLst>
          </p:nvPr>
        </p:nvSpPr>
        <p:spPr>
          <a:xfrm>
            <a:off x="6373813" y="3086100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MH_Text_1"/>
          <p:cNvSpPr/>
          <p:nvPr>
            <p:custDataLst>
              <p:tags r:id="rId9"/>
            </p:custDataLst>
          </p:nvPr>
        </p:nvSpPr>
        <p:spPr>
          <a:xfrm>
            <a:off x="1719263" y="1168400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MH_Text_1"/>
          <p:cNvSpPr/>
          <p:nvPr>
            <p:custDataLst>
              <p:tags r:id="rId10"/>
            </p:custDataLst>
          </p:nvPr>
        </p:nvSpPr>
        <p:spPr>
          <a:xfrm>
            <a:off x="1216025" y="1485900"/>
            <a:ext cx="2506663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1"/>
            </p:custDataLst>
          </p:nvPr>
        </p:nvSpPr>
        <p:spPr>
          <a:xfrm>
            <a:off x="1000125" y="302577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12"/>
            </p:custDataLst>
          </p:nvPr>
        </p:nvSpPr>
        <p:spPr>
          <a:xfrm>
            <a:off x="5753100" y="1384300"/>
            <a:ext cx="250507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3"/>
            </p:custDataLst>
          </p:nvPr>
        </p:nvSpPr>
        <p:spPr>
          <a:xfrm>
            <a:off x="6386513" y="3394075"/>
            <a:ext cx="2506662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25" grpId="0"/>
      <p:bldP spid="27" grpId="0"/>
      <p:bldP spid="29" grpId="0"/>
      <p:bldP spid="30" grpId="0"/>
      <p:bldP spid="34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Text_1"/>
          <p:cNvSpPr/>
          <p:nvPr>
            <p:custDataLst>
              <p:tags r:id="rId2"/>
            </p:custDataLst>
          </p:nvPr>
        </p:nvSpPr>
        <p:spPr>
          <a:xfrm>
            <a:off x="251520" y="1755775"/>
            <a:ext cx="8568630" cy="2238375"/>
          </a:xfrm>
          <a:prstGeom prst="rect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04000" tIns="108000" rIns="396000" anchor="ctr">
            <a:norm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" name="MH_Other_1"/>
          <p:cNvSpPr/>
          <p:nvPr>
            <p:custDataLst>
              <p:tags r:id="rId3"/>
            </p:custDataLst>
          </p:nvPr>
        </p:nvSpPr>
        <p:spPr>
          <a:xfrm>
            <a:off x="323528" y="4037014"/>
            <a:ext cx="8496622" cy="152400"/>
          </a:xfrm>
          <a:prstGeom prst="rect">
            <a:avLst/>
          </a:pr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MH_Picture_1"/>
          <p:cNvSpPr/>
          <p:nvPr>
            <p:custDataLst>
              <p:tags r:id="rId4"/>
            </p:custDataLst>
          </p:nvPr>
        </p:nvSpPr>
        <p:spPr>
          <a:xfrm>
            <a:off x="711200" y="195263"/>
            <a:ext cx="2160588" cy="2160587"/>
          </a:xfrm>
          <a:prstGeom prst="ellipse">
            <a:avLst/>
          </a:prstGeom>
          <a:blipFill dpi="0" rotWithShape="1">
            <a:blip r:embed="rId18" cstate="print">
              <a:lum bright="70000" contrast="-70000"/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MH_Picture_2"/>
          <p:cNvSpPr/>
          <p:nvPr>
            <p:custDataLst>
              <p:tags r:id="rId5"/>
            </p:custDataLst>
          </p:nvPr>
        </p:nvSpPr>
        <p:spPr>
          <a:xfrm>
            <a:off x="2903538" y="1792288"/>
            <a:ext cx="1763712" cy="1763712"/>
          </a:xfrm>
          <a:prstGeom prst="ellipse">
            <a:avLst/>
          </a:prstGeom>
          <a:blipFill dpi="0" rotWithShape="1">
            <a:blip r:embed="rId1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MH_Picture_3"/>
          <p:cNvSpPr/>
          <p:nvPr>
            <p:custDataLst>
              <p:tags r:id="rId6"/>
            </p:custDataLst>
          </p:nvPr>
        </p:nvSpPr>
        <p:spPr>
          <a:xfrm>
            <a:off x="1266825" y="2989263"/>
            <a:ext cx="1655763" cy="1655762"/>
          </a:xfrm>
          <a:prstGeom prst="ellipse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MH_Other_2"/>
          <p:cNvSpPr/>
          <p:nvPr>
            <p:custDataLst>
              <p:tags r:id="rId7"/>
            </p:custDataLst>
          </p:nvPr>
        </p:nvSpPr>
        <p:spPr>
          <a:xfrm>
            <a:off x="3048000" y="1301750"/>
            <a:ext cx="431800" cy="43180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MH_Other_3"/>
          <p:cNvSpPr/>
          <p:nvPr>
            <p:custDataLst>
              <p:tags r:id="rId8"/>
            </p:custDataLst>
          </p:nvPr>
        </p:nvSpPr>
        <p:spPr>
          <a:xfrm>
            <a:off x="3090863" y="4122738"/>
            <a:ext cx="431800" cy="431800"/>
          </a:xfrm>
          <a:prstGeom prst="ellipse">
            <a:avLst/>
          </a:pr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MH_Other_4"/>
          <p:cNvSpPr/>
          <p:nvPr>
            <p:custDataLst>
              <p:tags r:id="rId9"/>
            </p:custDataLst>
          </p:nvPr>
        </p:nvSpPr>
        <p:spPr>
          <a:xfrm>
            <a:off x="1160463" y="2649538"/>
            <a:ext cx="360362" cy="358775"/>
          </a:xfrm>
          <a:prstGeom prst="ellipse">
            <a:avLst/>
          </a:prstGeom>
          <a:solidFill>
            <a:srgbClr val="FFFFFF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MH_SubTitle_1"/>
          <p:cNvSpPr txBox="1"/>
          <p:nvPr>
            <p:custDataLst>
              <p:tags r:id="rId10"/>
            </p:custDataLst>
          </p:nvPr>
        </p:nvSpPr>
        <p:spPr>
          <a:xfrm>
            <a:off x="4935538" y="987425"/>
            <a:ext cx="4005262" cy="509588"/>
          </a:xfrm>
          <a:prstGeom prst="rect">
            <a:avLst/>
          </a:prstGeom>
          <a:noFill/>
        </p:spPr>
        <p:txBody>
          <a:bodyPr lIns="0" tIns="0" rIns="0" bIns="0"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应用前景</a:t>
            </a: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4932363" y="1970088"/>
            <a:ext cx="3887787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4932363" y="2638425"/>
            <a:ext cx="3887787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4932363" y="3306763"/>
            <a:ext cx="3887787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CN" altLang="en-US" sz="105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CN" sz="105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ccel="36600" decel="30000" autoRev="1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39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ccel="36600" decel="3000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46" dur="15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ccel="36600" decel="30000" autoRev="1" fill="hold" grpId="1" nodeType="withEffect">
                                  <p:stCondLst>
                                    <p:cond delay="2250"/>
                                  </p:stCondLst>
                                  <p:childTnLst>
                                    <p:animScale>
                                      <p:cBhvr>
                                        <p:cTn id="53" dur="1500" fill="hold"/>
                                        <p:tgtEl>
                                          <p:spTgt spid="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  <p:bldP spid="11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相关建议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2226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5147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问题评估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716463" y="3806825"/>
            <a:ext cx="17272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相关对策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05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708400" y="3360738"/>
            <a:ext cx="569913" cy="571500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78" grpId="0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61082" y="32672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案例对比分析</a:t>
            </a:r>
          </a:p>
        </p:txBody>
      </p:sp>
      <p:sp>
        <p:nvSpPr>
          <p:cNvPr id="3074" name="MH_SubTitle_2"/>
          <p:cNvSpPr/>
          <p:nvPr>
            <p:custDataLst>
              <p:tags r:id="rId3"/>
            </p:custDataLst>
          </p:nvPr>
        </p:nvSpPr>
        <p:spPr bwMode="auto">
          <a:xfrm>
            <a:off x="4430638" y="1348433"/>
            <a:ext cx="3187700" cy="420687"/>
          </a:xfrm>
          <a:custGeom>
            <a:avLst/>
            <a:gdLst>
              <a:gd name="T0" fmla="*/ 27367 w 3275513"/>
              <a:gd name="T1" fmla="*/ 0 h 431880"/>
              <a:gd name="T2" fmla="*/ 3058172 w 3275513"/>
              <a:gd name="T3" fmla="*/ 0 h 431880"/>
              <a:gd name="T4" fmla="*/ 3274013 w 3275513"/>
              <a:gd name="T5" fmla="*/ 215820 h 431880"/>
              <a:gd name="T6" fmla="*/ 3058172 w 3275513"/>
              <a:gd name="T7" fmla="*/ 431640 h 431880"/>
              <a:gd name="T8" fmla="*/ 873032 w 3275513"/>
              <a:gd name="T9" fmla="*/ 431640 h 431880"/>
              <a:gd name="T10" fmla="*/ 803886 w 3275513"/>
              <a:gd name="T11" fmla="*/ 355570 h 431880"/>
              <a:gd name="T12" fmla="*/ 69518 w 3275513"/>
              <a:gd name="T13" fmla="*/ 6269 h 431880"/>
              <a:gd name="T14" fmla="*/ 0 w 3275513"/>
              <a:gd name="T15" fmla="*/ 2757 h 43188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275513"/>
              <a:gd name="T25" fmla="*/ 0 h 431880"/>
              <a:gd name="T26" fmla="*/ 3275513 w 3275513"/>
              <a:gd name="T27" fmla="*/ 431880 h 43188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275513" h="431880">
                <a:moveTo>
                  <a:pt x="27379" y="0"/>
                </a:moveTo>
                <a:lnTo>
                  <a:pt x="3059573" y="0"/>
                </a:lnTo>
                <a:cubicBezTo>
                  <a:pt x="3178833" y="0"/>
                  <a:pt x="3275513" y="96680"/>
                  <a:pt x="3275513" y="215940"/>
                </a:cubicBezTo>
                <a:cubicBezTo>
                  <a:pt x="3275513" y="335200"/>
                  <a:pt x="3178833" y="431880"/>
                  <a:pt x="3059573" y="431880"/>
                </a:cubicBezTo>
                <a:lnTo>
                  <a:pt x="873431" y="431880"/>
                </a:lnTo>
                <a:lnTo>
                  <a:pt x="804255" y="355768"/>
                </a:lnTo>
                <a:cubicBezTo>
                  <a:pt x="611921" y="163433"/>
                  <a:pt x="355385" y="35300"/>
                  <a:pt x="69551" y="6272"/>
                </a:cubicBezTo>
                <a:lnTo>
                  <a:pt x="0" y="2760"/>
                </a:lnTo>
                <a:lnTo>
                  <a:pt x="27379" y="0"/>
                </a:lnTo>
                <a:close/>
              </a:path>
            </a:pathLst>
          </a:custGeom>
          <a:blipFill dpi="0"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80000" r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algn="r"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600" b="1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rPr>
              <a:t>同类课题研究成果</a:t>
            </a:r>
          </a:p>
        </p:txBody>
      </p:sp>
      <p:sp>
        <p:nvSpPr>
          <p:cNvPr id="3075" name="MH_SubTitle_1"/>
          <p:cNvSpPr/>
          <p:nvPr>
            <p:custDataLst>
              <p:tags r:id="rId4"/>
            </p:custDataLst>
          </p:nvPr>
        </p:nvSpPr>
        <p:spPr bwMode="auto">
          <a:xfrm>
            <a:off x="1431850" y="2799408"/>
            <a:ext cx="3192463" cy="420687"/>
          </a:xfrm>
          <a:custGeom>
            <a:avLst/>
            <a:gdLst>
              <a:gd name="T0" fmla="*/ 216036 w 3279285"/>
              <a:gd name="T1" fmla="*/ 0 h 431880"/>
              <a:gd name="T2" fmla="*/ 2354086 w 3279285"/>
              <a:gd name="T3" fmla="*/ 0 h 431880"/>
              <a:gd name="T4" fmla="*/ 2423293 w 3279285"/>
              <a:gd name="T5" fmla="*/ 76072 h 431880"/>
              <a:gd name="T6" fmla="*/ 3158326 w 3279285"/>
              <a:gd name="T7" fmla="*/ 425372 h 431880"/>
              <a:gd name="T8" fmla="*/ 3280755 w 3279285"/>
              <a:gd name="T9" fmla="*/ 431549 h 431880"/>
              <a:gd name="T10" fmla="*/ 3279845 w 3279285"/>
              <a:gd name="T11" fmla="*/ 431640 h 431880"/>
              <a:gd name="T12" fmla="*/ 216036 w 3279285"/>
              <a:gd name="T13" fmla="*/ 431640 h 431880"/>
              <a:gd name="T14" fmla="*/ 0 w 3279285"/>
              <a:gd name="T15" fmla="*/ 215820 h 431880"/>
              <a:gd name="T16" fmla="*/ 216036 w 3279285"/>
              <a:gd name="T17" fmla="*/ 0 h 43188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279285"/>
              <a:gd name="T28" fmla="*/ 0 h 431880"/>
              <a:gd name="T29" fmla="*/ 3279285 w 3279285"/>
              <a:gd name="T30" fmla="*/ 431880 h 43188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279285" h="431880">
                <a:moveTo>
                  <a:pt x="215940" y="0"/>
                </a:moveTo>
                <a:lnTo>
                  <a:pt x="2353030" y="0"/>
                </a:lnTo>
                <a:lnTo>
                  <a:pt x="2422207" y="76114"/>
                </a:lnTo>
                <a:cubicBezTo>
                  <a:pt x="2614541" y="268448"/>
                  <a:pt x="2871077" y="396581"/>
                  <a:pt x="3156910" y="425609"/>
                </a:cubicBezTo>
                <a:lnTo>
                  <a:pt x="3279285" y="431789"/>
                </a:lnTo>
                <a:lnTo>
                  <a:pt x="3278375" y="431880"/>
                </a:lnTo>
                <a:lnTo>
                  <a:pt x="215940" y="431880"/>
                </a:lnTo>
                <a:cubicBezTo>
                  <a:pt x="96680" y="431880"/>
                  <a:pt x="0" y="335200"/>
                  <a:pt x="0" y="215940"/>
                </a:cubicBezTo>
                <a:cubicBezTo>
                  <a:pt x="0" y="96680"/>
                  <a:pt x="96680" y="0"/>
                  <a:pt x="215940" y="0"/>
                </a:cubicBezTo>
                <a:close/>
              </a:path>
            </a:pathLst>
          </a:cu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180000" rIns="18000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auto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本课题研究成果</a:t>
            </a:r>
          </a:p>
        </p:txBody>
      </p:sp>
      <p:sp>
        <p:nvSpPr>
          <p:cNvPr id="13" name="MH_Title_1"/>
          <p:cNvSpPr/>
          <p:nvPr>
            <p:custDataLst>
              <p:tags r:id="rId5"/>
            </p:custDataLst>
          </p:nvPr>
        </p:nvSpPr>
        <p:spPr>
          <a:xfrm>
            <a:off x="3660700" y="1445270"/>
            <a:ext cx="1655763" cy="1655763"/>
          </a:xfrm>
          <a:prstGeom prst="donut">
            <a:avLst>
              <a:gd name="adj" fmla="val 6327"/>
            </a:avLst>
          </a:prstGeom>
          <a:blipFill dpi="0"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 anchor="ctr">
            <a:norm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6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vs</a:t>
            </a:r>
            <a:endParaRPr lang="zh-CN" altLang="en-US" sz="66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MH_Text_1"/>
          <p:cNvSpPr/>
          <p:nvPr>
            <p:custDataLst>
              <p:tags r:id="rId6"/>
            </p:custDataLst>
          </p:nvPr>
        </p:nvSpPr>
        <p:spPr>
          <a:xfrm>
            <a:off x="5364088" y="1851670"/>
            <a:ext cx="2422525" cy="941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Text_1"/>
          <p:cNvSpPr/>
          <p:nvPr>
            <p:custDataLst>
              <p:tags r:id="rId7"/>
            </p:custDataLst>
          </p:nvPr>
        </p:nvSpPr>
        <p:spPr>
          <a:xfrm>
            <a:off x="1331838" y="2096145"/>
            <a:ext cx="2484437" cy="7175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4783063" y="3664595"/>
            <a:ext cx="1439862" cy="292100"/>
            <a:chOff x="4808251" y="3231378"/>
            <a:chExt cx="1440000" cy="292199"/>
          </a:xfrm>
        </p:grpSpPr>
        <p:sp>
          <p:nvSpPr>
            <p:cNvPr id="4" name="矩形 3"/>
            <p:cNvSpPr/>
            <p:nvPr/>
          </p:nvSpPr>
          <p:spPr>
            <a:xfrm>
              <a:off x="4808251" y="3271079"/>
              <a:ext cx="1440000" cy="252498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08251" y="3231378"/>
              <a:ext cx="1368556" cy="290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创新性：一般</a:t>
              </a:r>
            </a:p>
          </p:txBody>
        </p:sp>
      </p:grpSp>
      <p:grpSp>
        <p:nvGrpSpPr>
          <p:cNvPr id="7" name="组合 6"/>
          <p:cNvGrpSpPr/>
          <p:nvPr/>
        </p:nvGrpSpPr>
        <p:grpSpPr bwMode="auto">
          <a:xfrm>
            <a:off x="4783063" y="4015433"/>
            <a:ext cx="2303462" cy="290512"/>
            <a:chOff x="4808248" y="3582240"/>
            <a:chExt cx="2304000" cy="290657"/>
          </a:xfrm>
        </p:grpSpPr>
        <p:sp>
          <p:nvSpPr>
            <p:cNvPr id="15" name="矩形 14"/>
            <p:cNvSpPr/>
            <p:nvPr/>
          </p:nvSpPr>
          <p:spPr>
            <a:xfrm>
              <a:off x="4808248" y="3610829"/>
              <a:ext cx="2304000" cy="252538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08248" y="3582240"/>
              <a:ext cx="1984838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研发周期：时间长</a:t>
              </a:r>
            </a:p>
          </p:txBody>
        </p:sp>
      </p:grpSp>
      <p:grpSp>
        <p:nvGrpSpPr>
          <p:cNvPr id="8" name="组合 7"/>
          <p:cNvGrpSpPr/>
          <p:nvPr/>
        </p:nvGrpSpPr>
        <p:grpSpPr bwMode="auto">
          <a:xfrm>
            <a:off x="4783063" y="4350395"/>
            <a:ext cx="1984375" cy="290513"/>
            <a:chOff x="4808248" y="3918042"/>
            <a:chExt cx="1985286" cy="290657"/>
          </a:xfrm>
        </p:grpSpPr>
        <p:sp>
          <p:nvSpPr>
            <p:cNvPr id="14" name="TextBox 13"/>
            <p:cNvSpPr txBox="1"/>
            <p:nvPr/>
          </p:nvSpPr>
          <p:spPr>
            <a:xfrm>
              <a:off x="4808248" y="3918042"/>
              <a:ext cx="1367464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回款数：</a:t>
              </a:r>
              <a:r>
                <a:rPr lang="en-US" altLang="zh-CN" sz="1100" b="1" dirty="0">
                  <a:latin typeface="+mn-lt"/>
                  <a:ea typeface="+mn-ea"/>
                  <a:cs typeface="+mn-ea"/>
                  <a:sym typeface="+mn-lt"/>
                </a:rPr>
                <a:t>640</a:t>
              </a: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4808248" y="3946631"/>
              <a:ext cx="1980521" cy="252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08248" y="3918042"/>
              <a:ext cx="1985286" cy="290657"/>
            </a:xfrm>
            <a:prstGeom prst="rect">
              <a:avLst/>
            </a:prstGeom>
            <a:blipFill dpi="0"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所需经费：非常多</a:t>
              </a: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2890763" y="3664595"/>
            <a:ext cx="1439862" cy="292100"/>
            <a:chOff x="2915720" y="3231378"/>
            <a:chExt cx="1440000" cy="292199"/>
          </a:xfrm>
        </p:grpSpPr>
        <p:sp>
          <p:nvSpPr>
            <p:cNvPr id="19" name="矩形 18"/>
            <p:cNvSpPr/>
            <p:nvPr/>
          </p:nvSpPr>
          <p:spPr>
            <a:xfrm>
              <a:off x="2915720" y="3271079"/>
              <a:ext cx="1440000" cy="252498"/>
            </a:xfrm>
            <a:prstGeom prst="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987164" y="3231378"/>
              <a:ext cx="1368556" cy="2906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创新性：较高</a:t>
              </a: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025575" y="4015433"/>
            <a:ext cx="2305050" cy="290512"/>
            <a:chOff x="2051720" y="3582240"/>
            <a:chExt cx="2304000" cy="290657"/>
          </a:xfrm>
        </p:grpSpPr>
        <p:sp>
          <p:nvSpPr>
            <p:cNvPr id="18" name="矩形 17"/>
            <p:cNvSpPr/>
            <p:nvPr/>
          </p:nvSpPr>
          <p:spPr>
            <a:xfrm>
              <a:off x="2051720" y="3610829"/>
              <a:ext cx="2304000" cy="252538"/>
            </a:xfrm>
            <a:prstGeom prst="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370663" y="3582240"/>
              <a:ext cx="1985057" cy="29065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研发周期：时间短</a:t>
              </a:r>
            </a:p>
          </p:txBody>
        </p:sp>
      </p:grpSp>
      <p:grpSp>
        <p:nvGrpSpPr>
          <p:cNvPr id="25" name="组合 24"/>
          <p:cNvGrpSpPr/>
          <p:nvPr/>
        </p:nvGrpSpPr>
        <p:grpSpPr bwMode="auto">
          <a:xfrm>
            <a:off x="2344663" y="4324995"/>
            <a:ext cx="1985962" cy="315913"/>
            <a:chOff x="2370435" y="3893293"/>
            <a:chExt cx="1985285" cy="315405"/>
          </a:xfrm>
        </p:grpSpPr>
        <p:sp>
          <p:nvSpPr>
            <p:cNvPr id="22" name="TextBox 21"/>
            <p:cNvSpPr txBox="1"/>
            <p:nvPr/>
          </p:nvSpPr>
          <p:spPr>
            <a:xfrm>
              <a:off x="2987761" y="3893293"/>
              <a:ext cx="1367959" cy="29004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回款数：</a:t>
              </a:r>
              <a:r>
                <a:rPr lang="en-US" altLang="zh-CN" sz="1100" b="1" dirty="0">
                  <a:latin typeface="+mn-lt"/>
                  <a:ea typeface="+mn-ea"/>
                  <a:cs typeface="+mn-ea"/>
                  <a:sym typeface="+mn-lt"/>
                </a:rPr>
                <a:t>640</a:t>
              </a:r>
              <a:r>
                <a:rPr lang="zh-CN" altLang="en-US" sz="1100" b="1" dirty="0">
                  <a:latin typeface="+mn-lt"/>
                  <a:ea typeface="+mn-ea"/>
                  <a:cs typeface="+mn-ea"/>
                  <a:sym typeface="+mn-lt"/>
                </a:rPr>
                <a:t>万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2375195" y="3945597"/>
              <a:ext cx="1980525" cy="25200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1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370435" y="3918652"/>
              <a:ext cx="1985285" cy="290046"/>
            </a:xfrm>
            <a:prstGeom prst="rect">
              <a:avLst/>
            </a:prstGeom>
            <a:blipFill dpi="0" rotWithShape="1"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txBody>
            <a:bodyPr>
              <a:spAutoFit/>
            </a:bodyPr>
            <a:lstStyle/>
            <a:p>
              <a:pPr algn="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所需经费：比较少</a:t>
              </a:r>
            </a:p>
          </p:txBody>
        </p:sp>
      </p:grp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13" grpId="0" animBg="1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93701" y="32772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问题评估</a:t>
            </a: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3754438" y="1222375"/>
            <a:ext cx="1666875" cy="2840038"/>
            <a:chOff x="3753648" y="1221868"/>
            <a:chExt cx="1668310" cy="2841044"/>
          </a:xfrm>
        </p:grpSpPr>
        <p:sp>
          <p:nvSpPr>
            <p:cNvPr id="4" name="MH_Title_1"/>
            <p:cNvSpPr/>
            <p:nvPr>
              <p:custDataLst>
                <p:tags r:id="rId17"/>
              </p:custDataLst>
            </p:nvPr>
          </p:nvSpPr>
          <p:spPr>
            <a:xfrm>
              <a:off x="3753648" y="1221868"/>
              <a:ext cx="1668310" cy="1899323"/>
            </a:xfrm>
            <a:custGeom>
              <a:avLst/>
              <a:gdLst/>
              <a:ahLst/>
              <a:cxnLst/>
              <a:rect l="l" t="t" r="r" b="b"/>
              <a:pathLst>
                <a:path w="3240360" h="3757972">
                  <a:moveTo>
                    <a:pt x="1620180" y="0"/>
                  </a:moveTo>
                  <a:cubicBezTo>
                    <a:pt x="2514981" y="0"/>
                    <a:pt x="3240360" y="725379"/>
                    <a:pt x="3240360" y="1620180"/>
                  </a:cubicBezTo>
                  <a:cubicBezTo>
                    <a:pt x="3240360" y="2212023"/>
                    <a:pt x="2923020" y="2729746"/>
                    <a:pt x="2448272" y="3010903"/>
                  </a:cubicBezTo>
                  <a:lnTo>
                    <a:pt x="2448272" y="3511913"/>
                  </a:lnTo>
                  <a:cubicBezTo>
                    <a:pt x="2448272" y="3647808"/>
                    <a:pt x="2338108" y="3757972"/>
                    <a:pt x="2202213" y="3757972"/>
                  </a:cubicBezTo>
                  <a:lnTo>
                    <a:pt x="1038147" y="3757972"/>
                  </a:lnTo>
                  <a:cubicBezTo>
                    <a:pt x="902252" y="3757972"/>
                    <a:pt x="792088" y="3647808"/>
                    <a:pt x="792088" y="3511913"/>
                  </a:cubicBezTo>
                  <a:lnTo>
                    <a:pt x="792088" y="3010903"/>
                  </a:lnTo>
                  <a:cubicBezTo>
                    <a:pt x="317340" y="2729746"/>
                    <a:pt x="0" y="2212023"/>
                    <a:pt x="0" y="1620180"/>
                  </a:cubicBezTo>
                  <a:cubicBezTo>
                    <a:pt x="0" y="725379"/>
                    <a:pt x="725379" y="0"/>
                    <a:pt x="1620180" y="0"/>
                  </a:cubicBezTo>
                  <a:close/>
                </a:path>
              </a:pathLst>
            </a:cu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03200" cap="flat" cmpd="sng" algn="ctr">
              <a:noFill/>
              <a:prstDash val="solid"/>
            </a:ln>
            <a:effectLst/>
          </p:spPr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？</a:t>
              </a:r>
              <a:endParaRPr lang="en-US" sz="8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MH_Other_1"/>
            <p:cNvSpPr/>
            <p:nvPr>
              <p:custDataLst>
                <p:tags r:id="rId18"/>
              </p:custDataLst>
            </p:nvPr>
          </p:nvSpPr>
          <p:spPr>
            <a:xfrm>
              <a:off x="4204886" y="3256176"/>
              <a:ext cx="780133" cy="15880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MH_Other_2"/>
            <p:cNvSpPr/>
            <p:nvPr>
              <p:custDataLst>
                <p:tags r:id="rId19"/>
              </p:custDataLst>
            </p:nvPr>
          </p:nvSpPr>
          <p:spPr>
            <a:xfrm>
              <a:off x="4273207" y="3483269"/>
              <a:ext cx="643492" cy="160395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MH_Other_3"/>
            <p:cNvSpPr/>
            <p:nvPr>
              <p:custDataLst>
                <p:tags r:id="rId20"/>
              </p:custDataLst>
            </p:nvPr>
          </p:nvSpPr>
          <p:spPr>
            <a:xfrm>
              <a:off x="4204886" y="3713538"/>
              <a:ext cx="780133" cy="158806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MH_Other_4"/>
            <p:cNvSpPr/>
            <p:nvPr>
              <p:custDataLst>
                <p:tags r:id="rId21"/>
              </p:custDataLst>
            </p:nvPr>
          </p:nvSpPr>
          <p:spPr>
            <a:xfrm>
              <a:off x="4349472" y="3942219"/>
              <a:ext cx="490960" cy="120693"/>
            </a:xfrm>
            <a:prstGeom prst="roundRect">
              <a:avLst>
                <a:gd name="adj" fmla="val 50000"/>
              </a:avLst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9" name="MH_Other_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560638" y="1173163"/>
            <a:ext cx="441325" cy="433387"/>
          </a:xfrm>
          <a:prstGeom prst="ellips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01</a:t>
            </a:r>
          </a:p>
        </p:txBody>
      </p:sp>
      <p:cxnSp>
        <p:nvCxnSpPr>
          <p:cNvPr id="10" name="MH_Other_6"/>
          <p:cNvCxnSpPr>
            <a:cxnSpLocks noChangeShapeType="1"/>
          </p:cNvCxnSpPr>
          <p:nvPr>
            <p:custDataLst>
              <p:tags r:id="rId2"/>
            </p:custDataLst>
          </p:nvPr>
        </p:nvCxnSpPr>
        <p:spPr bwMode="auto">
          <a:xfrm>
            <a:off x="3067050" y="1446213"/>
            <a:ext cx="588963" cy="241300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MH_Other_7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180138" y="1173163"/>
            <a:ext cx="441325" cy="433387"/>
          </a:xfrm>
          <a:prstGeom prst="ellips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</a:p>
        </p:txBody>
      </p:sp>
      <p:cxnSp>
        <p:nvCxnSpPr>
          <p:cNvPr id="12" name="MH_Other_8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 rot="8309691">
            <a:off x="5530850" y="1433513"/>
            <a:ext cx="588963" cy="239712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MH_Other_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35313" y="3481388"/>
            <a:ext cx="441325" cy="433387"/>
          </a:xfrm>
          <a:prstGeom prst="ellipse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</a:p>
        </p:txBody>
      </p:sp>
      <p:cxnSp>
        <p:nvCxnSpPr>
          <p:cNvPr id="14" name="MH_Other_10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 rot="-3781756">
            <a:off x="3502026" y="3194050"/>
            <a:ext cx="577850" cy="244475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MH_Other_1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637213" y="3481388"/>
            <a:ext cx="441325" cy="433387"/>
          </a:xfrm>
          <a:prstGeom prst="ellipse">
            <a:avLst/>
          </a:prstGeom>
          <a:blipFill dpi="0" rotWithShape="1"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 algn="ctr">
            <a:noFill/>
            <a:round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zh-CN" sz="2000">
                <a:solidFill>
                  <a:schemeClr val="bg1"/>
                </a:solidFill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</a:p>
        </p:txBody>
      </p:sp>
      <p:cxnSp>
        <p:nvCxnSpPr>
          <p:cNvPr id="16" name="MH_Other_12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 flipH="1" flipV="1">
            <a:off x="5153025" y="3113088"/>
            <a:ext cx="506413" cy="390525"/>
          </a:xfrm>
          <a:prstGeom prst="line">
            <a:avLst/>
          </a:prstGeom>
          <a:noFill/>
          <a:ln w="38100" algn="ctr">
            <a:solidFill>
              <a:srgbClr val="BFBFB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1190625" y="174942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844550" y="2003425"/>
            <a:ext cx="2217738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1257300" y="3148013"/>
            <a:ext cx="1871663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2"/>
            </p:custDataLst>
          </p:nvPr>
        </p:nvSpPr>
        <p:spPr>
          <a:xfrm>
            <a:off x="6257925" y="314801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3"/>
            </p:custDataLst>
          </p:nvPr>
        </p:nvSpPr>
        <p:spPr>
          <a:xfrm>
            <a:off x="6257925" y="3463925"/>
            <a:ext cx="2219325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4"/>
            </p:custDataLst>
          </p:nvPr>
        </p:nvSpPr>
        <p:spPr>
          <a:xfrm>
            <a:off x="6313488" y="17494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5"/>
            </p:custDataLst>
          </p:nvPr>
        </p:nvSpPr>
        <p:spPr>
          <a:xfrm>
            <a:off x="6313488" y="2003425"/>
            <a:ext cx="2219325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6"/>
            </p:custDataLst>
          </p:nvPr>
        </p:nvSpPr>
        <p:spPr>
          <a:xfrm>
            <a:off x="879076" y="3487748"/>
            <a:ext cx="2217738" cy="5603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0"/>
                            </p:stCondLst>
                            <p:childTnLst>
                              <p:par>
                                <p:cTn id="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7" grpId="0"/>
      <p:bldP spid="18" grpId="0"/>
      <p:bldP spid="19" grpId="0"/>
      <p:bldP spid="21" grpId="0"/>
      <p:bldP spid="22" grpId="0"/>
      <p:bldP spid="23" grpId="0"/>
      <p:bldP spid="24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81"/>
          <p:cNvGrpSpPr/>
          <p:nvPr/>
        </p:nvGrpSpPr>
        <p:grpSpPr bwMode="auto">
          <a:xfrm>
            <a:off x="5327650" y="1827213"/>
            <a:ext cx="2224088" cy="2220912"/>
            <a:chOff x="2444" y="1176"/>
            <a:chExt cx="1401" cy="1400"/>
          </a:xfrm>
        </p:grpSpPr>
        <p:sp>
          <p:nvSpPr>
            <p:cNvPr id="38" name="Freeform 4"/>
            <p:cNvSpPr/>
            <p:nvPr/>
          </p:nvSpPr>
          <p:spPr bwMode="auto">
            <a:xfrm>
              <a:off x="2444" y="1176"/>
              <a:ext cx="1401" cy="1400"/>
            </a:xfrm>
            <a:custGeom>
              <a:avLst/>
              <a:gdLst>
                <a:gd name="T0" fmla="*/ 2002757 w 1050"/>
                <a:gd name="T1" fmla="*/ 2262261 h 1049"/>
                <a:gd name="T2" fmla="*/ 1917640 w 1050"/>
                <a:gd name="T3" fmla="*/ 2495251 h 1049"/>
                <a:gd name="T4" fmla="*/ 1679813 w 1050"/>
                <a:gd name="T5" fmla="*/ 2427609 h 1049"/>
                <a:gd name="T6" fmla="*/ 1564654 w 1050"/>
                <a:gd name="T7" fmla="*/ 2615505 h 1049"/>
                <a:gd name="T8" fmla="*/ 1316813 w 1050"/>
                <a:gd name="T9" fmla="*/ 2482725 h 1049"/>
                <a:gd name="T10" fmla="*/ 1109027 w 1050"/>
                <a:gd name="T11" fmla="*/ 2623020 h 1049"/>
                <a:gd name="T12" fmla="*/ 953813 w 1050"/>
                <a:gd name="T13" fmla="*/ 2427609 h 1049"/>
                <a:gd name="T14" fmla="*/ 753537 w 1050"/>
                <a:gd name="T15" fmla="*/ 2512788 h 1049"/>
                <a:gd name="T16" fmla="*/ 680937 w 1050"/>
                <a:gd name="T17" fmla="*/ 2297335 h 1049"/>
                <a:gd name="T18" fmla="*/ 580800 w 1050"/>
                <a:gd name="T19" fmla="*/ 2224682 h 1049"/>
                <a:gd name="T20" fmla="*/ 350483 w 1050"/>
                <a:gd name="T21" fmla="*/ 2219671 h 1049"/>
                <a:gd name="T22" fmla="*/ 335462 w 1050"/>
                <a:gd name="T23" fmla="*/ 1949102 h 1049"/>
                <a:gd name="T24" fmla="*/ 117662 w 1050"/>
                <a:gd name="T25" fmla="*/ 1878954 h 1049"/>
                <a:gd name="T26" fmla="*/ 195269 w 1050"/>
                <a:gd name="T27" fmla="*/ 1645964 h 1049"/>
                <a:gd name="T28" fmla="*/ 0 w 1050"/>
                <a:gd name="T29" fmla="*/ 1478111 h 1049"/>
                <a:gd name="T30" fmla="*/ 150207 w 1050"/>
                <a:gd name="T31" fmla="*/ 1252636 h 1049"/>
                <a:gd name="T32" fmla="*/ 15021 w 1050"/>
                <a:gd name="T33" fmla="*/ 1067246 h 1049"/>
                <a:gd name="T34" fmla="*/ 215296 w 1050"/>
                <a:gd name="T35" fmla="*/ 921940 h 1049"/>
                <a:gd name="T36" fmla="*/ 137690 w 1050"/>
                <a:gd name="T37" fmla="*/ 711497 h 1049"/>
                <a:gd name="T38" fmla="*/ 370510 w 1050"/>
                <a:gd name="T39" fmla="*/ 626318 h 1049"/>
                <a:gd name="T40" fmla="*/ 350483 w 1050"/>
                <a:gd name="T41" fmla="*/ 408359 h 1049"/>
                <a:gd name="T42" fmla="*/ 580800 w 1050"/>
                <a:gd name="T43" fmla="*/ 405854 h 1049"/>
                <a:gd name="T44" fmla="*/ 678434 w 1050"/>
                <a:gd name="T45" fmla="*/ 152822 h 1049"/>
                <a:gd name="T46" fmla="*/ 896234 w 1050"/>
                <a:gd name="T47" fmla="*/ 220464 h 1049"/>
                <a:gd name="T48" fmla="*/ 1013896 w 1050"/>
                <a:gd name="T49" fmla="*/ 182885 h 1049"/>
                <a:gd name="T50" fmla="*/ 1254227 w 1050"/>
                <a:gd name="T51" fmla="*/ 145306 h 1049"/>
                <a:gd name="T52" fmla="*/ 1482040 w 1050"/>
                <a:gd name="T53" fmla="*/ 0 h 1049"/>
                <a:gd name="T54" fmla="*/ 1617226 w 1050"/>
                <a:gd name="T55" fmla="*/ 182885 h 1049"/>
                <a:gd name="T56" fmla="*/ 1737392 w 1050"/>
                <a:gd name="T57" fmla="*/ 220464 h 1049"/>
                <a:gd name="T58" fmla="*/ 1955192 w 1050"/>
                <a:gd name="T59" fmla="*/ 152822 h 1049"/>
                <a:gd name="T60" fmla="*/ 2027791 w 1050"/>
                <a:gd name="T61" fmla="*/ 388317 h 1049"/>
                <a:gd name="T62" fmla="*/ 2253102 w 1050"/>
                <a:gd name="T63" fmla="*/ 378296 h 1049"/>
                <a:gd name="T64" fmla="*/ 2263115 w 1050"/>
                <a:gd name="T65" fmla="*/ 626318 h 1049"/>
                <a:gd name="T66" fmla="*/ 2495936 w 1050"/>
                <a:gd name="T67" fmla="*/ 711497 h 1049"/>
                <a:gd name="T68" fmla="*/ 2428343 w 1050"/>
                <a:gd name="T69" fmla="*/ 952003 h 1049"/>
                <a:gd name="T70" fmla="*/ 2616102 w 1050"/>
                <a:gd name="T71" fmla="*/ 1067246 h 1049"/>
                <a:gd name="T72" fmla="*/ 2485922 w 1050"/>
                <a:gd name="T73" fmla="*/ 1312763 h 1049"/>
                <a:gd name="T74" fmla="*/ 2623612 w 1050"/>
                <a:gd name="T75" fmla="*/ 1520700 h 1049"/>
                <a:gd name="T76" fmla="*/ 2428343 w 1050"/>
                <a:gd name="T77" fmla="*/ 1676027 h 1049"/>
                <a:gd name="T78" fmla="*/ 2515963 w 1050"/>
                <a:gd name="T79" fmla="*/ 1878954 h 1049"/>
                <a:gd name="T80" fmla="*/ 2298164 w 1050"/>
                <a:gd name="T81" fmla="*/ 1949102 h 1049"/>
                <a:gd name="T82" fmla="*/ 2225564 w 1050"/>
                <a:gd name="T83" fmla="*/ 2049313 h 1049"/>
                <a:gd name="T84" fmla="*/ 2223060 w 1050"/>
                <a:gd name="T85" fmla="*/ 2282303 h 104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50"/>
                <a:gd name="T130" fmla="*/ 0 h 1049"/>
                <a:gd name="T131" fmla="*/ 1050 w 1050"/>
                <a:gd name="T132" fmla="*/ 1049 h 104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50" h="1049">
                  <a:moveTo>
                    <a:pt x="888" y="911"/>
                  </a:moveTo>
                  <a:lnTo>
                    <a:pt x="820" y="888"/>
                  </a:lnTo>
                  <a:lnTo>
                    <a:pt x="800" y="903"/>
                  </a:lnTo>
                  <a:lnTo>
                    <a:pt x="780" y="917"/>
                  </a:lnTo>
                  <a:lnTo>
                    <a:pt x="781" y="988"/>
                  </a:lnTo>
                  <a:lnTo>
                    <a:pt x="766" y="996"/>
                  </a:lnTo>
                  <a:lnTo>
                    <a:pt x="751" y="1003"/>
                  </a:lnTo>
                  <a:lnTo>
                    <a:pt x="694" y="961"/>
                  </a:lnTo>
                  <a:lnTo>
                    <a:pt x="671" y="969"/>
                  </a:lnTo>
                  <a:lnTo>
                    <a:pt x="658" y="972"/>
                  </a:lnTo>
                  <a:lnTo>
                    <a:pt x="646" y="976"/>
                  </a:lnTo>
                  <a:lnTo>
                    <a:pt x="625" y="1044"/>
                  </a:lnTo>
                  <a:lnTo>
                    <a:pt x="592" y="1049"/>
                  </a:lnTo>
                  <a:lnTo>
                    <a:pt x="551" y="991"/>
                  </a:lnTo>
                  <a:lnTo>
                    <a:pt x="526" y="991"/>
                  </a:lnTo>
                  <a:lnTo>
                    <a:pt x="501" y="991"/>
                  </a:lnTo>
                  <a:lnTo>
                    <a:pt x="460" y="1049"/>
                  </a:lnTo>
                  <a:lnTo>
                    <a:pt x="443" y="1047"/>
                  </a:lnTo>
                  <a:lnTo>
                    <a:pt x="426" y="1044"/>
                  </a:lnTo>
                  <a:lnTo>
                    <a:pt x="405" y="976"/>
                  </a:lnTo>
                  <a:lnTo>
                    <a:pt x="381" y="969"/>
                  </a:lnTo>
                  <a:lnTo>
                    <a:pt x="369" y="965"/>
                  </a:lnTo>
                  <a:lnTo>
                    <a:pt x="358" y="961"/>
                  </a:lnTo>
                  <a:lnTo>
                    <a:pt x="301" y="1003"/>
                  </a:lnTo>
                  <a:lnTo>
                    <a:pt x="286" y="996"/>
                  </a:lnTo>
                  <a:lnTo>
                    <a:pt x="271" y="988"/>
                  </a:lnTo>
                  <a:lnTo>
                    <a:pt x="272" y="917"/>
                  </a:lnTo>
                  <a:lnTo>
                    <a:pt x="252" y="903"/>
                  </a:lnTo>
                  <a:lnTo>
                    <a:pt x="242" y="895"/>
                  </a:lnTo>
                  <a:lnTo>
                    <a:pt x="232" y="888"/>
                  </a:lnTo>
                  <a:lnTo>
                    <a:pt x="164" y="911"/>
                  </a:lnTo>
                  <a:lnTo>
                    <a:pt x="152" y="899"/>
                  </a:lnTo>
                  <a:lnTo>
                    <a:pt x="140" y="886"/>
                  </a:lnTo>
                  <a:lnTo>
                    <a:pt x="163" y="818"/>
                  </a:lnTo>
                  <a:lnTo>
                    <a:pt x="148" y="799"/>
                  </a:lnTo>
                  <a:lnTo>
                    <a:pt x="134" y="778"/>
                  </a:lnTo>
                  <a:lnTo>
                    <a:pt x="63" y="779"/>
                  </a:lnTo>
                  <a:lnTo>
                    <a:pt x="55" y="765"/>
                  </a:lnTo>
                  <a:lnTo>
                    <a:pt x="47" y="750"/>
                  </a:lnTo>
                  <a:lnTo>
                    <a:pt x="90" y="693"/>
                  </a:lnTo>
                  <a:lnTo>
                    <a:pt x="82" y="669"/>
                  </a:lnTo>
                  <a:lnTo>
                    <a:pt x="78" y="657"/>
                  </a:lnTo>
                  <a:lnTo>
                    <a:pt x="75" y="645"/>
                  </a:lnTo>
                  <a:lnTo>
                    <a:pt x="6" y="623"/>
                  </a:lnTo>
                  <a:lnTo>
                    <a:pt x="0" y="590"/>
                  </a:lnTo>
                  <a:lnTo>
                    <a:pt x="60" y="549"/>
                  </a:lnTo>
                  <a:lnTo>
                    <a:pt x="59" y="524"/>
                  </a:lnTo>
                  <a:lnTo>
                    <a:pt x="60" y="500"/>
                  </a:lnTo>
                  <a:lnTo>
                    <a:pt x="0" y="459"/>
                  </a:lnTo>
                  <a:lnTo>
                    <a:pt x="3" y="442"/>
                  </a:lnTo>
                  <a:lnTo>
                    <a:pt x="6" y="426"/>
                  </a:lnTo>
                  <a:lnTo>
                    <a:pt x="75" y="405"/>
                  </a:lnTo>
                  <a:lnTo>
                    <a:pt x="82" y="380"/>
                  </a:lnTo>
                  <a:lnTo>
                    <a:pt x="86" y="368"/>
                  </a:lnTo>
                  <a:lnTo>
                    <a:pt x="90" y="356"/>
                  </a:lnTo>
                  <a:lnTo>
                    <a:pt x="47" y="299"/>
                  </a:lnTo>
                  <a:lnTo>
                    <a:pt x="55" y="284"/>
                  </a:lnTo>
                  <a:lnTo>
                    <a:pt x="63" y="270"/>
                  </a:lnTo>
                  <a:lnTo>
                    <a:pt x="134" y="271"/>
                  </a:lnTo>
                  <a:lnTo>
                    <a:pt x="148" y="250"/>
                  </a:lnTo>
                  <a:lnTo>
                    <a:pt x="155" y="240"/>
                  </a:lnTo>
                  <a:lnTo>
                    <a:pt x="163" y="231"/>
                  </a:lnTo>
                  <a:lnTo>
                    <a:pt x="140" y="163"/>
                  </a:lnTo>
                  <a:lnTo>
                    <a:pt x="152" y="151"/>
                  </a:lnTo>
                  <a:lnTo>
                    <a:pt x="164" y="139"/>
                  </a:lnTo>
                  <a:lnTo>
                    <a:pt x="232" y="162"/>
                  </a:lnTo>
                  <a:lnTo>
                    <a:pt x="252" y="147"/>
                  </a:lnTo>
                  <a:lnTo>
                    <a:pt x="272" y="133"/>
                  </a:lnTo>
                  <a:lnTo>
                    <a:pt x="271" y="61"/>
                  </a:lnTo>
                  <a:lnTo>
                    <a:pt x="286" y="53"/>
                  </a:lnTo>
                  <a:lnTo>
                    <a:pt x="301" y="46"/>
                  </a:lnTo>
                  <a:lnTo>
                    <a:pt x="358" y="88"/>
                  </a:lnTo>
                  <a:lnTo>
                    <a:pt x="381" y="80"/>
                  </a:lnTo>
                  <a:lnTo>
                    <a:pt x="393" y="76"/>
                  </a:lnTo>
                  <a:lnTo>
                    <a:pt x="405" y="73"/>
                  </a:lnTo>
                  <a:lnTo>
                    <a:pt x="426" y="5"/>
                  </a:lnTo>
                  <a:lnTo>
                    <a:pt x="460" y="0"/>
                  </a:lnTo>
                  <a:lnTo>
                    <a:pt x="501" y="58"/>
                  </a:lnTo>
                  <a:lnTo>
                    <a:pt x="526" y="57"/>
                  </a:lnTo>
                  <a:lnTo>
                    <a:pt x="551" y="58"/>
                  </a:lnTo>
                  <a:lnTo>
                    <a:pt x="592" y="0"/>
                  </a:lnTo>
                  <a:lnTo>
                    <a:pt x="608" y="2"/>
                  </a:lnTo>
                  <a:lnTo>
                    <a:pt x="625" y="5"/>
                  </a:lnTo>
                  <a:lnTo>
                    <a:pt x="646" y="73"/>
                  </a:lnTo>
                  <a:lnTo>
                    <a:pt x="671" y="80"/>
                  </a:lnTo>
                  <a:lnTo>
                    <a:pt x="682" y="84"/>
                  </a:lnTo>
                  <a:lnTo>
                    <a:pt x="694" y="88"/>
                  </a:lnTo>
                  <a:lnTo>
                    <a:pt x="751" y="46"/>
                  </a:lnTo>
                  <a:lnTo>
                    <a:pt x="766" y="53"/>
                  </a:lnTo>
                  <a:lnTo>
                    <a:pt x="781" y="61"/>
                  </a:lnTo>
                  <a:lnTo>
                    <a:pt x="780" y="133"/>
                  </a:lnTo>
                  <a:lnTo>
                    <a:pt x="800" y="147"/>
                  </a:lnTo>
                  <a:lnTo>
                    <a:pt x="810" y="155"/>
                  </a:lnTo>
                  <a:lnTo>
                    <a:pt x="820" y="162"/>
                  </a:lnTo>
                  <a:lnTo>
                    <a:pt x="888" y="139"/>
                  </a:lnTo>
                  <a:lnTo>
                    <a:pt x="900" y="151"/>
                  </a:lnTo>
                  <a:lnTo>
                    <a:pt x="912" y="163"/>
                  </a:lnTo>
                  <a:lnTo>
                    <a:pt x="889" y="231"/>
                  </a:lnTo>
                  <a:lnTo>
                    <a:pt x="904" y="250"/>
                  </a:lnTo>
                  <a:lnTo>
                    <a:pt x="918" y="271"/>
                  </a:lnTo>
                  <a:lnTo>
                    <a:pt x="989" y="270"/>
                  </a:lnTo>
                  <a:lnTo>
                    <a:pt x="997" y="284"/>
                  </a:lnTo>
                  <a:lnTo>
                    <a:pt x="1005" y="299"/>
                  </a:lnTo>
                  <a:lnTo>
                    <a:pt x="962" y="356"/>
                  </a:lnTo>
                  <a:lnTo>
                    <a:pt x="970" y="380"/>
                  </a:lnTo>
                  <a:lnTo>
                    <a:pt x="974" y="393"/>
                  </a:lnTo>
                  <a:lnTo>
                    <a:pt x="977" y="405"/>
                  </a:lnTo>
                  <a:lnTo>
                    <a:pt x="1045" y="426"/>
                  </a:lnTo>
                  <a:lnTo>
                    <a:pt x="1050" y="459"/>
                  </a:lnTo>
                  <a:lnTo>
                    <a:pt x="992" y="500"/>
                  </a:lnTo>
                  <a:lnTo>
                    <a:pt x="993" y="524"/>
                  </a:lnTo>
                  <a:lnTo>
                    <a:pt x="992" y="549"/>
                  </a:lnTo>
                  <a:lnTo>
                    <a:pt x="1050" y="590"/>
                  </a:lnTo>
                  <a:lnTo>
                    <a:pt x="1048" y="607"/>
                  </a:lnTo>
                  <a:lnTo>
                    <a:pt x="1045" y="623"/>
                  </a:lnTo>
                  <a:lnTo>
                    <a:pt x="977" y="645"/>
                  </a:lnTo>
                  <a:lnTo>
                    <a:pt x="970" y="669"/>
                  </a:lnTo>
                  <a:lnTo>
                    <a:pt x="966" y="681"/>
                  </a:lnTo>
                  <a:lnTo>
                    <a:pt x="962" y="693"/>
                  </a:lnTo>
                  <a:lnTo>
                    <a:pt x="1005" y="750"/>
                  </a:lnTo>
                  <a:lnTo>
                    <a:pt x="997" y="765"/>
                  </a:lnTo>
                  <a:lnTo>
                    <a:pt x="989" y="779"/>
                  </a:lnTo>
                  <a:lnTo>
                    <a:pt x="918" y="778"/>
                  </a:lnTo>
                  <a:lnTo>
                    <a:pt x="904" y="799"/>
                  </a:lnTo>
                  <a:lnTo>
                    <a:pt x="897" y="809"/>
                  </a:lnTo>
                  <a:lnTo>
                    <a:pt x="889" y="818"/>
                  </a:lnTo>
                  <a:lnTo>
                    <a:pt x="912" y="886"/>
                  </a:lnTo>
                  <a:lnTo>
                    <a:pt x="900" y="899"/>
                  </a:lnTo>
                  <a:lnTo>
                    <a:pt x="888" y="911"/>
                  </a:lnTo>
                  <a:close/>
                </a:path>
              </a:pathLst>
            </a:custGeom>
            <a:blipFill dpi="0"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9" name="Oval 5"/>
            <p:cNvSpPr>
              <a:spLocks noChangeArrowheads="1"/>
            </p:cNvSpPr>
            <p:nvPr/>
          </p:nvSpPr>
          <p:spPr bwMode="auto">
            <a:xfrm>
              <a:off x="2661" y="1389"/>
              <a:ext cx="971" cy="973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Group 82"/>
          <p:cNvGrpSpPr/>
          <p:nvPr/>
        </p:nvGrpSpPr>
        <p:grpSpPr bwMode="auto">
          <a:xfrm>
            <a:off x="7142163" y="1314450"/>
            <a:ext cx="1258887" cy="1255713"/>
            <a:chOff x="3587" y="853"/>
            <a:chExt cx="793" cy="792"/>
          </a:xfrm>
        </p:grpSpPr>
        <p:sp>
          <p:nvSpPr>
            <p:cNvPr id="41" name="Freeform 6"/>
            <p:cNvSpPr/>
            <p:nvPr/>
          </p:nvSpPr>
          <p:spPr bwMode="auto">
            <a:xfrm>
              <a:off x="3587" y="853"/>
              <a:ext cx="793" cy="792"/>
            </a:xfrm>
            <a:custGeom>
              <a:avLst/>
              <a:gdLst>
                <a:gd name="T0" fmla="*/ 1030118 w 637"/>
                <a:gd name="T1" fmla="*/ 1282427 h 638"/>
                <a:gd name="T2" fmla="*/ 981065 w 637"/>
                <a:gd name="T3" fmla="*/ 1305744 h 638"/>
                <a:gd name="T4" fmla="*/ 927340 w 637"/>
                <a:gd name="T5" fmla="*/ 1324397 h 638"/>
                <a:gd name="T6" fmla="*/ 845584 w 637"/>
                <a:gd name="T7" fmla="*/ 1482952 h 638"/>
                <a:gd name="T8" fmla="*/ 728791 w 637"/>
                <a:gd name="T9" fmla="*/ 1350046 h 638"/>
                <a:gd name="T10" fmla="*/ 672730 w 637"/>
                <a:gd name="T11" fmla="*/ 1345382 h 638"/>
                <a:gd name="T12" fmla="*/ 616669 w 637"/>
                <a:gd name="T13" fmla="*/ 1336056 h 638"/>
                <a:gd name="T14" fmla="*/ 488196 w 637"/>
                <a:gd name="T15" fmla="*/ 1443313 h 638"/>
                <a:gd name="T16" fmla="*/ 422792 w 637"/>
                <a:gd name="T17" fmla="*/ 1417664 h 638"/>
                <a:gd name="T18" fmla="*/ 406441 w 637"/>
                <a:gd name="T19" fmla="*/ 1242788 h 638"/>
                <a:gd name="T20" fmla="*/ 362060 w 637"/>
                <a:gd name="T21" fmla="*/ 1210145 h 638"/>
                <a:gd name="T22" fmla="*/ 184534 w 637"/>
                <a:gd name="T23" fmla="*/ 1238125 h 638"/>
                <a:gd name="T24" fmla="*/ 130809 w 637"/>
                <a:gd name="T25" fmla="*/ 1170506 h 638"/>
                <a:gd name="T26" fmla="*/ 207892 w 637"/>
                <a:gd name="T27" fmla="*/ 1007288 h 638"/>
                <a:gd name="T28" fmla="*/ 182198 w 637"/>
                <a:gd name="T29" fmla="*/ 955991 h 638"/>
                <a:gd name="T30" fmla="*/ 14015 w 637"/>
                <a:gd name="T31" fmla="*/ 893035 h 638"/>
                <a:gd name="T32" fmla="*/ 0 w 637"/>
                <a:gd name="T33" fmla="*/ 806763 h 638"/>
                <a:gd name="T34" fmla="*/ 149496 w 637"/>
                <a:gd name="T35" fmla="*/ 701837 h 638"/>
                <a:gd name="T36" fmla="*/ 156503 w 637"/>
                <a:gd name="T37" fmla="*/ 643545 h 638"/>
                <a:gd name="T38" fmla="*/ 39710 w 637"/>
                <a:gd name="T39" fmla="*/ 501312 h 638"/>
                <a:gd name="T40" fmla="*/ 70076 w 637"/>
                <a:gd name="T41" fmla="*/ 424367 h 638"/>
                <a:gd name="T42" fmla="*/ 254610 w 637"/>
                <a:gd name="T43" fmla="*/ 408045 h 638"/>
                <a:gd name="T44" fmla="*/ 289648 w 637"/>
                <a:gd name="T45" fmla="*/ 361411 h 638"/>
                <a:gd name="T46" fmla="*/ 259281 w 637"/>
                <a:gd name="T47" fmla="*/ 177208 h 638"/>
                <a:gd name="T48" fmla="*/ 322350 w 637"/>
                <a:gd name="T49" fmla="*/ 128243 h 638"/>
                <a:gd name="T50" fmla="*/ 492868 w 637"/>
                <a:gd name="T51" fmla="*/ 205188 h 638"/>
                <a:gd name="T52" fmla="*/ 546593 w 637"/>
                <a:gd name="T53" fmla="*/ 184203 h 638"/>
                <a:gd name="T54" fmla="*/ 609662 w 637"/>
                <a:gd name="T55" fmla="*/ 9327 h 638"/>
                <a:gd name="T56" fmla="*/ 651707 w 637"/>
                <a:gd name="T57" fmla="*/ 2332 h 638"/>
                <a:gd name="T58" fmla="*/ 770836 w 637"/>
                <a:gd name="T59" fmla="*/ 149228 h 638"/>
                <a:gd name="T60" fmla="*/ 829233 w 637"/>
                <a:gd name="T61" fmla="*/ 153891 h 638"/>
                <a:gd name="T62" fmla="*/ 885294 w 637"/>
                <a:gd name="T63" fmla="*/ 163218 h 638"/>
                <a:gd name="T64" fmla="*/ 1018438 w 637"/>
                <a:gd name="T65" fmla="*/ 48965 h 638"/>
                <a:gd name="T66" fmla="*/ 1076835 w 637"/>
                <a:gd name="T67" fmla="*/ 74614 h 638"/>
                <a:gd name="T68" fmla="*/ 1093186 w 637"/>
                <a:gd name="T69" fmla="*/ 256485 h 638"/>
                <a:gd name="T70" fmla="*/ 1139903 w 637"/>
                <a:gd name="T71" fmla="*/ 291461 h 638"/>
                <a:gd name="T72" fmla="*/ 1312758 w 637"/>
                <a:gd name="T73" fmla="*/ 261149 h 638"/>
                <a:gd name="T74" fmla="*/ 1352468 w 637"/>
                <a:gd name="T75" fmla="*/ 317109 h 638"/>
                <a:gd name="T76" fmla="*/ 1280056 w 637"/>
                <a:gd name="T77" fmla="*/ 468669 h 638"/>
                <a:gd name="T78" fmla="*/ 1294071 w 637"/>
                <a:gd name="T79" fmla="*/ 496649 h 638"/>
                <a:gd name="T80" fmla="*/ 1315094 w 637"/>
                <a:gd name="T81" fmla="*/ 547946 h 638"/>
                <a:gd name="T82" fmla="*/ 1476269 w 637"/>
                <a:gd name="T83" fmla="*/ 608570 h 638"/>
                <a:gd name="T84" fmla="*/ 1487948 w 637"/>
                <a:gd name="T85" fmla="*/ 701837 h 638"/>
                <a:gd name="T86" fmla="*/ 1347796 w 637"/>
                <a:gd name="T87" fmla="*/ 802100 h 638"/>
                <a:gd name="T88" fmla="*/ 1340788 w 637"/>
                <a:gd name="T89" fmla="*/ 855728 h 638"/>
                <a:gd name="T90" fmla="*/ 1448238 w 637"/>
                <a:gd name="T91" fmla="*/ 988634 h 638"/>
                <a:gd name="T92" fmla="*/ 1410864 w 637"/>
                <a:gd name="T93" fmla="*/ 1077238 h 638"/>
                <a:gd name="T94" fmla="*/ 1242682 w 637"/>
                <a:gd name="T95" fmla="*/ 1093560 h 638"/>
                <a:gd name="T96" fmla="*/ 1209980 w 637"/>
                <a:gd name="T97" fmla="*/ 1137862 h 638"/>
                <a:gd name="T98" fmla="*/ 1235674 w 637"/>
                <a:gd name="T99" fmla="*/ 1303412 h 638"/>
                <a:gd name="T100" fmla="*/ 1179613 w 637"/>
                <a:gd name="T101" fmla="*/ 1350046 h 6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37"/>
                <a:gd name="T154" fmla="*/ 0 h 638"/>
                <a:gd name="T155" fmla="*/ 637 w 637"/>
                <a:gd name="T156" fmla="*/ 638 h 6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37" h="638">
                  <a:moveTo>
                    <a:pt x="496" y="585"/>
                  </a:moveTo>
                  <a:lnTo>
                    <a:pt x="441" y="550"/>
                  </a:lnTo>
                  <a:lnTo>
                    <a:pt x="431" y="555"/>
                  </a:lnTo>
                  <a:lnTo>
                    <a:pt x="420" y="560"/>
                  </a:lnTo>
                  <a:lnTo>
                    <a:pt x="409" y="564"/>
                  </a:lnTo>
                  <a:lnTo>
                    <a:pt x="397" y="568"/>
                  </a:lnTo>
                  <a:lnTo>
                    <a:pt x="382" y="633"/>
                  </a:lnTo>
                  <a:lnTo>
                    <a:pt x="362" y="636"/>
                  </a:lnTo>
                  <a:lnTo>
                    <a:pt x="342" y="638"/>
                  </a:lnTo>
                  <a:lnTo>
                    <a:pt x="312" y="579"/>
                  </a:lnTo>
                  <a:lnTo>
                    <a:pt x="300" y="579"/>
                  </a:lnTo>
                  <a:lnTo>
                    <a:pt x="288" y="577"/>
                  </a:lnTo>
                  <a:lnTo>
                    <a:pt x="275" y="576"/>
                  </a:lnTo>
                  <a:lnTo>
                    <a:pt x="264" y="573"/>
                  </a:lnTo>
                  <a:lnTo>
                    <a:pt x="219" y="622"/>
                  </a:lnTo>
                  <a:lnTo>
                    <a:pt x="209" y="619"/>
                  </a:lnTo>
                  <a:lnTo>
                    <a:pt x="200" y="616"/>
                  </a:lnTo>
                  <a:lnTo>
                    <a:pt x="181" y="608"/>
                  </a:lnTo>
                  <a:lnTo>
                    <a:pt x="184" y="540"/>
                  </a:lnTo>
                  <a:lnTo>
                    <a:pt x="174" y="533"/>
                  </a:lnTo>
                  <a:lnTo>
                    <a:pt x="164" y="526"/>
                  </a:lnTo>
                  <a:lnTo>
                    <a:pt x="155" y="519"/>
                  </a:lnTo>
                  <a:lnTo>
                    <a:pt x="146" y="511"/>
                  </a:lnTo>
                  <a:lnTo>
                    <a:pt x="79" y="531"/>
                  </a:lnTo>
                  <a:lnTo>
                    <a:pt x="67" y="517"/>
                  </a:lnTo>
                  <a:lnTo>
                    <a:pt x="56" y="502"/>
                  </a:lnTo>
                  <a:lnTo>
                    <a:pt x="94" y="443"/>
                  </a:lnTo>
                  <a:lnTo>
                    <a:pt x="89" y="432"/>
                  </a:lnTo>
                  <a:lnTo>
                    <a:pt x="83" y="421"/>
                  </a:lnTo>
                  <a:lnTo>
                    <a:pt x="78" y="410"/>
                  </a:lnTo>
                  <a:lnTo>
                    <a:pt x="74" y="398"/>
                  </a:lnTo>
                  <a:lnTo>
                    <a:pt x="6" y="383"/>
                  </a:lnTo>
                  <a:lnTo>
                    <a:pt x="3" y="364"/>
                  </a:lnTo>
                  <a:lnTo>
                    <a:pt x="0" y="346"/>
                  </a:lnTo>
                  <a:lnTo>
                    <a:pt x="63" y="314"/>
                  </a:lnTo>
                  <a:lnTo>
                    <a:pt x="64" y="301"/>
                  </a:lnTo>
                  <a:lnTo>
                    <a:pt x="65" y="288"/>
                  </a:lnTo>
                  <a:lnTo>
                    <a:pt x="67" y="276"/>
                  </a:lnTo>
                  <a:lnTo>
                    <a:pt x="69" y="264"/>
                  </a:lnTo>
                  <a:lnTo>
                    <a:pt x="17" y="215"/>
                  </a:lnTo>
                  <a:lnTo>
                    <a:pt x="23" y="198"/>
                  </a:lnTo>
                  <a:lnTo>
                    <a:pt x="30" y="182"/>
                  </a:lnTo>
                  <a:lnTo>
                    <a:pt x="102" y="185"/>
                  </a:lnTo>
                  <a:lnTo>
                    <a:pt x="109" y="175"/>
                  </a:lnTo>
                  <a:lnTo>
                    <a:pt x="117" y="165"/>
                  </a:lnTo>
                  <a:lnTo>
                    <a:pt x="124" y="155"/>
                  </a:lnTo>
                  <a:lnTo>
                    <a:pt x="133" y="146"/>
                  </a:lnTo>
                  <a:lnTo>
                    <a:pt x="111" y="76"/>
                  </a:lnTo>
                  <a:lnTo>
                    <a:pt x="124" y="65"/>
                  </a:lnTo>
                  <a:lnTo>
                    <a:pt x="138" y="55"/>
                  </a:lnTo>
                  <a:lnTo>
                    <a:pt x="200" y="94"/>
                  </a:lnTo>
                  <a:lnTo>
                    <a:pt x="211" y="88"/>
                  </a:lnTo>
                  <a:lnTo>
                    <a:pt x="222" y="83"/>
                  </a:lnTo>
                  <a:lnTo>
                    <a:pt x="234" y="79"/>
                  </a:lnTo>
                  <a:lnTo>
                    <a:pt x="246" y="75"/>
                  </a:lnTo>
                  <a:lnTo>
                    <a:pt x="261" y="4"/>
                  </a:lnTo>
                  <a:lnTo>
                    <a:pt x="270" y="3"/>
                  </a:lnTo>
                  <a:lnTo>
                    <a:pt x="279" y="1"/>
                  </a:lnTo>
                  <a:lnTo>
                    <a:pt x="297" y="0"/>
                  </a:lnTo>
                  <a:lnTo>
                    <a:pt x="330" y="64"/>
                  </a:lnTo>
                  <a:lnTo>
                    <a:pt x="343" y="65"/>
                  </a:lnTo>
                  <a:lnTo>
                    <a:pt x="355" y="66"/>
                  </a:lnTo>
                  <a:lnTo>
                    <a:pt x="367" y="68"/>
                  </a:lnTo>
                  <a:lnTo>
                    <a:pt x="379" y="70"/>
                  </a:lnTo>
                  <a:lnTo>
                    <a:pt x="427" y="18"/>
                  </a:lnTo>
                  <a:lnTo>
                    <a:pt x="436" y="21"/>
                  </a:lnTo>
                  <a:lnTo>
                    <a:pt x="444" y="25"/>
                  </a:lnTo>
                  <a:lnTo>
                    <a:pt x="461" y="32"/>
                  </a:lnTo>
                  <a:lnTo>
                    <a:pt x="458" y="103"/>
                  </a:lnTo>
                  <a:lnTo>
                    <a:pt x="468" y="110"/>
                  </a:lnTo>
                  <a:lnTo>
                    <a:pt x="478" y="117"/>
                  </a:lnTo>
                  <a:lnTo>
                    <a:pt x="488" y="125"/>
                  </a:lnTo>
                  <a:lnTo>
                    <a:pt x="497" y="134"/>
                  </a:lnTo>
                  <a:lnTo>
                    <a:pt x="562" y="112"/>
                  </a:lnTo>
                  <a:lnTo>
                    <a:pt x="574" y="128"/>
                  </a:lnTo>
                  <a:lnTo>
                    <a:pt x="579" y="136"/>
                  </a:lnTo>
                  <a:lnTo>
                    <a:pt x="586" y="144"/>
                  </a:lnTo>
                  <a:lnTo>
                    <a:pt x="548" y="201"/>
                  </a:lnTo>
                  <a:lnTo>
                    <a:pt x="551" y="206"/>
                  </a:lnTo>
                  <a:lnTo>
                    <a:pt x="554" y="213"/>
                  </a:lnTo>
                  <a:lnTo>
                    <a:pt x="559" y="224"/>
                  </a:lnTo>
                  <a:lnTo>
                    <a:pt x="563" y="235"/>
                  </a:lnTo>
                  <a:lnTo>
                    <a:pt x="567" y="247"/>
                  </a:lnTo>
                  <a:lnTo>
                    <a:pt x="632" y="261"/>
                  </a:lnTo>
                  <a:lnTo>
                    <a:pt x="635" y="280"/>
                  </a:lnTo>
                  <a:lnTo>
                    <a:pt x="637" y="301"/>
                  </a:lnTo>
                  <a:lnTo>
                    <a:pt x="578" y="332"/>
                  </a:lnTo>
                  <a:lnTo>
                    <a:pt x="577" y="344"/>
                  </a:lnTo>
                  <a:lnTo>
                    <a:pt x="576" y="356"/>
                  </a:lnTo>
                  <a:lnTo>
                    <a:pt x="574" y="367"/>
                  </a:lnTo>
                  <a:lnTo>
                    <a:pt x="571" y="380"/>
                  </a:lnTo>
                  <a:lnTo>
                    <a:pt x="620" y="424"/>
                  </a:lnTo>
                  <a:lnTo>
                    <a:pt x="613" y="443"/>
                  </a:lnTo>
                  <a:lnTo>
                    <a:pt x="604" y="462"/>
                  </a:lnTo>
                  <a:lnTo>
                    <a:pt x="539" y="458"/>
                  </a:lnTo>
                  <a:lnTo>
                    <a:pt x="532" y="469"/>
                  </a:lnTo>
                  <a:lnTo>
                    <a:pt x="525" y="479"/>
                  </a:lnTo>
                  <a:lnTo>
                    <a:pt x="518" y="488"/>
                  </a:lnTo>
                  <a:lnTo>
                    <a:pt x="510" y="497"/>
                  </a:lnTo>
                  <a:lnTo>
                    <a:pt x="529" y="559"/>
                  </a:lnTo>
                  <a:lnTo>
                    <a:pt x="513" y="573"/>
                  </a:lnTo>
                  <a:lnTo>
                    <a:pt x="505" y="579"/>
                  </a:lnTo>
                  <a:lnTo>
                    <a:pt x="496" y="585"/>
                  </a:ln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Oval 7"/>
            <p:cNvSpPr>
              <a:spLocks noChangeArrowheads="1"/>
            </p:cNvSpPr>
            <p:nvPr/>
          </p:nvSpPr>
          <p:spPr bwMode="auto">
            <a:xfrm>
              <a:off x="3744" y="1011"/>
              <a:ext cx="479" cy="476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3" name="Group 80"/>
          <p:cNvGrpSpPr/>
          <p:nvPr/>
        </p:nvGrpSpPr>
        <p:grpSpPr bwMode="auto">
          <a:xfrm>
            <a:off x="3795713" y="1335088"/>
            <a:ext cx="1755775" cy="1757362"/>
            <a:chOff x="1479" y="866"/>
            <a:chExt cx="1106" cy="1108"/>
          </a:xfrm>
        </p:grpSpPr>
        <p:sp>
          <p:nvSpPr>
            <p:cNvPr id="44" name="Freeform 8"/>
            <p:cNvSpPr/>
            <p:nvPr/>
          </p:nvSpPr>
          <p:spPr bwMode="auto">
            <a:xfrm>
              <a:off x="1479" y="866"/>
              <a:ext cx="1106" cy="1108"/>
            </a:xfrm>
            <a:custGeom>
              <a:avLst/>
              <a:gdLst>
                <a:gd name="T0" fmla="*/ 1507927 w 808"/>
                <a:gd name="T1" fmla="*/ 1774868 h 810"/>
                <a:gd name="T2" fmla="*/ 1420585 w 808"/>
                <a:gd name="T3" fmla="*/ 1823670 h 810"/>
                <a:gd name="T4" fmla="*/ 1374346 w 808"/>
                <a:gd name="T5" fmla="*/ 2026585 h 810"/>
                <a:gd name="T6" fmla="*/ 1307555 w 808"/>
                <a:gd name="T7" fmla="*/ 2047134 h 810"/>
                <a:gd name="T8" fmla="*/ 1155991 w 808"/>
                <a:gd name="T9" fmla="*/ 1903295 h 810"/>
                <a:gd name="T10" fmla="*/ 1091770 w 808"/>
                <a:gd name="T11" fmla="*/ 1911001 h 810"/>
                <a:gd name="T12" fmla="*/ 971033 w 808"/>
                <a:gd name="T13" fmla="*/ 2080525 h 810"/>
                <a:gd name="T14" fmla="*/ 901673 w 808"/>
                <a:gd name="T15" fmla="*/ 2072819 h 810"/>
                <a:gd name="T16" fmla="*/ 814332 w 808"/>
                <a:gd name="T17" fmla="*/ 1882747 h 810"/>
                <a:gd name="T18" fmla="*/ 750110 w 808"/>
                <a:gd name="T19" fmla="*/ 1864767 h 810"/>
                <a:gd name="T20" fmla="*/ 577996 w 808"/>
                <a:gd name="T21" fmla="*/ 1975215 h 810"/>
                <a:gd name="T22" fmla="*/ 511205 w 808"/>
                <a:gd name="T23" fmla="*/ 1939255 h 810"/>
                <a:gd name="T24" fmla="*/ 506067 w 808"/>
                <a:gd name="T25" fmla="*/ 1733771 h 810"/>
                <a:gd name="T26" fmla="*/ 454690 w 808"/>
                <a:gd name="T27" fmla="*/ 1690106 h 810"/>
                <a:gd name="T28" fmla="*/ 254318 w 808"/>
                <a:gd name="T29" fmla="*/ 1726065 h 810"/>
                <a:gd name="T30" fmla="*/ 208078 w 808"/>
                <a:gd name="T31" fmla="*/ 1666989 h 810"/>
                <a:gd name="T32" fmla="*/ 264594 w 808"/>
                <a:gd name="T33" fmla="*/ 1446093 h 810"/>
                <a:gd name="T34" fmla="*/ 236336 w 808"/>
                <a:gd name="T35" fmla="*/ 1387017 h 810"/>
                <a:gd name="T36" fmla="*/ 41102 w 808"/>
                <a:gd name="T37" fmla="*/ 1338214 h 810"/>
                <a:gd name="T38" fmla="*/ 172114 w 808"/>
                <a:gd name="T39" fmla="*/ 1184101 h 810"/>
                <a:gd name="T40" fmla="*/ 164408 w 808"/>
                <a:gd name="T41" fmla="*/ 1119888 h 810"/>
                <a:gd name="T42" fmla="*/ 159270 w 808"/>
                <a:gd name="T43" fmla="*/ 1053105 h 810"/>
                <a:gd name="T44" fmla="*/ 2569 w 808"/>
                <a:gd name="T45" fmla="*/ 929815 h 810"/>
                <a:gd name="T46" fmla="*/ 179821 w 808"/>
                <a:gd name="T47" fmla="*/ 842484 h 810"/>
                <a:gd name="T48" fmla="*/ 200372 w 808"/>
                <a:gd name="T49" fmla="*/ 778271 h 810"/>
                <a:gd name="T50" fmla="*/ 220923 w 808"/>
                <a:gd name="T51" fmla="*/ 714057 h 810"/>
                <a:gd name="T52" fmla="*/ 123306 w 808"/>
                <a:gd name="T53" fmla="*/ 544532 h 810"/>
                <a:gd name="T54" fmla="*/ 321109 w 808"/>
                <a:gd name="T55" fmla="*/ 529121 h 810"/>
                <a:gd name="T56" fmla="*/ 359642 w 808"/>
                <a:gd name="T57" fmla="*/ 477750 h 810"/>
                <a:gd name="T58" fmla="*/ 403313 w 808"/>
                <a:gd name="T59" fmla="*/ 426379 h 810"/>
                <a:gd name="T60" fmla="*/ 380193 w 808"/>
                <a:gd name="T61" fmla="*/ 233738 h 810"/>
                <a:gd name="T62" fmla="*/ 567720 w 808"/>
                <a:gd name="T63" fmla="*/ 292815 h 810"/>
                <a:gd name="T64" fmla="*/ 655062 w 808"/>
                <a:gd name="T65" fmla="*/ 244012 h 810"/>
                <a:gd name="T66" fmla="*/ 698733 w 808"/>
                <a:gd name="T67" fmla="*/ 53940 h 810"/>
                <a:gd name="T68" fmla="*/ 775799 w 808"/>
                <a:gd name="T69" fmla="*/ 30823 h 810"/>
                <a:gd name="T70" fmla="*/ 919656 w 808"/>
                <a:gd name="T71" fmla="*/ 161819 h 810"/>
                <a:gd name="T72" fmla="*/ 983877 w 808"/>
                <a:gd name="T73" fmla="*/ 156682 h 810"/>
                <a:gd name="T74" fmla="*/ 1096907 w 808"/>
                <a:gd name="T75" fmla="*/ 0 h 810"/>
                <a:gd name="T76" fmla="*/ 1179111 w 808"/>
                <a:gd name="T77" fmla="*/ 7706 h 810"/>
                <a:gd name="T78" fmla="*/ 1261315 w 808"/>
                <a:gd name="T79" fmla="*/ 182367 h 810"/>
                <a:gd name="T80" fmla="*/ 1322968 w 808"/>
                <a:gd name="T81" fmla="*/ 200347 h 810"/>
                <a:gd name="T82" fmla="*/ 1487376 w 808"/>
                <a:gd name="T83" fmla="*/ 100173 h 810"/>
                <a:gd name="T84" fmla="*/ 1559304 w 808"/>
                <a:gd name="T85" fmla="*/ 138702 h 810"/>
                <a:gd name="T86" fmla="*/ 1569580 w 808"/>
                <a:gd name="T87" fmla="*/ 333911 h 810"/>
                <a:gd name="T88" fmla="*/ 1618388 w 808"/>
                <a:gd name="T89" fmla="*/ 375008 h 810"/>
                <a:gd name="T90" fmla="*/ 1811053 w 808"/>
                <a:gd name="T91" fmla="*/ 344186 h 810"/>
                <a:gd name="T92" fmla="*/ 1862431 w 808"/>
                <a:gd name="T93" fmla="*/ 405831 h 810"/>
                <a:gd name="T94" fmla="*/ 1811053 w 808"/>
                <a:gd name="T95" fmla="*/ 619020 h 810"/>
                <a:gd name="T96" fmla="*/ 1839311 w 808"/>
                <a:gd name="T97" fmla="*/ 678097 h 810"/>
                <a:gd name="T98" fmla="*/ 2031976 w 808"/>
                <a:gd name="T99" fmla="*/ 732037 h 810"/>
                <a:gd name="T100" fmla="*/ 1900964 w 808"/>
                <a:gd name="T101" fmla="*/ 881012 h 810"/>
                <a:gd name="T102" fmla="*/ 1911239 w 808"/>
                <a:gd name="T103" fmla="*/ 945226 h 810"/>
                <a:gd name="T104" fmla="*/ 1913808 w 808"/>
                <a:gd name="T105" fmla="*/ 1014577 h 810"/>
                <a:gd name="T106" fmla="*/ 2073078 w 808"/>
                <a:gd name="T107" fmla="*/ 1135299 h 810"/>
                <a:gd name="T108" fmla="*/ 1893257 w 808"/>
                <a:gd name="T109" fmla="*/ 1225198 h 810"/>
                <a:gd name="T110" fmla="*/ 1875275 w 808"/>
                <a:gd name="T111" fmla="*/ 1289412 h 810"/>
                <a:gd name="T112" fmla="*/ 1854724 w 808"/>
                <a:gd name="T113" fmla="*/ 1351057 h 810"/>
                <a:gd name="T114" fmla="*/ 1957479 w 808"/>
                <a:gd name="T115" fmla="*/ 1528287 h 810"/>
                <a:gd name="T116" fmla="*/ 1754538 w 808"/>
                <a:gd name="T117" fmla="*/ 1538561 h 810"/>
                <a:gd name="T118" fmla="*/ 1716005 w 808"/>
                <a:gd name="T119" fmla="*/ 1592501 h 810"/>
                <a:gd name="T120" fmla="*/ 1672335 w 808"/>
                <a:gd name="T121" fmla="*/ 1641303 h 810"/>
                <a:gd name="T122" fmla="*/ 1700592 w 808"/>
                <a:gd name="T123" fmla="*/ 1844219 h 81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808"/>
                <a:gd name="T187" fmla="*/ 0 h 810"/>
                <a:gd name="T188" fmla="*/ 808 w 808"/>
                <a:gd name="T189" fmla="*/ 810 h 81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808" h="810">
                  <a:moveTo>
                    <a:pt x="651" y="726"/>
                  </a:moveTo>
                  <a:lnTo>
                    <a:pt x="587" y="691"/>
                  </a:lnTo>
                  <a:lnTo>
                    <a:pt x="565" y="704"/>
                  </a:lnTo>
                  <a:lnTo>
                    <a:pt x="553" y="710"/>
                  </a:lnTo>
                  <a:lnTo>
                    <a:pt x="542" y="716"/>
                  </a:lnTo>
                  <a:lnTo>
                    <a:pt x="535" y="789"/>
                  </a:lnTo>
                  <a:lnTo>
                    <a:pt x="522" y="794"/>
                  </a:lnTo>
                  <a:lnTo>
                    <a:pt x="509" y="797"/>
                  </a:lnTo>
                  <a:lnTo>
                    <a:pt x="462" y="739"/>
                  </a:lnTo>
                  <a:lnTo>
                    <a:pt x="450" y="741"/>
                  </a:lnTo>
                  <a:lnTo>
                    <a:pt x="437" y="743"/>
                  </a:lnTo>
                  <a:lnTo>
                    <a:pt x="425" y="744"/>
                  </a:lnTo>
                  <a:lnTo>
                    <a:pt x="412" y="744"/>
                  </a:lnTo>
                  <a:lnTo>
                    <a:pt x="378" y="810"/>
                  </a:lnTo>
                  <a:lnTo>
                    <a:pt x="364" y="809"/>
                  </a:lnTo>
                  <a:lnTo>
                    <a:pt x="351" y="807"/>
                  </a:lnTo>
                  <a:lnTo>
                    <a:pt x="329" y="736"/>
                  </a:lnTo>
                  <a:lnTo>
                    <a:pt x="317" y="733"/>
                  </a:lnTo>
                  <a:lnTo>
                    <a:pt x="304" y="730"/>
                  </a:lnTo>
                  <a:lnTo>
                    <a:pt x="292" y="726"/>
                  </a:lnTo>
                  <a:lnTo>
                    <a:pt x="280" y="721"/>
                  </a:lnTo>
                  <a:lnTo>
                    <a:pt x="225" y="769"/>
                  </a:lnTo>
                  <a:lnTo>
                    <a:pt x="212" y="763"/>
                  </a:lnTo>
                  <a:lnTo>
                    <a:pt x="199" y="755"/>
                  </a:lnTo>
                  <a:lnTo>
                    <a:pt x="207" y="683"/>
                  </a:lnTo>
                  <a:lnTo>
                    <a:pt x="197" y="675"/>
                  </a:lnTo>
                  <a:lnTo>
                    <a:pt x="187" y="667"/>
                  </a:lnTo>
                  <a:lnTo>
                    <a:pt x="177" y="658"/>
                  </a:lnTo>
                  <a:lnTo>
                    <a:pt x="168" y="650"/>
                  </a:lnTo>
                  <a:lnTo>
                    <a:pt x="99" y="672"/>
                  </a:lnTo>
                  <a:lnTo>
                    <a:pt x="90" y="661"/>
                  </a:lnTo>
                  <a:lnTo>
                    <a:pt x="81" y="649"/>
                  </a:lnTo>
                  <a:lnTo>
                    <a:pt x="116" y="586"/>
                  </a:lnTo>
                  <a:lnTo>
                    <a:pt x="103" y="563"/>
                  </a:lnTo>
                  <a:lnTo>
                    <a:pt x="97" y="552"/>
                  </a:lnTo>
                  <a:lnTo>
                    <a:pt x="92" y="540"/>
                  </a:lnTo>
                  <a:lnTo>
                    <a:pt x="20" y="534"/>
                  </a:lnTo>
                  <a:lnTo>
                    <a:pt x="16" y="521"/>
                  </a:lnTo>
                  <a:lnTo>
                    <a:pt x="12" y="507"/>
                  </a:lnTo>
                  <a:lnTo>
                    <a:pt x="67" y="461"/>
                  </a:lnTo>
                  <a:lnTo>
                    <a:pt x="65" y="449"/>
                  </a:lnTo>
                  <a:lnTo>
                    <a:pt x="64" y="436"/>
                  </a:lnTo>
                  <a:lnTo>
                    <a:pt x="63" y="423"/>
                  </a:lnTo>
                  <a:lnTo>
                    <a:pt x="62" y="410"/>
                  </a:lnTo>
                  <a:lnTo>
                    <a:pt x="0" y="378"/>
                  </a:lnTo>
                  <a:lnTo>
                    <a:pt x="1" y="362"/>
                  </a:lnTo>
                  <a:lnTo>
                    <a:pt x="3" y="348"/>
                  </a:lnTo>
                  <a:lnTo>
                    <a:pt x="70" y="328"/>
                  </a:lnTo>
                  <a:lnTo>
                    <a:pt x="73" y="316"/>
                  </a:lnTo>
                  <a:lnTo>
                    <a:pt x="78" y="303"/>
                  </a:lnTo>
                  <a:lnTo>
                    <a:pt x="82" y="291"/>
                  </a:lnTo>
                  <a:lnTo>
                    <a:pt x="86" y="278"/>
                  </a:lnTo>
                  <a:lnTo>
                    <a:pt x="41" y="225"/>
                  </a:lnTo>
                  <a:lnTo>
                    <a:pt x="48" y="212"/>
                  </a:lnTo>
                  <a:lnTo>
                    <a:pt x="55" y="199"/>
                  </a:lnTo>
                  <a:lnTo>
                    <a:pt x="125" y="206"/>
                  </a:lnTo>
                  <a:lnTo>
                    <a:pt x="132" y="196"/>
                  </a:lnTo>
                  <a:lnTo>
                    <a:pt x="140" y="186"/>
                  </a:lnTo>
                  <a:lnTo>
                    <a:pt x="148" y="175"/>
                  </a:lnTo>
                  <a:lnTo>
                    <a:pt x="157" y="166"/>
                  </a:lnTo>
                  <a:lnTo>
                    <a:pt x="136" y="101"/>
                  </a:lnTo>
                  <a:lnTo>
                    <a:pt x="148" y="91"/>
                  </a:lnTo>
                  <a:lnTo>
                    <a:pt x="160" y="80"/>
                  </a:lnTo>
                  <a:lnTo>
                    <a:pt x="221" y="114"/>
                  </a:lnTo>
                  <a:lnTo>
                    <a:pt x="243" y="101"/>
                  </a:lnTo>
                  <a:lnTo>
                    <a:pt x="255" y="95"/>
                  </a:lnTo>
                  <a:lnTo>
                    <a:pt x="266" y="90"/>
                  </a:lnTo>
                  <a:lnTo>
                    <a:pt x="272" y="21"/>
                  </a:lnTo>
                  <a:lnTo>
                    <a:pt x="287" y="16"/>
                  </a:lnTo>
                  <a:lnTo>
                    <a:pt x="302" y="12"/>
                  </a:lnTo>
                  <a:lnTo>
                    <a:pt x="345" y="65"/>
                  </a:lnTo>
                  <a:lnTo>
                    <a:pt x="358" y="63"/>
                  </a:lnTo>
                  <a:lnTo>
                    <a:pt x="371" y="62"/>
                  </a:lnTo>
                  <a:lnTo>
                    <a:pt x="383" y="61"/>
                  </a:lnTo>
                  <a:lnTo>
                    <a:pt x="396" y="60"/>
                  </a:lnTo>
                  <a:lnTo>
                    <a:pt x="427" y="0"/>
                  </a:lnTo>
                  <a:lnTo>
                    <a:pt x="443" y="1"/>
                  </a:lnTo>
                  <a:lnTo>
                    <a:pt x="459" y="3"/>
                  </a:lnTo>
                  <a:lnTo>
                    <a:pt x="479" y="68"/>
                  </a:lnTo>
                  <a:lnTo>
                    <a:pt x="491" y="71"/>
                  </a:lnTo>
                  <a:lnTo>
                    <a:pt x="503" y="75"/>
                  </a:lnTo>
                  <a:lnTo>
                    <a:pt x="515" y="78"/>
                  </a:lnTo>
                  <a:lnTo>
                    <a:pt x="527" y="83"/>
                  </a:lnTo>
                  <a:lnTo>
                    <a:pt x="579" y="39"/>
                  </a:lnTo>
                  <a:lnTo>
                    <a:pt x="593" y="46"/>
                  </a:lnTo>
                  <a:lnTo>
                    <a:pt x="607" y="54"/>
                  </a:lnTo>
                  <a:lnTo>
                    <a:pt x="599" y="122"/>
                  </a:lnTo>
                  <a:lnTo>
                    <a:pt x="611" y="130"/>
                  </a:lnTo>
                  <a:lnTo>
                    <a:pt x="621" y="138"/>
                  </a:lnTo>
                  <a:lnTo>
                    <a:pt x="630" y="146"/>
                  </a:lnTo>
                  <a:lnTo>
                    <a:pt x="640" y="155"/>
                  </a:lnTo>
                  <a:lnTo>
                    <a:pt x="705" y="134"/>
                  </a:lnTo>
                  <a:lnTo>
                    <a:pt x="715" y="146"/>
                  </a:lnTo>
                  <a:lnTo>
                    <a:pt x="725" y="158"/>
                  </a:lnTo>
                  <a:lnTo>
                    <a:pt x="692" y="219"/>
                  </a:lnTo>
                  <a:lnTo>
                    <a:pt x="705" y="241"/>
                  </a:lnTo>
                  <a:lnTo>
                    <a:pt x="710" y="252"/>
                  </a:lnTo>
                  <a:lnTo>
                    <a:pt x="716" y="264"/>
                  </a:lnTo>
                  <a:lnTo>
                    <a:pt x="786" y="270"/>
                  </a:lnTo>
                  <a:lnTo>
                    <a:pt x="791" y="285"/>
                  </a:lnTo>
                  <a:lnTo>
                    <a:pt x="795" y="300"/>
                  </a:lnTo>
                  <a:lnTo>
                    <a:pt x="740" y="343"/>
                  </a:lnTo>
                  <a:lnTo>
                    <a:pt x="742" y="356"/>
                  </a:lnTo>
                  <a:lnTo>
                    <a:pt x="744" y="368"/>
                  </a:lnTo>
                  <a:lnTo>
                    <a:pt x="745" y="382"/>
                  </a:lnTo>
                  <a:lnTo>
                    <a:pt x="745" y="395"/>
                  </a:lnTo>
                  <a:lnTo>
                    <a:pt x="808" y="427"/>
                  </a:lnTo>
                  <a:lnTo>
                    <a:pt x="807" y="442"/>
                  </a:lnTo>
                  <a:lnTo>
                    <a:pt x="805" y="457"/>
                  </a:lnTo>
                  <a:lnTo>
                    <a:pt x="737" y="477"/>
                  </a:lnTo>
                  <a:lnTo>
                    <a:pt x="734" y="490"/>
                  </a:lnTo>
                  <a:lnTo>
                    <a:pt x="730" y="502"/>
                  </a:lnTo>
                  <a:lnTo>
                    <a:pt x="726" y="514"/>
                  </a:lnTo>
                  <a:lnTo>
                    <a:pt x="722" y="526"/>
                  </a:lnTo>
                  <a:lnTo>
                    <a:pt x="769" y="582"/>
                  </a:lnTo>
                  <a:lnTo>
                    <a:pt x="762" y="595"/>
                  </a:lnTo>
                  <a:lnTo>
                    <a:pt x="756" y="607"/>
                  </a:lnTo>
                  <a:lnTo>
                    <a:pt x="683" y="599"/>
                  </a:lnTo>
                  <a:lnTo>
                    <a:pt x="676" y="609"/>
                  </a:lnTo>
                  <a:lnTo>
                    <a:pt x="668" y="620"/>
                  </a:lnTo>
                  <a:lnTo>
                    <a:pt x="659" y="629"/>
                  </a:lnTo>
                  <a:lnTo>
                    <a:pt x="651" y="639"/>
                  </a:lnTo>
                  <a:lnTo>
                    <a:pt x="673" y="709"/>
                  </a:lnTo>
                  <a:lnTo>
                    <a:pt x="662" y="718"/>
                  </a:lnTo>
                  <a:lnTo>
                    <a:pt x="651" y="726"/>
                  </a:ln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Oval 9"/>
            <p:cNvSpPr>
              <a:spLocks noChangeArrowheads="1"/>
            </p:cNvSpPr>
            <p:nvPr/>
          </p:nvSpPr>
          <p:spPr bwMode="auto">
            <a:xfrm>
              <a:off x="1664" y="1052"/>
              <a:ext cx="735" cy="734"/>
            </a:xfrm>
            <a:prstGeom prst="ellipse">
              <a:avLst/>
            </a:prstGeom>
            <a:noFill/>
            <a:ln w="22225">
              <a:noFill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6" name="Freeform 10"/>
          <p:cNvSpPr/>
          <p:nvPr/>
        </p:nvSpPr>
        <p:spPr bwMode="auto">
          <a:xfrm>
            <a:off x="3200400" y="3997325"/>
            <a:ext cx="4165600" cy="287338"/>
          </a:xfrm>
          <a:custGeom>
            <a:avLst/>
            <a:gdLst>
              <a:gd name="T0" fmla="*/ 0 w 3686"/>
              <a:gd name="T1" fmla="*/ 85 h 254"/>
              <a:gd name="T2" fmla="*/ 129 w 3686"/>
              <a:gd name="T3" fmla="*/ 85 h 254"/>
              <a:gd name="T4" fmla="*/ 185 w 3686"/>
              <a:gd name="T5" fmla="*/ 0 h 254"/>
              <a:gd name="T6" fmla="*/ 279 w 3686"/>
              <a:gd name="T7" fmla="*/ 0 h 254"/>
              <a:gd name="T8" fmla="*/ 336 w 3686"/>
              <a:gd name="T9" fmla="*/ 85 h 254"/>
              <a:gd name="T10" fmla="*/ 421 w 3686"/>
              <a:gd name="T11" fmla="*/ 85 h 254"/>
              <a:gd name="T12" fmla="*/ 477 w 3686"/>
              <a:gd name="T13" fmla="*/ 0 h 254"/>
              <a:gd name="T14" fmla="*/ 571 w 3686"/>
              <a:gd name="T15" fmla="*/ 0 h 254"/>
              <a:gd name="T16" fmla="*/ 629 w 3686"/>
              <a:gd name="T17" fmla="*/ 85 h 254"/>
              <a:gd name="T18" fmla="*/ 709 w 3686"/>
              <a:gd name="T19" fmla="*/ 85 h 254"/>
              <a:gd name="T20" fmla="*/ 764 w 3686"/>
              <a:gd name="T21" fmla="*/ 0 h 254"/>
              <a:gd name="T22" fmla="*/ 862 w 3686"/>
              <a:gd name="T23" fmla="*/ 0 h 254"/>
              <a:gd name="T24" fmla="*/ 916 w 3686"/>
              <a:gd name="T25" fmla="*/ 85 h 254"/>
              <a:gd name="T26" fmla="*/ 1001 w 3686"/>
              <a:gd name="T27" fmla="*/ 85 h 254"/>
              <a:gd name="T28" fmla="*/ 1058 w 3686"/>
              <a:gd name="T29" fmla="*/ 0 h 254"/>
              <a:gd name="T30" fmla="*/ 1154 w 3686"/>
              <a:gd name="T31" fmla="*/ 0 h 254"/>
              <a:gd name="T32" fmla="*/ 1208 w 3686"/>
              <a:gd name="T33" fmla="*/ 85 h 254"/>
              <a:gd name="T34" fmla="*/ 1299 w 3686"/>
              <a:gd name="T35" fmla="*/ 85 h 254"/>
              <a:gd name="T36" fmla="*/ 1353 w 3686"/>
              <a:gd name="T37" fmla="*/ 0 h 254"/>
              <a:gd name="T38" fmla="*/ 1449 w 3686"/>
              <a:gd name="T39" fmla="*/ 0 h 254"/>
              <a:gd name="T40" fmla="*/ 1507 w 3686"/>
              <a:gd name="T41" fmla="*/ 85 h 254"/>
              <a:gd name="T42" fmla="*/ 1591 w 3686"/>
              <a:gd name="T43" fmla="*/ 85 h 254"/>
              <a:gd name="T44" fmla="*/ 1645 w 3686"/>
              <a:gd name="T45" fmla="*/ 0 h 254"/>
              <a:gd name="T46" fmla="*/ 1743 w 3686"/>
              <a:gd name="T47" fmla="*/ 0 h 254"/>
              <a:gd name="T48" fmla="*/ 1799 w 3686"/>
              <a:gd name="T49" fmla="*/ 85 h 254"/>
              <a:gd name="T50" fmla="*/ 1890 w 3686"/>
              <a:gd name="T51" fmla="*/ 85 h 254"/>
              <a:gd name="T52" fmla="*/ 1946 w 3686"/>
              <a:gd name="T53" fmla="*/ 0 h 254"/>
              <a:gd name="T54" fmla="*/ 2044 w 3686"/>
              <a:gd name="T55" fmla="*/ 0 h 254"/>
              <a:gd name="T56" fmla="*/ 2099 w 3686"/>
              <a:gd name="T57" fmla="*/ 85 h 254"/>
              <a:gd name="T58" fmla="*/ 2184 w 3686"/>
              <a:gd name="T59" fmla="*/ 85 h 254"/>
              <a:gd name="T60" fmla="*/ 2240 w 3686"/>
              <a:gd name="T61" fmla="*/ 0 h 254"/>
              <a:gd name="T62" fmla="*/ 2336 w 3686"/>
              <a:gd name="T63" fmla="*/ 0 h 254"/>
              <a:gd name="T64" fmla="*/ 2391 w 3686"/>
              <a:gd name="T65" fmla="*/ 85 h 254"/>
              <a:gd name="T66" fmla="*/ 2472 w 3686"/>
              <a:gd name="T67" fmla="*/ 85 h 254"/>
              <a:gd name="T68" fmla="*/ 2529 w 3686"/>
              <a:gd name="T69" fmla="*/ 0 h 254"/>
              <a:gd name="T70" fmla="*/ 2623 w 3686"/>
              <a:gd name="T71" fmla="*/ 0 h 254"/>
              <a:gd name="T72" fmla="*/ 2681 w 3686"/>
              <a:gd name="T73" fmla="*/ 85 h 254"/>
              <a:gd name="T74" fmla="*/ 2765 w 3686"/>
              <a:gd name="T75" fmla="*/ 85 h 254"/>
              <a:gd name="T76" fmla="*/ 2821 w 3686"/>
              <a:gd name="T77" fmla="*/ 0 h 254"/>
              <a:gd name="T78" fmla="*/ 2917 w 3686"/>
              <a:gd name="T79" fmla="*/ 0 h 254"/>
              <a:gd name="T80" fmla="*/ 2973 w 3686"/>
              <a:gd name="T81" fmla="*/ 85 h 254"/>
              <a:gd name="T82" fmla="*/ 3062 w 3686"/>
              <a:gd name="T83" fmla="*/ 85 h 254"/>
              <a:gd name="T84" fmla="*/ 3118 w 3686"/>
              <a:gd name="T85" fmla="*/ 0 h 254"/>
              <a:gd name="T86" fmla="*/ 3214 w 3686"/>
              <a:gd name="T87" fmla="*/ 0 h 254"/>
              <a:gd name="T88" fmla="*/ 3269 w 3686"/>
              <a:gd name="T89" fmla="*/ 85 h 254"/>
              <a:gd name="T90" fmla="*/ 3356 w 3686"/>
              <a:gd name="T91" fmla="*/ 85 h 254"/>
              <a:gd name="T92" fmla="*/ 3410 w 3686"/>
              <a:gd name="T93" fmla="*/ 0 h 254"/>
              <a:gd name="T94" fmla="*/ 3506 w 3686"/>
              <a:gd name="T95" fmla="*/ 0 h 254"/>
              <a:gd name="T96" fmla="*/ 3561 w 3686"/>
              <a:gd name="T97" fmla="*/ 85 h 254"/>
              <a:gd name="T98" fmla="*/ 3686 w 3686"/>
              <a:gd name="T99" fmla="*/ 85 h 254"/>
              <a:gd name="T100" fmla="*/ 3686 w 3686"/>
              <a:gd name="T101" fmla="*/ 254 h 254"/>
              <a:gd name="T102" fmla="*/ 0 w 3686"/>
              <a:gd name="T103" fmla="*/ 254 h 254"/>
              <a:gd name="T104" fmla="*/ 0 w 3686"/>
              <a:gd name="T105" fmla="*/ 8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86" h="254">
                <a:moveTo>
                  <a:pt x="0" y="85"/>
                </a:moveTo>
                <a:lnTo>
                  <a:pt x="129" y="85"/>
                </a:lnTo>
                <a:lnTo>
                  <a:pt x="185" y="0"/>
                </a:lnTo>
                <a:lnTo>
                  <a:pt x="279" y="0"/>
                </a:lnTo>
                <a:lnTo>
                  <a:pt x="336" y="85"/>
                </a:lnTo>
                <a:lnTo>
                  <a:pt x="421" y="85"/>
                </a:lnTo>
                <a:lnTo>
                  <a:pt x="477" y="0"/>
                </a:lnTo>
                <a:lnTo>
                  <a:pt x="571" y="0"/>
                </a:lnTo>
                <a:lnTo>
                  <a:pt x="629" y="85"/>
                </a:lnTo>
                <a:lnTo>
                  <a:pt x="709" y="85"/>
                </a:lnTo>
                <a:lnTo>
                  <a:pt x="764" y="0"/>
                </a:lnTo>
                <a:lnTo>
                  <a:pt x="862" y="0"/>
                </a:lnTo>
                <a:lnTo>
                  <a:pt x="916" y="85"/>
                </a:lnTo>
                <a:lnTo>
                  <a:pt x="1001" y="85"/>
                </a:lnTo>
                <a:lnTo>
                  <a:pt x="1058" y="0"/>
                </a:lnTo>
                <a:lnTo>
                  <a:pt x="1154" y="0"/>
                </a:lnTo>
                <a:lnTo>
                  <a:pt x="1208" y="85"/>
                </a:lnTo>
                <a:lnTo>
                  <a:pt x="1299" y="85"/>
                </a:lnTo>
                <a:lnTo>
                  <a:pt x="1353" y="0"/>
                </a:lnTo>
                <a:lnTo>
                  <a:pt x="1449" y="0"/>
                </a:lnTo>
                <a:lnTo>
                  <a:pt x="1507" y="85"/>
                </a:lnTo>
                <a:lnTo>
                  <a:pt x="1591" y="85"/>
                </a:lnTo>
                <a:lnTo>
                  <a:pt x="1645" y="0"/>
                </a:lnTo>
                <a:lnTo>
                  <a:pt x="1743" y="0"/>
                </a:lnTo>
                <a:lnTo>
                  <a:pt x="1799" y="85"/>
                </a:lnTo>
                <a:lnTo>
                  <a:pt x="1890" y="85"/>
                </a:lnTo>
                <a:lnTo>
                  <a:pt x="1946" y="0"/>
                </a:lnTo>
                <a:lnTo>
                  <a:pt x="2044" y="0"/>
                </a:lnTo>
                <a:lnTo>
                  <a:pt x="2099" y="85"/>
                </a:lnTo>
                <a:lnTo>
                  <a:pt x="2184" y="85"/>
                </a:lnTo>
                <a:lnTo>
                  <a:pt x="2240" y="0"/>
                </a:lnTo>
                <a:lnTo>
                  <a:pt x="2336" y="0"/>
                </a:lnTo>
                <a:lnTo>
                  <a:pt x="2391" y="85"/>
                </a:lnTo>
                <a:lnTo>
                  <a:pt x="2472" y="85"/>
                </a:lnTo>
                <a:lnTo>
                  <a:pt x="2529" y="0"/>
                </a:lnTo>
                <a:lnTo>
                  <a:pt x="2623" y="0"/>
                </a:lnTo>
                <a:lnTo>
                  <a:pt x="2681" y="85"/>
                </a:lnTo>
                <a:lnTo>
                  <a:pt x="2765" y="85"/>
                </a:lnTo>
                <a:lnTo>
                  <a:pt x="2821" y="0"/>
                </a:lnTo>
                <a:lnTo>
                  <a:pt x="2917" y="0"/>
                </a:lnTo>
                <a:lnTo>
                  <a:pt x="2973" y="85"/>
                </a:lnTo>
                <a:lnTo>
                  <a:pt x="3062" y="85"/>
                </a:lnTo>
                <a:lnTo>
                  <a:pt x="3118" y="0"/>
                </a:lnTo>
                <a:lnTo>
                  <a:pt x="3214" y="0"/>
                </a:lnTo>
                <a:lnTo>
                  <a:pt x="3269" y="85"/>
                </a:lnTo>
                <a:lnTo>
                  <a:pt x="3356" y="85"/>
                </a:lnTo>
                <a:lnTo>
                  <a:pt x="3410" y="0"/>
                </a:lnTo>
                <a:lnTo>
                  <a:pt x="3506" y="0"/>
                </a:lnTo>
                <a:lnTo>
                  <a:pt x="3561" y="85"/>
                </a:lnTo>
                <a:lnTo>
                  <a:pt x="3686" y="85"/>
                </a:lnTo>
                <a:lnTo>
                  <a:pt x="3686" y="254"/>
                </a:lnTo>
                <a:lnTo>
                  <a:pt x="0" y="254"/>
                </a:lnTo>
                <a:lnTo>
                  <a:pt x="0" y="85"/>
                </a:lnTo>
                <a:close/>
              </a:path>
            </a:pathLst>
          </a:custGeom>
          <a:blipFill dpi="0" rotWithShape="1">
            <a:blip r:embed="rId10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>
            <a:noFill/>
            <a:prstDash val="solid"/>
            <a:round/>
          </a:ln>
        </p:spPr>
        <p:txBody>
          <a:bodyPr vert="eaVert" anchor="ctr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en-US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53"/>
          <p:cNvSpPr txBox="1">
            <a:spLocks noChangeArrowheads="1"/>
          </p:cNvSpPr>
          <p:nvPr/>
        </p:nvSpPr>
        <p:spPr bwMode="auto">
          <a:xfrm>
            <a:off x="3943350" y="1049338"/>
            <a:ext cx="1462088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8" name="TextBox 53"/>
          <p:cNvSpPr txBox="1">
            <a:spLocks noChangeArrowheads="1"/>
          </p:cNvSpPr>
          <p:nvPr/>
        </p:nvSpPr>
        <p:spPr bwMode="auto">
          <a:xfrm>
            <a:off x="5654675" y="1497013"/>
            <a:ext cx="1463675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Box 53"/>
          <p:cNvSpPr txBox="1">
            <a:spLocks noChangeArrowheads="1"/>
          </p:cNvSpPr>
          <p:nvPr/>
        </p:nvSpPr>
        <p:spPr bwMode="auto">
          <a:xfrm>
            <a:off x="7142163" y="915988"/>
            <a:ext cx="1462087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fontAlgn="base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单击此处添加标题</a:t>
            </a: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395536" y="289719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相关对策</a:t>
            </a:r>
          </a:p>
        </p:txBody>
      </p:sp>
      <p:sp>
        <p:nvSpPr>
          <p:cNvPr id="50" name="MH_Text_2"/>
          <p:cNvSpPr txBox="1"/>
          <p:nvPr>
            <p:custDataLst>
              <p:tags r:id="rId2"/>
            </p:custDataLst>
          </p:nvPr>
        </p:nvSpPr>
        <p:spPr>
          <a:xfrm>
            <a:off x="433388" y="1849438"/>
            <a:ext cx="2986087" cy="839787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51" name="MH_SubTitle_2"/>
          <p:cNvSpPr txBox="1"/>
          <p:nvPr>
            <p:custDataLst>
              <p:tags r:id="rId3"/>
            </p:custDataLst>
          </p:nvPr>
        </p:nvSpPr>
        <p:spPr>
          <a:xfrm>
            <a:off x="433388" y="1347788"/>
            <a:ext cx="1847850" cy="4048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52" name="MH_Text_2"/>
          <p:cNvSpPr txBox="1"/>
          <p:nvPr>
            <p:custDataLst>
              <p:tags r:id="rId4"/>
            </p:custDataLst>
          </p:nvPr>
        </p:nvSpPr>
        <p:spPr>
          <a:xfrm>
            <a:off x="433388" y="2720975"/>
            <a:ext cx="2986087" cy="839788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 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25763" y="2517775"/>
            <a:ext cx="31638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论文总结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716463" y="3363913"/>
            <a:ext cx="172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研究总结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716463" y="3656013"/>
            <a:ext cx="172720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成绩与思考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latin typeface="Impact" panose="020B0806030902050204" pitchFamily="34" charset="0"/>
                <a:cs typeface="+mn-ea"/>
                <a:sym typeface="+mn-lt"/>
              </a:rPr>
              <a:t>06</a:t>
            </a:r>
            <a:endParaRPr lang="zh-CN" altLang="en-US" sz="3600" dirty="0">
              <a:solidFill>
                <a:schemeClr val="bg1"/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00563" y="3113088"/>
            <a:ext cx="0" cy="1116012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KSO_Shape"/>
          <p:cNvSpPr/>
          <p:nvPr/>
        </p:nvSpPr>
        <p:spPr bwMode="auto">
          <a:xfrm>
            <a:off x="3635375" y="3429000"/>
            <a:ext cx="568325" cy="48418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54" grpId="0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20676" y="288610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研究总结</a:t>
            </a:r>
          </a:p>
        </p:txBody>
      </p:sp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>
            <a:off x="3317875" y="1419225"/>
            <a:ext cx="2243138" cy="2200275"/>
          </a:xfrm>
          <a:prstGeom prst="donut">
            <a:avLst>
              <a:gd name="adj" fmla="val 9616"/>
            </a:avLst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>
            <a:off x="3749675" y="1843088"/>
            <a:ext cx="1377950" cy="1352550"/>
          </a:xfrm>
          <a:prstGeom prst="donut">
            <a:avLst>
              <a:gd name="adj" fmla="val 15952"/>
            </a:avLst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340000">
            <a:off x="5229225" y="1925638"/>
            <a:ext cx="661988" cy="136525"/>
          </a:xfrm>
          <a:prstGeom prst="rect">
            <a:avLst/>
          </a:pr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4170363" y="2255838"/>
            <a:ext cx="536575" cy="527050"/>
          </a:xfrm>
          <a:prstGeom prst="donut">
            <a:avLst>
              <a:gd name="adj" fmla="val 29578"/>
            </a:avLst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 rot="3420000">
            <a:off x="4505325" y="3248026"/>
            <a:ext cx="974725" cy="139700"/>
          </a:xfrm>
          <a:prstGeom prst="rect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5035550" y="3516313"/>
            <a:ext cx="465138" cy="454025"/>
          </a:xfrm>
          <a:prstGeom prst="ellipse">
            <a:avLst/>
          </a:pr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B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>
            <a:off x="5657850" y="1635125"/>
            <a:ext cx="463550" cy="455613"/>
          </a:xfrm>
          <a:prstGeom prst="ellipse">
            <a:avLst/>
          </a:pr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C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840000">
            <a:off x="2905125" y="2254250"/>
            <a:ext cx="1325563" cy="130175"/>
          </a:xfrm>
          <a:prstGeom prst="rect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MH_Other_9"/>
          <p:cNvSpPr/>
          <p:nvPr>
            <p:custDataLst>
              <p:tags r:id="rId9"/>
            </p:custDataLst>
          </p:nvPr>
        </p:nvSpPr>
        <p:spPr>
          <a:xfrm>
            <a:off x="2627313" y="1900238"/>
            <a:ext cx="463550" cy="454025"/>
          </a:xfrm>
          <a:prstGeom prst="ellipse">
            <a:avLst/>
          </a:prstGeom>
          <a:blipFill dpi="0"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10"/>
            </p:custDataLst>
          </p:nvPr>
        </p:nvSpPr>
        <p:spPr>
          <a:xfrm>
            <a:off x="395288" y="2195513"/>
            <a:ext cx="2232025" cy="911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MH_Text_1"/>
          <p:cNvSpPr/>
          <p:nvPr>
            <p:custDataLst>
              <p:tags r:id="rId11"/>
            </p:custDataLst>
          </p:nvPr>
        </p:nvSpPr>
        <p:spPr>
          <a:xfrm>
            <a:off x="611188" y="19065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总结内容一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12"/>
            </p:custDataLst>
          </p:nvPr>
        </p:nvSpPr>
        <p:spPr>
          <a:xfrm>
            <a:off x="6227763" y="1420813"/>
            <a:ext cx="2232025" cy="1166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MH_Text_1"/>
          <p:cNvSpPr/>
          <p:nvPr>
            <p:custDataLst>
              <p:tags r:id="rId13"/>
            </p:custDataLst>
          </p:nvPr>
        </p:nvSpPr>
        <p:spPr>
          <a:xfrm>
            <a:off x="6227763" y="1131888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总结内容三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4"/>
            </p:custDataLst>
          </p:nvPr>
        </p:nvSpPr>
        <p:spPr>
          <a:xfrm>
            <a:off x="5807075" y="3436938"/>
            <a:ext cx="2149475" cy="1150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5"/>
            </p:custDataLst>
          </p:nvPr>
        </p:nvSpPr>
        <p:spPr>
          <a:xfrm>
            <a:off x="5807075" y="314801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总结内容二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0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95536" y="30761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成绩与思考</a:t>
            </a:r>
          </a:p>
        </p:txBody>
      </p:sp>
      <p:sp>
        <p:nvSpPr>
          <p:cNvPr id="3" name="MH_Other_1"/>
          <p:cNvSpPr/>
          <p:nvPr>
            <p:custDataLst>
              <p:tags r:id="rId3"/>
            </p:custDataLst>
          </p:nvPr>
        </p:nvSpPr>
        <p:spPr>
          <a:xfrm>
            <a:off x="4067175" y="998538"/>
            <a:ext cx="944563" cy="3197225"/>
          </a:xfrm>
          <a:custGeom>
            <a:avLst/>
            <a:gdLst>
              <a:gd name="connsiteX0" fmla="*/ 286341 w 572682"/>
              <a:gd name="connsiteY0" fmla="*/ 0 h 1963148"/>
              <a:gd name="connsiteX1" fmla="*/ 572682 w 572682"/>
              <a:gd name="connsiteY1" fmla="*/ 286341 h 1963148"/>
              <a:gd name="connsiteX2" fmla="*/ 488815 w 572682"/>
              <a:gd name="connsiteY2" fmla="*/ 488815 h 1963148"/>
              <a:gd name="connsiteX3" fmla="*/ 452012 w 572682"/>
              <a:gd name="connsiteY3" fmla="*/ 513628 h 1963148"/>
              <a:gd name="connsiteX4" fmla="*/ 452012 w 572682"/>
              <a:gd name="connsiteY4" fmla="*/ 1449520 h 1963148"/>
              <a:gd name="connsiteX5" fmla="*/ 488815 w 572682"/>
              <a:gd name="connsiteY5" fmla="*/ 1474333 h 1963148"/>
              <a:gd name="connsiteX6" fmla="*/ 572682 w 572682"/>
              <a:gd name="connsiteY6" fmla="*/ 1676807 h 1963148"/>
              <a:gd name="connsiteX7" fmla="*/ 286341 w 572682"/>
              <a:gd name="connsiteY7" fmla="*/ 1963148 h 1963148"/>
              <a:gd name="connsiteX8" fmla="*/ 0 w 572682"/>
              <a:gd name="connsiteY8" fmla="*/ 1676807 h 1963148"/>
              <a:gd name="connsiteX9" fmla="*/ 83868 w 572682"/>
              <a:gd name="connsiteY9" fmla="*/ 1474333 h 1963148"/>
              <a:gd name="connsiteX10" fmla="*/ 120669 w 572682"/>
              <a:gd name="connsiteY10" fmla="*/ 1449521 h 1963148"/>
              <a:gd name="connsiteX11" fmla="*/ 120669 w 572682"/>
              <a:gd name="connsiteY11" fmla="*/ 513627 h 1963148"/>
              <a:gd name="connsiteX12" fmla="*/ 83868 w 572682"/>
              <a:gd name="connsiteY12" fmla="*/ 488815 h 1963148"/>
              <a:gd name="connsiteX13" fmla="*/ 0 w 572682"/>
              <a:gd name="connsiteY13" fmla="*/ 286341 h 1963148"/>
              <a:gd name="connsiteX14" fmla="*/ 286341 w 572682"/>
              <a:gd name="connsiteY14" fmla="*/ 0 h 196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2682" h="1963148">
                <a:moveTo>
                  <a:pt x="286341" y="0"/>
                </a:moveTo>
                <a:cubicBezTo>
                  <a:pt x="444483" y="0"/>
                  <a:pt x="572682" y="128199"/>
                  <a:pt x="572682" y="286341"/>
                </a:cubicBezTo>
                <a:cubicBezTo>
                  <a:pt x="572682" y="365412"/>
                  <a:pt x="540632" y="436997"/>
                  <a:pt x="488815" y="488815"/>
                </a:cubicBezTo>
                <a:lnTo>
                  <a:pt x="452012" y="513628"/>
                </a:lnTo>
                <a:lnTo>
                  <a:pt x="452012" y="1449520"/>
                </a:lnTo>
                <a:lnTo>
                  <a:pt x="488815" y="1474333"/>
                </a:lnTo>
                <a:cubicBezTo>
                  <a:pt x="540632" y="1526151"/>
                  <a:pt x="572682" y="1597736"/>
                  <a:pt x="572682" y="1676807"/>
                </a:cubicBezTo>
                <a:cubicBezTo>
                  <a:pt x="572682" y="1834949"/>
                  <a:pt x="444483" y="1963148"/>
                  <a:pt x="286341" y="1963148"/>
                </a:cubicBezTo>
                <a:cubicBezTo>
                  <a:pt x="128199" y="1963148"/>
                  <a:pt x="0" y="1834949"/>
                  <a:pt x="0" y="1676807"/>
                </a:cubicBezTo>
                <a:cubicBezTo>
                  <a:pt x="0" y="1597736"/>
                  <a:pt x="32050" y="1526151"/>
                  <a:pt x="83868" y="1474333"/>
                </a:cubicBezTo>
                <a:lnTo>
                  <a:pt x="120669" y="1449521"/>
                </a:lnTo>
                <a:lnTo>
                  <a:pt x="120669" y="513627"/>
                </a:lnTo>
                <a:lnTo>
                  <a:pt x="83868" y="488815"/>
                </a:lnTo>
                <a:cubicBezTo>
                  <a:pt x="32050" y="436997"/>
                  <a:pt x="0" y="365412"/>
                  <a:pt x="0" y="286341"/>
                </a:cubicBezTo>
                <a:cubicBezTo>
                  <a:pt x="0" y="128199"/>
                  <a:pt x="128199" y="0"/>
                  <a:pt x="286341" y="0"/>
                </a:cubicBezTo>
                <a:close/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_2"/>
          <p:cNvSpPr/>
          <p:nvPr>
            <p:custDataLst>
              <p:tags r:id="rId4"/>
            </p:custDataLst>
          </p:nvPr>
        </p:nvSpPr>
        <p:spPr>
          <a:xfrm>
            <a:off x="4230868" y="11595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C838C"/>
                </a:solidFill>
                <a:cs typeface="+mn-ea"/>
                <a:sym typeface="+mn-lt"/>
              </a:rPr>
              <a:t>思考</a:t>
            </a:r>
          </a:p>
        </p:txBody>
      </p:sp>
      <p:sp>
        <p:nvSpPr>
          <p:cNvPr id="10" name="MH_Other_3"/>
          <p:cNvSpPr/>
          <p:nvPr>
            <p:custDataLst>
              <p:tags r:id="rId5"/>
            </p:custDataLst>
          </p:nvPr>
        </p:nvSpPr>
        <p:spPr>
          <a:xfrm>
            <a:off x="4230868" y="3424400"/>
            <a:ext cx="617829" cy="609453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innerShdw blurRad="635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rgbClr val="FC838C"/>
                </a:solidFill>
                <a:cs typeface="+mn-ea"/>
                <a:sym typeface="+mn-lt"/>
              </a:rPr>
              <a:t>成绩</a:t>
            </a:r>
          </a:p>
        </p:txBody>
      </p:sp>
      <p:sp>
        <p:nvSpPr>
          <p:cNvPr id="15" name="MH_Other_4"/>
          <p:cNvSpPr>
            <a:spLocks noChangeAspect="1"/>
          </p:cNvSpPr>
          <p:nvPr>
            <p:custDataLst>
              <p:tags r:id="rId6"/>
            </p:custDataLst>
          </p:nvPr>
        </p:nvSpPr>
        <p:spPr bwMode="auto">
          <a:xfrm>
            <a:off x="5124450" y="1352550"/>
            <a:ext cx="371475" cy="29051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Other_5"/>
          <p:cNvSpPr>
            <a:spLocks noChangeAspect="1"/>
          </p:cNvSpPr>
          <p:nvPr>
            <p:custDataLst>
              <p:tags r:id="rId7"/>
            </p:custDataLst>
          </p:nvPr>
        </p:nvSpPr>
        <p:spPr bwMode="auto">
          <a:xfrm flipH="1">
            <a:off x="3603625" y="3622675"/>
            <a:ext cx="371475" cy="290513"/>
          </a:xfrm>
          <a:custGeom>
            <a:avLst/>
            <a:gdLst>
              <a:gd name="T0" fmla="*/ 457481883 w 5616"/>
              <a:gd name="T1" fmla="*/ 457857528 h 4433"/>
              <a:gd name="T2" fmla="*/ 457481883 w 5616"/>
              <a:gd name="T3" fmla="*/ 457857528 h 4433"/>
              <a:gd name="T4" fmla="*/ 457481883 w 5616"/>
              <a:gd name="T5" fmla="*/ 457857528 h 4433"/>
              <a:gd name="T6" fmla="*/ 457481883 w 5616"/>
              <a:gd name="T7" fmla="*/ 457857528 h 4433"/>
              <a:gd name="T8" fmla="*/ 457481883 w 5616"/>
              <a:gd name="T9" fmla="*/ 457857528 h 4433"/>
              <a:gd name="T10" fmla="*/ 457481883 w 5616"/>
              <a:gd name="T11" fmla="*/ 457857528 h 4433"/>
              <a:gd name="T12" fmla="*/ 457481883 w 5616"/>
              <a:gd name="T13" fmla="*/ 457857528 h 4433"/>
              <a:gd name="T14" fmla="*/ 457481883 w 5616"/>
              <a:gd name="T15" fmla="*/ 457857528 h 4433"/>
              <a:gd name="T16" fmla="*/ 457481883 w 5616"/>
              <a:gd name="T17" fmla="*/ 457857528 h 4433"/>
              <a:gd name="T18" fmla="*/ 457481883 w 5616"/>
              <a:gd name="T19" fmla="*/ 457857528 h 4433"/>
              <a:gd name="T20" fmla="*/ 457481883 w 5616"/>
              <a:gd name="T21" fmla="*/ 457857528 h 4433"/>
              <a:gd name="T22" fmla="*/ 457481883 w 5616"/>
              <a:gd name="T23" fmla="*/ 457857528 h 4433"/>
              <a:gd name="T24" fmla="*/ 457481883 w 5616"/>
              <a:gd name="T25" fmla="*/ 457857528 h 4433"/>
              <a:gd name="T26" fmla="*/ 457481883 w 5616"/>
              <a:gd name="T27" fmla="*/ 457857528 h 443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5616" h="4433">
                <a:moveTo>
                  <a:pt x="1854" y="1391"/>
                </a:moveTo>
                <a:lnTo>
                  <a:pt x="0" y="983"/>
                </a:lnTo>
                <a:lnTo>
                  <a:pt x="346" y="2217"/>
                </a:lnTo>
                <a:lnTo>
                  <a:pt x="0" y="3451"/>
                </a:lnTo>
                <a:lnTo>
                  <a:pt x="1854" y="3043"/>
                </a:lnTo>
                <a:lnTo>
                  <a:pt x="2116" y="2217"/>
                </a:lnTo>
                <a:lnTo>
                  <a:pt x="1854" y="1391"/>
                </a:lnTo>
                <a:close/>
                <a:moveTo>
                  <a:pt x="5616" y="2217"/>
                </a:moveTo>
                <a:lnTo>
                  <a:pt x="1777" y="0"/>
                </a:lnTo>
                <a:lnTo>
                  <a:pt x="2481" y="2217"/>
                </a:lnTo>
                <a:lnTo>
                  <a:pt x="1777" y="4433"/>
                </a:lnTo>
                <a:lnTo>
                  <a:pt x="5616" y="2217"/>
                </a:ln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8"/>
            </p:custDataLst>
          </p:nvPr>
        </p:nvSpPr>
        <p:spPr>
          <a:xfrm>
            <a:off x="611188" y="1646239"/>
            <a:ext cx="2992437" cy="121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9"/>
            </p:custDataLst>
          </p:nvPr>
        </p:nvSpPr>
        <p:spPr>
          <a:xfrm>
            <a:off x="1643063" y="3627438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0"/>
            </p:custDataLst>
          </p:nvPr>
        </p:nvSpPr>
        <p:spPr>
          <a:xfrm>
            <a:off x="5613400" y="1646238"/>
            <a:ext cx="2990850" cy="18700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1"/>
            </p:custDataLst>
          </p:nvPr>
        </p:nvSpPr>
        <p:spPr>
          <a:xfrm>
            <a:off x="5613400" y="135255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点击输入标题文字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12"/>
            </p:custDataLst>
          </p:nvPr>
        </p:nvSpPr>
        <p:spPr>
          <a:xfrm>
            <a:off x="1007435" y="3867894"/>
            <a:ext cx="2992437" cy="1213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您的内容打在这里，或者通过复制您的文本后，在此框中选择粘贴，并选择只保留文字。您的内容打在这里，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800" y="2465388"/>
            <a:ext cx="3960813" cy="503237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89263" y="2517775"/>
            <a:ext cx="3165475" cy="40005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spc="3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绪 论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338" y="1058863"/>
            <a:ext cx="949325" cy="1144587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6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532313" y="3113088"/>
            <a:ext cx="0" cy="148113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49800" y="3113088"/>
            <a:ext cx="17287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49800" y="4318000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主要贡献与创新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49800" y="3414713"/>
            <a:ext cx="172878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研究意义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9800" y="3716338"/>
            <a:ext cx="1728788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国内外相关研究综述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49800" y="4016375"/>
            <a:ext cx="1728788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理论基础与文献综述</a:t>
            </a:r>
          </a:p>
        </p:txBody>
      </p:sp>
      <p:sp>
        <p:nvSpPr>
          <p:cNvPr id="17" name="KSO_Shape"/>
          <p:cNvSpPr/>
          <p:nvPr/>
        </p:nvSpPr>
        <p:spPr bwMode="auto">
          <a:xfrm>
            <a:off x="3708400" y="3544888"/>
            <a:ext cx="449263" cy="611187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8" grpId="0" animBg="1"/>
      <p:bldP spid="10" grpId="0"/>
      <p:bldP spid="13" grpId="0"/>
      <p:bldP spid="14" grpId="0"/>
      <p:bldP spid="15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/>
        </p:nvCxnSpPr>
        <p:spPr>
          <a:xfrm>
            <a:off x="990600" y="4660900"/>
            <a:ext cx="716280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008063" y="1030288"/>
            <a:ext cx="3095625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rot="5400000">
            <a:off x="2485231" y="2637632"/>
            <a:ext cx="321627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4383088" y="1030288"/>
            <a:ext cx="3717925" cy="32146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 flipH="1">
            <a:off x="1014413" y="1042988"/>
            <a:ext cx="3205162" cy="32035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4603750" y="1708150"/>
            <a:ext cx="33353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大学生活即将结束，在此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我要感谢所有教导我的老师和一齐成长的同学，他们在我的大学生涯给予了很大帮助。本论文能够顺利完成。要特别感谢我的导师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XXX</a:t>
            </a:r>
            <a:r>
              <a: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老师，感洲各位老师的关心和帮助</a:t>
            </a:r>
            <a:r>
              <a:rPr lang="en-US" altLang="zh-CN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!</a:t>
            </a:r>
            <a:endParaRPr lang="zh-CN" altLang="en-US" sz="1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381500" y="1023938"/>
            <a:ext cx="3719513" cy="53975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013" y="1031875"/>
            <a:ext cx="2255837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THANKS!</a:t>
            </a:r>
            <a:endParaRPr lang="zh-CN" altLang="en-US" sz="28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572000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17" name="燕尾形 16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等腰三角形 17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 flipH="1">
            <a:off x="7526038" y="1225566"/>
            <a:ext cx="214314" cy="160736"/>
            <a:chOff x="4572000" y="1785925"/>
            <a:chExt cx="357190" cy="357191"/>
          </a:xfrm>
          <a:solidFill>
            <a:schemeClr val="bg1"/>
          </a:solidFill>
        </p:grpSpPr>
        <p:sp>
          <p:nvSpPr>
            <p:cNvPr id="20" name="燕尾形 19"/>
            <p:cNvSpPr/>
            <p:nvPr/>
          </p:nvSpPr>
          <p:spPr>
            <a:xfrm flipH="1">
              <a:off x="4714876" y="1785925"/>
              <a:ext cx="214314" cy="321471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/>
          </p:nvSpPr>
          <p:spPr>
            <a:xfrm>
              <a:off x="4572000" y="2000240"/>
              <a:ext cx="165736" cy="14287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/>
          <p:cNvCxnSpPr/>
          <p:nvPr/>
        </p:nvCxnSpPr>
        <p:spPr>
          <a:xfrm>
            <a:off x="977900" y="627063"/>
            <a:ext cx="7164388" cy="15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683125" y="3579813"/>
            <a:ext cx="31178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感谢各位老师的观看！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1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699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 animBg="1"/>
      <p:bldP spid="15" grpId="0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/>
        </p:nvCxnSpPr>
        <p:spPr>
          <a:xfrm>
            <a:off x="1179513" y="2465388"/>
            <a:ext cx="50038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2940050" y="2936875"/>
            <a:ext cx="3243263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idx="4294967295"/>
          </p:nvPr>
        </p:nvSpPr>
        <p:spPr>
          <a:xfrm>
            <a:off x="1633538" y="1785937"/>
            <a:ext cx="4095750" cy="658813"/>
          </a:xfrm>
        </p:spPr>
        <p:txBody>
          <a:bodyPr rtlCol="0"/>
          <a:lstStyle/>
          <a:p>
            <a:pPr algn="r" defTabSz="288925" fontAlgn="auto">
              <a:spcAft>
                <a:spcPts val="0"/>
              </a:spcAft>
              <a:defRPr/>
            </a:pPr>
            <a:r>
              <a:rPr lang="zh-CN" altLang="en-US" sz="4400" dirty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感谢批评指正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4294967295"/>
          </p:nvPr>
        </p:nvSpPr>
        <p:spPr>
          <a:xfrm>
            <a:off x="2940050" y="2600960"/>
            <a:ext cx="3235325" cy="335915"/>
          </a:xfrm>
          <a:prstGeom prst="rect">
            <a:avLst/>
          </a:prstGeom>
        </p:spPr>
        <p:txBody>
          <a:bodyPr rtlCol="0">
            <a:normAutofit fontScale="95000"/>
          </a:bodyPr>
          <a:lstStyle/>
          <a:p>
            <a:pPr marL="0" indent="0" algn="ctr" defTabSz="288925" fontAlgn="auto">
              <a:spcAft>
                <a:spcPts val="0"/>
              </a:spcAft>
              <a:buNone/>
              <a:defRPr/>
            </a:pPr>
            <a:r>
              <a:rPr lang="en-US" altLang="zh-CN" sz="18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XX学院XX系 2017级1班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9415" y="3003550"/>
            <a:ext cx="1727835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答辩人：</a:t>
            </a:r>
            <a:r>
              <a:rPr lang="en-US" altLang="zh-CN" sz="1400" b="1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xiazaii</a:t>
            </a:r>
            <a:endParaRPr lang="zh-CN" altLang="en-US" sz="1400" b="1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67250" y="3003550"/>
            <a:ext cx="1508760" cy="34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导师：</a:t>
            </a:r>
            <a:r>
              <a:rPr lang="en-US" altLang="zh-CN" sz="1400" b="1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+mn-lt"/>
                <a:ea typeface="+mn-ea"/>
                <a:cs typeface="+mn-ea"/>
                <a:sym typeface="+mn-lt"/>
              </a:rPr>
              <a:t>xxx</a:t>
            </a:r>
            <a:endParaRPr lang="zh-CN" altLang="en-US" sz="1400" dirty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5850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65052"/>
            <a:ext cx="894662" cy="8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7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1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1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99" accel="100000" fill="hold">
                                          <p:stCondLst>
                                            <p:cond delay="180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 rot="21439215">
            <a:off x="2191321" y="2794942"/>
            <a:ext cx="1246187" cy="1108075"/>
          </a:xfrm>
          <a:prstGeom prst="roundRect">
            <a:avLst>
              <a:gd name="adj" fmla="val 18567"/>
            </a:avLst>
          </a:prstGeom>
          <a:blipFill dpi="0"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2</a:t>
            </a:r>
            <a:endParaRPr lang="zh-CN" altLang="en-US" sz="40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8" name="MH_Other_2"/>
          <p:cNvCxnSpPr>
            <a:stCxn id="5" idx="3"/>
          </p:cNvCxnSpPr>
          <p:nvPr>
            <p:custDataLst>
              <p:tags r:id="rId3"/>
            </p:custDataLst>
          </p:nvPr>
        </p:nvCxnSpPr>
        <p:spPr>
          <a:xfrm flipV="1">
            <a:off x="3437508" y="3318817"/>
            <a:ext cx="1087438" cy="476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 rot="183635">
            <a:off x="1878583" y="1667817"/>
            <a:ext cx="1249363" cy="1108075"/>
          </a:xfrm>
          <a:prstGeom prst="roundRect">
            <a:avLst>
              <a:gd name="adj" fmla="val 18567"/>
            </a:avLst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1</a:t>
            </a:r>
            <a:endParaRPr lang="zh-CN" altLang="en-US" sz="40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cxnSp>
        <p:nvCxnSpPr>
          <p:cNvPr id="11" name="MH_Other_4"/>
          <p:cNvCxnSpPr/>
          <p:nvPr>
            <p:custDataLst>
              <p:tags r:id="rId5"/>
            </p:custDataLst>
          </p:nvPr>
        </p:nvCxnSpPr>
        <p:spPr>
          <a:xfrm>
            <a:off x="3139058" y="2139305"/>
            <a:ext cx="1363663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5"/>
          <p:cNvSpPr/>
          <p:nvPr>
            <p:custDataLst>
              <p:tags r:id="rId6"/>
            </p:custDataLst>
          </p:nvPr>
        </p:nvSpPr>
        <p:spPr>
          <a:xfrm>
            <a:off x="1057846" y="2161530"/>
            <a:ext cx="984250" cy="1774825"/>
          </a:xfrm>
          <a:custGeom>
            <a:avLst/>
            <a:gdLst>
              <a:gd name="connsiteX0" fmla="*/ 217182 w 965707"/>
              <a:gd name="connsiteY0" fmla="*/ 0 h 1986527"/>
              <a:gd name="connsiteX1" fmla="*/ 432892 w 965707"/>
              <a:gd name="connsiteY1" fmla="*/ 215710 h 1986527"/>
              <a:gd name="connsiteX2" fmla="*/ 428510 w 965707"/>
              <a:gd name="connsiteY2" fmla="*/ 259183 h 1986527"/>
              <a:gd name="connsiteX3" fmla="*/ 426677 w 965707"/>
              <a:gd name="connsiteY3" fmla="*/ 265085 h 1986527"/>
              <a:gd name="connsiteX4" fmla="*/ 691433 w 965707"/>
              <a:gd name="connsiteY4" fmla="*/ 70895 h 1986527"/>
              <a:gd name="connsiteX5" fmla="*/ 727149 w 965707"/>
              <a:gd name="connsiteY5" fmla="*/ 76387 h 1986527"/>
              <a:gd name="connsiteX6" fmla="*/ 787596 w 965707"/>
              <a:gd name="connsiteY6" fmla="*/ 158799 h 1986527"/>
              <a:gd name="connsiteX7" fmla="*/ 782104 w 965707"/>
              <a:gd name="connsiteY7" fmla="*/ 194515 h 1986527"/>
              <a:gd name="connsiteX8" fmla="*/ 453481 w 965707"/>
              <a:gd name="connsiteY8" fmla="*/ 435549 h 1986527"/>
              <a:gd name="connsiteX9" fmla="*/ 874061 w 965707"/>
              <a:gd name="connsiteY9" fmla="*/ 181449 h 1986527"/>
              <a:gd name="connsiteX10" fmla="*/ 909154 w 965707"/>
              <a:gd name="connsiteY10" fmla="*/ 190109 h 1986527"/>
              <a:gd name="connsiteX11" fmla="*/ 962021 w 965707"/>
              <a:gd name="connsiteY11" fmla="*/ 277611 h 1986527"/>
              <a:gd name="connsiteX12" fmla="*/ 953361 w 965707"/>
              <a:gd name="connsiteY12" fmla="*/ 312705 h 1986527"/>
              <a:gd name="connsiteX13" fmla="*/ 384793 w 965707"/>
              <a:gd name="connsiteY13" fmla="*/ 656215 h 1986527"/>
              <a:gd name="connsiteX14" fmla="*/ 384793 w 965707"/>
              <a:gd name="connsiteY14" fmla="*/ 1131649 h 1986527"/>
              <a:gd name="connsiteX15" fmla="*/ 381842 w 965707"/>
              <a:gd name="connsiteY15" fmla="*/ 1146266 h 1986527"/>
              <a:gd name="connsiteX16" fmla="*/ 387708 w 965707"/>
              <a:gd name="connsiteY16" fmla="*/ 1152370 h 1986527"/>
              <a:gd name="connsiteX17" fmla="*/ 442440 w 965707"/>
              <a:gd name="connsiteY17" fmla="*/ 1292303 h 1986527"/>
              <a:gd name="connsiteX18" fmla="*/ 445419 w 965707"/>
              <a:gd name="connsiteY18" fmla="*/ 1293537 h 1986527"/>
              <a:gd name="connsiteX19" fmla="*/ 453847 w 965707"/>
              <a:gd name="connsiteY19" fmla="*/ 1313884 h 1986527"/>
              <a:gd name="connsiteX20" fmla="*/ 453847 w 965707"/>
              <a:gd name="connsiteY20" fmla="*/ 1951177 h 1986527"/>
              <a:gd name="connsiteX21" fmla="*/ 425072 w 965707"/>
              <a:gd name="connsiteY21" fmla="*/ 1979952 h 1986527"/>
              <a:gd name="connsiteX22" fmla="*/ 309975 w 965707"/>
              <a:gd name="connsiteY22" fmla="*/ 1979952 h 1986527"/>
              <a:gd name="connsiteX23" fmla="*/ 281200 w 965707"/>
              <a:gd name="connsiteY23" fmla="*/ 1951177 h 1986527"/>
              <a:gd name="connsiteX24" fmla="*/ 281200 w 965707"/>
              <a:gd name="connsiteY24" fmla="*/ 1342234 h 1986527"/>
              <a:gd name="connsiteX25" fmla="*/ 230924 w 965707"/>
              <a:gd name="connsiteY25" fmla="*/ 1213693 h 1986527"/>
              <a:gd name="connsiteX26" fmla="*/ 227782 w 965707"/>
              <a:gd name="connsiteY26" fmla="*/ 1195782 h 1986527"/>
              <a:gd name="connsiteX27" fmla="*/ 172672 w 965707"/>
              <a:gd name="connsiteY27" fmla="*/ 1195782 h 1986527"/>
              <a:gd name="connsiteX28" fmla="*/ 172672 w 965707"/>
              <a:gd name="connsiteY28" fmla="*/ 1958468 h 1986527"/>
              <a:gd name="connsiteX29" fmla="*/ 144613 w 965707"/>
              <a:gd name="connsiteY29" fmla="*/ 1986527 h 1986527"/>
              <a:gd name="connsiteX30" fmla="*/ 32381 w 965707"/>
              <a:gd name="connsiteY30" fmla="*/ 1986527 h 1986527"/>
              <a:gd name="connsiteX31" fmla="*/ 4322 w 965707"/>
              <a:gd name="connsiteY31" fmla="*/ 1958468 h 1986527"/>
              <a:gd name="connsiteX32" fmla="*/ 4322 w 965707"/>
              <a:gd name="connsiteY32" fmla="*/ 1169537 h 1986527"/>
              <a:gd name="connsiteX33" fmla="*/ 7911 w 965707"/>
              <a:gd name="connsiteY33" fmla="*/ 1160872 h 1986527"/>
              <a:gd name="connsiteX34" fmla="*/ 5040 w 965707"/>
              <a:gd name="connsiteY34" fmla="*/ 1156613 h 1986527"/>
              <a:gd name="connsiteX35" fmla="*/ 0 w 965707"/>
              <a:gd name="connsiteY35" fmla="*/ 1131649 h 1986527"/>
              <a:gd name="connsiteX36" fmla="*/ 0 w 965707"/>
              <a:gd name="connsiteY36" fmla="*/ 514378 h 1986527"/>
              <a:gd name="connsiteX37" fmla="*/ 64133 w 965707"/>
              <a:gd name="connsiteY37" fmla="*/ 450245 h 1986527"/>
              <a:gd name="connsiteX38" fmla="*/ 174233 w 965707"/>
              <a:gd name="connsiteY38" fmla="*/ 450245 h 1986527"/>
              <a:gd name="connsiteX39" fmla="*/ 203629 w 965707"/>
              <a:gd name="connsiteY39" fmla="*/ 428684 h 1986527"/>
              <a:gd name="connsiteX40" fmla="*/ 133218 w 965707"/>
              <a:gd name="connsiteY40" fmla="*/ 414469 h 1986527"/>
              <a:gd name="connsiteX41" fmla="*/ 1472 w 965707"/>
              <a:gd name="connsiteY41" fmla="*/ 215710 h 1986527"/>
              <a:gd name="connsiteX42" fmla="*/ 217182 w 965707"/>
              <a:gd name="connsiteY42" fmla="*/ 0 h 19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65707" h="1986527">
                <a:moveTo>
                  <a:pt x="217182" y="0"/>
                </a:moveTo>
                <a:cubicBezTo>
                  <a:pt x="336315" y="0"/>
                  <a:pt x="432892" y="96577"/>
                  <a:pt x="432892" y="215710"/>
                </a:cubicBezTo>
                <a:cubicBezTo>
                  <a:pt x="432892" y="230602"/>
                  <a:pt x="431383" y="245141"/>
                  <a:pt x="428510" y="259183"/>
                </a:cubicBezTo>
                <a:lnTo>
                  <a:pt x="426677" y="265085"/>
                </a:lnTo>
                <a:lnTo>
                  <a:pt x="691433" y="70895"/>
                </a:lnTo>
                <a:cubicBezTo>
                  <a:pt x="702812" y="62549"/>
                  <a:pt x="718803" y="65008"/>
                  <a:pt x="727149" y="76387"/>
                </a:cubicBezTo>
                <a:lnTo>
                  <a:pt x="787596" y="158799"/>
                </a:lnTo>
                <a:cubicBezTo>
                  <a:pt x="795942" y="170178"/>
                  <a:pt x="793483" y="186169"/>
                  <a:pt x="782104" y="194515"/>
                </a:cubicBezTo>
                <a:lnTo>
                  <a:pt x="453481" y="435549"/>
                </a:lnTo>
                <a:lnTo>
                  <a:pt x="874061" y="181449"/>
                </a:lnTo>
                <a:cubicBezTo>
                  <a:pt x="886143" y="174150"/>
                  <a:pt x="901855" y="178027"/>
                  <a:pt x="909154" y="190109"/>
                </a:cubicBezTo>
                <a:lnTo>
                  <a:pt x="962021" y="277611"/>
                </a:lnTo>
                <a:cubicBezTo>
                  <a:pt x="969320" y="289694"/>
                  <a:pt x="965443" y="305405"/>
                  <a:pt x="953361" y="312705"/>
                </a:cubicBezTo>
                <a:lnTo>
                  <a:pt x="384793" y="656215"/>
                </a:lnTo>
                <a:lnTo>
                  <a:pt x="384793" y="1131649"/>
                </a:lnTo>
                <a:lnTo>
                  <a:pt x="381842" y="1146266"/>
                </a:lnTo>
                <a:lnTo>
                  <a:pt x="387708" y="1152370"/>
                </a:lnTo>
                <a:lnTo>
                  <a:pt x="442440" y="1292303"/>
                </a:lnTo>
                <a:lnTo>
                  <a:pt x="445419" y="1293537"/>
                </a:lnTo>
                <a:cubicBezTo>
                  <a:pt x="450626" y="1298744"/>
                  <a:pt x="453847" y="1305938"/>
                  <a:pt x="453847" y="1313884"/>
                </a:cubicBezTo>
                <a:lnTo>
                  <a:pt x="453847" y="1951177"/>
                </a:lnTo>
                <a:cubicBezTo>
                  <a:pt x="453847" y="1967069"/>
                  <a:pt x="440964" y="1979952"/>
                  <a:pt x="425072" y="1979952"/>
                </a:cubicBezTo>
                <a:lnTo>
                  <a:pt x="309975" y="1979952"/>
                </a:lnTo>
                <a:cubicBezTo>
                  <a:pt x="294083" y="1979952"/>
                  <a:pt x="281200" y="1967069"/>
                  <a:pt x="281200" y="1951177"/>
                </a:cubicBezTo>
                <a:lnTo>
                  <a:pt x="281200" y="1342234"/>
                </a:lnTo>
                <a:lnTo>
                  <a:pt x="230924" y="1213693"/>
                </a:lnTo>
                <a:lnTo>
                  <a:pt x="227782" y="1195782"/>
                </a:lnTo>
                <a:lnTo>
                  <a:pt x="172672" y="1195782"/>
                </a:lnTo>
                <a:lnTo>
                  <a:pt x="172672" y="1958468"/>
                </a:lnTo>
                <a:cubicBezTo>
                  <a:pt x="172672" y="1973965"/>
                  <a:pt x="160110" y="1986527"/>
                  <a:pt x="144613" y="1986527"/>
                </a:cubicBezTo>
                <a:lnTo>
                  <a:pt x="32381" y="1986527"/>
                </a:lnTo>
                <a:cubicBezTo>
                  <a:pt x="16884" y="1986527"/>
                  <a:pt x="4322" y="1973965"/>
                  <a:pt x="4322" y="1958468"/>
                </a:cubicBezTo>
                <a:lnTo>
                  <a:pt x="4322" y="1169537"/>
                </a:lnTo>
                <a:lnTo>
                  <a:pt x="7911" y="1160872"/>
                </a:lnTo>
                <a:lnTo>
                  <a:pt x="5040" y="1156613"/>
                </a:lnTo>
                <a:cubicBezTo>
                  <a:pt x="1795" y="1148940"/>
                  <a:pt x="0" y="1140504"/>
                  <a:pt x="0" y="1131649"/>
                </a:cubicBezTo>
                <a:lnTo>
                  <a:pt x="0" y="514378"/>
                </a:lnTo>
                <a:cubicBezTo>
                  <a:pt x="0" y="478958"/>
                  <a:pt x="28713" y="450245"/>
                  <a:pt x="64133" y="450245"/>
                </a:cubicBezTo>
                <a:lnTo>
                  <a:pt x="174233" y="450245"/>
                </a:lnTo>
                <a:lnTo>
                  <a:pt x="203629" y="428684"/>
                </a:lnTo>
                <a:lnTo>
                  <a:pt x="133218" y="414469"/>
                </a:lnTo>
                <a:cubicBezTo>
                  <a:pt x="55797" y="381722"/>
                  <a:pt x="1472" y="305060"/>
                  <a:pt x="1472" y="215710"/>
                </a:cubicBezTo>
                <a:cubicBezTo>
                  <a:pt x="1472" y="96577"/>
                  <a:pt x="98049" y="0"/>
                  <a:pt x="217182" y="0"/>
                </a:cubicBezTo>
                <a:close/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MH_Text_2"/>
          <p:cNvSpPr txBox="1"/>
          <p:nvPr>
            <p:custDataLst>
              <p:tags r:id="rId7"/>
            </p:custDataLst>
          </p:nvPr>
        </p:nvSpPr>
        <p:spPr>
          <a:xfrm>
            <a:off x="4659883" y="2002780"/>
            <a:ext cx="3757613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您的内容打在这里，或者通过复制您的文本后，在此框中选择粘贴，并选择只保留文字。您的内容打在这里。</a:t>
            </a:r>
          </a:p>
        </p:txBody>
      </p:sp>
      <p:sp>
        <p:nvSpPr>
          <p:cNvPr id="12" name="MH_SubTitle_2"/>
          <p:cNvSpPr txBox="1"/>
          <p:nvPr>
            <p:custDataLst>
              <p:tags r:id="rId8"/>
            </p:custDataLst>
          </p:nvPr>
        </p:nvSpPr>
        <p:spPr>
          <a:xfrm>
            <a:off x="4659883" y="1618605"/>
            <a:ext cx="3265488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  <p:sp>
        <p:nvSpPr>
          <p:cNvPr id="2059" name="MH_PageTitle"/>
          <p:cNvSpPr>
            <a:spLocks noGrp="1"/>
          </p:cNvSpPr>
          <p:nvPr>
            <p:ph type="title" idx="4294967295"/>
            <p:custDataLst>
              <p:tags r:id="rId9"/>
            </p:custDataLst>
          </p:nvPr>
        </p:nvSpPr>
        <p:spPr>
          <a:xfrm>
            <a:off x="418307" y="273843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选题背景</a:t>
            </a:r>
          </a:p>
        </p:txBody>
      </p:sp>
      <p:sp>
        <p:nvSpPr>
          <p:cNvPr id="14" name="MH_Text_2"/>
          <p:cNvSpPr txBox="1"/>
          <p:nvPr>
            <p:custDataLst>
              <p:tags r:id="rId10"/>
            </p:custDataLst>
          </p:nvPr>
        </p:nvSpPr>
        <p:spPr>
          <a:xfrm>
            <a:off x="4644008" y="3291830"/>
            <a:ext cx="3759200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。</a:t>
            </a:r>
          </a:p>
        </p:txBody>
      </p:sp>
      <p:sp>
        <p:nvSpPr>
          <p:cNvPr id="15" name="MH_SubTitle_2"/>
          <p:cNvSpPr txBox="1"/>
          <p:nvPr>
            <p:custDataLst>
              <p:tags r:id="rId11"/>
            </p:custDataLst>
          </p:nvPr>
        </p:nvSpPr>
        <p:spPr>
          <a:xfrm>
            <a:off x="4644008" y="2931467"/>
            <a:ext cx="3267075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添加标题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849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4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3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57982" y="271729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研究意义</a:t>
            </a:r>
            <a:endParaRPr lang="zh-CN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495800" y="1127125"/>
            <a:ext cx="1096963" cy="1098550"/>
            <a:chOff x="4423242" y="1204495"/>
            <a:chExt cx="1097355" cy="1097864"/>
          </a:xfrm>
        </p:grpSpPr>
        <p:sp>
          <p:nvSpPr>
            <p:cNvPr id="17" name="MH_Other_1"/>
            <p:cNvSpPr/>
            <p:nvPr>
              <p:custDataLst>
                <p:tags r:id="rId19"/>
              </p:custDataLst>
            </p:nvPr>
          </p:nvSpPr>
          <p:spPr>
            <a:xfrm>
              <a:off x="4423242" y="1204495"/>
              <a:ext cx="1097355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8" name="MH_SubTitle_1"/>
            <p:cNvSpPr/>
            <p:nvPr>
              <p:custDataLst>
                <p:tags r:id="rId20"/>
              </p:custDataLst>
            </p:nvPr>
          </p:nvSpPr>
          <p:spPr>
            <a:xfrm>
              <a:off x="4516098" y="1296988"/>
              <a:ext cx="912039" cy="912462"/>
            </a:xfrm>
            <a:prstGeom prst="ellipse">
              <a:avLst/>
            </a:prstGeom>
            <a:blipFill dpi="0" rotWithShape="1"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970338" y="2427288"/>
            <a:ext cx="1095375" cy="1096962"/>
            <a:chOff x="3897826" y="2503555"/>
            <a:chExt cx="1095986" cy="1097864"/>
          </a:xfrm>
        </p:grpSpPr>
        <p:sp>
          <p:nvSpPr>
            <p:cNvPr id="20" name="MH_Other_2"/>
            <p:cNvSpPr/>
            <p:nvPr>
              <p:custDataLst>
                <p:tags r:id="rId17"/>
              </p:custDataLst>
            </p:nvPr>
          </p:nvSpPr>
          <p:spPr>
            <a:xfrm>
              <a:off x="3897826" y="2503555"/>
              <a:ext cx="1095986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1" name="MH_SubTitle_2"/>
            <p:cNvSpPr/>
            <p:nvPr>
              <p:custDataLst>
                <p:tags r:id="rId18"/>
              </p:custDataLst>
            </p:nvPr>
          </p:nvSpPr>
          <p:spPr>
            <a:xfrm>
              <a:off x="3989865" y="2595936"/>
              <a:ext cx="912039" cy="912462"/>
            </a:xfrm>
            <a:prstGeom prst="ellipse">
              <a:avLst/>
            </a:prstGeom>
            <a:blipFill dpi="0" rotWithShape="1"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2427288" y="3389313"/>
            <a:ext cx="1098550" cy="1098550"/>
            <a:chOff x="2355789" y="3465931"/>
            <a:chExt cx="1097355" cy="1097864"/>
          </a:xfrm>
        </p:grpSpPr>
        <p:sp>
          <p:nvSpPr>
            <p:cNvPr id="23" name="MH_Other_3"/>
            <p:cNvSpPr/>
            <p:nvPr>
              <p:custDataLst>
                <p:tags r:id="rId15"/>
              </p:custDataLst>
            </p:nvPr>
          </p:nvSpPr>
          <p:spPr>
            <a:xfrm>
              <a:off x="2355789" y="3465931"/>
              <a:ext cx="1097355" cy="1097864"/>
            </a:xfrm>
            <a:prstGeom prst="ellipse">
              <a:avLst/>
            </a:prstGeom>
            <a:noFill/>
            <a:ln w="3175" cmpd="sng">
              <a:noFill/>
            </a:ln>
            <a:effectLst>
              <a:outerShdw blurRad="177800" dist="88900" dir="90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6"/>
              </p:custDataLst>
            </p:nvPr>
          </p:nvSpPr>
          <p:spPr>
            <a:xfrm>
              <a:off x="2448063" y="3558986"/>
              <a:ext cx="912039" cy="912462"/>
            </a:xfrm>
            <a:prstGeom prst="ellipse">
              <a:avLst/>
            </a:prstGeom>
            <a:blipFill dpi="0" rotWithShape="1"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mpd="sng">
              <a:noFill/>
            </a:ln>
            <a:effectLst>
              <a:innerShdw blurRad="63500" dist="50800" dir="19800000">
                <a:schemeClr val="tx1">
                  <a:lumMod val="65000"/>
                  <a:lumOff val="35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添加标题</a:t>
              </a:r>
            </a:p>
          </p:txBody>
        </p:sp>
      </p:grpSp>
      <p:sp>
        <p:nvSpPr>
          <p:cNvPr id="25" name="MH_Other_4"/>
          <p:cNvSpPr/>
          <p:nvPr>
            <p:custDataLst>
              <p:tags r:id="rId3"/>
            </p:custDataLst>
          </p:nvPr>
        </p:nvSpPr>
        <p:spPr>
          <a:xfrm>
            <a:off x="4089400" y="1474788"/>
            <a:ext cx="338138" cy="338137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6" name="MH_Other_5"/>
          <p:cNvSpPr/>
          <p:nvPr>
            <p:custDataLst>
              <p:tags r:id="rId4"/>
            </p:custDataLst>
          </p:nvPr>
        </p:nvSpPr>
        <p:spPr>
          <a:xfrm>
            <a:off x="5268913" y="2254250"/>
            <a:ext cx="241300" cy="241300"/>
          </a:xfrm>
          <a:prstGeom prst="ellipse">
            <a:avLst/>
          </a:prstGeom>
          <a:noFill/>
          <a:ln w="38100" cmpd="sng">
            <a:solidFill>
              <a:schemeClr val="accent1">
                <a:alpha val="4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7" name="MH_Other_6"/>
          <p:cNvSpPr/>
          <p:nvPr>
            <p:custDataLst>
              <p:tags r:id="rId5"/>
            </p:custDataLst>
          </p:nvPr>
        </p:nvSpPr>
        <p:spPr>
          <a:xfrm>
            <a:off x="2097088" y="4135438"/>
            <a:ext cx="215900" cy="215900"/>
          </a:xfrm>
          <a:prstGeom prst="ellipse">
            <a:avLst/>
          </a:prstGeom>
          <a:noFill/>
          <a:ln w="38100" cmpd="sng">
            <a:solidFill>
              <a:schemeClr val="accent1">
                <a:lumMod val="20000"/>
                <a:lumOff val="8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6"/>
            </p:custDataLst>
          </p:nvPr>
        </p:nvSpPr>
        <p:spPr>
          <a:xfrm>
            <a:off x="1416050" y="989013"/>
            <a:ext cx="2136775" cy="2136775"/>
          </a:xfrm>
          <a:prstGeom prst="ellipse">
            <a:avLst/>
          </a:prstGeom>
          <a:noFill/>
          <a:ln w="3175" cmpd="sng">
            <a:noFill/>
          </a:ln>
          <a:effectLst>
            <a:outerShdw blurRad="177800" dist="88900" dir="9000000" algn="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70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6" name="MH_Title_1"/>
          <p:cNvSpPr/>
          <p:nvPr>
            <p:custDataLst>
              <p:tags r:id="rId7"/>
            </p:custDataLst>
          </p:nvPr>
        </p:nvSpPr>
        <p:spPr>
          <a:xfrm>
            <a:off x="1621652" y="1194205"/>
            <a:ext cx="1726053" cy="1726855"/>
          </a:xfrm>
          <a:prstGeom prst="ellipse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mpd="sng">
            <a:noFill/>
          </a:ln>
          <a:effectLst>
            <a:innerShdw blurRad="63500" dist="50800" dir="189000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研究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rPr>
              <a:t>意义</a:t>
            </a:r>
            <a:endParaRPr lang="en-US" altLang="zh-CN" sz="2800" b="1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8" name="MH_Other_8"/>
          <p:cNvSpPr/>
          <p:nvPr>
            <p:custDataLst>
              <p:tags r:id="rId8"/>
            </p:custDataLst>
          </p:nvPr>
        </p:nvSpPr>
        <p:spPr>
          <a:xfrm>
            <a:off x="1116013" y="1881188"/>
            <a:ext cx="215900" cy="2159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MH_Other_9"/>
          <p:cNvSpPr/>
          <p:nvPr>
            <p:custDataLst>
              <p:tags r:id="rId9"/>
            </p:custDataLst>
          </p:nvPr>
        </p:nvSpPr>
        <p:spPr>
          <a:xfrm>
            <a:off x="1123950" y="1255713"/>
            <a:ext cx="292100" cy="292100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6" name="MH_Other_10"/>
          <p:cNvSpPr/>
          <p:nvPr>
            <p:custDataLst>
              <p:tags r:id="rId10"/>
            </p:custDataLst>
          </p:nvPr>
        </p:nvSpPr>
        <p:spPr>
          <a:xfrm>
            <a:off x="3516313" y="2619375"/>
            <a:ext cx="242887" cy="242888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7" name="MH_Other_11"/>
          <p:cNvSpPr/>
          <p:nvPr>
            <p:custDataLst>
              <p:tags r:id="rId11"/>
            </p:custDataLst>
          </p:nvPr>
        </p:nvSpPr>
        <p:spPr>
          <a:xfrm>
            <a:off x="3327400" y="915988"/>
            <a:ext cx="225425" cy="225425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12"/>
            </p:custDataLst>
          </p:nvPr>
        </p:nvSpPr>
        <p:spPr>
          <a:xfrm>
            <a:off x="6084888" y="1436688"/>
            <a:ext cx="2590800" cy="711200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3" name="MH_Text_2"/>
          <p:cNvSpPr txBox="1"/>
          <p:nvPr>
            <p:custDataLst>
              <p:tags r:id="rId13"/>
            </p:custDataLst>
          </p:nvPr>
        </p:nvSpPr>
        <p:spPr>
          <a:xfrm>
            <a:off x="5508625" y="2741613"/>
            <a:ext cx="2592388" cy="712787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4" name="MH_Text_2"/>
          <p:cNvSpPr txBox="1"/>
          <p:nvPr>
            <p:custDataLst>
              <p:tags r:id="rId14"/>
            </p:custDataLst>
          </p:nvPr>
        </p:nvSpPr>
        <p:spPr>
          <a:xfrm>
            <a:off x="3851275" y="3817938"/>
            <a:ext cx="2592388" cy="782637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36600" decel="3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3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accel="36600" decel="3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1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3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ccel="36600" decel="3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77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32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79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3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8" grpId="0"/>
      <p:bldP spid="28" grpId="0" animBg="1"/>
      <p:bldP spid="28" grpId="1" animBg="1"/>
      <p:bldP spid="28" grpId="2" animBg="1"/>
      <p:bldP spid="29" grpId="0" animBg="1"/>
      <p:bldP spid="29" grpId="1" animBg="1"/>
      <p:bldP spid="29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51520" y="877887"/>
            <a:ext cx="8640960" cy="60326"/>
            <a:chOff x="502842" y="877095"/>
            <a:chExt cx="7740154" cy="49756"/>
          </a:xfrm>
        </p:grpSpPr>
        <p:sp>
          <p:nvSpPr>
            <p:cNvPr id="162" name="MH_Other_17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gray">
            <a:xfrm>
              <a:off x="502842" y="877095"/>
              <a:ext cx="7740154" cy="19261"/>
            </a:xfrm>
            <a:prstGeom prst="rect">
              <a:avLst/>
            </a:prstGeom>
            <a:gradFill rotWithShape="1">
              <a:gsLst>
                <a:gs pos="0">
                  <a:srgbClr val="BCBCBC"/>
                </a:gs>
                <a:gs pos="100000">
                  <a:srgbClr val="ECECEC"/>
                </a:gs>
              </a:gsLst>
              <a:lin ang="5400000" scaled="1"/>
            </a:gradFill>
            <a:ln>
              <a:noFill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3" name="MH_Other_18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gray">
            <a:xfrm>
              <a:off x="502842" y="896354"/>
              <a:ext cx="7740154" cy="30497"/>
            </a:xfrm>
            <a:prstGeom prst="rect">
              <a:avLst/>
            </a:prstGeom>
            <a:gradFill rotWithShape="1"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1" name="MH_Other_2"/>
          <p:cNvSpPr/>
          <p:nvPr>
            <p:custDataLst>
              <p:tags r:id="rId2"/>
            </p:custDataLst>
          </p:nvPr>
        </p:nvSpPr>
        <p:spPr>
          <a:xfrm>
            <a:off x="900113" y="1871663"/>
            <a:ext cx="1100137" cy="1095375"/>
          </a:xfrm>
          <a:prstGeom prst="star8">
            <a:avLst>
              <a:gd name="adj" fmla="val 42115"/>
            </a:avLst>
          </a:prstGeom>
          <a:blipFill dpi="0" rotWithShape="1"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 bwMode="auto">
          <a:xfrm>
            <a:off x="1360488" y="909638"/>
            <a:ext cx="179387" cy="1106487"/>
            <a:chOff x="1360561" y="909695"/>
            <a:chExt cx="178884" cy="1106686"/>
          </a:xfrm>
        </p:grpSpPr>
        <p:sp>
          <p:nvSpPr>
            <p:cNvPr id="87" name="MH_Other_1"/>
            <p:cNvSpPr/>
            <p:nvPr>
              <p:custDataLst>
                <p:tags r:id="rId24"/>
              </p:custDataLst>
            </p:nvPr>
          </p:nvSpPr>
          <p:spPr>
            <a:xfrm flipH="1" flipV="1">
              <a:off x="1360561" y="909695"/>
              <a:ext cx="178884" cy="1092396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8" name="MH_Other_3"/>
            <p:cNvSpPr/>
            <p:nvPr>
              <p:custDataLst>
                <p:tags r:id="rId25"/>
              </p:custDataLst>
            </p:nvPr>
          </p:nvSpPr>
          <p:spPr>
            <a:xfrm>
              <a:off x="1363727" y="1830611"/>
              <a:ext cx="172552" cy="18577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MH_Other_4"/>
            <p:cNvSpPr/>
            <p:nvPr>
              <p:custDataLst>
                <p:tags r:id="rId26"/>
              </p:custDataLst>
            </p:nvPr>
          </p:nvSpPr>
          <p:spPr>
            <a:xfrm>
              <a:off x="1374808" y="1851251"/>
              <a:ext cx="150390" cy="14607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6" name="MH_Other_10"/>
          <p:cNvSpPr/>
          <p:nvPr>
            <p:custDataLst>
              <p:tags r:id="rId3"/>
            </p:custDataLst>
          </p:nvPr>
        </p:nvSpPr>
        <p:spPr>
          <a:xfrm>
            <a:off x="2898775" y="1914525"/>
            <a:ext cx="1096963" cy="1096963"/>
          </a:xfrm>
          <a:prstGeom prst="star8">
            <a:avLst>
              <a:gd name="adj" fmla="val 42115"/>
            </a:avLst>
          </a:prstGeom>
          <a:blipFill dpi="0" rotWithShape="1"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02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355975" y="909638"/>
            <a:ext cx="182563" cy="1133475"/>
            <a:chOff x="3356381" y="909695"/>
            <a:chExt cx="182322" cy="1134139"/>
          </a:xfrm>
        </p:grpSpPr>
        <p:sp>
          <p:nvSpPr>
            <p:cNvPr id="139" name="MH_Other_9"/>
            <p:cNvSpPr/>
            <p:nvPr>
              <p:custDataLst>
                <p:tags r:id="rId21"/>
              </p:custDataLst>
            </p:nvPr>
          </p:nvSpPr>
          <p:spPr>
            <a:xfrm flipV="1">
              <a:off x="3359552" y="909695"/>
              <a:ext cx="179151" cy="1092840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0" name="MH_Other_11"/>
            <p:cNvSpPr/>
            <p:nvPr>
              <p:custDataLst>
                <p:tags r:id="rId22"/>
              </p:custDataLst>
            </p:nvPr>
          </p:nvSpPr>
          <p:spPr>
            <a:xfrm>
              <a:off x="3356381" y="1857987"/>
              <a:ext cx="171224" cy="18584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1" name="MH_Other_12"/>
            <p:cNvSpPr/>
            <p:nvPr>
              <p:custDataLst>
                <p:tags r:id="rId23"/>
              </p:custDataLst>
            </p:nvPr>
          </p:nvSpPr>
          <p:spPr>
            <a:xfrm>
              <a:off x="3373821" y="1878637"/>
              <a:ext cx="147442" cy="1461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MH_Other_6"/>
          <p:cNvSpPr/>
          <p:nvPr>
            <p:custDataLst>
              <p:tags r:id="rId4"/>
            </p:custDataLst>
          </p:nvPr>
        </p:nvSpPr>
        <p:spPr>
          <a:xfrm>
            <a:off x="4838700" y="1903413"/>
            <a:ext cx="1101725" cy="1095375"/>
          </a:xfrm>
          <a:prstGeom prst="star8">
            <a:avLst>
              <a:gd name="adj" fmla="val 42115"/>
            </a:avLst>
          </a:prstGeom>
          <a:blipFill dpi="0"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000" kern="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03</a:t>
            </a:r>
            <a:endParaRPr lang="zh-CN" altLang="en-US" sz="3000" kern="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5300663" y="909638"/>
            <a:ext cx="177800" cy="1133475"/>
            <a:chOff x="5300299" y="909695"/>
            <a:chExt cx="178884" cy="1134139"/>
          </a:xfrm>
        </p:grpSpPr>
        <p:sp>
          <p:nvSpPr>
            <p:cNvPr id="123" name="MH_Other_5"/>
            <p:cNvSpPr/>
            <p:nvPr>
              <p:custDataLst>
                <p:tags r:id="rId18"/>
              </p:custDataLst>
            </p:nvPr>
          </p:nvSpPr>
          <p:spPr>
            <a:xfrm flipV="1">
              <a:off x="5300299" y="909695"/>
              <a:ext cx="178884" cy="1092840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4" name="MH_Other_7"/>
            <p:cNvSpPr/>
            <p:nvPr>
              <p:custDataLst>
                <p:tags r:id="rId19"/>
              </p:custDataLst>
            </p:nvPr>
          </p:nvSpPr>
          <p:spPr>
            <a:xfrm>
              <a:off x="5300299" y="1857987"/>
              <a:ext cx="169301" cy="185847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5" name="MH_Other_8"/>
            <p:cNvSpPr/>
            <p:nvPr>
              <p:custDataLst>
                <p:tags r:id="rId20"/>
              </p:custDataLst>
            </p:nvPr>
          </p:nvSpPr>
          <p:spPr>
            <a:xfrm>
              <a:off x="5314673" y="1878637"/>
              <a:ext cx="150135" cy="14613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2" name="MH_Other_14"/>
          <p:cNvSpPr/>
          <p:nvPr>
            <p:custDataLst>
              <p:tags r:id="rId5"/>
            </p:custDataLst>
          </p:nvPr>
        </p:nvSpPr>
        <p:spPr>
          <a:xfrm>
            <a:off x="6859588" y="1914525"/>
            <a:ext cx="1096962" cy="1096963"/>
          </a:xfrm>
          <a:prstGeom prst="star8">
            <a:avLst>
              <a:gd name="adj" fmla="val 42115"/>
            </a:avLst>
          </a:prstGeom>
          <a:blipFill dpi="0" rotWithShape="1"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04</a:t>
            </a:r>
            <a:endParaRPr lang="zh-CN" altLang="en-US" sz="2800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7312025" y="909638"/>
            <a:ext cx="179388" cy="1108075"/>
            <a:chOff x="7311363" y="909695"/>
            <a:chExt cx="180602" cy="1108404"/>
          </a:xfrm>
        </p:grpSpPr>
        <p:sp>
          <p:nvSpPr>
            <p:cNvPr id="143" name="MH_Other_13"/>
            <p:cNvSpPr/>
            <p:nvPr>
              <p:custDataLst>
                <p:tags r:id="rId15"/>
              </p:custDataLst>
            </p:nvPr>
          </p:nvSpPr>
          <p:spPr>
            <a:xfrm flipH="1" flipV="1">
              <a:off x="7312962" y="909695"/>
              <a:ext cx="179003" cy="1092524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DBDBDB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4" name="MH_Other_15"/>
            <p:cNvSpPr/>
            <p:nvPr>
              <p:custDataLst>
                <p:tags r:id="rId16"/>
              </p:custDataLst>
            </p:nvPr>
          </p:nvSpPr>
          <p:spPr>
            <a:xfrm>
              <a:off x="7311363" y="1833894"/>
              <a:ext cx="171013" cy="18420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5" name="MH_Other_16"/>
            <p:cNvSpPr/>
            <p:nvPr>
              <p:custDataLst>
                <p:tags r:id="rId17"/>
              </p:custDataLst>
            </p:nvPr>
          </p:nvSpPr>
          <p:spPr>
            <a:xfrm>
              <a:off x="7328944" y="1852950"/>
              <a:ext cx="147038" cy="146093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BCBCBC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100" name="MH_PageTitle"/>
          <p:cNvSpPr>
            <a:spLocks noGrp="1"/>
          </p:cNvSpPr>
          <p:nvPr>
            <p:ph type="title" idx="4294967295"/>
            <p:custDataLst>
              <p:tags r:id="rId6"/>
            </p:custDataLst>
          </p:nvPr>
        </p:nvSpPr>
        <p:spPr>
          <a:xfrm>
            <a:off x="383382" y="259556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国内研究综述</a:t>
            </a:r>
            <a:endParaRPr lang="zh-CN" altLang="zh-CN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MH_Text_1"/>
          <p:cNvSpPr/>
          <p:nvPr>
            <p:custDataLst>
              <p:tags r:id="rId7"/>
            </p:custDataLst>
          </p:nvPr>
        </p:nvSpPr>
        <p:spPr>
          <a:xfrm>
            <a:off x="395288" y="32480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MH_Text_1"/>
          <p:cNvSpPr/>
          <p:nvPr>
            <p:custDataLst>
              <p:tags r:id="rId8"/>
            </p:custDataLst>
          </p:nvPr>
        </p:nvSpPr>
        <p:spPr>
          <a:xfrm>
            <a:off x="406400" y="3579813"/>
            <a:ext cx="1862138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9"/>
            </p:custDataLst>
          </p:nvPr>
        </p:nvSpPr>
        <p:spPr>
          <a:xfrm>
            <a:off x="2444750" y="3248025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0"/>
            </p:custDataLst>
          </p:nvPr>
        </p:nvSpPr>
        <p:spPr>
          <a:xfrm>
            <a:off x="2433638" y="3579813"/>
            <a:ext cx="1854200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11"/>
            </p:custDataLst>
          </p:nvPr>
        </p:nvSpPr>
        <p:spPr>
          <a:xfrm>
            <a:off x="4492625" y="3248025"/>
            <a:ext cx="187325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12"/>
            </p:custDataLst>
          </p:nvPr>
        </p:nvSpPr>
        <p:spPr>
          <a:xfrm>
            <a:off x="4452938" y="3579813"/>
            <a:ext cx="19335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3"/>
            </p:custDataLst>
          </p:nvPr>
        </p:nvSpPr>
        <p:spPr>
          <a:xfrm>
            <a:off x="6542088" y="3248025"/>
            <a:ext cx="1871662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点击输入小标题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MH_Text_1"/>
          <p:cNvSpPr/>
          <p:nvPr>
            <p:custDataLst>
              <p:tags r:id="rId14"/>
            </p:custDataLst>
          </p:nvPr>
        </p:nvSpPr>
        <p:spPr>
          <a:xfrm>
            <a:off x="6551613" y="3579813"/>
            <a:ext cx="1933575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6" grpId="0" animBg="1"/>
      <p:bldP spid="69" grpId="0" animBg="1"/>
      <p:bldP spid="72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MH_Other_1"/>
          <p:cNvCxnSpPr/>
          <p:nvPr>
            <p:custDataLst>
              <p:tags r:id="rId2"/>
            </p:custDataLst>
          </p:nvPr>
        </p:nvCxnSpPr>
        <p:spPr>
          <a:xfrm>
            <a:off x="2536545" y="1121569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H_Other_8"/>
          <p:cNvCxnSpPr/>
          <p:nvPr>
            <p:custDataLst>
              <p:tags r:id="rId3"/>
            </p:custDataLst>
          </p:nvPr>
        </p:nvCxnSpPr>
        <p:spPr>
          <a:xfrm>
            <a:off x="1026088" y="4060031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/>
                </a:gs>
              </a:gsLst>
              <a:lin ang="108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H_Other_9"/>
          <p:cNvCxnSpPr/>
          <p:nvPr>
            <p:custDataLst>
              <p:tags r:id="rId4"/>
            </p:custDataLst>
          </p:nvPr>
        </p:nvCxnSpPr>
        <p:spPr>
          <a:xfrm>
            <a:off x="810419" y="3129370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H_Other_10"/>
          <p:cNvCxnSpPr/>
          <p:nvPr>
            <p:custDataLst>
              <p:tags r:id="rId5"/>
            </p:custDataLst>
          </p:nvPr>
        </p:nvCxnSpPr>
        <p:spPr>
          <a:xfrm>
            <a:off x="4260850" y="1282416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24588" y="4383088"/>
            <a:ext cx="1131887" cy="276225"/>
          </a:xfrm>
          <a:prstGeom prst="ellipse">
            <a:avLst/>
          </a:prstGeom>
          <a:gradFill rotWithShape="1">
            <a:gsLst>
              <a:gs pos="0">
                <a:schemeClr val="bg2">
                  <a:gamma/>
                  <a:shade val="46275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MH_Other_3"/>
          <p:cNvSpPr/>
          <p:nvPr>
            <p:custDataLst>
              <p:tags r:id="rId7"/>
            </p:custDataLst>
          </p:nvPr>
        </p:nvSpPr>
        <p:spPr>
          <a:xfrm rot="5400000">
            <a:off x="7377113" y="1211263"/>
            <a:ext cx="44450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5" name="MH_Other_4"/>
          <p:cNvSpPr/>
          <p:nvPr>
            <p:custDataLst>
              <p:tags r:id="rId8"/>
            </p:custDataLst>
          </p:nvPr>
        </p:nvSpPr>
        <p:spPr>
          <a:xfrm rot="5400000">
            <a:off x="6099969" y="1867694"/>
            <a:ext cx="46038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6" name="MH_Other_5"/>
          <p:cNvSpPr/>
          <p:nvPr>
            <p:custDataLst>
              <p:tags r:id="rId9"/>
            </p:custDataLst>
          </p:nvPr>
        </p:nvSpPr>
        <p:spPr>
          <a:xfrm rot="5400000">
            <a:off x="7383463" y="2546350"/>
            <a:ext cx="44450" cy="1323975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sp>
        <p:nvSpPr>
          <p:cNvPr id="7" name="MH_Other_6"/>
          <p:cNvSpPr/>
          <p:nvPr>
            <p:custDataLst>
              <p:tags r:id="rId10"/>
            </p:custDataLst>
          </p:nvPr>
        </p:nvSpPr>
        <p:spPr>
          <a:xfrm rot="5400000">
            <a:off x="6100763" y="566738"/>
            <a:ext cx="44450" cy="1327150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4921250" y="1112838"/>
            <a:ext cx="1571625" cy="992187"/>
            <a:chOff x="4920603" y="1112246"/>
            <a:chExt cx="1573054" cy="993427"/>
          </a:xfrm>
        </p:grpSpPr>
        <p:sp>
          <p:nvSpPr>
            <p:cNvPr id="22" name="MH_Text_1"/>
            <p:cNvSpPr/>
            <p:nvPr>
              <p:custDataLst>
                <p:tags r:id="rId22"/>
              </p:custDataLst>
            </p:nvPr>
          </p:nvSpPr>
          <p:spPr bwMode="auto">
            <a:xfrm>
              <a:off x="4920603" y="1353848"/>
              <a:ext cx="1573054" cy="751825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fontScale="62500" lnSpcReduction="20000"/>
            </a:bodyPr>
            <a:lstStyle/>
            <a:p>
              <a:pPr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MH_SubTitle_1"/>
            <p:cNvSpPr/>
            <p:nvPr>
              <p:custDataLst>
                <p:tags r:id="rId23"/>
              </p:custDataLst>
            </p:nvPr>
          </p:nvSpPr>
          <p:spPr bwMode="auto">
            <a:xfrm>
              <a:off x="4922192" y="1112246"/>
              <a:ext cx="1571465" cy="240012"/>
            </a:xfrm>
            <a:prstGeom prst="round2SameRect">
              <a:avLst/>
            </a:prstGeom>
            <a:blipFill dpi="0" rotWithShape="1"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01</a:t>
              </a:r>
              <a:endParaRPr lang="en-US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5" name="MH_Other_7"/>
          <p:cNvSpPr/>
          <p:nvPr>
            <p:custDataLst>
              <p:tags r:id="rId11"/>
            </p:custDataLst>
          </p:nvPr>
        </p:nvSpPr>
        <p:spPr>
          <a:xfrm>
            <a:off x="6694488" y="962025"/>
            <a:ext cx="133350" cy="3559175"/>
          </a:xfrm>
          <a:prstGeom prst="roundRect">
            <a:avLst>
              <a:gd name="adj" fmla="val 44167"/>
            </a:avLst>
          </a:prstGeom>
          <a:gradFill>
            <a:gsLst>
              <a:gs pos="15000">
                <a:srgbClr val="D7D7D7"/>
              </a:gs>
              <a:gs pos="83000">
                <a:srgbClr val="FFFFFF"/>
              </a:gs>
            </a:gsLst>
            <a:lin ang="10800000" scaled="0"/>
          </a:gradFill>
          <a:ln w="9525">
            <a:solidFill>
              <a:srgbClr val="C5C5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 bwMode="auto">
          <a:xfrm>
            <a:off x="4921250" y="2416175"/>
            <a:ext cx="1571625" cy="993775"/>
            <a:chOff x="4920603" y="2416023"/>
            <a:chExt cx="1573054" cy="993427"/>
          </a:xfrm>
        </p:grpSpPr>
        <p:sp>
          <p:nvSpPr>
            <p:cNvPr id="25" name="MH_Text_3"/>
            <p:cNvSpPr/>
            <p:nvPr>
              <p:custDataLst>
                <p:tags r:id="rId20"/>
              </p:custDataLst>
            </p:nvPr>
          </p:nvSpPr>
          <p:spPr bwMode="auto">
            <a:xfrm>
              <a:off x="4920603" y="2657239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6" name="MH_SubTitle_3"/>
            <p:cNvSpPr/>
            <p:nvPr>
              <p:custDataLst>
                <p:tags r:id="rId21"/>
              </p:custDataLst>
            </p:nvPr>
          </p:nvSpPr>
          <p:spPr bwMode="auto">
            <a:xfrm>
              <a:off x="4922192" y="2416023"/>
              <a:ext cx="1571465" cy="241216"/>
            </a:xfrm>
            <a:prstGeom prst="round2SameRect">
              <a:avLst/>
            </a:prstGeom>
            <a:blipFill dpi="0" rotWithShape="1"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03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0" name="组合 9"/>
          <p:cNvGrpSpPr/>
          <p:nvPr/>
        </p:nvGrpSpPr>
        <p:grpSpPr bwMode="auto">
          <a:xfrm>
            <a:off x="7031038" y="1754188"/>
            <a:ext cx="1573212" cy="993775"/>
            <a:chOff x="7031394" y="1754246"/>
            <a:chExt cx="1573054" cy="993427"/>
          </a:xfrm>
        </p:grpSpPr>
        <p:sp>
          <p:nvSpPr>
            <p:cNvPr id="27" name="MH_Text_2"/>
            <p:cNvSpPr/>
            <p:nvPr>
              <p:custDataLst>
                <p:tags r:id="rId18"/>
              </p:custDataLst>
            </p:nvPr>
          </p:nvSpPr>
          <p:spPr bwMode="auto">
            <a:xfrm>
              <a:off x="7031394" y="1995462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8" name="MH_SubTitle_2"/>
            <p:cNvSpPr/>
            <p:nvPr>
              <p:custDataLst>
                <p:tags r:id="rId19"/>
              </p:custDataLst>
            </p:nvPr>
          </p:nvSpPr>
          <p:spPr bwMode="auto">
            <a:xfrm>
              <a:off x="7031394" y="1754246"/>
              <a:ext cx="1571467" cy="241216"/>
            </a:xfrm>
            <a:prstGeom prst="round2SameRect">
              <a:avLst/>
            </a:prstGeom>
            <a:blipFill dpi="0" rotWithShape="1"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02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7031038" y="3089275"/>
            <a:ext cx="1573212" cy="993775"/>
            <a:chOff x="7031394" y="3089972"/>
            <a:chExt cx="1573054" cy="993427"/>
          </a:xfrm>
        </p:grpSpPr>
        <p:sp>
          <p:nvSpPr>
            <p:cNvPr id="30" name="MH_Text_4"/>
            <p:cNvSpPr/>
            <p:nvPr>
              <p:custDataLst>
                <p:tags r:id="rId16"/>
              </p:custDataLst>
            </p:nvPr>
          </p:nvSpPr>
          <p:spPr bwMode="auto">
            <a:xfrm>
              <a:off x="7031394" y="3331188"/>
              <a:ext cx="1573054" cy="752211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fontAlgn="auto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rgbClr val="646464"/>
                  </a:solidFill>
                  <a:cs typeface="+mn-ea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" name="MH_SubTitle_4"/>
            <p:cNvSpPr/>
            <p:nvPr>
              <p:custDataLst>
                <p:tags r:id="rId17"/>
              </p:custDataLst>
            </p:nvPr>
          </p:nvSpPr>
          <p:spPr bwMode="auto">
            <a:xfrm>
              <a:off x="7031394" y="3089972"/>
              <a:ext cx="1571467" cy="241216"/>
            </a:xfrm>
            <a:prstGeom prst="round2SameRect">
              <a:avLst/>
            </a:prstGeom>
            <a:blipFill dpi="0" rotWithShape="1"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Impact" panose="020B0806030902050204" pitchFamily="34" charset="0"/>
                  <a:cs typeface="+mn-ea"/>
                  <a:sym typeface="+mn-lt"/>
                </a:rPr>
                <a:t>04</a:t>
              </a:r>
              <a:endParaRPr lang="en-US" altLang="zh-CN" sz="1200" dirty="0">
                <a:solidFill>
                  <a:srgbClr val="FFFFFF"/>
                </a:solidFill>
                <a:latin typeface="Impact" panose="020B0806030902050204" pitchFamily="34" charset="0"/>
                <a:cs typeface="+mn-ea"/>
                <a:sym typeface="+mn-lt"/>
              </a:endParaRPr>
            </a:p>
          </p:txBody>
        </p:sp>
      </p:grpSp>
      <p:sp>
        <p:nvSpPr>
          <p:cNvPr id="3093" name="MH_PageTitle"/>
          <p:cNvSpPr>
            <a:spLocks noGrp="1"/>
          </p:cNvSpPr>
          <p:nvPr>
            <p:ph type="title" idx="4294967295"/>
            <p:custDataLst>
              <p:tags r:id="rId12"/>
            </p:custDataLst>
          </p:nvPr>
        </p:nvSpPr>
        <p:spPr>
          <a:xfrm>
            <a:off x="323528" y="262446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国外研究综述</a:t>
            </a:r>
          </a:p>
        </p:txBody>
      </p:sp>
      <p:sp>
        <p:nvSpPr>
          <p:cNvPr id="29" name="MH_Text_2"/>
          <p:cNvSpPr txBox="1"/>
          <p:nvPr>
            <p:custDataLst>
              <p:tags r:id="rId13"/>
            </p:custDataLst>
          </p:nvPr>
        </p:nvSpPr>
        <p:spPr>
          <a:xfrm>
            <a:off x="946150" y="1849438"/>
            <a:ext cx="3162300" cy="785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31" name="MH_SubTitle_2"/>
          <p:cNvSpPr txBox="1"/>
          <p:nvPr>
            <p:custDataLst>
              <p:tags r:id="rId14"/>
            </p:custDataLst>
          </p:nvPr>
        </p:nvSpPr>
        <p:spPr>
          <a:xfrm>
            <a:off x="841375" y="1347788"/>
            <a:ext cx="3267075" cy="40481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33" name="MH_Text_2"/>
          <p:cNvSpPr txBox="1"/>
          <p:nvPr>
            <p:custDataLst>
              <p:tags r:id="rId15"/>
            </p:custDataLst>
          </p:nvPr>
        </p:nvSpPr>
        <p:spPr>
          <a:xfrm>
            <a:off x="914400" y="2859088"/>
            <a:ext cx="3081338" cy="785812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3" grpId="0" animBg="1"/>
      <p:bldP spid="5" grpId="0" animBg="1"/>
      <p:bldP spid="6" grpId="0" animBg="1"/>
      <p:bldP spid="7" grpId="0" animBg="1"/>
      <p:bldP spid="35" grpId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 bwMode="auto">
          <a:xfrm>
            <a:off x="323850" y="1257300"/>
            <a:ext cx="3819525" cy="2586038"/>
            <a:chOff x="592577" y="1256648"/>
            <a:chExt cx="3820278" cy="2587282"/>
          </a:xfr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5" name="Freeform 5"/>
            <p:cNvSpPr/>
            <p:nvPr/>
          </p:nvSpPr>
          <p:spPr bwMode="invGray">
            <a:xfrm>
              <a:off x="2818691" y="3694633"/>
              <a:ext cx="211180" cy="149297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3574490" y="1256648"/>
              <a:ext cx="838365" cy="648012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3658644" y="1755363"/>
              <a:ext cx="628774" cy="373242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3525268" y="1961837"/>
              <a:ext cx="449351" cy="366889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3183888" y="2046016"/>
              <a:ext cx="419183" cy="498715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3306150" y="2171488"/>
              <a:ext cx="134964" cy="119120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3391892" y="2230254"/>
              <a:ext cx="106383" cy="112766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3391892" y="2238195"/>
              <a:ext cx="66688" cy="38118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3296623" y="2373198"/>
              <a:ext cx="516039" cy="268416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3403006" y="2587613"/>
              <a:ext cx="428710" cy="298594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3772967" y="2809970"/>
              <a:ext cx="76215" cy="50824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564963" y="2862383"/>
              <a:ext cx="284219" cy="276358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3420472" y="3078387"/>
              <a:ext cx="325501" cy="343065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2925075" y="3294391"/>
              <a:ext cx="601781" cy="357359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2524946" y="3227684"/>
              <a:ext cx="592254" cy="357359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2467785" y="3027562"/>
              <a:ext cx="441412" cy="328770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1972387" y="3003738"/>
              <a:ext cx="677996" cy="57336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706900" y="2341433"/>
              <a:ext cx="1440147" cy="730601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2059716" y="2640026"/>
              <a:ext cx="905053" cy="587658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1535738" y="2230254"/>
              <a:ext cx="935222" cy="574951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3229935" y="2959267"/>
              <a:ext cx="363609" cy="397066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2867913" y="2959267"/>
              <a:ext cx="420770" cy="389125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2831393" y="2736910"/>
              <a:ext cx="581140" cy="297006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3296623" y="2632084"/>
              <a:ext cx="363609" cy="358948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2974296" y="2520906"/>
              <a:ext cx="447763" cy="335124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64770" y="2215959"/>
              <a:ext cx="296922" cy="425655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2650383" y="2290608"/>
              <a:ext cx="382663" cy="565422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2578932" y="2298549"/>
              <a:ext cx="208003" cy="290653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1831071" y="2007897"/>
              <a:ext cx="1019376" cy="781426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2154985" y="1286826"/>
              <a:ext cx="1694197" cy="1153079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592577" y="1480594"/>
              <a:ext cx="1514774" cy="959311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3745974" y="3241978"/>
              <a:ext cx="150843" cy="239828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grpFill/>
            <a:ln w="9525" cap="rnd" cmpd="sng">
              <a:solidFill>
                <a:srgbClr val="117659"/>
              </a:solidFill>
              <a:prstDash val="solid"/>
              <a:round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24300" y="2606675"/>
            <a:ext cx="1282700" cy="261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38138" y="235645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国内研究综述</a:t>
            </a:r>
          </a:p>
        </p:txBody>
      </p:sp>
      <p:sp>
        <p:nvSpPr>
          <p:cNvPr id="75" name="Freeform 15"/>
          <p:cNvSpPr/>
          <p:nvPr/>
        </p:nvSpPr>
        <p:spPr bwMode="gray">
          <a:xfrm>
            <a:off x="3133725" y="2586038"/>
            <a:ext cx="428625" cy="298450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8" name="Freeform 9"/>
          <p:cNvSpPr/>
          <p:nvPr/>
        </p:nvSpPr>
        <p:spPr bwMode="gray">
          <a:xfrm>
            <a:off x="3257550" y="1963738"/>
            <a:ext cx="449263" cy="366712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blipFill dpi="0"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rgbClr val="11765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9" name="Freeform 19"/>
          <p:cNvSpPr/>
          <p:nvPr/>
        </p:nvSpPr>
        <p:spPr bwMode="gray">
          <a:xfrm>
            <a:off x="2663825" y="3290888"/>
            <a:ext cx="601663" cy="357187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 bwMode="auto">
          <a:xfrm>
            <a:off x="3513138" y="2251075"/>
            <a:ext cx="1354137" cy="95250"/>
            <a:chOff x="3782035" y="2261593"/>
            <a:chExt cx="1354968" cy="96076"/>
          </a:xfrm>
        </p:grpSpPr>
        <p:cxnSp>
          <p:nvCxnSpPr>
            <p:cNvPr id="67" name="MH_Other_3"/>
            <p:cNvCxnSpPr/>
            <p:nvPr>
              <p:custDataLst>
                <p:tags r:id="rId10"/>
              </p:custDataLst>
            </p:nvPr>
          </p:nvCxnSpPr>
          <p:spPr>
            <a:xfrm flipH="1">
              <a:off x="4072725" y="2357669"/>
              <a:ext cx="1064278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MH_Other_3"/>
            <p:cNvCxnSpPr/>
            <p:nvPr>
              <p:custDataLst>
                <p:tags r:id="rId11"/>
              </p:custDataLst>
            </p:nvPr>
          </p:nvCxnSpPr>
          <p:spPr>
            <a:xfrm flipH="1" flipV="1">
              <a:off x="3782035" y="2261593"/>
              <a:ext cx="287513" cy="92873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 bwMode="auto">
          <a:xfrm>
            <a:off x="2962275" y="3529013"/>
            <a:ext cx="1873250" cy="96837"/>
            <a:chOff x="3782035" y="2261593"/>
            <a:chExt cx="1874062" cy="96076"/>
          </a:xfrm>
        </p:grpSpPr>
        <p:cxnSp>
          <p:nvCxnSpPr>
            <p:cNvPr id="88" name="MH_Other_3"/>
            <p:cNvCxnSpPr/>
            <p:nvPr>
              <p:custDataLst>
                <p:tags r:id="rId8"/>
              </p:custDataLst>
            </p:nvPr>
          </p:nvCxnSpPr>
          <p:spPr>
            <a:xfrm flipH="1">
              <a:off x="4072674" y="2357669"/>
              <a:ext cx="1583423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MH_Other_3"/>
            <p:cNvCxnSpPr/>
            <p:nvPr>
              <p:custDataLst>
                <p:tags r:id="rId9"/>
              </p:custDataLst>
            </p:nvPr>
          </p:nvCxnSpPr>
          <p:spPr>
            <a:xfrm flipH="1" flipV="1">
              <a:off x="3782035" y="2261593"/>
              <a:ext cx="287463" cy="92926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 bwMode="auto">
          <a:xfrm>
            <a:off x="3424238" y="2741613"/>
            <a:ext cx="1441450" cy="95250"/>
            <a:chOff x="3782035" y="2261593"/>
            <a:chExt cx="1442062" cy="96076"/>
          </a:xfrm>
        </p:grpSpPr>
        <p:cxnSp>
          <p:nvCxnSpPr>
            <p:cNvPr id="91" name="MH_Other_3"/>
            <p:cNvCxnSpPr/>
            <p:nvPr>
              <p:custDataLst>
                <p:tags r:id="rId6"/>
              </p:custDataLst>
            </p:nvPr>
          </p:nvCxnSpPr>
          <p:spPr>
            <a:xfrm flipH="1">
              <a:off x="4072670" y="2357669"/>
              <a:ext cx="115142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MH_Other_3"/>
            <p:cNvCxnSpPr/>
            <p:nvPr>
              <p:custDataLst>
                <p:tags r:id="rId7"/>
              </p:custDataLst>
            </p:nvPr>
          </p:nvCxnSpPr>
          <p:spPr>
            <a:xfrm flipH="1" flipV="1">
              <a:off x="3782035" y="2261593"/>
              <a:ext cx="287459" cy="92873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943350" y="2116138"/>
            <a:ext cx="1281113" cy="261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24300" y="3405188"/>
            <a:ext cx="12827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点击添加文本</a:t>
            </a:r>
          </a:p>
        </p:txBody>
      </p:sp>
      <p:cxnSp>
        <p:nvCxnSpPr>
          <p:cNvPr id="98" name="MH_Other_9"/>
          <p:cNvCxnSpPr/>
          <p:nvPr>
            <p:custDataLst>
              <p:tags r:id="rId1"/>
            </p:custDataLst>
          </p:nvPr>
        </p:nvCxnSpPr>
        <p:spPr>
          <a:xfrm>
            <a:off x="5291138" y="1131590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H_Other_10"/>
          <p:cNvCxnSpPr/>
          <p:nvPr>
            <p:custDataLst>
              <p:tags r:id="rId2"/>
            </p:custDataLst>
          </p:nvPr>
        </p:nvCxnSpPr>
        <p:spPr>
          <a:xfrm>
            <a:off x="5291138" y="2931789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H_Text_2"/>
          <p:cNvSpPr txBox="1"/>
          <p:nvPr>
            <p:custDataLst>
              <p:tags r:id="rId3"/>
            </p:custDataLst>
          </p:nvPr>
        </p:nvSpPr>
        <p:spPr>
          <a:xfrm>
            <a:off x="5659438" y="1906588"/>
            <a:ext cx="3160712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01" name="MH_SubTitle_2"/>
          <p:cNvSpPr txBox="1"/>
          <p:nvPr>
            <p:custDataLst>
              <p:tags r:id="rId4"/>
            </p:custDataLst>
          </p:nvPr>
        </p:nvSpPr>
        <p:spPr>
          <a:xfrm>
            <a:off x="5554663" y="1403350"/>
            <a:ext cx="3265487" cy="40640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点击添加标题</a:t>
            </a:r>
          </a:p>
        </p:txBody>
      </p:sp>
      <p:sp>
        <p:nvSpPr>
          <p:cNvPr id="102" name="MH_Text_2"/>
          <p:cNvSpPr txBox="1"/>
          <p:nvPr>
            <p:custDataLst>
              <p:tags r:id="rId5"/>
            </p:custDataLst>
          </p:nvPr>
        </p:nvSpPr>
        <p:spPr>
          <a:xfrm>
            <a:off x="5627688" y="2916238"/>
            <a:ext cx="3081337" cy="784225"/>
          </a:xfrm>
          <a:prstGeom prst="rect">
            <a:avLst/>
          </a:prstGeom>
          <a:noFill/>
        </p:spPr>
        <p:txBody>
          <a:bodyPr lIns="0" tIns="0" rIns="0" bIns="0"/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您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的文本后，在此框中选择粘贴，并选择只保留文字。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3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93" grpId="0"/>
      <p:bldP spid="94" grpId="0"/>
      <p:bldP spid="100" grpId="0"/>
      <p:bldP spid="101" grpId="0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PageTitle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323528" y="236438"/>
            <a:ext cx="8139112" cy="493713"/>
          </a:xfrm>
        </p:spPr>
        <p:txBody>
          <a:bodyPr rtlCol="0"/>
          <a:lstStyle/>
          <a:p>
            <a:pPr defTabSz="288925" fontAlgn="auto"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理论基础及文献综述</a:t>
            </a:r>
          </a:p>
        </p:txBody>
      </p:sp>
      <p:sp>
        <p:nvSpPr>
          <p:cNvPr id="29" name="MH_SubTitle_1"/>
          <p:cNvSpPr/>
          <p:nvPr>
            <p:custDataLst>
              <p:tags r:id="rId3"/>
            </p:custDataLst>
          </p:nvPr>
        </p:nvSpPr>
        <p:spPr>
          <a:xfrm>
            <a:off x="3281363" y="1382713"/>
            <a:ext cx="1276350" cy="1177925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blipFill dpi="0"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01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3" name="MH_SubTitle_2"/>
          <p:cNvSpPr/>
          <p:nvPr>
            <p:custDataLst>
              <p:tags r:id="rId4"/>
            </p:custDataLst>
          </p:nvPr>
        </p:nvSpPr>
        <p:spPr>
          <a:xfrm>
            <a:off x="4557713" y="1382713"/>
            <a:ext cx="1277937" cy="1177925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blipFill dpi="0"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02</a:t>
            </a:r>
            <a:endParaRPr lang="zh-CN" altLang="en-US" sz="32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38" name="MH_SubTitle_3"/>
          <p:cNvSpPr/>
          <p:nvPr>
            <p:custDataLst>
              <p:tags r:id="rId5"/>
            </p:custDataLst>
          </p:nvPr>
        </p:nvSpPr>
        <p:spPr>
          <a:xfrm>
            <a:off x="3281363" y="2560638"/>
            <a:ext cx="1276350" cy="1177925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blipFill dpi="0"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</a:ln>
          <a:effectLst>
            <a:outerShdw blurRad="50800" dist="38100" sx="97000" sy="97000" algn="ctr" rotWithShape="0">
              <a:srgbClr val="000000">
                <a:alpha val="40000"/>
              </a:srgbClr>
            </a:outerShdw>
          </a:effectLst>
        </p:spPr>
        <p:txBody>
          <a:bodyPr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kern="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ea typeface="+mn-ea"/>
                <a:cs typeface="+mn-ea"/>
                <a:sym typeface="+mn-lt"/>
              </a:rPr>
              <a:t>04</a:t>
            </a:r>
            <a:endParaRPr lang="zh-CN" altLang="en-US" sz="3200" kern="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ea typeface="+mn-ea"/>
              <a:cs typeface="+mn-ea"/>
              <a:sym typeface="+mn-lt"/>
            </a:endParaRPr>
          </a:p>
        </p:txBody>
      </p:sp>
      <p:sp>
        <p:nvSpPr>
          <p:cNvPr id="41" name="MH_SubTitle_4"/>
          <p:cNvSpPr/>
          <p:nvPr>
            <p:custDataLst>
              <p:tags r:id="rId6"/>
            </p:custDataLst>
          </p:nvPr>
        </p:nvSpPr>
        <p:spPr>
          <a:xfrm>
            <a:off x="4557713" y="2560638"/>
            <a:ext cx="1277937" cy="1177925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blipFill dpi="0"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  <a:cs typeface="+mn-ea"/>
                <a:sym typeface="+mn-lt"/>
              </a:rPr>
              <a:t>03</a:t>
            </a:r>
            <a:endParaRPr lang="zh-CN" altLang="en-US" sz="3200" dirty="0"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7"/>
            </p:custDataLst>
          </p:nvPr>
        </p:nvSpPr>
        <p:spPr>
          <a:xfrm>
            <a:off x="5924550" y="1262063"/>
            <a:ext cx="1873250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理论基础二</a:t>
            </a:r>
          </a:p>
        </p:txBody>
      </p:sp>
      <p:sp>
        <p:nvSpPr>
          <p:cNvPr id="13" name="MH_Text_1"/>
          <p:cNvSpPr/>
          <p:nvPr>
            <p:custDataLst>
              <p:tags r:id="rId8"/>
            </p:custDataLst>
          </p:nvPr>
        </p:nvSpPr>
        <p:spPr>
          <a:xfrm>
            <a:off x="5937250" y="1577975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9"/>
            </p:custDataLst>
          </p:nvPr>
        </p:nvSpPr>
        <p:spPr>
          <a:xfrm>
            <a:off x="5969000" y="2990850"/>
            <a:ext cx="1871663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理论基础三</a:t>
            </a:r>
          </a:p>
        </p:txBody>
      </p:sp>
      <p:sp>
        <p:nvSpPr>
          <p:cNvPr id="15" name="MH_Text_1"/>
          <p:cNvSpPr/>
          <p:nvPr>
            <p:custDataLst>
              <p:tags r:id="rId10"/>
            </p:custDataLst>
          </p:nvPr>
        </p:nvSpPr>
        <p:spPr>
          <a:xfrm>
            <a:off x="5981700" y="3306763"/>
            <a:ext cx="2767013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1"/>
            </p:custDataLst>
          </p:nvPr>
        </p:nvSpPr>
        <p:spPr>
          <a:xfrm>
            <a:off x="1331913" y="1262063"/>
            <a:ext cx="1871662" cy="290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理论基础一</a:t>
            </a:r>
            <a:endParaRPr lang="en-US" altLang="zh-CN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2"/>
            </p:custDataLst>
          </p:nvPr>
        </p:nvSpPr>
        <p:spPr>
          <a:xfrm>
            <a:off x="536575" y="1577975"/>
            <a:ext cx="2767013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3"/>
            </p:custDataLst>
          </p:nvPr>
        </p:nvSpPr>
        <p:spPr>
          <a:xfrm>
            <a:off x="1116013" y="2990850"/>
            <a:ext cx="2032000" cy="290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marL="285750" indent="-285750" algn="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anose="05000000000000000000" pitchFamily="2" charset="2"/>
              <a:buChar char="n"/>
              <a:defRPr/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理论基础四</a:t>
            </a:r>
          </a:p>
        </p:txBody>
      </p:sp>
      <p:sp>
        <p:nvSpPr>
          <p:cNvPr id="19" name="MH_Text_1"/>
          <p:cNvSpPr/>
          <p:nvPr>
            <p:custDataLst>
              <p:tags r:id="rId14"/>
            </p:custDataLst>
          </p:nvPr>
        </p:nvSpPr>
        <p:spPr>
          <a:xfrm>
            <a:off x="481013" y="3306763"/>
            <a:ext cx="2768600" cy="560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89" tIns="0" rIns="119989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38" grpId="0" animBg="1"/>
      <p:bldP spid="4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51201092935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0754"/>
  <p:tag name="MH_LIBRARY" val="GRAPHIC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4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PageTitle"/>
  <p:tag name="MH_ORDER" val="PageTitl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6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4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8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1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2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5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4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4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PageTitle"/>
  <p:tag name="MH_ORDER" val="PageTitl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1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7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2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2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3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3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4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4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8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Title"/>
  <p:tag name="MH_ORDER" val="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3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5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1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1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2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2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3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3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51111205649"/>
  <p:tag name="MH_LIBRARY" val="GRAPHIC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PageTitle"/>
  <p:tag name="MH_ORDER" val="Page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9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3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5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7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0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8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2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6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4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9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TuWHP#"/>
  <p:tag name="MH_LAYOUT" val="SubTitleText"/>
  <p:tag name="MH" val="20151111212039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Text"/>
  <p:tag name="MH_ORDER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2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Picture"/>
  <p:tag name="MH_ORDER" val="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2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3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Other"/>
  <p:tag name="MH_ORDER" val="4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2039"/>
  <p:tag name="MH_LIBRARY" val="GRAPHIC"/>
  <p:tag name="MH_TYPE" val="SubTitle"/>
  <p:tag name="MH_ORDER" val="1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YinZJG#"/>
  <p:tag name="MH_LAYOUT" val="TitleSubTitleText"/>
  <p:tag name="MH" val="20151111201233"/>
  <p:tag name="MH_LIBRARY" val="GRAPHIC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PageTitle"/>
  <p:tag name="MH_ORDER" val="PageTitl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2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SubTitle"/>
  <p:tag name="MH_ORDER" val="1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1233"/>
  <p:tag name="MH_LIBRARY" val="GRAPHIC"/>
  <p:tag name="MH_TYPE" val="Title"/>
  <p:tag name="MH_ORDER" val="1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6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7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0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1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2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Title"/>
  <p:tag name="MH_ORDER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2552"/>
  <p:tag name="MH_LIBRARY" val="GRAPHIC"/>
  <p:tag name="MH_TYPE" val="Other"/>
  <p:tag name="MH_ORDER" val="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YinZJG#"/>
  <p:tag name="MH_LAYOUT" val="TitleSubTitleText"/>
  <p:tag name="MH" val="20151201112552"/>
  <p:tag name="MH_LIBRARY" val="GRAPHIC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1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3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3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7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8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171739"/>
  <p:tag name="MH_LIBRARY" val="GRAPHIC"/>
  <p:tag name="MH_TYPE" val="Other"/>
  <p:tag name="MH_ORDER" val="9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LiuChBZh#"/>
  <p:tag name="MH_LAYOUT" val="SubTitleText"/>
  <p:tag name="MH" val="20151201114419"/>
  <p:tag name="MH_LIBRARY" val="GRAPHIC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2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PageTitle"/>
  <p:tag name="MH_ORDER" val="PageTitl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2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3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4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14419"/>
  <p:tag name="MH_LIBRARY" val="GRAPHIC"/>
  <p:tag name="MH_TYPE" val="Other"/>
  <p:tag name="MH_ORDER" val="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2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201095059"/>
  <p:tag name="MH_LIBRARY" val="GRAPH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PageTitle"/>
  <p:tag name="MH_ORDER" val="PageTitl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6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7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2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3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51201121331"/>
  <p:tag name="MH_LIBRARY" val="GRAPHIC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3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PageTitle"/>
  <p:tag name="MH_ORDER" val="PageTitl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4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3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3642"/>
  <p:tag name="MH_LIBRARY" val="GRAPHIC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PageTitle"/>
  <p:tag name="MH_ORDER" val="PageTitl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A000120141119A01PPBG">
  <a:themeElements>
    <a:clrScheme name="自定义 37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B9D9E7"/>
      </a:accent5>
      <a:accent6>
        <a:srgbClr val="FFC000"/>
      </a:accent6>
      <a:hlink>
        <a:srgbClr val="00B0F0"/>
      </a:hlink>
      <a:folHlink>
        <a:srgbClr val="AFB2B4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A000120150302A07KPBG</Template>
  <TotalTime>0</TotalTime>
  <Words>2771</Words>
  <Application>Microsoft Office PowerPoint</Application>
  <PresentationFormat>全屏显示(16:9)</PresentationFormat>
  <Paragraphs>306</Paragraphs>
  <Slides>31</Slides>
  <Notes>31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7" baseType="lpstr">
      <vt:lpstr>微软雅黑</vt:lpstr>
      <vt:lpstr>Calibri</vt:lpstr>
      <vt:lpstr>Wingdings</vt:lpstr>
      <vt:lpstr>Impact</vt:lpstr>
      <vt:lpstr>Arial</vt:lpstr>
      <vt:lpstr>A000120141119A01PPBG</vt:lpstr>
      <vt:lpstr>创意粉笔毕业论文答辩模板</vt:lpstr>
      <vt:lpstr>目 录</vt:lpstr>
      <vt:lpstr>PowerPoint 演示文稿</vt:lpstr>
      <vt:lpstr>选题背景</vt:lpstr>
      <vt:lpstr>研究意义</vt:lpstr>
      <vt:lpstr>国内研究综述</vt:lpstr>
      <vt:lpstr>国外研究综述</vt:lpstr>
      <vt:lpstr>国内研究综述</vt:lpstr>
      <vt:lpstr>理论基础及文献综述</vt:lpstr>
      <vt:lpstr>主要贡献与创新</vt:lpstr>
      <vt:lpstr>PowerPoint 演示文稿</vt:lpstr>
      <vt:lpstr>研究思路</vt:lpstr>
      <vt:lpstr>研究方案</vt:lpstr>
      <vt:lpstr>研究方案可行性</vt:lpstr>
      <vt:lpstr>PowerPoint 演示文稿</vt:lpstr>
      <vt:lpstr>关键技术</vt:lpstr>
      <vt:lpstr>实践难点</vt:lpstr>
      <vt:lpstr>案例对比分析</vt:lpstr>
      <vt:lpstr>PowerPoint 演示文稿</vt:lpstr>
      <vt:lpstr>研究目标</vt:lpstr>
      <vt:lpstr>成果形式</vt:lpstr>
      <vt:lpstr>PowerPoint 演示文稿</vt:lpstr>
      <vt:lpstr>PowerPoint 演示文稿</vt:lpstr>
      <vt:lpstr>案例对比分析</vt:lpstr>
      <vt:lpstr>问题评估</vt:lpstr>
      <vt:lpstr>相关对策</vt:lpstr>
      <vt:lpstr>PowerPoint 演示文稿</vt:lpstr>
      <vt:lpstr>研究总结</vt:lpstr>
      <vt:lpstr>成绩与思考</vt:lpstr>
      <vt:lpstr>PowerPoint 演示文稿</vt:lpstr>
      <vt:lpstr>感谢批评指正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1435.黑板创意粉笔毕业论文答辩PPT模板</dc:title>
  <dc:creator/>
  <cp:lastModifiedBy>天 下</cp:lastModifiedBy>
  <cp:revision>100</cp:revision>
  <dcterms:created xsi:type="dcterms:W3CDTF">2015-12-01T00:32:00Z</dcterms:created>
  <dcterms:modified xsi:type="dcterms:W3CDTF">2021-01-05T23:34:28Z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