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354" r:id="rId2"/>
    <p:sldId id="355" r:id="rId3"/>
    <p:sldId id="363" r:id="rId4"/>
    <p:sldId id="322" r:id="rId5"/>
    <p:sldId id="259" r:id="rId6"/>
    <p:sldId id="312" r:id="rId7"/>
    <p:sldId id="331" r:id="rId8"/>
    <p:sldId id="332" r:id="rId9"/>
    <p:sldId id="261" r:id="rId10"/>
    <p:sldId id="364" r:id="rId11"/>
    <p:sldId id="314" r:id="rId12"/>
    <p:sldId id="267" r:id="rId13"/>
    <p:sldId id="372" r:id="rId14"/>
    <p:sldId id="263" r:id="rId15"/>
    <p:sldId id="341" r:id="rId16"/>
    <p:sldId id="365" r:id="rId17"/>
    <p:sldId id="269" r:id="rId18"/>
    <p:sldId id="270" r:id="rId19"/>
    <p:sldId id="342" r:id="rId20"/>
    <p:sldId id="351" r:id="rId21"/>
    <p:sldId id="271" r:id="rId22"/>
    <p:sldId id="366" r:id="rId23"/>
    <p:sldId id="367" r:id="rId24"/>
    <p:sldId id="368" r:id="rId25"/>
    <p:sldId id="278" r:id="rId26"/>
    <p:sldId id="369" r:id="rId27"/>
    <p:sldId id="309" r:id="rId28"/>
    <p:sldId id="310" r:id="rId29"/>
    <p:sldId id="344" r:id="rId30"/>
    <p:sldId id="350"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p15:clr>
            <a:srgbClr val="A4A3A4"/>
          </p15:clr>
        </p15:guide>
        <p15:guide id="2" pos="515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00F"/>
    <a:srgbClr val="202A36"/>
    <a:srgbClr val="E7E7E7"/>
    <a:srgbClr val="14171B"/>
    <a:srgbClr val="484F58"/>
    <a:srgbClr val="1A92A2"/>
    <a:srgbClr val="FFCC00"/>
    <a:srgbClr val="FFCC66"/>
    <a:srgbClr val="5ECCF3"/>
    <a:srgbClr val="05B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3895" autoAdjust="0"/>
  </p:normalViewPr>
  <p:slideViewPr>
    <p:cSldViewPr snapToGrid="0">
      <p:cViewPr varScale="1">
        <p:scale>
          <a:sx n="84" d="100"/>
          <a:sy n="84" d="100"/>
        </p:scale>
        <p:origin x="163" y="422"/>
      </p:cViewPr>
      <p:guideLst>
        <p:guide orient="horz" pos="1049"/>
        <p:guide pos="5155"/>
      </p:guideLst>
    </p:cSldViewPr>
  </p:slideViewPr>
  <p:notesTextViewPr>
    <p:cViewPr>
      <p:scale>
        <a:sx n="66" d="100"/>
        <a:sy n="66" d="100"/>
      </p:scale>
      <p:origin x="0" y="0"/>
    </p:cViewPr>
  </p:notesTextViewPr>
  <p:sorterViewPr>
    <p:cViewPr>
      <p:scale>
        <a:sx n="60" d="100"/>
        <a:sy n="60" d="100"/>
      </p:scale>
      <p:origin x="0" y="306"/>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D2B7A5-5F45-4DA9-B703-C3D9FEDB96E4}"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AAADD8-09B1-4552-9365-0360B1A7322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rot="10800000">
            <a:off x="0" y="0"/>
            <a:ext cx="1219200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F29A10A-2BA3-48EC-97A4-ECAEED063087}"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6B532E8-4759-4A04-95B7-616AF757236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rot="10800000">
            <a:off x="0" y="4457700"/>
            <a:ext cx="6076710"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076709" y="4457700"/>
            <a:ext cx="6115291"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绪论">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10" name="组合 9"/>
          <p:cNvGrpSpPr/>
          <p:nvPr userDrawn="1"/>
        </p:nvGrpSpPr>
        <p:grpSpPr>
          <a:xfrm>
            <a:off x="0" y="1272662"/>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直角三角形 17"/>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五边形 18"/>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17" name="图片 1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研究方法">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060848"/>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研究方法与思路</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直角三角形 11"/>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五边形 17"/>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19" name="图片 1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关键技术">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854273"/>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a:solidFill>
                    <a:schemeClr val="lt1"/>
                  </a:solidFill>
                  <a:latin typeface="微软雅黑" panose="020B0503020204020204" pitchFamily="34" charset="-122"/>
                  <a:ea typeface="微软雅黑" panose="020B0503020204020204" pitchFamily="34" charset="-122"/>
                  <a:cs typeface="+mn-cs"/>
                </a:rPr>
                <a:t>关键技术与难点</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18" name="图片 1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成果与应用">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0" y="3648260"/>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a:solidFill>
                    <a:schemeClr val="lt1"/>
                  </a:solidFill>
                  <a:latin typeface="微软雅黑" panose="020B0503020204020204" pitchFamily="34" charset="-122"/>
                  <a:ea typeface="微软雅黑" panose="020B0503020204020204" pitchFamily="34" charset="-122"/>
                  <a:cs typeface="+mn-cs"/>
                </a:rPr>
                <a:t>成果与应用</a:t>
              </a: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直角三角形 13"/>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五边形 14"/>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18" name="图片 1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相关建议">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4439981"/>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a:solidFill>
                    <a:schemeClr val="lt1"/>
                  </a:solidFill>
                  <a:latin typeface="微软雅黑" panose="020B0503020204020204" pitchFamily="34" charset="-122"/>
                  <a:ea typeface="微软雅黑" panose="020B0503020204020204" pitchFamily="34" charset="-122"/>
                  <a:cs typeface="+mn-cs"/>
                </a:rPr>
                <a:t>相关建议</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23" name="图片 2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论文总结">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5231615"/>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a:solidFill>
                    <a:schemeClr val="lt1"/>
                  </a:solidFill>
                  <a:latin typeface="微软雅黑" panose="020B0503020204020204" pitchFamily="34" charset="-122"/>
                  <a:ea typeface="微软雅黑" panose="020B0503020204020204" pitchFamily="34" charset="-122"/>
                  <a:cs typeface="+mn-cs"/>
                </a:rPr>
                <a:t>论文总结</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23" name="图片 2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任意多边形 25"/>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26"/>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t="10860" b="38213"/>
          <a:stretch>
            <a:fillRect/>
          </a:stretch>
        </p:blipFill>
        <p:spPr>
          <a:xfrm>
            <a:off x="975178" y="247222"/>
            <a:ext cx="10058400" cy="3997694"/>
          </a:xfrm>
          <a:prstGeom prst="rect">
            <a:avLst/>
          </a:prstGeom>
        </p:spPr>
      </p:pic>
      <p:sp>
        <p:nvSpPr>
          <p:cNvPr id="17" name="Freeform 6"/>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1" fmla="*/ 19334 w 19334"/>
              <a:gd name="connsiteY0-2" fmla="*/ 5546 h 10740"/>
              <a:gd name="connsiteX1-3" fmla="*/ 16991 w 19334"/>
              <a:gd name="connsiteY1-4" fmla="*/ 740 h 10740"/>
              <a:gd name="connsiteX2-5" fmla="*/ 1193 w 19334"/>
              <a:gd name="connsiteY2-6" fmla="*/ 740 h 10740"/>
              <a:gd name="connsiteX3-7" fmla="*/ 1125 w 19334"/>
              <a:gd name="connsiteY3-8" fmla="*/ 10740 h 10740"/>
              <a:gd name="connsiteX4-9" fmla="*/ 16463 w 19334"/>
              <a:gd name="connsiteY4-10" fmla="*/ 10740 h 10740"/>
              <a:gd name="connsiteX5-11" fmla="*/ 19334 w 19334"/>
              <a:gd name="connsiteY5-12" fmla="*/ 5546 h 10740"/>
              <a:gd name="connsiteX0-13" fmla="*/ 19434 w 19434"/>
              <a:gd name="connsiteY0-14" fmla="*/ 4806 h 10000"/>
              <a:gd name="connsiteX1-15" fmla="*/ 17091 w 19434"/>
              <a:gd name="connsiteY1-16" fmla="*/ 0 h 10000"/>
              <a:gd name="connsiteX2-17" fmla="*/ 1293 w 19434"/>
              <a:gd name="connsiteY2-18" fmla="*/ 0 h 10000"/>
              <a:gd name="connsiteX3-19" fmla="*/ 1225 w 19434"/>
              <a:gd name="connsiteY3-20" fmla="*/ 10000 h 10000"/>
              <a:gd name="connsiteX4-21" fmla="*/ 16563 w 19434"/>
              <a:gd name="connsiteY4-22" fmla="*/ 10000 h 10000"/>
              <a:gd name="connsiteX5-23" fmla="*/ 19434 w 19434"/>
              <a:gd name="connsiteY5-24" fmla="*/ 4806 h 10000"/>
              <a:gd name="connsiteX0-25" fmla="*/ 18216 w 18216"/>
              <a:gd name="connsiteY0-26" fmla="*/ 4806 h 10000"/>
              <a:gd name="connsiteX1-27" fmla="*/ 15873 w 18216"/>
              <a:gd name="connsiteY1-28" fmla="*/ 0 h 10000"/>
              <a:gd name="connsiteX2-29" fmla="*/ 2606 w 18216"/>
              <a:gd name="connsiteY2-30" fmla="*/ 0 h 10000"/>
              <a:gd name="connsiteX3-31" fmla="*/ 7 w 18216"/>
              <a:gd name="connsiteY3-32" fmla="*/ 10000 h 10000"/>
              <a:gd name="connsiteX4-33" fmla="*/ 15345 w 18216"/>
              <a:gd name="connsiteY4-34" fmla="*/ 10000 h 10000"/>
              <a:gd name="connsiteX5-35" fmla="*/ 18216 w 18216"/>
              <a:gd name="connsiteY5-36" fmla="*/ 4806 h 10000"/>
              <a:gd name="connsiteX0-37" fmla="*/ 18209 w 18209"/>
              <a:gd name="connsiteY0-38" fmla="*/ 5046 h 10240"/>
              <a:gd name="connsiteX1-39" fmla="*/ 15866 w 18209"/>
              <a:gd name="connsiteY1-40" fmla="*/ 240 h 10240"/>
              <a:gd name="connsiteX2-41" fmla="*/ 2599 w 18209"/>
              <a:gd name="connsiteY2-42" fmla="*/ 240 h 10240"/>
              <a:gd name="connsiteX3-43" fmla="*/ 0 w 18209"/>
              <a:gd name="connsiteY3-44" fmla="*/ 10240 h 10240"/>
              <a:gd name="connsiteX4-45" fmla="*/ 15338 w 18209"/>
              <a:gd name="connsiteY4-46" fmla="*/ 10240 h 10240"/>
              <a:gd name="connsiteX5-47" fmla="*/ 18209 w 18209"/>
              <a:gd name="connsiteY5-48" fmla="*/ 5046 h 10240"/>
              <a:gd name="connsiteX0-49" fmla="*/ 18209 w 18209"/>
              <a:gd name="connsiteY0-50" fmla="*/ 4807 h 10001"/>
              <a:gd name="connsiteX1-51" fmla="*/ 15866 w 18209"/>
              <a:gd name="connsiteY1-52" fmla="*/ 1 h 10001"/>
              <a:gd name="connsiteX2-53" fmla="*/ 2599 w 18209"/>
              <a:gd name="connsiteY2-54" fmla="*/ 1 h 10001"/>
              <a:gd name="connsiteX3-55" fmla="*/ 0 w 18209"/>
              <a:gd name="connsiteY3-56" fmla="*/ 10001 h 10001"/>
              <a:gd name="connsiteX4-57" fmla="*/ 15338 w 18209"/>
              <a:gd name="connsiteY4-58" fmla="*/ 10001 h 10001"/>
              <a:gd name="connsiteX5-59" fmla="*/ 18209 w 18209"/>
              <a:gd name="connsiteY5-60" fmla="*/ 4807 h 10001"/>
              <a:gd name="connsiteX0-61" fmla="*/ 18209 w 18209"/>
              <a:gd name="connsiteY0-62" fmla="*/ 4806 h 10000"/>
              <a:gd name="connsiteX1-63" fmla="*/ 15866 w 18209"/>
              <a:gd name="connsiteY1-64" fmla="*/ 0 h 10000"/>
              <a:gd name="connsiteX2-65" fmla="*/ 136 w 18209"/>
              <a:gd name="connsiteY2-66" fmla="*/ 11 h 10000"/>
              <a:gd name="connsiteX3-67" fmla="*/ 0 w 18209"/>
              <a:gd name="connsiteY3-68" fmla="*/ 10000 h 10000"/>
              <a:gd name="connsiteX4-69" fmla="*/ 15338 w 18209"/>
              <a:gd name="connsiteY4-70" fmla="*/ 10000 h 10000"/>
              <a:gd name="connsiteX5-71" fmla="*/ 18209 w 18209"/>
              <a:gd name="connsiteY5-72" fmla="*/ 4806 h 10000"/>
              <a:gd name="connsiteX0-73" fmla="*/ 18423 w 18423"/>
              <a:gd name="connsiteY0-74" fmla="*/ 4827 h 10021"/>
              <a:gd name="connsiteX1-75" fmla="*/ 16080 w 18423"/>
              <a:gd name="connsiteY1-76" fmla="*/ 21 h 10021"/>
              <a:gd name="connsiteX2-77" fmla="*/ 8 w 18423"/>
              <a:gd name="connsiteY2-78" fmla="*/ 0 h 10021"/>
              <a:gd name="connsiteX3-79" fmla="*/ 214 w 18423"/>
              <a:gd name="connsiteY3-80" fmla="*/ 10021 h 10021"/>
              <a:gd name="connsiteX4-81" fmla="*/ 15552 w 18423"/>
              <a:gd name="connsiteY4-82" fmla="*/ 10021 h 10021"/>
              <a:gd name="connsiteX5-83" fmla="*/ 18423 w 18423"/>
              <a:gd name="connsiteY5-84" fmla="*/ 4827 h 100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文本框 5"/>
          <p:cNvSpPr txBox="1"/>
          <p:nvPr/>
        </p:nvSpPr>
        <p:spPr>
          <a:xfrm>
            <a:off x="4454114" y="4121455"/>
            <a:ext cx="3100528" cy="461665"/>
          </a:xfrm>
          <a:prstGeom prst="rect">
            <a:avLst/>
          </a:prstGeom>
          <a:noFill/>
        </p:spPr>
        <p:txBody>
          <a:bodyPr wrap="none" rtlCol="0">
            <a:spAutoFit/>
          </a:bodyPr>
          <a:lstStyle/>
          <a:p>
            <a:pPr algn="ctr"/>
            <a:r>
              <a:rPr lang="zh-CN" altLang="en-US" sz="2400" b="1" dirty="0">
                <a:solidFill>
                  <a:schemeClr val="bg1">
                    <a:lumMod val="95000"/>
                  </a:schemeClr>
                </a:solidFill>
                <a:cs typeface="+mn-ea"/>
                <a:sym typeface="+mn-lt"/>
              </a:rPr>
              <a:t>中国某家大学</a:t>
            </a:r>
            <a:r>
              <a:rPr lang="en-US" altLang="zh-CN" sz="2400" b="1" dirty="0">
                <a:solidFill>
                  <a:schemeClr val="bg1">
                    <a:lumMod val="95000"/>
                  </a:schemeClr>
                </a:solidFill>
                <a:cs typeface="+mn-ea"/>
                <a:sym typeface="+mn-lt"/>
              </a:rPr>
              <a:t>/</a:t>
            </a:r>
            <a:r>
              <a:rPr lang="zh-CN" altLang="en-US" sz="2400" b="1" dirty="0">
                <a:solidFill>
                  <a:schemeClr val="bg1">
                    <a:lumMod val="95000"/>
                  </a:schemeClr>
                </a:solidFill>
                <a:cs typeface="+mn-ea"/>
                <a:sym typeface="+mn-lt"/>
              </a:rPr>
              <a:t>某某系</a:t>
            </a:r>
            <a:endParaRPr lang="en-US" altLang="zh-CN" sz="2400" b="1" dirty="0">
              <a:solidFill>
                <a:schemeClr val="bg1">
                  <a:lumMod val="95000"/>
                </a:schemeClr>
              </a:solidFill>
              <a:cs typeface="+mn-ea"/>
              <a:sym typeface="+mn-lt"/>
            </a:endParaRPr>
          </a:p>
        </p:txBody>
      </p:sp>
      <p:sp>
        <p:nvSpPr>
          <p:cNvPr id="7" name="矩形 6"/>
          <p:cNvSpPr/>
          <p:nvPr/>
        </p:nvSpPr>
        <p:spPr>
          <a:xfrm>
            <a:off x="1619459" y="4492138"/>
            <a:ext cx="8953092" cy="646331"/>
          </a:xfrm>
          <a:prstGeom prst="rect">
            <a:avLst/>
          </a:prstGeom>
        </p:spPr>
        <p:txBody>
          <a:bodyPr wrap="none">
            <a:spAutoFit/>
          </a:bodyPr>
          <a:lstStyle/>
          <a:p>
            <a:pPr algn="ctr"/>
            <a:r>
              <a:rPr lang="zh-CN" altLang="en-US" sz="3600" b="1" spc="300" dirty="0">
                <a:solidFill>
                  <a:schemeClr val="bg1">
                    <a:lumMod val="95000"/>
                  </a:schemeClr>
                </a:solidFill>
                <a:cs typeface="+mn-ea"/>
                <a:sym typeface="+mn-lt"/>
              </a:rPr>
              <a:t>土木工程</a:t>
            </a:r>
            <a:r>
              <a:rPr lang="en-US" altLang="zh-CN" sz="3600" b="1" spc="300" dirty="0">
                <a:solidFill>
                  <a:schemeClr val="bg1">
                    <a:lumMod val="95000"/>
                  </a:schemeClr>
                </a:solidFill>
                <a:cs typeface="+mn-ea"/>
                <a:sym typeface="+mn-lt"/>
              </a:rPr>
              <a:t>/</a:t>
            </a:r>
            <a:r>
              <a:rPr lang="zh-CN" altLang="en-US" sz="3600" b="1" spc="300" dirty="0">
                <a:solidFill>
                  <a:schemeClr val="bg1">
                    <a:lumMod val="95000"/>
                  </a:schemeClr>
                </a:solidFill>
                <a:cs typeface="+mn-ea"/>
                <a:sym typeface="+mn-lt"/>
              </a:rPr>
              <a:t>建筑系毕业论文答辩</a:t>
            </a:r>
            <a:r>
              <a:rPr lang="en-US" altLang="zh-CN" sz="3600" b="1" spc="300" dirty="0">
                <a:solidFill>
                  <a:schemeClr val="bg1">
                    <a:lumMod val="95000"/>
                  </a:schemeClr>
                </a:solidFill>
                <a:cs typeface="+mn-ea"/>
                <a:sym typeface="+mn-lt"/>
              </a:rPr>
              <a:t>PPT</a:t>
            </a:r>
            <a:r>
              <a:rPr lang="zh-CN" altLang="en-US" sz="3600" b="1" spc="300" dirty="0">
                <a:solidFill>
                  <a:schemeClr val="bg1">
                    <a:lumMod val="95000"/>
                  </a:schemeClr>
                </a:solidFill>
                <a:cs typeface="+mn-ea"/>
                <a:sym typeface="+mn-lt"/>
              </a:rPr>
              <a:t>模板</a:t>
            </a:r>
          </a:p>
        </p:txBody>
      </p:sp>
      <p:sp>
        <p:nvSpPr>
          <p:cNvPr id="8" name="矩形 7"/>
          <p:cNvSpPr/>
          <p:nvPr/>
        </p:nvSpPr>
        <p:spPr>
          <a:xfrm>
            <a:off x="2627170" y="5115012"/>
            <a:ext cx="6937660" cy="328936"/>
          </a:xfrm>
          <a:prstGeom prst="rect">
            <a:avLst/>
          </a:prstGeom>
        </p:spPr>
        <p:txBody>
          <a:bodyPr wrap="square">
            <a:spAutoFit/>
          </a:bodyPr>
          <a:lstStyle/>
          <a:p>
            <a:pPr algn="ctr">
              <a:lnSpc>
                <a:spcPct val="120000"/>
              </a:lnSpc>
            </a:pPr>
            <a:r>
              <a:rPr lang="en-US" altLang="zh-CN" sz="1400" dirty="0">
                <a:solidFill>
                  <a:schemeClr val="bg1"/>
                </a:solidFill>
                <a:cs typeface="+mn-ea"/>
                <a:sym typeface="+mn-lt"/>
              </a:rPr>
              <a:t>The  XX  University  Academic  Report  &amp;  Thesis  Defense </a:t>
            </a:r>
            <a:endParaRPr lang="zh-CN" altLang="en-US" sz="1400" dirty="0">
              <a:solidFill>
                <a:schemeClr val="bg1"/>
              </a:solidFill>
              <a:cs typeface="+mn-ea"/>
              <a:sym typeface="+mn-lt"/>
            </a:endParaRPr>
          </a:p>
        </p:txBody>
      </p:sp>
      <p:sp>
        <p:nvSpPr>
          <p:cNvPr id="57" name="TextBox 25"/>
          <p:cNvSpPr txBox="1"/>
          <p:nvPr/>
        </p:nvSpPr>
        <p:spPr>
          <a:xfrm>
            <a:off x="4454870" y="5523370"/>
            <a:ext cx="3099772" cy="307777"/>
          </a:xfrm>
          <a:prstGeom prst="rect">
            <a:avLst/>
          </a:prstGeom>
          <a:solidFill>
            <a:schemeClr val="bg1"/>
          </a:solid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ctr"/>
            <a:r>
              <a:rPr lang="zh-CN" altLang="en-US" sz="1400" dirty="0">
                <a:solidFill>
                  <a:srgbClr val="202A36"/>
                </a:solidFill>
                <a:latin typeface="+mn-lt"/>
                <a:ea typeface="+mn-ea"/>
                <a:cs typeface="+mn-ea"/>
                <a:sym typeface="+mn-lt"/>
              </a:rPr>
              <a:t>答辩人：代用名  导师：代用名 </a:t>
            </a:r>
          </a:p>
        </p:txBody>
      </p:sp>
      <p:sp>
        <p:nvSpPr>
          <p:cNvPr id="21" name="任意多边形 20"/>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21"/>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23"/>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24"/>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315968" y="5975840"/>
            <a:ext cx="3867912" cy="368300"/>
          </a:xfrm>
          <a:prstGeom prst="rect">
            <a:avLst/>
          </a:prstGeom>
          <a:noFill/>
        </p:spPr>
        <p:txBody>
          <a:bodyPr wrap="square" rtlCol="0">
            <a:spAutoFit/>
          </a:bodyPr>
          <a:lstStyle/>
          <a:p>
            <a:r>
              <a:rPr lang="zh-CN" altLang="en-US">
                <a:solidFill>
                  <a:schemeClr val="bg1"/>
                </a:solidFill>
                <a:cs typeface="+mn-ea"/>
                <a:sym typeface="+mn-lt"/>
              </a:rPr>
              <a:t>汇报时间：</a:t>
            </a:r>
            <a:r>
              <a:rPr lang="en-US" altLang="zh-CN">
                <a:solidFill>
                  <a:schemeClr val="bg1"/>
                </a:solidFill>
                <a:cs typeface="+mn-ea"/>
                <a:sym typeface="+mn-lt"/>
              </a:rPr>
              <a:t>202X  </a:t>
            </a:r>
            <a:r>
              <a:rPr lang="zh-CN" altLang="en-US">
                <a:solidFill>
                  <a:schemeClr val="bg1"/>
                </a:solidFill>
                <a:cs typeface="+mn-ea"/>
                <a:sym typeface="+mn-lt"/>
              </a:rPr>
              <a:t>汇报人：</a:t>
            </a:r>
            <a:r>
              <a:rPr lang="en-US" altLang="zh-CN">
                <a:solidFill>
                  <a:schemeClr val="bg1"/>
                </a:solidFill>
                <a:cs typeface="+mn-ea"/>
                <a:sym typeface="+mn-lt"/>
              </a:rPr>
              <a:t>xiazaii</a:t>
            </a:r>
            <a:endParaRPr lang="zh-CN" altLang="en-US"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16" dur="4250" fill="hold"/>
                                        <p:tgtEl>
                                          <p:spTgt spid="26"/>
                                        </p:tgtEl>
                                        <p:attrNameLst>
                                          <p:attrName>ppt_x</p:attrName>
                                          <p:attrName>ppt_y</p:attrName>
                                        </p:attrNameLst>
                                      </p:cBhvr>
                                      <p:rCtr x="56315" y="0"/>
                                    </p:animMotion>
                                  </p:childTnLst>
                                </p:cTn>
                              </p:par>
                              <p:par>
                                <p:cTn id="17" presetID="63" presetClass="path" presetSubtype="0" accel="50000" decel="50000" fill="hold" grpId="0" nodeType="withEffect">
                                  <p:stCondLst>
                                    <p:cond delay="3500"/>
                                  </p:stCondLst>
                                  <p:childTnLst>
                                    <p:animMotion origin="layout" path="M 1.25E-6 4.44444E-6 L 1.10482 4.44444E-6 " pathEditMode="relative" rAng="0" ptsTypes="AA">
                                      <p:cBhvr>
                                        <p:cTn id="18" dur="5000" fill="hold"/>
                                        <p:tgtEl>
                                          <p:spTgt spid="27"/>
                                        </p:tgtEl>
                                        <p:attrNameLst>
                                          <p:attrName>ppt_x</p:attrName>
                                          <p:attrName>ppt_y</p:attrName>
                                        </p:attrNameLst>
                                      </p:cBhvr>
                                      <p:rCtr x="55234" y="0"/>
                                    </p:animMotion>
                                  </p:childTnLst>
                                </p:cTn>
                              </p:par>
                              <p:par>
                                <p:cTn id="19" presetID="12" presetClass="entr" presetSubtype="4"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par>
                                <p:cTn id="23" presetID="16" presetClass="entr" presetSubtype="37"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1000"/>
                                        <p:tgtEl>
                                          <p:spTgt spid="7"/>
                                        </p:tgtEl>
                                      </p:cBhvr>
                                    </p:animEffect>
                                  </p:childTnLst>
                                </p:cTn>
                              </p:par>
                              <p:par>
                                <p:cTn id="26" presetID="9" presetClass="entr" presetSubtype="0"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49" presetClass="entr" presetSubtype="0" decel="100000" fill="hold" grpId="0" nodeType="withEffect">
                                  <p:stCondLst>
                                    <p:cond delay="250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360"/>
                                          </p:val>
                                        </p:tav>
                                        <p:tav tm="100000">
                                          <p:val>
                                            <p:fltVal val="0"/>
                                          </p:val>
                                        </p:tav>
                                      </p:tavLst>
                                    </p:anim>
                                    <p:animEffect transition="in" filter="fade">
                                      <p:cBhvr>
                                        <p:cTn id="34" dur="500"/>
                                        <p:tgtEl>
                                          <p:spTgt spid="57"/>
                                        </p:tgtEl>
                                      </p:cBhvr>
                                    </p:animEffect>
                                  </p:childTnLst>
                                </p:cTn>
                              </p:par>
                              <p:par>
                                <p:cTn id="35" presetID="2" presetClass="entr" presetSubtype="2" fill="hold" grpId="0" nodeType="withEffect">
                                  <p:stCondLst>
                                    <p:cond delay="25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250" fill="hold"/>
                                        <p:tgtEl>
                                          <p:spTgt spid="23"/>
                                        </p:tgtEl>
                                        <p:attrNameLst>
                                          <p:attrName>ppt_x</p:attrName>
                                        </p:attrNameLst>
                                      </p:cBhvr>
                                      <p:tavLst>
                                        <p:tav tm="0">
                                          <p:val>
                                            <p:strVal val="1+#ppt_w/2"/>
                                          </p:val>
                                        </p:tav>
                                        <p:tav tm="100000">
                                          <p:val>
                                            <p:strVal val="#ppt_x"/>
                                          </p:val>
                                        </p:tav>
                                      </p:tavLst>
                                    </p:anim>
                                    <p:anim calcmode="lin" valueType="num">
                                      <p:cBhvr additive="base">
                                        <p:cTn id="38" dur="125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30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250" fill="hold"/>
                                        <p:tgtEl>
                                          <p:spTgt spid="22"/>
                                        </p:tgtEl>
                                        <p:attrNameLst>
                                          <p:attrName>ppt_x</p:attrName>
                                        </p:attrNameLst>
                                      </p:cBhvr>
                                      <p:tavLst>
                                        <p:tav tm="0">
                                          <p:val>
                                            <p:strVal val="1+#ppt_w/2"/>
                                          </p:val>
                                        </p:tav>
                                        <p:tav tm="100000">
                                          <p:val>
                                            <p:strVal val="#ppt_x"/>
                                          </p:val>
                                        </p:tav>
                                      </p:tavLst>
                                    </p:anim>
                                    <p:anim calcmode="lin" valueType="num">
                                      <p:cBhvr additive="base">
                                        <p:cTn id="42" dur="1250" fill="hold"/>
                                        <p:tgtEl>
                                          <p:spTgt spid="2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1250" fill="hold"/>
                                        <p:tgtEl>
                                          <p:spTgt spid="24"/>
                                        </p:tgtEl>
                                        <p:attrNameLst>
                                          <p:attrName>ppt_x</p:attrName>
                                        </p:attrNameLst>
                                      </p:cBhvr>
                                      <p:tavLst>
                                        <p:tav tm="0">
                                          <p:val>
                                            <p:strVal val="1+#ppt_w/2"/>
                                          </p:val>
                                        </p:tav>
                                        <p:tav tm="100000">
                                          <p:val>
                                            <p:strVal val="#ppt_x"/>
                                          </p:val>
                                        </p:tav>
                                      </p:tavLst>
                                    </p:anim>
                                    <p:anim calcmode="lin" valueType="num">
                                      <p:cBhvr additive="base">
                                        <p:cTn id="46" dur="1250" fill="hold"/>
                                        <p:tgtEl>
                                          <p:spTgt spid="2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00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250" fill="hold"/>
                                        <p:tgtEl>
                                          <p:spTgt spid="21"/>
                                        </p:tgtEl>
                                        <p:attrNameLst>
                                          <p:attrName>ppt_x</p:attrName>
                                        </p:attrNameLst>
                                      </p:cBhvr>
                                      <p:tavLst>
                                        <p:tav tm="0">
                                          <p:val>
                                            <p:strVal val="1+#ppt_w/2"/>
                                          </p:val>
                                        </p:tav>
                                        <p:tav tm="100000">
                                          <p:val>
                                            <p:strVal val="#ppt_x"/>
                                          </p:val>
                                        </p:tav>
                                      </p:tavLst>
                                    </p:anim>
                                    <p:anim calcmode="lin" valueType="num">
                                      <p:cBhvr additive="base">
                                        <p:cTn id="50" dur="1250" fill="hold"/>
                                        <p:tgtEl>
                                          <p:spTgt spid="2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250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250" fill="hold"/>
                                        <p:tgtEl>
                                          <p:spTgt spid="25"/>
                                        </p:tgtEl>
                                        <p:attrNameLst>
                                          <p:attrName>ppt_x</p:attrName>
                                        </p:attrNameLst>
                                      </p:cBhvr>
                                      <p:tavLst>
                                        <p:tav tm="0">
                                          <p:val>
                                            <p:strVal val="1+#ppt_w/2"/>
                                          </p:val>
                                        </p:tav>
                                        <p:tav tm="100000">
                                          <p:val>
                                            <p:strVal val="#ppt_x"/>
                                          </p:val>
                                        </p:tav>
                                      </p:tavLst>
                                    </p:anim>
                                    <p:anim calcmode="lin" valueType="num">
                                      <p:cBhvr additive="base">
                                        <p:cTn id="54" dur="1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7" grpId="0" animBg="1"/>
      <p:bldP spid="6" grpId="0"/>
      <p:bldP spid="7" grpId="0"/>
      <p:bldP spid="8" grpId="0"/>
      <p:bldP spid="57" grpId="0" animBg="1"/>
      <p:bldP spid="21" grpId="0" animBg="1"/>
      <p:bldP spid="22" grpId="0" animBg="1"/>
      <p:bldP spid="23" grpId="0" animBg="1"/>
      <p:bldP spid="24"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椭圆 24"/>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CB00F"/>
                </a:solidFill>
                <a:latin typeface="+mn-lt"/>
                <a:ea typeface="+mn-ea"/>
                <a:cs typeface="+mn-ea"/>
                <a:sym typeface="+mn-lt"/>
              </a:rPr>
              <a:t>第二章</a:t>
            </a:r>
          </a:p>
        </p:txBody>
      </p:sp>
      <p:sp>
        <p:nvSpPr>
          <p:cNvPr id="37" name="椭圆 36"/>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9" name="组合 38"/>
          <p:cNvGrpSpPr/>
          <p:nvPr/>
        </p:nvGrpSpPr>
        <p:grpSpPr>
          <a:xfrm>
            <a:off x="6155957" y="2429163"/>
            <a:ext cx="2262158" cy="1556074"/>
            <a:chOff x="6155957" y="1837451"/>
            <a:chExt cx="2262158" cy="1556074"/>
          </a:xfrm>
        </p:grpSpPr>
        <p:sp>
          <p:nvSpPr>
            <p:cNvPr id="40" name="矩形 39"/>
            <p:cNvSpPr/>
            <p:nvPr/>
          </p:nvSpPr>
          <p:spPr>
            <a:xfrm>
              <a:off x="6155957" y="1837451"/>
              <a:ext cx="1107996" cy="369332"/>
            </a:xfrm>
            <a:prstGeom prst="rect">
              <a:avLst/>
            </a:prstGeom>
          </p:spPr>
          <p:txBody>
            <a:bodyPr wrap="none">
              <a:spAutoFit/>
            </a:bodyPr>
            <a:lstStyle/>
            <a:p>
              <a:r>
                <a:rPr lang="zh-CN" altLang="en-US" b="1" dirty="0">
                  <a:solidFill>
                    <a:srgbClr val="202A36"/>
                  </a:solidFill>
                  <a:cs typeface="+mn-ea"/>
                  <a:sym typeface="+mn-lt"/>
                </a:rPr>
                <a:t>研究思路</a:t>
              </a:r>
              <a:endParaRPr lang="en-US" altLang="zh-CN" b="1" dirty="0">
                <a:solidFill>
                  <a:srgbClr val="202A36"/>
                </a:solidFill>
                <a:cs typeface="+mn-ea"/>
                <a:sym typeface="+mn-lt"/>
              </a:endParaRPr>
            </a:p>
          </p:txBody>
        </p:sp>
        <p:sp>
          <p:nvSpPr>
            <p:cNvPr id="41" name="矩形 40"/>
            <p:cNvSpPr/>
            <p:nvPr/>
          </p:nvSpPr>
          <p:spPr>
            <a:xfrm>
              <a:off x="6155957" y="2442932"/>
              <a:ext cx="1107996" cy="369332"/>
            </a:xfrm>
            <a:prstGeom prst="rect">
              <a:avLst/>
            </a:prstGeom>
          </p:spPr>
          <p:txBody>
            <a:bodyPr wrap="none">
              <a:spAutoFit/>
            </a:bodyPr>
            <a:lstStyle/>
            <a:p>
              <a:r>
                <a:rPr lang="zh-CN" altLang="en-US" b="1" dirty="0">
                  <a:solidFill>
                    <a:srgbClr val="202A36"/>
                  </a:solidFill>
                  <a:cs typeface="+mn-ea"/>
                  <a:sym typeface="+mn-lt"/>
                </a:rPr>
                <a:t>研究方案</a:t>
              </a:r>
              <a:endParaRPr lang="en-US" altLang="zh-CN" b="1" dirty="0">
                <a:solidFill>
                  <a:srgbClr val="202A36"/>
                </a:solidFill>
                <a:cs typeface="+mn-ea"/>
                <a:sym typeface="+mn-lt"/>
              </a:endParaRPr>
            </a:p>
          </p:txBody>
        </p:sp>
        <p:sp>
          <p:nvSpPr>
            <p:cNvPr id="42" name="矩形 41"/>
            <p:cNvSpPr/>
            <p:nvPr/>
          </p:nvSpPr>
          <p:spPr>
            <a:xfrm>
              <a:off x="6155957" y="3024193"/>
              <a:ext cx="2262158" cy="369332"/>
            </a:xfrm>
            <a:prstGeom prst="rect">
              <a:avLst/>
            </a:prstGeom>
          </p:spPr>
          <p:txBody>
            <a:bodyPr wrap="none">
              <a:spAutoFit/>
            </a:bodyPr>
            <a:lstStyle/>
            <a:p>
              <a:r>
                <a:rPr lang="zh-CN" altLang="en-US" b="1" dirty="0">
                  <a:solidFill>
                    <a:srgbClr val="202A36"/>
                  </a:solidFill>
                  <a:cs typeface="+mn-ea"/>
                  <a:sym typeface="+mn-lt"/>
                </a:rPr>
                <a:t>研究方案可行性论证</a:t>
              </a:r>
            </a:p>
          </p:txBody>
        </p:sp>
      </p:grpSp>
      <p:sp>
        <p:nvSpPr>
          <p:cNvPr id="5" name="文本框 4"/>
          <p:cNvSpPr txBox="1"/>
          <p:nvPr/>
        </p:nvSpPr>
        <p:spPr>
          <a:xfrm>
            <a:off x="868505" y="4725797"/>
            <a:ext cx="4493538" cy="830997"/>
          </a:xfrm>
          <a:prstGeom prst="rect">
            <a:avLst/>
          </a:prstGeom>
          <a:noFill/>
        </p:spPr>
        <p:txBody>
          <a:bodyPr wrap="none" rtlCol="0">
            <a:spAutoFit/>
          </a:bodyPr>
          <a:lstStyle/>
          <a:p>
            <a:pPr algn="ctr"/>
            <a:r>
              <a:rPr lang="zh-CN" altLang="en-US" sz="4800" b="1" dirty="0">
                <a:solidFill>
                  <a:srgbClr val="202A36"/>
                </a:solidFill>
                <a:cs typeface="+mn-ea"/>
                <a:sym typeface="+mn-lt"/>
              </a:rPr>
              <a:t>研究方法与思路</a:t>
            </a:r>
          </a:p>
        </p:txBody>
      </p:sp>
      <p:sp>
        <p:nvSpPr>
          <p:cNvPr id="46" name="Freeform 12"/>
          <p:cNvSpPr>
            <a:spLocks noEditPoints="1"/>
          </p:cNvSpPr>
          <p:nvPr/>
        </p:nvSpPr>
        <p:spPr bwMode="auto">
          <a:xfrm>
            <a:off x="2535588" y="2363280"/>
            <a:ext cx="1015372" cy="108524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anim calcmode="lin" valueType="num">
                                      <p:cBhvr>
                                        <p:cTn id="55" dur="1000" fill="hold"/>
                                        <p:tgtEl>
                                          <p:spTgt spid="39"/>
                                        </p:tgtEl>
                                        <p:attrNameLst>
                                          <p:attrName>ppt_x</p:attrName>
                                        </p:attrNameLst>
                                      </p:cBhvr>
                                      <p:tavLst>
                                        <p:tav tm="0">
                                          <p:val>
                                            <p:strVal val="#ppt_x"/>
                                          </p:val>
                                        </p:tav>
                                        <p:tav tm="100000">
                                          <p:val>
                                            <p:strVal val="#ppt_x"/>
                                          </p:val>
                                        </p:tav>
                                      </p:tavLst>
                                    </p:anim>
                                    <p:anim calcmode="lin" valueType="num">
                                      <p:cBhvr>
                                        <p:cTn id="56" dur="1000" fill="hold"/>
                                        <p:tgtEl>
                                          <p:spTgt spid="39"/>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26"/>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7"/>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8"/>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9"/>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30"/>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31"/>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32"/>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33"/>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34"/>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35"/>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p:bldP spid="37" grpId="0" animBg="1"/>
      <p:bldP spid="5" grpId="0"/>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2675934"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研究思路</a:t>
            </a:r>
          </a:p>
        </p:txBody>
      </p:sp>
      <p:sp>
        <p:nvSpPr>
          <p:cNvPr id="35" name="Freeform 19"/>
          <p:cNvSpPr/>
          <p:nvPr/>
        </p:nvSpPr>
        <p:spPr bwMode="auto">
          <a:xfrm>
            <a:off x="4253683" y="5185164"/>
            <a:ext cx="2566154" cy="194265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202A3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20"/>
          <p:cNvSpPr/>
          <p:nvPr/>
        </p:nvSpPr>
        <p:spPr bwMode="auto">
          <a:xfrm>
            <a:off x="6820218" y="5247312"/>
            <a:ext cx="1866477" cy="73376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202A3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21"/>
          <p:cNvSpPr/>
          <p:nvPr/>
        </p:nvSpPr>
        <p:spPr bwMode="auto">
          <a:xfrm>
            <a:off x="6971359" y="2789418"/>
            <a:ext cx="1704087" cy="69566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202A3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22"/>
          <p:cNvSpPr/>
          <p:nvPr/>
        </p:nvSpPr>
        <p:spPr bwMode="auto">
          <a:xfrm>
            <a:off x="5513293" y="3471643"/>
            <a:ext cx="739775" cy="171010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202A3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23"/>
          <p:cNvSpPr/>
          <p:nvPr/>
        </p:nvSpPr>
        <p:spPr bwMode="auto">
          <a:xfrm>
            <a:off x="7242852" y="4039448"/>
            <a:ext cx="2072971" cy="165797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202A3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Freeform 24"/>
          <p:cNvSpPr/>
          <p:nvPr/>
        </p:nvSpPr>
        <p:spPr bwMode="auto">
          <a:xfrm>
            <a:off x="4934094" y="2226068"/>
            <a:ext cx="1794303" cy="69566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202A3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25"/>
          <p:cNvSpPr/>
          <p:nvPr/>
        </p:nvSpPr>
        <p:spPr bwMode="auto">
          <a:xfrm>
            <a:off x="4564701" y="3837488"/>
            <a:ext cx="1405371" cy="71571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202A3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26"/>
          <p:cNvSpPr/>
          <p:nvPr/>
        </p:nvSpPr>
        <p:spPr bwMode="auto">
          <a:xfrm>
            <a:off x="6257457" y="2955818"/>
            <a:ext cx="715717" cy="140537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202A3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Freeform 27"/>
          <p:cNvSpPr/>
          <p:nvPr/>
        </p:nvSpPr>
        <p:spPr bwMode="auto">
          <a:xfrm>
            <a:off x="6722572" y="1545276"/>
            <a:ext cx="719727" cy="140537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202A3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7" name="椭圆 46"/>
          <p:cNvSpPr/>
          <p:nvPr/>
        </p:nvSpPr>
        <p:spPr>
          <a:xfrm>
            <a:off x="4051469" y="5137050"/>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4485826" y="3586757"/>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9089009" y="3957253"/>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8356007" y="250310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a:off x="4842933" y="1893708"/>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TextBox 22"/>
          <p:cNvSpPr txBox="1"/>
          <p:nvPr/>
        </p:nvSpPr>
        <p:spPr>
          <a:xfrm>
            <a:off x="2378098" y="4904268"/>
            <a:ext cx="1664078"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latin typeface="+mn-lt"/>
                <a:ea typeface="+mn-ea"/>
                <a:cs typeface="+mn-ea"/>
                <a:sym typeface="+mn-lt"/>
              </a:rPr>
              <a:t>您的内容打在这里，或者通过复制您的文本后，在此框中选择粘贴，并选择只保留文字。</a:t>
            </a:r>
            <a:endParaRPr lang="en-US" altLang="zh-CN" sz="1000" noProof="1">
              <a:solidFill>
                <a:srgbClr val="202A36"/>
              </a:solidFill>
              <a:latin typeface="+mn-lt"/>
              <a:ea typeface="+mn-ea"/>
              <a:cs typeface="+mn-ea"/>
              <a:sym typeface="+mn-lt"/>
            </a:endParaRPr>
          </a:p>
        </p:txBody>
      </p:sp>
      <p:sp>
        <p:nvSpPr>
          <p:cNvPr id="53" name="TextBox 22"/>
          <p:cNvSpPr txBox="1"/>
          <p:nvPr/>
        </p:nvSpPr>
        <p:spPr>
          <a:xfrm>
            <a:off x="2617626" y="3403781"/>
            <a:ext cx="1664079"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latin typeface="+mn-lt"/>
                <a:ea typeface="+mn-ea"/>
                <a:cs typeface="+mn-ea"/>
                <a:sym typeface="+mn-lt"/>
              </a:rPr>
              <a:t>您的内容打在这里，或者通过复制您的文本后，在此框中选择粘贴，并选择只保留文字。</a:t>
            </a:r>
            <a:endParaRPr lang="en-US" altLang="zh-CN" sz="1000" noProof="1">
              <a:solidFill>
                <a:srgbClr val="202A36"/>
              </a:solidFill>
              <a:latin typeface="+mn-lt"/>
              <a:ea typeface="+mn-ea"/>
              <a:cs typeface="+mn-ea"/>
              <a:sym typeface="+mn-lt"/>
            </a:endParaRPr>
          </a:p>
        </p:txBody>
      </p:sp>
      <p:sp>
        <p:nvSpPr>
          <p:cNvPr id="54" name="TextBox 22"/>
          <p:cNvSpPr txBox="1"/>
          <p:nvPr/>
        </p:nvSpPr>
        <p:spPr>
          <a:xfrm>
            <a:off x="9585501" y="3919362"/>
            <a:ext cx="1623815"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latin typeface="+mn-lt"/>
                <a:ea typeface="+mn-ea"/>
                <a:cs typeface="+mn-ea"/>
                <a:sym typeface="+mn-lt"/>
              </a:rPr>
              <a:t>您的内容打在这里，或者通过复制您的文本后，在此框中选择粘贴，并选择只保留文字。</a:t>
            </a:r>
            <a:endParaRPr lang="en-US" altLang="zh-CN" sz="1000" noProof="1">
              <a:solidFill>
                <a:srgbClr val="202A36"/>
              </a:solidFill>
              <a:latin typeface="+mn-lt"/>
              <a:ea typeface="+mn-ea"/>
              <a:cs typeface="+mn-ea"/>
              <a:sym typeface="+mn-lt"/>
            </a:endParaRPr>
          </a:p>
        </p:txBody>
      </p:sp>
      <p:sp>
        <p:nvSpPr>
          <p:cNvPr id="55" name="TextBox 22"/>
          <p:cNvSpPr txBox="1"/>
          <p:nvPr/>
        </p:nvSpPr>
        <p:spPr>
          <a:xfrm>
            <a:off x="8894624" y="2154389"/>
            <a:ext cx="1947547" cy="646331"/>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latin typeface="+mn-lt"/>
                <a:ea typeface="+mn-ea"/>
                <a:cs typeface="+mn-ea"/>
                <a:sym typeface="+mn-lt"/>
              </a:rPr>
              <a:t>您的内容打在这里，或者通过复制您的文本后，在此框中选择粘贴，并选择只保留文字。</a:t>
            </a:r>
            <a:endParaRPr lang="en-US" altLang="zh-CN" sz="1000" noProof="1">
              <a:solidFill>
                <a:srgbClr val="202A36"/>
              </a:solidFill>
              <a:latin typeface="+mn-lt"/>
              <a:ea typeface="+mn-ea"/>
              <a:cs typeface="+mn-ea"/>
              <a:sym typeface="+mn-lt"/>
            </a:endParaRPr>
          </a:p>
        </p:txBody>
      </p:sp>
      <p:sp>
        <p:nvSpPr>
          <p:cNvPr id="56" name="TextBox 22"/>
          <p:cNvSpPr txBox="1"/>
          <p:nvPr/>
        </p:nvSpPr>
        <p:spPr>
          <a:xfrm>
            <a:off x="2610639" y="1742109"/>
            <a:ext cx="1822063" cy="830997"/>
          </a:xfrm>
          <a:prstGeom prst="rect">
            <a:avLst/>
          </a:prstGeom>
          <a:noFill/>
        </p:spPr>
        <p:txBody>
          <a:bodyPr wrap="square" rtlCol="0">
            <a:spAutoFit/>
          </a:bodyPr>
          <a:lstStyle/>
          <a:p>
            <a:pPr lvl="0">
              <a:lnSpc>
                <a:spcPct val="120000"/>
              </a:lnSpc>
              <a:spcAft>
                <a:spcPct val="40000"/>
              </a:spcAft>
              <a:buClr>
                <a:srgbClr val="292929"/>
              </a:buClr>
            </a:pPr>
            <a:r>
              <a:rPr lang="zh-CN" altLang="en-US" sz="1000" dirty="0">
                <a:solidFill>
                  <a:srgbClr val="202A36"/>
                </a:solidFill>
                <a:cs typeface="+mn-ea"/>
                <a:sym typeface="+mn-lt"/>
              </a:rPr>
              <a:t>您的内容打在这里，或者通过复制您的文本后，在此框中选择粘贴，并选择只保留文字。</a:t>
            </a:r>
            <a:endParaRPr lang="en-US" altLang="zh-CN" sz="1000" noProof="1">
              <a:solidFill>
                <a:srgbClr val="202A36"/>
              </a:solidFill>
              <a:cs typeface="+mn-ea"/>
              <a:sym typeface="+mn-lt"/>
            </a:endParaRPr>
          </a:p>
        </p:txBody>
      </p:sp>
      <p:sp>
        <p:nvSpPr>
          <p:cNvPr id="57" name="椭圆 56"/>
          <p:cNvSpPr/>
          <p:nvPr/>
        </p:nvSpPr>
        <p:spPr>
          <a:xfrm>
            <a:off x="7221095" y="149522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TextBox 22"/>
          <p:cNvSpPr txBox="1"/>
          <p:nvPr/>
        </p:nvSpPr>
        <p:spPr>
          <a:xfrm>
            <a:off x="8894624" y="5209510"/>
            <a:ext cx="1623815"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latin typeface="+mn-lt"/>
                <a:ea typeface="+mn-ea"/>
                <a:cs typeface="+mn-ea"/>
                <a:sym typeface="+mn-lt"/>
              </a:rPr>
              <a:t>您的内容打在这里，或者通过复制您的文本后，在此框中选择粘贴，并选择只保留文字。</a:t>
            </a:r>
            <a:endParaRPr lang="en-US" altLang="zh-CN" sz="1000" noProof="1">
              <a:solidFill>
                <a:srgbClr val="202A36"/>
              </a:solidFill>
              <a:latin typeface="+mn-lt"/>
              <a:ea typeface="+mn-ea"/>
              <a:cs typeface="+mn-ea"/>
              <a:sym typeface="+mn-lt"/>
            </a:endParaRPr>
          </a:p>
        </p:txBody>
      </p:sp>
      <p:sp>
        <p:nvSpPr>
          <p:cNvPr id="28" name="椭圆 27"/>
          <p:cNvSpPr/>
          <p:nvPr/>
        </p:nvSpPr>
        <p:spPr>
          <a:xfrm>
            <a:off x="8327855" y="490851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2" fill="hold" grpId="0" nodeType="withEffect">
                                  <p:stCondLst>
                                    <p:cond delay="80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8" fill="hold" grpId="0" nodeType="withEffect">
                                  <p:stCondLst>
                                    <p:cond delay="130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par>
                                <p:cTn id="20" presetID="22" presetClass="entr" presetSubtype="2" fill="hold" grpId="0" nodeType="withEffect">
                                  <p:stCondLst>
                                    <p:cond delay="120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par>
                                <p:cTn id="23" presetID="22" presetClass="entr" presetSubtype="4" fill="hold" grpId="0" nodeType="withEffect">
                                  <p:stCondLst>
                                    <p:cond delay="140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8" fill="hold" grpId="0" nodeType="withEffect">
                                  <p:stCondLst>
                                    <p:cond delay="170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4" fill="hold" grpId="0" nodeType="withEffect">
                                  <p:stCondLst>
                                    <p:cond delay="180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43"/>
                                        </p:tgtEl>
                                        <p:attrNameLst>
                                          <p:attrName>style.visibility</p:attrName>
                                        </p:attrNameLst>
                                      </p:cBhvr>
                                      <p:to>
                                        <p:strVal val="visible"/>
                                      </p:to>
                                    </p:set>
                                    <p:animEffect transition="in" filter="wipe(right)">
                                      <p:cBhvr>
                                        <p:cTn id="34" dur="500"/>
                                        <p:tgtEl>
                                          <p:spTgt spid="43"/>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19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140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p:stCondLst>
                                    <p:cond delay="220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childTnLst>
                          </p:cTn>
                        </p:par>
                        <p:par>
                          <p:cTn id="65" fill="hold">
                            <p:stCondLst>
                              <p:cond delay="500"/>
                            </p:stCondLst>
                            <p:childTnLst>
                              <p:par>
                                <p:cTn id="66" presetID="2" presetClass="entr" presetSubtype="8" decel="10000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10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500" fill="hold"/>
                                        <p:tgtEl>
                                          <p:spTgt spid="53"/>
                                        </p:tgtEl>
                                        <p:attrNameLst>
                                          <p:attrName>ppt_x</p:attrName>
                                        </p:attrNameLst>
                                      </p:cBhvr>
                                      <p:tavLst>
                                        <p:tav tm="0">
                                          <p:val>
                                            <p:strVal val="0-#ppt_w/2"/>
                                          </p:val>
                                        </p:tav>
                                        <p:tav tm="100000">
                                          <p:val>
                                            <p:strVal val="#ppt_x"/>
                                          </p:val>
                                        </p:tav>
                                      </p:tavLst>
                                    </p:anim>
                                    <p:anim calcmode="lin" valueType="num">
                                      <p:cBhvr additive="base">
                                        <p:cTn id="73" dur="500" fill="hold"/>
                                        <p:tgtEl>
                                          <p:spTgt spid="53"/>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500" fill="hold"/>
                                        <p:tgtEl>
                                          <p:spTgt spid="54"/>
                                        </p:tgtEl>
                                        <p:attrNameLst>
                                          <p:attrName>ppt_x</p:attrName>
                                        </p:attrNameLst>
                                      </p:cBhvr>
                                      <p:tavLst>
                                        <p:tav tm="0">
                                          <p:val>
                                            <p:strVal val="1+#ppt_w/2"/>
                                          </p:val>
                                        </p:tav>
                                        <p:tav tm="100000">
                                          <p:val>
                                            <p:strVal val="#ppt_x"/>
                                          </p:val>
                                        </p:tav>
                                      </p:tavLst>
                                    </p:anim>
                                    <p:anim calcmode="lin" valueType="num">
                                      <p:cBhvr additive="base">
                                        <p:cTn id="77" dur="500" fill="hold"/>
                                        <p:tgtEl>
                                          <p:spTgt spid="54"/>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30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500" fill="hold"/>
                                        <p:tgtEl>
                                          <p:spTgt spid="55"/>
                                        </p:tgtEl>
                                        <p:attrNameLst>
                                          <p:attrName>ppt_x</p:attrName>
                                        </p:attrNameLst>
                                      </p:cBhvr>
                                      <p:tavLst>
                                        <p:tav tm="0">
                                          <p:val>
                                            <p:strVal val="1+#ppt_w/2"/>
                                          </p:val>
                                        </p:tav>
                                        <p:tav tm="100000">
                                          <p:val>
                                            <p:strVal val="#ppt_x"/>
                                          </p:val>
                                        </p:tav>
                                      </p:tavLst>
                                    </p:anim>
                                    <p:anim calcmode="lin" valueType="num">
                                      <p:cBhvr additive="base">
                                        <p:cTn id="81" dur="500" fill="hold"/>
                                        <p:tgtEl>
                                          <p:spTgt spid="55"/>
                                        </p:tgtEl>
                                        <p:attrNameLst>
                                          <p:attrName>ppt_y</p:attrName>
                                        </p:attrNameLst>
                                      </p:cBhvr>
                                      <p:tavLst>
                                        <p:tav tm="0">
                                          <p:val>
                                            <p:strVal val="#ppt_y"/>
                                          </p:val>
                                        </p:tav>
                                        <p:tav tm="100000">
                                          <p:val>
                                            <p:strVal val="#ppt_y"/>
                                          </p:val>
                                        </p:tav>
                                      </p:tavLst>
                                    </p:anim>
                                  </p:childTnLst>
                                </p:cTn>
                              </p:par>
                              <p:par>
                                <p:cTn id="82" presetID="2" presetClass="entr" presetSubtype="8" decel="100000" fill="hold" grpId="0" nodeType="withEffect">
                                  <p:stCondLst>
                                    <p:cond delay="40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0-#ppt_w/2"/>
                                          </p:val>
                                        </p:tav>
                                        <p:tav tm="100000">
                                          <p:val>
                                            <p:strVal val="#ppt_x"/>
                                          </p:val>
                                        </p:tav>
                                      </p:tavLst>
                                    </p:anim>
                                    <p:anim calcmode="lin" valueType="num">
                                      <p:cBhvr additive="base">
                                        <p:cTn id="85" dur="500" fill="hold"/>
                                        <p:tgtEl>
                                          <p:spTgt spid="56"/>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20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500" fill="hold"/>
                                        <p:tgtEl>
                                          <p:spTgt spid="26"/>
                                        </p:tgtEl>
                                        <p:attrNameLst>
                                          <p:attrName>ppt_x</p:attrName>
                                        </p:attrNameLst>
                                      </p:cBhvr>
                                      <p:tavLst>
                                        <p:tav tm="0">
                                          <p:val>
                                            <p:strVal val="1+#ppt_w/2"/>
                                          </p:val>
                                        </p:tav>
                                        <p:tav tm="100000">
                                          <p:val>
                                            <p:strVal val="#ppt_x"/>
                                          </p:val>
                                        </p:tav>
                                      </p:tavLst>
                                    </p:anim>
                                    <p:anim calcmode="lin" valueType="num">
                                      <p:cBhvr additive="base">
                                        <p:cTn id="89" dur="500" fill="hold"/>
                                        <p:tgtEl>
                                          <p:spTgt spid="26"/>
                                        </p:tgtEl>
                                        <p:attrNameLst>
                                          <p:attrName>ppt_y</p:attrName>
                                        </p:attrNameLst>
                                      </p:cBhvr>
                                      <p:tavLst>
                                        <p:tav tm="0">
                                          <p:val>
                                            <p:strVal val="#ppt_y"/>
                                          </p:val>
                                        </p:tav>
                                        <p:tav tm="100000">
                                          <p:val>
                                            <p:strVal val="#ppt_y"/>
                                          </p:val>
                                        </p:tav>
                                      </p:tavLst>
                                    </p:anim>
                                  </p:childTnLst>
                                </p:cTn>
                              </p:par>
                              <p:par>
                                <p:cTn id="90" presetID="53" presetClass="entr" presetSubtype="16" fill="hold" grpId="0" nodeType="withEffect">
                                  <p:stCondLst>
                                    <p:cond delay="150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animBg="1"/>
      <p:bldP spid="37" grpId="0" animBg="1"/>
      <p:bldP spid="38"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animBg="1"/>
      <p:bldP spid="26"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cs typeface="+mn-ea"/>
              <a:sym typeface="+mn-lt"/>
            </a:endParaRPr>
          </a:p>
        </p:txBody>
      </p:sp>
      <p:sp>
        <p:nvSpPr>
          <p:cNvPr id="14" name="椭圆 13"/>
          <p:cNvSpPr/>
          <p:nvPr/>
        </p:nvSpPr>
        <p:spPr>
          <a:xfrm>
            <a:off x="2695675" y="3093649"/>
            <a:ext cx="1369549" cy="136520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cs typeface="+mn-ea"/>
                <a:sym typeface="+mn-lt"/>
              </a:rPr>
              <a:t>点击添加文本</a:t>
            </a:r>
          </a:p>
        </p:txBody>
      </p:sp>
      <p:sp>
        <p:nvSpPr>
          <p:cNvPr id="15" name="椭圆 14"/>
          <p:cNvSpPr/>
          <p:nvPr/>
        </p:nvSpPr>
        <p:spPr>
          <a:xfrm>
            <a:off x="9730025" y="3093649"/>
            <a:ext cx="1369549" cy="1365202"/>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cs typeface="+mn-ea"/>
                <a:sym typeface="+mn-lt"/>
              </a:rPr>
              <a:t>点击添加文本</a:t>
            </a:r>
          </a:p>
        </p:txBody>
      </p:sp>
      <p:sp>
        <p:nvSpPr>
          <p:cNvPr id="16" name="矩形 15"/>
          <p:cNvSpPr/>
          <p:nvPr/>
        </p:nvSpPr>
        <p:spPr>
          <a:xfrm>
            <a:off x="6282381" y="3085990"/>
            <a:ext cx="1537510" cy="353256"/>
          </a:xfrm>
          <a:prstGeom prst="rect">
            <a:avLst/>
          </a:prstGeom>
        </p:spPr>
        <p:txBody>
          <a:bodyPr wrap="none" lIns="75520" tIns="37760" rIns="75520" bIns="37760">
            <a:spAutoFit/>
          </a:bodyPr>
          <a:lstStyle/>
          <a:p>
            <a:r>
              <a:rPr lang="zh-CN" altLang="en-US" b="1" dirty="0">
                <a:solidFill>
                  <a:srgbClr val="202A36"/>
                </a:solidFill>
                <a:cs typeface="+mn-ea"/>
                <a:sym typeface="+mn-lt"/>
              </a:rPr>
              <a:t>点击添加标题</a:t>
            </a:r>
          </a:p>
        </p:txBody>
      </p:sp>
      <p:sp>
        <p:nvSpPr>
          <p:cNvPr id="17" name="矩形 16"/>
          <p:cNvSpPr/>
          <p:nvPr/>
        </p:nvSpPr>
        <p:spPr>
          <a:xfrm>
            <a:off x="6282381" y="4162069"/>
            <a:ext cx="1537510" cy="353256"/>
          </a:xfrm>
          <a:prstGeom prst="rect">
            <a:avLst/>
          </a:prstGeom>
        </p:spPr>
        <p:txBody>
          <a:bodyPr wrap="none" lIns="75520" tIns="37760" rIns="75520" bIns="37760">
            <a:spAutoFit/>
          </a:bodyPr>
          <a:lstStyle/>
          <a:p>
            <a:r>
              <a:rPr lang="zh-CN" altLang="en-US" b="1">
                <a:solidFill>
                  <a:srgbClr val="202A36"/>
                </a:solidFill>
                <a:cs typeface="+mn-ea"/>
                <a:sym typeface="+mn-lt"/>
              </a:rPr>
              <a:t>点击添加标题</a:t>
            </a:r>
          </a:p>
        </p:txBody>
      </p:sp>
      <p:sp>
        <p:nvSpPr>
          <p:cNvPr id="23" name="上箭头 22"/>
          <p:cNvSpPr/>
          <p:nvPr/>
        </p:nvSpPr>
        <p:spPr>
          <a:xfrm>
            <a:off x="6427641" y="2291042"/>
            <a:ext cx="1007480" cy="739723"/>
          </a:xfrm>
          <a:prstGeom prst="upArrow">
            <a:avLst>
              <a:gd name="adj1" fmla="val 50000"/>
              <a:gd name="adj2" fmla="val 63430"/>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cs typeface="+mn-ea"/>
              <a:sym typeface="+mn-lt"/>
            </a:endParaRPr>
          </a:p>
        </p:txBody>
      </p:sp>
      <p:sp>
        <p:nvSpPr>
          <p:cNvPr id="25" name="矩形 24"/>
          <p:cNvSpPr/>
          <p:nvPr/>
        </p:nvSpPr>
        <p:spPr>
          <a:xfrm>
            <a:off x="5025921" y="5289844"/>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cs typeface="+mn-ea"/>
                <a:sym typeface="+mn-lt"/>
              </a:rPr>
              <a:t>点击添加文本</a:t>
            </a:r>
          </a:p>
        </p:txBody>
      </p:sp>
      <p:sp>
        <p:nvSpPr>
          <p:cNvPr id="26" name="矩形 25"/>
          <p:cNvSpPr/>
          <p:nvPr/>
        </p:nvSpPr>
        <p:spPr>
          <a:xfrm>
            <a:off x="5025921" y="1906517"/>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cs typeface="+mn-ea"/>
                <a:sym typeface="+mn-lt"/>
              </a:rPr>
              <a:t>点击添加文本</a:t>
            </a: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cs typeface="+mn-ea"/>
              <a:sym typeface="+mn-lt"/>
            </a:endParaRPr>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cs typeface="+mn-ea"/>
              <a:sym typeface="+mn-lt"/>
            </a:endParaRPr>
          </a:p>
        </p:txBody>
      </p:sp>
      <p:sp>
        <p:nvSpPr>
          <p:cNvPr id="18" name="矩形 3"/>
          <p:cNvSpPr>
            <a:spLocks noChangeArrowheads="1"/>
          </p:cNvSpPr>
          <p:nvPr/>
        </p:nvSpPr>
        <p:spPr bwMode="auto">
          <a:xfrm>
            <a:off x="269567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研究方案</a:t>
            </a:r>
          </a:p>
        </p:txBody>
      </p:sp>
      <p:sp>
        <p:nvSpPr>
          <p:cNvPr id="22" name="上箭头 21"/>
          <p:cNvSpPr/>
          <p:nvPr/>
        </p:nvSpPr>
        <p:spPr>
          <a:xfrm flipV="1">
            <a:off x="6427641" y="4510925"/>
            <a:ext cx="1007480" cy="739723"/>
          </a:xfrm>
          <a:prstGeom prst="upArrow">
            <a:avLst>
              <a:gd name="adj1" fmla="val 50000"/>
              <a:gd name="adj2" fmla="val 63430"/>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outVertical)">
                                      <p:cBhvr>
                                        <p:cTn id="47" dur="500"/>
                                        <p:tgtEl>
                                          <p:spTgt spid="26"/>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outVertical)">
                                      <p:cBhvr>
                                        <p:cTn id="50" dur="500"/>
                                        <p:tgtEl>
                                          <p:spTgt spid="25"/>
                                        </p:tgtEl>
                                      </p:cBhvr>
                                    </p:animEffect>
                                  </p:childTnLst>
                                </p:cTn>
                              </p:par>
                            </p:childTnLst>
                          </p:cTn>
                        </p:par>
                        <p:par>
                          <p:cTn id="51" fill="hold">
                            <p:stCondLst>
                              <p:cond delay="3500"/>
                            </p:stCondLst>
                            <p:childTnLst>
                              <p:par>
                                <p:cTn id="52" presetID="16" presetClass="entr" presetSubtype="37"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outVertic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5" grpId="0" animBg="1"/>
      <p:bldP spid="26" grpId="0" animBg="1"/>
      <p:bldP spid="27" grpId="0" animBg="1"/>
      <p:bldP spid="28" grpId="0" animBg="1"/>
      <p:bldP spid="18"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035800" y="1872450"/>
            <a:ext cx="1665886" cy="1665886"/>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FCB00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cs typeface="+mn-ea"/>
                <a:sym typeface="+mn-lt"/>
              </a:endParaRPr>
            </a:p>
          </p:txBody>
        </p:sp>
        <p:sp>
          <p:nvSpPr>
            <p:cNvPr id="22" name="Freeform 7"/>
            <p:cNvSpPr>
              <a:spLocks noEditPoints="1"/>
            </p:cNvSpPr>
            <p:nvPr/>
          </p:nvSpPr>
          <p:spPr bwMode="auto">
            <a:xfrm>
              <a:off x="5769195"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cs typeface="+mn-ea"/>
                <a:sym typeface="+mn-lt"/>
              </a:endParaRPr>
            </a:p>
          </p:txBody>
        </p:sp>
      </p:grpSp>
      <p:grpSp>
        <p:nvGrpSpPr>
          <p:cNvPr id="23" name="组合 22"/>
          <p:cNvGrpSpPr/>
          <p:nvPr/>
        </p:nvGrpSpPr>
        <p:grpSpPr>
          <a:xfrm>
            <a:off x="8773828" y="1872450"/>
            <a:ext cx="1667060" cy="1665886"/>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202A36"/>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cs typeface="+mn-ea"/>
                <a:sym typeface="+mn-lt"/>
              </a:endParaRPr>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cs typeface="+mn-ea"/>
                <a:sym typeface="+mn-lt"/>
              </a:endParaRPr>
            </a:p>
          </p:txBody>
        </p:sp>
      </p:grpSp>
      <p:grpSp>
        <p:nvGrpSpPr>
          <p:cNvPr id="26" name="组合 25"/>
          <p:cNvGrpSpPr/>
          <p:nvPr/>
        </p:nvGrpSpPr>
        <p:grpSpPr>
          <a:xfrm>
            <a:off x="3344883" y="1872450"/>
            <a:ext cx="1667060" cy="1665886"/>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202A36"/>
            </a:solidFill>
            <a:ln>
              <a:noFill/>
            </a:ln>
          </p:spPr>
          <p:txBody>
            <a:bodyPr vert="horz" wrap="square" lIns="75585" tIns="37793" rIns="75585" bIns="37793" numCol="1" anchor="t" anchorCtr="0" compatLnSpc="1"/>
            <a:lstStyle/>
            <a:p>
              <a:endParaRPr lang="zh-CN" altLang="en-US" sz="1490">
                <a:cs typeface="+mn-ea"/>
                <a:sym typeface="+mn-lt"/>
              </a:endParaRPr>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cs typeface="+mn-ea"/>
                <a:sym typeface="+mn-lt"/>
              </a:endParaRPr>
            </a:p>
          </p:txBody>
        </p:sp>
      </p:grpSp>
      <p:sp>
        <p:nvSpPr>
          <p:cNvPr id="29" name="Freeform 12"/>
          <p:cNvSpPr/>
          <p:nvPr/>
        </p:nvSpPr>
        <p:spPr bwMode="auto">
          <a:xfrm>
            <a:off x="5315202" y="2439485"/>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lstStyle/>
          <a:p>
            <a:endParaRPr lang="zh-CN" altLang="en-US" sz="1490">
              <a:cs typeface="+mn-ea"/>
              <a:sym typeface="+mn-lt"/>
            </a:endParaRPr>
          </a:p>
        </p:txBody>
      </p:sp>
      <p:sp>
        <p:nvSpPr>
          <p:cNvPr id="30" name="Freeform 13"/>
          <p:cNvSpPr/>
          <p:nvPr/>
        </p:nvSpPr>
        <p:spPr bwMode="auto">
          <a:xfrm>
            <a:off x="8059560" y="2439485"/>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lstStyle/>
          <a:p>
            <a:endParaRPr lang="zh-CN" altLang="en-US" sz="1490">
              <a:cs typeface="+mn-ea"/>
              <a:sym typeface="+mn-lt"/>
            </a:endParaRPr>
          </a:p>
        </p:txBody>
      </p:sp>
      <p:sp>
        <p:nvSpPr>
          <p:cNvPr id="31" name="矩形 83"/>
          <p:cNvSpPr>
            <a:spLocks noChangeArrowheads="1"/>
          </p:cNvSpPr>
          <p:nvPr/>
        </p:nvSpPr>
        <p:spPr bwMode="auto">
          <a:xfrm>
            <a:off x="3112000" y="4438918"/>
            <a:ext cx="7487136" cy="1588158"/>
          </a:xfrm>
          <a:prstGeom prst="rect">
            <a:avLst/>
          </a:prstGeom>
          <a:solidFill>
            <a:srgbClr val="F2F2F2"/>
          </a:solidFill>
          <a:ln w="9525" cmpd="sng">
            <a:solidFill>
              <a:srgbClr val="55735B"/>
            </a:solidFill>
            <a:miter lim="800000"/>
          </a:ln>
        </p:spPr>
        <p:txBody>
          <a:bodyPr/>
          <a:lstStyle/>
          <a:p>
            <a:endParaRPr lang="zh-CN" altLang="en-US" sz="1490">
              <a:cs typeface="+mn-ea"/>
              <a:sym typeface="+mn-lt"/>
            </a:endParaRPr>
          </a:p>
        </p:txBody>
      </p:sp>
      <p:sp>
        <p:nvSpPr>
          <p:cNvPr id="32" name="TextBox 84"/>
          <p:cNvSpPr txBox="1">
            <a:spLocks noChangeArrowheads="1"/>
          </p:cNvSpPr>
          <p:nvPr/>
        </p:nvSpPr>
        <p:spPr bwMode="auto">
          <a:xfrm>
            <a:off x="3310081" y="4576985"/>
            <a:ext cx="7029603" cy="131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325" dirty="0">
                <a:solidFill>
                  <a:srgbClr val="595959"/>
                </a:solidFill>
                <a:latin typeface="+mn-lt"/>
                <a:ea typeface="+mn-ea"/>
                <a:cs typeface="+mn-ea"/>
                <a:sym typeface="+mn-lt"/>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325" dirty="0">
                <a:solidFill>
                  <a:srgbClr val="595959"/>
                </a:solidFill>
                <a:latin typeface="+mn-lt"/>
                <a:ea typeface="+mn-ea"/>
                <a:cs typeface="+mn-ea"/>
                <a:sym typeface="+mn-lt"/>
              </a:rPr>
              <a:t>这里输入产品形式的简介，这里输入产品形式的简介，这里输入产品形式的简介，这里输入产品形式的简介，这里输入产品形式的简介，里输入产品形式的简介。</a:t>
            </a:r>
          </a:p>
        </p:txBody>
      </p:sp>
      <p:sp>
        <p:nvSpPr>
          <p:cNvPr id="33" name="Freeform 12"/>
          <p:cNvSpPr/>
          <p:nvPr/>
        </p:nvSpPr>
        <p:spPr bwMode="auto">
          <a:xfrm>
            <a:off x="3050324" y="4318191"/>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490">
              <a:solidFill>
                <a:srgbClr val="2C3637"/>
              </a:solidFill>
              <a:cs typeface="+mn-ea"/>
              <a:sym typeface="+mn-lt"/>
            </a:endParaRPr>
          </a:p>
        </p:txBody>
      </p:sp>
      <p:sp>
        <p:nvSpPr>
          <p:cNvPr id="34" name="Freeform 12"/>
          <p:cNvSpPr/>
          <p:nvPr/>
        </p:nvSpPr>
        <p:spPr bwMode="auto">
          <a:xfrm flipH="1" flipV="1">
            <a:off x="10241567" y="5700955"/>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490">
              <a:solidFill>
                <a:srgbClr val="2C3637"/>
              </a:solidFill>
              <a:cs typeface="+mn-ea"/>
              <a:sym typeface="+mn-lt"/>
            </a:endParaRPr>
          </a:p>
        </p:txBody>
      </p:sp>
      <p:sp>
        <p:nvSpPr>
          <p:cNvPr id="35" name="TextBox 46"/>
          <p:cNvSpPr txBox="1"/>
          <p:nvPr/>
        </p:nvSpPr>
        <p:spPr>
          <a:xfrm>
            <a:off x="3465299" y="3644072"/>
            <a:ext cx="1375242" cy="346698"/>
          </a:xfrm>
          <a:prstGeom prst="rect">
            <a:avLst/>
          </a:prstGeom>
          <a:noFill/>
        </p:spPr>
        <p:txBody>
          <a:bodyPr wrap="square" rtlCol="0">
            <a:spAutoFit/>
          </a:bodyPr>
          <a:lstStyle/>
          <a:p>
            <a:pPr algn="ctr"/>
            <a:r>
              <a:rPr lang="zh-CN" altLang="en-US" sz="1655" b="1" dirty="0">
                <a:solidFill>
                  <a:srgbClr val="202A36"/>
                </a:solidFill>
                <a:cs typeface="+mn-ea"/>
                <a:sym typeface="+mn-lt"/>
              </a:rPr>
              <a:t>请输入标题</a:t>
            </a:r>
          </a:p>
        </p:txBody>
      </p:sp>
      <p:sp>
        <p:nvSpPr>
          <p:cNvPr id="36" name="TextBox 47"/>
          <p:cNvSpPr txBox="1"/>
          <p:nvPr/>
        </p:nvSpPr>
        <p:spPr>
          <a:xfrm>
            <a:off x="6150751" y="3644072"/>
            <a:ext cx="1375242" cy="346698"/>
          </a:xfrm>
          <a:prstGeom prst="rect">
            <a:avLst/>
          </a:prstGeom>
          <a:noFill/>
        </p:spPr>
        <p:txBody>
          <a:bodyPr wrap="square" rtlCol="0">
            <a:spAutoFit/>
          </a:bodyPr>
          <a:lstStyle/>
          <a:p>
            <a:pPr algn="ctr"/>
            <a:r>
              <a:rPr lang="zh-CN" altLang="en-US" sz="1655" b="1" dirty="0">
                <a:solidFill>
                  <a:srgbClr val="202A36"/>
                </a:solidFill>
                <a:cs typeface="+mn-ea"/>
                <a:sym typeface="+mn-lt"/>
              </a:rPr>
              <a:t>请输入标题</a:t>
            </a:r>
          </a:p>
        </p:txBody>
      </p:sp>
      <p:sp>
        <p:nvSpPr>
          <p:cNvPr id="37" name="TextBox 48"/>
          <p:cNvSpPr txBox="1"/>
          <p:nvPr/>
        </p:nvSpPr>
        <p:spPr>
          <a:xfrm>
            <a:off x="8967364" y="3644072"/>
            <a:ext cx="1375242" cy="346698"/>
          </a:xfrm>
          <a:prstGeom prst="rect">
            <a:avLst/>
          </a:prstGeom>
          <a:noFill/>
        </p:spPr>
        <p:txBody>
          <a:bodyPr wrap="square" rtlCol="0">
            <a:spAutoFit/>
          </a:bodyPr>
          <a:lstStyle/>
          <a:p>
            <a:pPr algn="ctr"/>
            <a:r>
              <a:rPr lang="zh-CN" altLang="en-US" sz="1655" b="1" dirty="0">
                <a:solidFill>
                  <a:srgbClr val="202A36"/>
                </a:solidFill>
                <a:cs typeface="+mn-ea"/>
                <a:sym typeface="+mn-lt"/>
              </a:rPr>
              <a:t>请输入标题</a:t>
            </a:r>
          </a:p>
        </p:txBody>
      </p:sp>
      <p:sp>
        <p:nvSpPr>
          <p:cNvPr id="38" name="矩形 3"/>
          <p:cNvSpPr>
            <a:spLocks noChangeArrowheads="1"/>
          </p:cNvSpPr>
          <p:nvPr/>
        </p:nvSpPr>
        <p:spPr bwMode="auto">
          <a:xfrm>
            <a:off x="269567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研究方案</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300" fill="hold"/>
                                        <p:tgtEl>
                                          <p:spTgt spid="30"/>
                                        </p:tgtEl>
                                        <p:attrNameLst>
                                          <p:attrName>ppt_w</p:attrName>
                                        </p:attrNameLst>
                                      </p:cBhvr>
                                      <p:tavLst>
                                        <p:tav tm="0">
                                          <p:val>
                                            <p:fltVal val="0"/>
                                          </p:val>
                                        </p:tav>
                                        <p:tav tm="100000">
                                          <p:val>
                                            <p:strVal val="#ppt_w"/>
                                          </p:val>
                                        </p:tav>
                                      </p:tavLst>
                                    </p:anim>
                                    <p:anim calcmode="lin" valueType="num">
                                      <p:cBhvr>
                                        <p:cTn id="38" dur="300" fill="hold"/>
                                        <p:tgtEl>
                                          <p:spTgt spid="30"/>
                                        </p:tgtEl>
                                        <p:attrNameLst>
                                          <p:attrName>ppt_h</p:attrName>
                                        </p:attrNameLst>
                                      </p:cBhvr>
                                      <p:tavLst>
                                        <p:tav tm="0">
                                          <p:val>
                                            <p:fltVal val="0"/>
                                          </p:val>
                                        </p:tav>
                                        <p:tav tm="100000">
                                          <p:val>
                                            <p:strVal val="#ppt_h"/>
                                          </p:val>
                                        </p:tav>
                                      </p:tavLst>
                                    </p:anim>
                                    <p:anim calcmode="lin" valueType="num">
                                      <p:cBhvr>
                                        <p:cTn id="39" dur="300" fill="hold"/>
                                        <p:tgtEl>
                                          <p:spTgt spid="30"/>
                                        </p:tgtEl>
                                        <p:attrNameLst>
                                          <p:attrName>style.rotation</p:attrName>
                                        </p:attrNameLst>
                                      </p:cBhvr>
                                      <p:tavLst>
                                        <p:tav tm="0">
                                          <p:val>
                                            <p:fltVal val="90"/>
                                          </p:val>
                                        </p:tav>
                                        <p:tav tm="100000">
                                          <p:val>
                                            <p:fltVal val="0"/>
                                          </p:val>
                                        </p:tav>
                                      </p:tavLst>
                                    </p:anim>
                                    <p:animEffect transition="in" filter="fade">
                                      <p:cBhvr>
                                        <p:cTn id="40" dur="300"/>
                                        <p:tgtEl>
                                          <p:spTgt spid="3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1.04167E-6 -4.07407E-6 L 0.3668 0.15278 " pathEditMode="relative" rAng="0" ptsTypes="AA">
                                      <p:cBhvr>
                                        <p:cTn id="56" dur="500" spd="-99900" fill="hold"/>
                                        <p:tgtEl>
                                          <p:spTgt spid="33"/>
                                        </p:tgtEl>
                                        <p:attrNameLst>
                                          <p:attrName>ppt_x</p:attrName>
                                          <p:attrName>ppt_y</p:attrName>
                                        </p:attrNameLst>
                                      </p:cBhvr>
                                      <p:rCtr x="18333" y="7639"/>
                                    </p:animMotion>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2.70833E-6 -4.44444E-6 L -0.39492 -0.11018 " pathEditMode="relative" rAng="0" ptsTypes="AA">
                                      <p:cBhvr>
                                        <p:cTn id="60" dur="500" spd="-99900" fill="hold"/>
                                        <p:tgtEl>
                                          <p:spTgt spid="34"/>
                                        </p:tgtEl>
                                        <p:attrNameLst>
                                          <p:attrName>ppt_x</p:attrName>
                                          <p:attrName>ppt_y</p:attrName>
                                        </p:attrNameLst>
                                      </p:cBhvr>
                                      <p:rCtr x="-19753" y="-5509"/>
                                    </p:animMotion>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wipe(up)">
                                      <p:cBhvr>
                                        <p:cTn id="69" dur="500"/>
                                        <p:tgtEl>
                                          <p:spTgt spid="32">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32">
                                            <p:txEl>
                                              <p:pRg st="1" end="1"/>
                                            </p:txEl>
                                          </p:spTgt>
                                        </p:tgtEl>
                                        <p:attrNameLst>
                                          <p:attrName>style.visibility</p:attrName>
                                        </p:attrNameLst>
                                      </p:cBhvr>
                                      <p:to>
                                        <p:strVal val="visible"/>
                                      </p:to>
                                    </p:set>
                                    <p:animEffect transition="in" filter="wipe(up)">
                                      <p:cBhvr>
                                        <p:cTn id="73" dur="500"/>
                                        <p:tgtEl>
                                          <p:spTgt spid="32">
                                            <p:txEl>
                                              <p:pRg st="1" end="1"/>
                                            </p:txEl>
                                          </p:spTgt>
                                        </p:tgtEl>
                                      </p:cBhvr>
                                    </p:animEffect>
                                  </p:childTnLst>
                                </p:cTn>
                              </p:par>
                            </p:childTnLst>
                          </p:cTn>
                        </p:par>
                        <p:par>
                          <p:cTn id="74" fill="hold">
                            <p:stCondLst>
                              <p:cond delay="4500"/>
                            </p:stCondLst>
                            <p:childTnLst>
                              <p:par>
                                <p:cTn id="75" presetID="22" presetClass="entr" presetSubtype="8"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left)">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autoUpdateAnimBg="0"/>
      <p:bldP spid="33" grpId="0" animBg="1"/>
      <p:bldP spid="33" grpId="1" animBg="1"/>
      <p:bldP spid="34" grpId="0" animBg="1"/>
      <p:bldP spid="34" grpId="1"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
          <p:cNvGrpSpPr/>
          <p:nvPr/>
        </p:nvGrpSpPr>
        <p:grpSpPr bwMode="auto">
          <a:xfrm>
            <a:off x="2786872" y="1948846"/>
            <a:ext cx="4863251" cy="3684981"/>
            <a:chOff x="702" y="1230"/>
            <a:chExt cx="2947" cy="2233"/>
          </a:xfrm>
          <a:solidFill>
            <a:srgbClr val="202A36"/>
          </a:solidFill>
        </p:grpSpPr>
        <p:sp>
          <p:nvSpPr>
            <p:cNvPr id="61" name="Rectangle 6"/>
            <p:cNvSpPr>
              <a:spLocks noChangeArrowheads="1"/>
            </p:cNvSpPr>
            <p:nvPr/>
          </p:nvSpPr>
          <p:spPr bwMode="auto">
            <a:xfrm rot="-3600000">
              <a:off x="785" y="1556"/>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62" name="Rectangle 7"/>
            <p:cNvSpPr>
              <a:spLocks noChangeArrowheads="1"/>
            </p:cNvSpPr>
            <p:nvPr/>
          </p:nvSpPr>
          <p:spPr bwMode="auto">
            <a:xfrm rot="-3600000">
              <a:off x="1556" y="2055"/>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63" name="Rectangle 8"/>
            <p:cNvSpPr>
              <a:spLocks noChangeArrowheads="1"/>
            </p:cNvSpPr>
            <p:nvPr/>
          </p:nvSpPr>
          <p:spPr bwMode="auto">
            <a:xfrm rot="-3600000">
              <a:off x="2350"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64" name="Rectangle 9"/>
            <p:cNvSpPr>
              <a:spLocks noChangeArrowheads="1"/>
            </p:cNvSpPr>
            <p:nvPr/>
          </p:nvSpPr>
          <p:spPr bwMode="auto">
            <a:xfrm rot="-3600000">
              <a:off x="1578" y="2940"/>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65" name="Rectangle 10"/>
            <p:cNvSpPr>
              <a:spLocks noChangeArrowheads="1"/>
            </p:cNvSpPr>
            <p:nvPr/>
          </p:nvSpPr>
          <p:spPr bwMode="auto">
            <a:xfrm rot="-3600000">
              <a:off x="762"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66" name="Rectangle 11"/>
            <p:cNvSpPr>
              <a:spLocks noChangeArrowheads="1"/>
            </p:cNvSpPr>
            <p:nvPr/>
          </p:nvSpPr>
          <p:spPr bwMode="auto">
            <a:xfrm rot="3600000">
              <a:off x="1556" y="157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67" name="Rectangle 12"/>
            <p:cNvSpPr>
              <a:spLocks noChangeArrowheads="1"/>
            </p:cNvSpPr>
            <p:nvPr/>
          </p:nvSpPr>
          <p:spPr bwMode="auto">
            <a:xfrm rot="3600000">
              <a:off x="2327" y="2010"/>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68" name="Rectangle 13"/>
            <p:cNvSpPr>
              <a:spLocks noChangeArrowheads="1"/>
            </p:cNvSpPr>
            <p:nvPr/>
          </p:nvSpPr>
          <p:spPr bwMode="auto">
            <a:xfrm rot="3600000">
              <a:off x="1556"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69" name="Rectangle 14"/>
            <p:cNvSpPr>
              <a:spLocks noChangeArrowheads="1"/>
            </p:cNvSpPr>
            <p:nvPr/>
          </p:nvSpPr>
          <p:spPr bwMode="auto">
            <a:xfrm rot="3600000">
              <a:off x="762" y="2962"/>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70" name="Rectangle 15"/>
            <p:cNvSpPr>
              <a:spLocks noChangeArrowheads="1"/>
            </p:cNvSpPr>
            <p:nvPr/>
          </p:nvSpPr>
          <p:spPr bwMode="auto">
            <a:xfrm rot="3600000">
              <a:off x="762" y="2032"/>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71" name="Rectangle 16"/>
            <p:cNvSpPr>
              <a:spLocks noChangeArrowheads="1"/>
            </p:cNvSpPr>
            <p:nvPr/>
          </p:nvSpPr>
          <p:spPr bwMode="auto">
            <a:xfrm>
              <a:off x="1162" y="2274"/>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72" name="Rectangle 17"/>
            <p:cNvSpPr>
              <a:spLocks noChangeArrowheads="1"/>
            </p:cNvSpPr>
            <p:nvPr/>
          </p:nvSpPr>
          <p:spPr bwMode="auto">
            <a:xfrm>
              <a:off x="1162" y="3193"/>
              <a:ext cx="525"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73" name="Rectangle 18"/>
            <p:cNvSpPr>
              <a:spLocks noChangeArrowheads="1"/>
            </p:cNvSpPr>
            <p:nvPr/>
          </p:nvSpPr>
          <p:spPr bwMode="auto">
            <a:xfrm>
              <a:off x="1950" y="1814"/>
              <a:ext cx="526"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74" name="Rectangle 19"/>
            <p:cNvSpPr>
              <a:spLocks noChangeArrowheads="1"/>
            </p:cNvSpPr>
            <p:nvPr/>
          </p:nvSpPr>
          <p:spPr bwMode="auto">
            <a:xfrm>
              <a:off x="1950" y="2733"/>
              <a:ext cx="526"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75" name="Rectangle 20"/>
            <p:cNvSpPr>
              <a:spLocks noChangeArrowheads="1"/>
            </p:cNvSpPr>
            <p:nvPr/>
          </p:nvSpPr>
          <p:spPr bwMode="auto">
            <a:xfrm>
              <a:off x="1162" y="1354"/>
              <a:ext cx="525"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76" name="Freeform 21"/>
            <p:cNvSpPr/>
            <p:nvPr/>
          </p:nvSpPr>
          <p:spPr bwMode="auto">
            <a:xfrm>
              <a:off x="965" y="1230"/>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77" name="Freeform 22"/>
            <p:cNvSpPr/>
            <p:nvPr/>
          </p:nvSpPr>
          <p:spPr bwMode="auto">
            <a:xfrm>
              <a:off x="1490" y="1230"/>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78" name="Freeform 23"/>
            <p:cNvSpPr/>
            <p:nvPr/>
          </p:nvSpPr>
          <p:spPr bwMode="auto">
            <a:xfrm>
              <a:off x="1753" y="1690"/>
              <a:ext cx="394" cy="394"/>
            </a:xfrm>
            <a:custGeom>
              <a:avLst/>
              <a:gdLst>
                <a:gd name="T0" fmla="*/ 394 w 394"/>
                <a:gd name="T1" fmla="*/ 197 h 394"/>
                <a:gd name="T2" fmla="*/ 391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6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79" name="Freeform 24"/>
            <p:cNvSpPr/>
            <p:nvPr/>
          </p:nvSpPr>
          <p:spPr bwMode="auto">
            <a:xfrm>
              <a:off x="702" y="1690"/>
              <a:ext cx="394" cy="394"/>
            </a:xfrm>
            <a:custGeom>
              <a:avLst/>
              <a:gdLst>
                <a:gd name="T0" fmla="*/ 394 w 394"/>
                <a:gd name="T1" fmla="*/ 197 h 394"/>
                <a:gd name="T2" fmla="*/ 390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5"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5" y="9"/>
                  </a:lnTo>
                  <a:lnTo>
                    <a:pt x="274" y="14"/>
                  </a:lnTo>
                  <a:lnTo>
                    <a:pt x="290" y="23"/>
                  </a:lnTo>
                  <a:lnTo>
                    <a:pt x="307" y="33"/>
                  </a:lnTo>
                  <a:lnTo>
                    <a:pt x="323" y="45"/>
                  </a:lnTo>
                  <a:lnTo>
                    <a:pt x="336" y="58"/>
                  </a:lnTo>
                  <a:lnTo>
                    <a:pt x="349" y="71"/>
                  </a:lnTo>
                  <a:lnTo>
                    <a:pt x="361" y="87"/>
                  </a:lnTo>
                  <a:lnTo>
                    <a:pt x="370" y="104"/>
                  </a:lnTo>
                  <a:lnTo>
                    <a:pt x="380" y="120"/>
                  </a:lnTo>
                  <a:lnTo>
                    <a:pt x="385" y="138"/>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80" name="Freeform 25"/>
            <p:cNvSpPr/>
            <p:nvPr/>
          </p:nvSpPr>
          <p:spPr bwMode="auto">
            <a:xfrm>
              <a:off x="965" y="3069"/>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81" name="Freeform 26"/>
            <p:cNvSpPr/>
            <p:nvPr/>
          </p:nvSpPr>
          <p:spPr bwMode="auto">
            <a:xfrm>
              <a:off x="1490" y="3069"/>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82" name="Freeform 27"/>
            <p:cNvSpPr/>
            <p:nvPr/>
          </p:nvSpPr>
          <p:spPr bwMode="auto">
            <a:xfrm>
              <a:off x="1753" y="2609"/>
              <a:ext cx="394" cy="394"/>
            </a:xfrm>
            <a:custGeom>
              <a:avLst/>
              <a:gdLst>
                <a:gd name="T0" fmla="*/ 394 w 394"/>
                <a:gd name="T1" fmla="*/ 197 h 394"/>
                <a:gd name="T2" fmla="*/ 391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83" name="Freeform 28"/>
            <p:cNvSpPr/>
            <p:nvPr/>
          </p:nvSpPr>
          <p:spPr bwMode="auto">
            <a:xfrm>
              <a:off x="702" y="2609"/>
              <a:ext cx="394" cy="394"/>
            </a:xfrm>
            <a:custGeom>
              <a:avLst/>
              <a:gdLst>
                <a:gd name="T0" fmla="*/ 394 w 394"/>
                <a:gd name="T1" fmla="*/ 197 h 394"/>
                <a:gd name="T2" fmla="*/ 390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5"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5" y="9"/>
                  </a:lnTo>
                  <a:lnTo>
                    <a:pt x="274" y="15"/>
                  </a:lnTo>
                  <a:lnTo>
                    <a:pt x="290" y="24"/>
                  </a:lnTo>
                  <a:lnTo>
                    <a:pt x="307" y="33"/>
                  </a:lnTo>
                  <a:lnTo>
                    <a:pt x="323" y="46"/>
                  </a:lnTo>
                  <a:lnTo>
                    <a:pt x="336" y="59"/>
                  </a:lnTo>
                  <a:lnTo>
                    <a:pt x="349" y="71"/>
                  </a:lnTo>
                  <a:lnTo>
                    <a:pt x="361" y="88"/>
                  </a:lnTo>
                  <a:lnTo>
                    <a:pt x="370" y="104"/>
                  </a:lnTo>
                  <a:lnTo>
                    <a:pt x="380" y="121"/>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84" name="Freeform 29"/>
            <p:cNvSpPr/>
            <p:nvPr/>
          </p:nvSpPr>
          <p:spPr bwMode="auto">
            <a:xfrm>
              <a:off x="965"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3 w 394"/>
                <a:gd name="T13" fmla="*/ 380 h 395"/>
                <a:gd name="T14" fmla="*/ 237 w 394"/>
                <a:gd name="T15" fmla="*/ 391 h 395"/>
                <a:gd name="T16" fmla="*/ 197 w 394"/>
                <a:gd name="T17" fmla="*/ 395 h 395"/>
                <a:gd name="T18" fmla="*/ 177 w 394"/>
                <a:gd name="T19" fmla="*/ 393 h 395"/>
                <a:gd name="T20" fmla="*/ 138 w 394"/>
                <a:gd name="T21" fmla="*/ 385 h 395"/>
                <a:gd name="T22" fmla="*/ 104 w 394"/>
                <a:gd name="T23" fmla="*/ 371 h 395"/>
                <a:gd name="T24" fmla="*/ 71 w 394"/>
                <a:gd name="T25" fmla="*/ 349 h 395"/>
                <a:gd name="T26" fmla="*/ 45 w 394"/>
                <a:gd name="T27" fmla="*/ 323 h 395"/>
                <a:gd name="T28" fmla="*/ 23 w 394"/>
                <a:gd name="T29" fmla="*/ 291 h 395"/>
                <a:gd name="T30" fmla="*/ 9 w 394"/>
                <a:gd name="T31" fmla="*/ 256 h 395"/>
                <a:gd name="T32" fmla="*/ 2 w 394"/>
                <a:gd name="T33" fmla="*/ 218 h 395"/>
                <a:gd name="T34" fmla="*/ 0 w 394"/>
                <a:gd name="T35" fmla="*/ 198 h 395"/>
                <a:gd name="T36" fmla="*/ 3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85" name="Freeform 30"/>
            <p:cNvSpPr/>
            <p:nvPr/>
          </p:nvSpPr>
          <p:spPr bwMode="auto">
            <a:xfrm>
              <a:off x="2279" y="1690"/>
              <a:ext cx="394" cy="394"/>
            </a:xfrm>
            <a:custGeom>
              <a:avLst/>
              <a:gdLst>
                <a:gd name="T0" fmla="*/ 394 w 394"/>
                <a:gd name="T1" fmla="*/ 197 h 394"/>
                <a:gd name="T2" fmla="*/ 390 w 394"/>
                <a:gd name="T3" fmla="*/ 237 h 394"/>
                <a:gd name="T4" fmla="*/ 379 w 394"/>
                <a:gd name="T5" fmla="*/ 273 h 394"/>
                <a:gd name="T6" fmla="*/ 361 w 394"/>
                <a:gd name="T7" fmla="*/ 306 h 394"/>
                <a:gd name="T8" fmla="*/ 335 w 394"/>
                <a:gd name="T9" fmla="*/ 335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1 w 394"/>
                <a:gd name="T33" fmla="*/ 217 h 394"/>
                <a:gd name="T34" fmla="*/ 0 w 394"/>
                <a:gd name="T35" fmla="*/ 197 h 394"/>
                <a:gd name="T36" fmla="*/ 3 w 394"/>
                <a:gd name="T37" fmla="*/ 157 h 394"/>
                <a:gd name="T38" fmla="*/ 14 w 394"/>
                <a:gd name="T39" fmla="*/ 120 h 394"/>
                <a:gd name="T40" fmla="*/ 32 w 394"/>
                <a:gd name="T41" fmla="*/ 87 h 394"/>
                <a:gd name="T42" fmla="*/ 58 w 394"/>
                <a:gd name="T43" fmla="*/ 58 h 394"/>
                <a:gd name="T44" fmla="*/ 87 w 394"/>
                <a:gd name="T45" fmla="*/ 33 h 394"/>
                <a:gd name="T46" fmla="*/ 120 w 394"/>
                <a:gd name="T47" fmla="*/ 14 h 394"/>
                <a:gd name="T48" fmla="*/ 156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8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3"/>
                  </a:lnTo>
                  <a:lnTo>
                    <a:pt x="370" y="290"/>
                  </a:lnTo>
                  <a:lnTo>
                    <a:pt x="361" y="306"/>
                  </a:lnTo>
                  <a:lnTo>
                    <a:pt x="348" y="323"/>
                  </a:lnTo>
                  <a:lnTo>
                    <a:pt x="335" y="335"/>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6" y="390"/>
                  </a:lnTo>
                  <a:lnTo>
                    <a:pt x="138" y="385"/>
                  </a:lnTo>
                  <a:lnTo>
                    <a:pt x="120" y="379"/>
                  </a:lnTo>
                  <a:lnTo>
                    <a:pt x="104" y="370"/>
                  </a:lnTo>
                  <a:lnTo>
                    <a:pt x="87" y="361"/>
                  </a:lnTo>
                  <a:lnTo>
                    <a:pt x="71" y="348"/>
                  </a:lnTo>
                  <a:lnTo>
                    <a:pt x="58" y="335"/>
                  </a:lnTo>
                  <a:lnTo>
                    <a:pt x="45" y="323"/>
                  </a:lnTo>
                  <a:lnTo>
                    <a:pt x="32" y="306"/>
                  </a:lnTo>
                  <a:lnTo>
                    <a:pt x="23" y="290"/>
                  </a:lnTo>
                  <a:lnTo>
                    <a:pt x="14" y="273"/>
                  </a:lnTo>
                  <a:lnTo>
                    <a:pt x="9" y="255"/>
                  </a:lnTo>
                  <a:lnTo>
                    <a:pt x="3" y="237"/>
                  </a:lnTo>
                  <a:lnTo>
                    <a:pt x="1" y="217"/>
                  </a:lnTo>
                  <a:lnTo>
                    <a:pt x="0" y="197"/>
                  </a:lnTo>
                  <a:lnTo>
                    <a:pt x="0" y="197"/>
                  </a:lnTo>
                  <a:lnTo>
                    <a:pt x="1" y="177"/>
                  </a:lnTo>
                  <a:lnTo>
                    <a:pt x="3" y="157"/>
                  </a:lnTo>
                  <a:lnTo>
                    <a:pt x="9" y="138"/>
                  </a:lnTo>
                  <a:lnTo>
                    <a:pt x="14" y="120"/>
                  </a:lnTo>
                  <a:lnTo>
                    <a:pt x="23" y="104"/>
                  </a:lnTo>
                  <a:lnTo>
                    <a:pt x="32" y="87"/>
                  </a:lnTo>
                  <a:lnTo>
                    <a:pt x="45" y="71"/>
                  </a:lnTo>
                  <a:lnTo>
                    <a:pt x="58" y="58"/>
                  </a:lnTo>
                  <a:lnTo>
                    <a:pt x="71" y="45"/>
                  </a:lnTo>
                  <a:lnTo>
                    <a:pt x="87" y="33"/>
                  </a:lnTo>
                  <a:lnTo>
                    <a:pt x="104" y="23"/>
                  </a:lnTo>
                  <a:lnTo>
                    <a:pt x="120" y="14"/>
                  </a:lnTo>
                  <a:lnTo>
                    <a:pt x="138" y="9"/>
                  </a:lnTo>
                  <a:lnTo>
                    <a:pt x="156" y="3"/>
                  </a:lnTo>
                  <a:lnTo>
                    <a:pt x="177" y="2"/>
                  </a:lnTo>
                  <a:lnTo>
                    <a:pt x="197" y="0"/>
                  </a:lnTo>
                  <a:lnTo>
                    <a:pt x="197" y="0"/>
                  </a:lnTo>
                  <a:lnTo>
                    <a:pt x="217" y="2"/>
                  </a:lnTo>
                  <a:lnTo>
                    <a:pt x="237" y="3"/>
                  </a:lnTo>
                  <a:lnTo>
                    <a:pt x="255" y="9"/>
                  </a:lnTo>
                  <a:lnTo>
                    <a:pt x="273" y="14"/>
                  </a:lnTo>
                  <a:lnTo>
                    <a:pt x="290" y="23"/>
                  </a:lnTo>
                  <a:lnTo>
                    <a:pt x="306" y="33"/>
                  </a:lnTo>
                  <a:lnTo>
                    <a:pt x="323" y="45"/>
                  </a:lnTo>
                  <a:lnTo>
                    <a:pt x="335" y="58"/>
                  </a:lnTo>
                  <a:lnTo>
                    <a:pt x="348" y="71"/>
                  </a:lnTo>
                  <a:lnTo>
                    <a:pt x="361" y="87"/>
                  </a:lnTo>
                  <a:lnTo>
                    <a:pt x="370" y="104"/>
                  </a:lnTo>
                  <a:lnTo>
                    <a:pt x="379" y="120"/>
                  </a:lnTo>
                  <a:lnTo>
                    <a:pt x="385" y="138"/>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86" name="Freeform 31"/>
            <p:cNvSpPr/>
            <p:nvPr/>
          </p:nvSpPr>
          <p:spPr bwMode="auto">
            <a:xfrm>
              <a:off x="2279" y="2609"/>
              <a:ext cx="394" cy="394"/>
            </a:xfrm>
            <a:custGeom>
              <a:avLst/>
              <a:gdLst>
                <a:gd name="T0" fmla="*/ 394 w 394"/>
                <a:gd name="T1" fmla="*/ 197 h 394"/>
                <a:gd name="T2" fmla="*/ 390 w 394"/>
                <a:gd name="T3" fmla="*/ 237 h 394"/>
                <a:gd name="T4" fmla="*/ 379 w 394"/>
                <a:gd name="T5" fmla="*/ 274 h 394"/>
                <a:gd name="T6" fmla="*/ 361 w 394"/>
                <a:gd name="T7" fmla="*/ 307 h 394"/>
                <a:gd name="T8" fmla="*/ 335 w 394"/>
                <a:gd name="T9" fmla="*/ 336 h 394"/>
                <a:gd name="T10" fmla="*/ 306 w 394"/>
                <a:gd name="T11" fmla="*/ 361 h 394"/>
                <a:gd name="T12" fmla="*/ 273 w 394"/>
                <a:gd name="T13" fmla="*/ 380 h 394"/>
                <a:gd name="T14" fmla="*/ 237 w 394"/>
                <a:gd name="T15" fmla="*/ 391 h 394"/>
                <a:gd name="T16" fmla="*/ 197 w 394"/>
                <a:gd name="T17" fmla="*/ 394 h 394"/>
                <a:gd name="T18" fmla="*/ 177 w 394"/>
                <a:gd name="T19" fmla="*/ 392 h 394"/>
                <a:gd name="T20" fmla="*/ 138 w 394"/>
                <a:gd name="T21" fmla="*/ 385 h 394"/>
                <a:gd name="T22" fmla="*/ 104 w 394"/>
                <a:gd name="T23" fmla="*/ 371 h 394"/>
                <a:gd name="T24" fmla="*/ 71 w 394"/>
                <a:gd name="T25" fmla="*/ 349 h 394"/>
                <a:gd name="T26" fmla="*/ 45 w 394"/>
                <a:gd name="T27" fmla="*/ 323 h 394"/>
                <a:gd name="T28" fmla="*/ 23 w 394"/>
                <a:gd name="T29" fmla="*/ 290 h 394"/>
                <a:gd name="T30" fmla="*/ 9 w 394"/>
                <a:gd name="T31" fmla="*/ 256 h 394"/>
                <a:gd name="T32" fmla="*/ 1 w 394"/>
                <a:gd name="T33" fmla="*/ 217 h 394"/>
                <a:gd name="T34" fmla="*/ 0 w 394"/>
                <a:gd name="T35" fmla="*/ 197 h 394"/>
                <a:gd name="T36" fmla="*/ 3 w 394"/>
                <a:gd name="T37" fmla="*/ 157 h 394"/>
                <a:gd name="T38" fmla="*/ 14 w 394"/>
                <a:gd name="T39" fmla="*/ 121 h 394"/>
                <a:gd name="T40" fmla="*/ 32 w 394"/>
                <a:gd name="T41" fmla="*/ 88 h 394"/>
                <a:gd name="T42" fmla="*/ 58 w 394"/>
                <a:gd name="T43" fmla="*/ 59 h 394"/>
                <a:gd name="T44" fmla="*/ 87 w 394"/>
                <a:gd name="T45" fmla="*/ 33 h 394"/>
                <a:gd name="T46" fmla="*/ 120 w 394"/>
                <a:gd name="T47" fmla="*/ 15 h 394"/>
                <a:gd name="T48" fmla="*/ 156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grpSp>
          <p:nvGrpSpPr>
            <p:cNvPr id="87" name="Group 32"/>
            <p:cNvGrpSpPr/>
            <p:nvPr/>
          </p:nvGrpSpPr>
          <p:grpSpPr bwMode="auto">
            <a:xfrm>
              <a:off x="2541" y="2052"/>
              <a:ext cx="1108" cy="588"/>
              <a:chOff x="2541" y="2052"/>
              <a:chExt cx="1108" cy="588"/>
            </a:xfrm>
            <a:grpFill/>
          </p:grpSpPr>
          <p:sp>
            <p:nvSpPr>
              <p:cNvPr id="93" name="Rectangle 33"/>
              <p:cNvSpPr>
                <a:spLocks noChangeArrowheads="1"/>
              </p:cNvSpPr>
              <p:nvPr/>
            </p:nvSpPr>
            <p:spPr bwMode="auto">
              <a:xfrm>
                <a:off x="2738" y="2274"/>
                <a:ext cx="526"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94" name="Freeform 34"/>
              <p:cNvSpPr/>
              <p:nvPr/>
            </p:nvSpPr>
            <p:spPr bwMode="auto">
              <a:xfrm>
                <a:off x="254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sp>
            <p:nvSpPr>
              <p:cNvPr id="96" name="Freeform 36"/>
              <p:cNvSpPr/>
              <p:nvPr/>
            </p:nvSpPr>
            <p:spPr bwMode="auto">
              <a:xfrm>
                <a:off x="3061" y="2052"/>
                <a:ext cx="588" cy="588"/>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4 w 394"/>
                  <a:gd name="T13" fmla="*/ 380 h 395"/>
                  <a:gd name="T14" fmla="*/ 237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5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solidFill>
                <a:srgbClr val="FCB00F"/>
              </a:solid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cs typeface="+mn-ea"/>
                  <a:sym typeface="+mn-lt"/>
                </a:endParaRPr>
              </a:p>
            </p:txBody>
          </p:sp>
        </p:grpSp>
        <p:sp>
          <p:nvSpPr>
            <p:cNvPr id="89" name="Freeform 41"/>
            <p:cNvSpPr/>
            <p:nvPr/>
          </p:nvSpPr>
          <p:spPr bwMode="auto">
            <a:xfrm>
              <a:off x="1447" y="2106"/>
              <a:ext cx="480" cy="480"/>
            </a:xfrm>
            <a:prstGeom prst="ellipse">
              <a:avLst/>
            </a:prstGeom>
            <a:solidFill>
              <a:srgbClr val="FCB00F"/>
            </a:solid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a:solidFill>
                  <a:srgbClr val="202A36"/>
                </a:solidFill>
                <a:cs typeface="+mn-ea"/>
                <a:sym typeface="+mn-lt"/>
              </a:endParaRPr>
            </a:p>
          </p:txBody>
        </p:sp>
      </p:grpSp>
      <p:sp>
        <p:nvSpPr>
          <p:cNvPr id="11" name="矩形 3"/>
          <p:cNvSpPr>
            <a:spLocks noChangeArrowheads="1"/>
          </p:cNvSpPr>
          <p:nvPr/>
        </p:nvSpPr>
        <p:spPr bwMode="auto">
          <a:xfrm>
            <a:off x="270024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研究方案</a:t>
            </a:r>
          </a:p>
        </p:txBody>
      </p:sp>
      <p:sp>
        <p:nvSpPr>
          <p:cNvPr id="123" name="TextBox 59"/>
          <p:cNvSpPr txBox="1">
            <a:spLocks noChangeArrowheads="1"/>
          </p:cNvSpPr>
          <p:nvPr/>
        </p:nvSpPr>
        <p:spPr bwMode="auto">
          <a:xfrm flipH="1">
            <a:off x="7858617" y="4236317"/>
            <a:ext cx="2658105" cy="430881"/>
          </a:xfrm>
          <a:prstGeom prst="rect">
            <a:avLst/>
          </a:prstGeom>
          <a:noFill/>
          <a:ln>
            <a:noFill/>
          </a:ln>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rgbClr val="202A36"/>
                </a:solidFill>
                <a:latin typeface="+mn-lt"/>
                <a:ea typeface="+mn-ea"/>
                <a:cs typeface="+mn-ea"/>
                <a:sym typeface="+mn-lt"/>
              </a:rPr>
              <a:t>点击此处输入内容</a:t>
            </a:r>
            <a:endParaRPr lang="en-US" altLang="ko-KR" sz="2200" kern="0" dirty="0">
              <a:solidFill>
                <a:srgbClr val="202A36"/>
              </a:solidFill>
              <a:latin typeface="+mn-lt"/>
              <a:ea typeface="+mn-ea"/>
              <a:cs typeface="+mn-ea"/>
              <a:sym typeface="+mn-lt"/>
            </a:endParaRPr>
          </a:p>
        </p:txBody>
      </p:sp>
      <p:sp>
        <p:nvSpPr>
          <p:cNvPr id="124" name="矩形 17"/>
          <p:cNvSpPr>
            <a:spLocks noChangeArrowheads="1"/>
          </p:cNvSpPr>
          <p:nvPr/>
        </p:nvSpPr>
        <p:spPr bwMode="auto">
          <a:xfrm>
            <a:off x="7982149" y="4680151"/>
            <a:ext cx="3216512" cy="8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a:solidFill>
                  <a:srgbClr val="202A36"/>
                </a:solidFill>
                <a:cs typeface="+mn-ea"/>
                <a:sym typeface="+mn-lt"/>
              </a:rPr>
              <a:t>在此录入上述图片的综合描述说明，在此录入图片的综合描述说明，在此录入上述图片的综合描述说明。</a:t>
            </a:r>
          </a:p>
        </p:txBody>
      </p:sp>
      <p:sp>
        <p:nvSpPr>
          <p:cNvPr id="125" name="TextBox 68"/>
          <p:cNvSpPr txBox="1"/>
          <p:nvPr/>
        </p:nvSpPr>
        <p:spPr>
          <a:xfrm>
            <a:off x="6884593" y="3598874"/>
            <a:ext cx="624671" cy="532066"/>
          </a:xfrm>
          <a:prstGeom prst="rect">
            <a:avLst/>
          </a:prstGeom>
          <a:noFill/>
        </p:spPr>
        <p:txBody>
          <a:bodyPr wrap="square" lIns="91434" tIns="45717" rIns="91434" bIns="45717" rtlCol="0">
            <a:spAutoFit/>
          </a:bodyPr>
          <a:lstStyle/>
          <a:p>
            <a:r>
              <a:rPr lang="zh-CN" altLang="en-US" sz="1400" dirty="0">
                <a:solidFill>
                  <a:srgbClr val="202A36"/>
                </a:solidFill>
                <a:cs typeface="+mn-ea"/>
                <a:sym typeface="+mn-lt"/>
              </a:rPr>
              <a:t>标签文字</a:t>
            </a:r>
          </a:p>
        </p:txBody>
      </p:sp>
      <p:sp>
        <p:nvSpPr>
          <p:cNvPr id="126" name="TextBox 69"/>
          <p:cNvSpPr txBox="1"/>
          <p:nvPr/>
        </p:nvSpPr>
        <p:spPr>
          <a:xfrm>
            <a:off x="4115213" y="3577901"/>
            <a:ext cx="624671" cy="532066"/>
          </a:xfrm>
          <a:prstGeom prst="rect">
            <a:avLst/>
          </a:prstGeom>
          <a:noFill/>
        </p:spPr>
        <p:txBody>
          <a:bodyPr wrap="square" lIns="91434" tIns="45717" rIns="91434" bIns="45717" rtlCol="0">
            <a:spAutoFit/>
          </a:bodyPr>
          <a:lstStyle/>
          <a:p>
            <a:pPr algn="ctr"/>
            <a:r>
              <a:rPr lang="zh-CN" altLang="en-US" sz="1400" dirty="0">
                <a:solidFill>
                  <a:srgbClr val="202A36"/>
                </a:solidFill>
                <a:cs typeface="+mn-ea"/>
                <a:sym typeface="+mn-lt"/>
              </a:rPr>
              <a:t>标签文字</a:t>
            </a:r>
          </a:p>
        </p:txBody>
      </p:sp>
      <p:sp>
        <p:nvSpPr>
          <p:cNvPr id="127" name="TextBox 59"/>
          <p:cNvSpPr txBox="1">
            <a:spLocks noChangeArrowheads="1"/>
          </p:cNvSpPr>
          <p:nvPr/>
        </p:nvSpPr>
        <p:spPr bwMode="auto">
          <a:xfrm flipH="1">
            <a:off x="7858617" y="2066717"/>
            <a:ext cx="2658105" cy="430881"/>
          </a:xfrm>
          <a:prstGeom prst="rect">
            <a:avLst/>
          </a:prstGeom>
          <a:noFill/>
          <a:ln>
            <a:noFill/>
          </a:ln>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rgbClr val="202A36"/>
                </a:solidFill>
                <a:latin typeface="+mn-lt"/>
                <a:ea typeface="+mn-ea"/>
                <a:cs typeface="+mn-ea"/>
                <a:sym typeface="+mn-lt"/>
              </a:rPr>
              <a:t>点击此处输入内容</a:t>
            </a:r>
            <a:endParaRPr lang="en-US" altLang="ko-KR" sz="2200" kern="0" dirty="0">
              <a:solidFill>
                <a:srgbClr val="202A36"/>
              </a:solidFill>
              <a:latin typeface="+mn-lt"/>
              <a:ea typeface="+mn-ea"/>
              <a:cs typeface="+mn-ea"/>
              <a:sym typeface="+mn-lt"/>
            </a:endParaRPr>
          </a:p>
        </p:txBody>
      </p:sp>
      <p:sp>
        <p:nvSpPr>
          <p:cNvPr id="128" name="矩形 17"/>
          <p:cNvSpPr>
            <a:spLocks noChangeArrowheads="1"/>
          </p:cNvSpPr>
          <p:nvPr/>
        </p:nvSpPr>
        <p:spPr bwMode="auto">
          <a:xfrm>
            <a:off x="7982149" y="2512588"/>
            <a:ext cx="3216512" cy="112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a:solidFill>
                  <a:srgbClr val="202A36"/>
                </a:solidFill>
                <a:cs typeface="+mn-ea"/>
                <a:sym typeface="+mn-lt"/>
              </a:rPr>
              <a:t>在此录入上述图片的综合描述说明，在此录入上述图片的综合描述说明，在此录入上述图片的综合描述说明，在此录入上述图片的综合描述说明。</a:t>
            </a: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1250"/>
                                        <p:tgtEl>
                                          <p:spTgt spid="60"/>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500"/>
                                        <p:tgtEl>
                                          <p:spTgt spid="12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500"/>
                                        <p:tgtEl>
                                          <p:spTgt spid="127"/>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wipe(left)">
                                      <p:cBhvr>
                                        <p:cTn id="26" dur="500"/>
                                        <p:tgtEl>
                                          <p:spTgt spid="128"/>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wipe(left)">
                                      <p:cBhvr>
                                        <p:cTn id="30" dur="500"/>
                                        <p:tgtEl>
                                          <p:spTgt spid="123"/>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wipe(left)">
                                      <p:cBhvr>
                                        <p:cTn id="34"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3" grpId="0"/>
      <p:bldP spid="124" grpId="0"/>
      <p:bldP spid="125" grpId="0"/>
      <p:bldP spid="126" grpId="0"/>
      <p:bldP spid="127" grpId="0"/>
      <p:bldP spid="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01477" y="515424"/>
            <a:ext cx="3706446"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935" b="1" dirty="0">
                <a:solidFill>
                  <a:srgbClr val="202A36"/>
                </a:solidFill>
                <a:latin typeface="+mn-lt"/>
                <a:ea typeface="+mn-ea"/>
                <a:cs typeface="+mn-ea"/>
                <a:sym typeface="+mn-lt"/>
              </a:rPr>
              <a:t>研究方案可行性论证</a:t>
            </a:r>
          </a:p>
        </p:txBody>
      </p:sp>
      <p:grpSp>
        <p:nvGrpSpPr>
          <p:cNvPr id="14" name="组合 13"/>
          <p:cNvGrpSpPr/>
          <p:nvPr/>
        </p:nvGrpSpPr>
        <p:grpSpPr>
          <a:xfrm>
            <a:off x="2701477" y="1853583"/>
            <a:ext cx="3405402" cy="2452273"/>
            <a:chOff x="1288380" y="1853583"/>
            <a:chExt cx="3405402" cy="2452273"/>
          </a:xfrm>
          <a:solidFill>
            <a:srgbClr val="202A36"/>
          </a:solidFill>
        </p:grpSpPr>
        <p:sp>
          <p:nvSpPr>
            <p:cNvPr id="15" name="Freeform 5"/>
            <p:cNvSpPr/>
            <p:nvPr/>
          </p:nvSpPr>
          <p:spPr bwMode="auto">
            <a:xfrm>
              <a:off x="1288380"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16" name="Freeform 6"/>
            <p:cNvSpPr>
              <a:spLocks noEditPoints="1"/>
            </p:cNvSpPr>
            <p:nvPr/>
          </p:nvSpPr>
          <p:spPr bwMode="auto">
            <a:xfrm>
              <a:off x="1336276"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17" name="Freeform 7"/>
            <p:cNvSpPr/>
            <p:nvPr/>
          </p:nvSpPr>
          <p:spPr bwMode="auto">
            <a:xfrm>
              <a:off x="1288380"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18" name="Freeform 8"/>
            <p:cNvSpPr>
              <a:spLocks noEditPoints="1"/>
            </p:cNvSpPr>
            <p:nvPr/>
          </p:nvSpPr>
          <p:spPr bwMode="auto">
            <a:xfrm>
              <a:off x="1336276"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19" name="Freeform 9"/>
            <p:cNvSpPr/>
            <p:nvPr/>
          </p:nvSpPr>
          <p:spPr bwMode="auto">
            <a:xfrm>
              <a:off x="1288380"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20" name="Freeform 10"/>
            <p:cNvSpPr>
              <a:spLocks noEditPoints="1"/>
            </p:cNvSpPr>
            <p:nvPr/>
          </p:nvSpPr>
          <p:spPr bwMode="auto">
            <a:xfrm>
              <a:off x="1336276"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21" name="Freeform 15"/>
            <p:cNvSpPr/>
            <p:nvPr/>
          </p:nvSpPr>
          <p:spPr bwMode="auto">
            <a:xfrm>
              <a:off x="2507333"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22" name="Freeform 16"/>
            <p:cNvSpPr>
              <a:spLocks noEditPoints="1"/>
            </p:cNvSpPr>
            <p:nvPr/>
          </p:nvSpPr>
          <p:spPr bwMode="auto">
            <a:xfrm>
              <a:off x="2555228"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23" name="Freeform 17"/>
            <p:cNvSpPr/>
            <p:nvPr/>
          </p:nvSpPr>
          <p:spPr bwMode="auto">
            <a:xfrm>
              <a:off x="2507333"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24" name="Freeform 18"/>
            <p:cNvSpPr>
              <a:spLocks noEditPoints="1"/>
            </p:cNvSpPr>
            <p:nvPr/>
          </p:nvSpPr>
          <p:spPr bwMode="auto">
            <a:xfrm>
              <a:off x="2555228"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25" name="Freeform 19"/>
            <p:cNvSpPr/>
            <p:nvPr/>
          </p:nvSpPr>
          <p:spPr bwMode="auto">
            <a:xfrm>
              <a:off x="2507333"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26" name="Freeform 20"/>
            <p:cNvSpPr>
              <a:spLocks noEditPoints="1"/>
            </p:cNvSpPr>
            <p:nvPr/>
          </p:nvSpPr>
          <p:spPr bwMode="auto">
            <a:xfrm>
              <a:off x="2555228"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27" name="Freeform 25"/>
            <p:cNvSpPr/>
            <p:nvPr/>
          </p:nvSpPr>
          <p:spPr bwMode="auto">
            <a:xfrm>
              <a:off x="3726284" y="2368464"/>
              <a:ext cx="967498"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28" name="Freeform 26"/>
            <p:cNvSpPr>
              <a:spLocks noEditPoints="1"/>
            </p:cNvSpPr>
            <p:nvPr/>
          </p:nvSpPr>
          <p:spPr bwMode="auto">
            <a:xfrm>
              <a:off x="3774179" y="1853583"/>
              <a:ext cx="857337"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29" name="Freeform 27"/>
            <p:cNvSpPr/>
            <p:nvPr/>
          </p:nvSpPr>
          <p:spPr bwMode="auto">
            <a:xfrm>
              <a:off x="3726284" y="3307224"/>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0" name="Freeform 28"/>
            <p:cNvSpPr>
              <a:spLocks noEditPoints="1"/>
            </p:cNvSpPr>
            <p:nvPr/>
          </p:nvSpPr>
          <p:spPr bwMode="auto">
            <a:xfrm>
              <a:off x="3774179" y="2792344"/>
              <a:ext cx="857337"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1" name="Freeform 29"/>
            <p:cNvSpPr/>
            <p:nvPr/>
          </p:nvSpPr>
          <p:spPr bwMode="auto">
            <a:xfrm>
              <a:off x="3726284" y="4260354"/>
              <a:ext cx="967498"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2" name="Freeform 30"/>
            <p:cNvSpPr>
              <a:spLocks noEditPoints="1"/>
            </p:cNvSpPr>
            <p:nvPr/>
          </p:nvSpPr>
          <p:spPr bwMode="auto">
            <a:xfrm>
              <a:off x="3774179" y="3745473"/>
              <a:ext cx="857337"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grpSp>
      <p:grpSp>
        <p:nvGrpSpPr>
          <p:cNvPr id="33" name="组合 32"/>
          <p:cNvGrpSpPr/>
          <p:nvPr/>
        </p:nvGrpSpPr>
        <p:grpSpPr>
          <a:xfrm>
            <a:off x="2701477" y="4698602"/>
            <a:ext cx="3405402" cy="1499143"/>
            <a:chOff x="1288380" y="4698602"/>
            <a:chExt cx="3405402" cy="1499143"/>
          </a:xfrm>
          <a:solidFill>
            <a:srgbClr val="FCB00F"/>
          </a:solidFill>
        </p:grpSpPr>
        <p:sp>
          <p:nvSpPr>
            <p:cNvPr id="34" name="Freeform 11"/>
            <p:cNvSpPr/>
            <p:nvPr/>
          </p:nvSpPr>
          <p:spPr bwMode="auto">
            <a:xfrm>
              <a:off x="1288380"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cs typeface="+mn-ea"/>
                <a:sym typeface="+mn-lt"/>
              </a:endParaRPr>
            </a:p>
          </p:txBody>
        </p:sp>
        <p:sp>
          <p:nvSpPr>
            <p:cNvPr id="35" name="Freeform 12"/>
            <p:cNvSpPr>
              <a:spLocks noEditPoints="1"/>
            </p:cNvSpPr>
            <p:nvPr/>
          </p:nvSpPr>
          <p:spPr bwMode="auto">
            <a:xfrm>
              <a:off x="1336276"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cs typeface="+mn-ea"/>
                <a:sym typeface="+mn-lt"/>
              </a:endParaRPr>
            </a:p>
          </p:txBody>
        </p:sp>
        <p:sp>
          <p:nvSpPr>
            <p:cNvPr id="36" name="Freeform 13"/>
            <p:cNvSpPr/>
            <p:nvPr/>
          </p:nvSpPr>
          <p:spPr bwMode="auto">
            <a:xfrm>
              <a:off x="1288380"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a:lstStyle/>
            <a:p>
              <a:endParaRPr lang="zh-CN" altLang="en-US" sz="2800">
                <a:cs typeface="+mn-ea"/>
                <a:sym typeface="+mn-lt"/>
              </a:endParaRPr>
            </a:p>
          </p:txBody>
        </p:sp>
        <p:sp>
          <p:nvSpPr>
            <p:cNvPr id="37" name="Freeform 14"/>
            <p:cNvSpPr>
              <a:spLocks noEditPoints="1"/>
            </p:cNvSpPr>
            <p:nvPr/>
          </p:nvSpPr>
          <p:spPr bwMode="auto">
            <a:xfrm>
              <a:off x="1336276"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cs typeface="+mn-ea"/>
                <a:sym typeface="+mn-lt"/>
              </a:endParaRPr>
            </a:p>
          </p:txBody>
        </p:sp>
        <p:sp>
          <p:nvSpPr>
            <p:cNvPr id="38" name="Freeform 21"/>
            <p:cNvSpPr/>
            <p:nvPr/>
          </p:nvSpPr>
          <p:spPr bwMode="auto">
            <a:xfrm>
              <a:off x="2507333"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cs typeface="+mn-ea"/>
                <a:sym typeface="+mn-lt"/>
              </a:endParaRPr>
            </a:p>
          </p:txBody>
        </p:sp>
        <p:sp>
          <p:nvSpPr>
            <p:cNvPr id="39" name="Freeform 22"/>
            <p:cNvSpPr>
              <a:spLocks noEditPoints="1"/>
            </p:cNvSpPr>
            <p:nvPr/>
          </p:nvSpPr>
          <p:spPr bwMode="auto">
            <a:xfrm>
              <a:off x="2555228"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cs typeface="+mn-ea"/>
                <a:sym typeface="+mn-lt"/>
              </a:endParaRPr>
            </a:p>
          </p:txBody>
        </p:sp>
        <p:sp>
          <p:nvSpPr>
            <p:cNvPr id="40" name="Freeform 23"/>
            <p:cNvSpPr/>
            <p:nvPr/>
          </p:nvSpPr>
          <p:spPr bwMode="auto">
            <a:xfrm>
              <a:off x="2507333"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1" name="Freeform 24"/>
            <p:cNvSpPr>
              <a:spLocks noEditPoints="1"/>
            </p:cNvSpPr>
            <p:nvPr/>
          </p:nvSpPr>
          <p:spPr bwMode="auto">
            <a:xfrm>
              <a:off x="2555228"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2" name="Freeform 31"/>
            <p:cNvSpPr/>
            <p:nvPr/>
          </p:nvSpPr>
          <p:spPr bwMode="auto">
            <a:xfrm>
              <a:off x="3726284" y="5196720"/>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cs typeface="+mn-ea"/>
                <a:sym typeface="+mn-lt"/>
              </a:endParaRPr>
            </a:p>
          </p:txBody>
        </p:sp>
        <p:sp>
          <p:nvSpPr>
            <p:cNvPr id="43" name="Freeform 32"/>
            <p:cNvSpPr>
              <a:spLocks noEditPoints="1"/>
            </p:cNvSpPr>
            <p:nvPr/>
          </p:nvSpPr>
          <p:spPr bwMode="auto">
            <a:xfrm>
              <a:off x="3774179" y="4698602"/>
              <a:ext cx="857337"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cs typeface="+mn-ea"/>
                <a:sym typeface="+mn-lt"/>
              </a:endParaRPr>
            </a:p>
          </p:txBody>
        </p:sp>
        <p:sp>
          <p:nvSpPr>
            <p:cNvPr id="44" name="Freeform 33"/>
            <p:cNvSpPr/>
            <p:nvPr/>
          </p:nvSpPr>
          <p:spPr bwMode="auto">
            <a:xfrm>
              <a:off x="3726284" y="6149849"/>
              <a:ext cx="967498"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5" name="Freeform 34"/>
            <p:cNvSpPr>
              <a:spLocks noEditPoints="1"/>
            </p:cNvSpPr>
            <p:nvPr/>
          </p:nvSpPr>
          <p:spPr bwMode="auto">
            <a:xfrm>
              <a:off x="3774179" y="5634967"/>
              <a:ext cx="857337"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cs typeface="+mn-ea"/>
                <a:sym typeface="+mn-lt"/>
              </a:endParaRPr>
            </a:p>
          </p:txBody>
        </p:sp>
      </p:grpSp>
      <p:sp>
        <p:nvSpPr>
          <p:cNvPr id="46" name="Freeform 35"/>
          <p:cNvSpPr/>
          <p:nvPr/>
        </p:nvSpPr>
        <p:spPr bwMode="auto">
          <a:xfrm>
            <a:off x="6451729" y="1822450"/>
            <a:ext cx="639412" cy="4389664"/>
          </a:xfrm>
          <a:custGeom>
            <a:avLst/>
            <a:gdLst>
              <a:gd name="T0" fmla="*/ 15 w 41"/>
              <a:gd name="T1" fmla="*/ 41 h 281"/>
              <a:gd name="T2" fmla="*/ 11 w 41"/>
              <a:gd name="T3" fmla="*/ 13 h 281"/>
              <a:gd name="T4" fmla="*/ 0 w 41"/>
              <a:gd name="T5" fmla="*/ 0 h 281"/>
              <a:gd name="T6" fmla="*/ 21 w 41"/>
              <a:gd name="T7" fmla="*/ 9 h 281"/>
              <a:gd name="T8" fmla="*/ 27 w 41"/>
              <a:gd name="T9" fmla="*/ 45 h 281"/>
              <a:gd name="T10" fmla="*/ 27 w 41"/>
              <a:gd name="T11" fmla="*/ 103 h 281"/>
              <a:gd name="T12" fmla="*/ 30 w 41"/>
              <a:gd name="T13" fmla="*/ 128 h 281"/>
              <a:gd name="T14" fmla="*/ 41 w 41"/>
              <a:gd name="T15" fmla="*/ 141 h 281"/>
              <a:gd name="T16" fmla="*/ 30 w 41"/>
              <a:gd name="T17" fmla="*/ 153 h 281"/>
              <a:gd name="T18" fmla="*/ 27 w 41"/>
              <a:gd name="T19" fmla="*/ 179 h 281"/>
              <a:gd name="T20" fmla="*/ 27 w 41"/>
              <a:gd name="T21" fmla="*/ 232 h 281"/>
              <a:gd name="T22" fmla="*/ 25 w 41"/>
              <a:gd name="T23" fmla="*/ 262 h 281"/>
              <a:gd name="T24" fmla="*/ 16 w 41"/>
              <a:gd name="T25" fmla="*/ 277 h 281"/>
              <a:gd name="T26" fmla="*/ 0 w 41"/>
              <a:gd name="T27" fmla="*/ 281 h 281"/>
              <a:gd name="T28" fmla="*/ 11 w 41"/>
              <a:gd name="T29" fmla="*/ 268 h 281"/>
              <a:gd name="T30" fmla="*/ 15 w 41"/>
              <a:gd name="T31" fmla="*/ 240 h 281"/>
              <a:gd name="T32" fmla="*/ 15 w 41"/>
              <a:gd name="T33" fmla="*/ 186 h 281"/>
              <a:gd name="T34" fmla="*/ 17 w 41"/>
              <a:gd name="T35" fmla="*/ 155 h 281"/>
              <a:gd name="T36" fmla="*/ 29 w 41"/>
              <a:gd name="T37" fmla="*/ 141 h 281"/>
              <a:gd name="T38" fmla="*/ 17 w 41"/>
              <a:gd name="T39" fmla="*/ 127 h 281"/>
              <a:gd name="T40" fmla="*/ 15 w 41"/>
              <a:gd name="T41" fmla="*/ 98 h 281"/>
              <a:gd name="T42" fmla="*/ 15 w 41"/>
              <a:gd name="T43"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202A36"/>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7" name="TextBox 682"/>
          <p:cNvSpPr txBox="1"/>
          <p:nvPr/>
        </p:nvSpPr>
        <p:spPr>
          <a:xfrm>
            <a:off x="7517353" y="2940144"/>
            <a:ext cx="2353529" cy="1323439"/>
          </a:xfrm>
          <a:prstGeom prst="rect">
            <a:avLst/>
          </a:prstGeom>
          <a:solidFill>
            <a:srgbClr val="202A36"/>
          </a:solid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8000" b="1" dirty="0">
                <a:solidFill>
                  <a:srgbClr val="FCB00F"/>
                </a:solidFill>
                <a:latin typeface="+mn-lt"/>
                <a:ea typeface="+mn-ea"/>
                <a:cs typeface="+mn-ea"/>
                <a:sym typeface="+mn-lt"/>
              </a:rPr>
              <a:t>75%</a:t>
            </a:r>
            <a:endParaRPr lang="zh-CN" altLang="en-US" sz="8000" b="1" dirty="0">
              <a:solidFill>
                <a:srgbClr val="FCB00F"/>
              </a:solidFill>
              <a:latin typeface="+mn-lt"/>
              <a:ea typeface="+mn-ea"/>
              <a:cs typeface="+mn-ea"/>
              <a:sym typeface="+mn-lt"/>
            </a:endParaRPr>
          </a:p>
        </p:txBody>
      </p:sp>
      <p:sp>
        <p:nvSpPr>
          <p:cNvPr id="48" name="Content Placeholder 2"/>
          <p:cNvSpPr txBox="1"/>
          <p:nvPr/>
        </p:nvSpPr>
        <p:spPr>
          <a:xfrm>
            <a:off x="7424487" y="4407066"/>
            <a:ext cx="3731193" cy="1227901"/>
          </a:xfrm>
          <a:prstGeom prst="rect">
            <a:avLst/>
          </a:prstGeom>
          <a:solidFill>
            <a:srgbClr val="202A36"/>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cs typeface="+mn-ea"/>
                <a:sym typeface="+mn-lt"/>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1000"/>
                                        <p:tgtEl>
                                          <p:spTgt spid="14"/>
                                        </p:tgtEl>
                                      </p:cBhvr>
                                    </p:animEffect>
                                  </p:childTnLst>
                                </p:cTn>
                              </p:par>
                            </p:childTnLst>
                          </p:cTn>
                        </p:par>
                        <p:par>
                          <p:cTn id="12" fill="hold">
                            <p:stCondLst>
                              <p:cond delay="1500"/>
                            </p:stCondLst>
                            <p:childTnLst>
                              <p:par>
                                <p:cTn id="13" presetID="6" presetClass="entr" presetSubtype="16"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ircle(in)">
                                      <p:cBhvr>
                                        <p:cTn id="15" dur="1000"/>
                                        <p:tgtEl>
                                          <p:spTgt spid="33"/>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CB00F"/>
                </a:solidFill>
                <a:latin typeface="+mn-lt"/>
                <a:ea typeface="+mn-ea"/>
                <a:cs typeface="+mn-ea"/>
                <a:sym typeface="+mn-lt"/>
              </a:rPr>
              <a:t>第三章</a:t>
            </a: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6155957" y="2429163"/>
            <a:ext cx="1107996" cy="1556074"/>
            <a:chOff x="6155957" y="1837451"/>
            <a:chExt cx="1107996" cy="1556074"/>
          </a:xfrm>
        </p:grpSpPr>
        <p:sp>
          <p:nvSpPr>
            <p:cNvPr id="33" name="矩形 32"/>
            <p:cNvSpPr/>
            <p:nvPr/>
          </p:nvSpPr>
          <p:spPr>
            <a:xfrm>
              <a:off x="6155957" y="1837451"/>
              <a:ext cx="1107996" cy="369332"/>
            </a:xfrm>
            <a:prstGeom prst="rect">
              <a:avLst/>
            </a:prstGeom>
          </p:spPr>
          <p:txBody>
            <a:bodyPr wrap="none">
              <a:spAutoFit/>
            </a:bodyPr>
            <a:lstStyle/>
            <a:p>
              <a:r>
                <a:rPr lang="zh-CN" altLang="en-US" b="1" dirty="0">
                  <a:solidFill>
                    <a:srgbClr val="202A36"/>
                  </a:solidFill>
                  <a:cs typeface="+mn-ea"/>
                  <a:sym typeface="+mn-lt"/>
                </a:rPr>
                <a:t>关键技术</a:t>
              </a:r>
              <a:endParaRPr lang="en-US" altLang="zh-CN" b="1" dirty="0">
                <a:solidFill>
                  <a:srgbClr val="202A36"/>
                </a:solidFill>
                <a:cs typeface="+mn-ea"/>
                <a:sym typeface="+mn-lt"/>
              </a:endParaRPr>
            </a:p>
          </p:txBody>
        </p:sp>
        <p:sp>
          <p:nvSpPr>
            <p:cNvPr id="34" name="矩形 33"/>
            <p:cNvSpPr/>
            <p:nvPr/>
          </p:nvSpPr>
          <p:spPr>
            <a:xfrm>
              <a:off x="6155957" y="2442932"/>
              <a:ext cx="1107996" cy="369332"/>
            </a:xfrm>
            <a:prstGeom prst="rect">
              <a:avLst/>
            </a:prstGeom>
          </p:spPr>
          <p:txBody>
            <a:bodyPr wrap="none">
              <a:spAutoFit/>
            </a:bodyPr>
            <a:lstStyle/>
            <a:p>
              <a:r>
                <a:rPr lang="zh-CN" altLang="en-US" b="1" dirty="0">
                  <a:solidFill>
                    <a:srgbClr val="202A36"/>
                  </a:solidFill>
                  <a:cs typeface="+mn-ea"/>
                  <a:sym typeface="+mn-lt"/>
                </a:rPr>
                <a:t>实践难点</a:t>
              </a:r>
              <a:endParaRPr lang="en-US" altLang="zh-CN" b="1" dirty="0">
                <a:solidFill>
                  <a:srgbClr val="202A36"/>
                </a:solidFill>
                <a:cs typeface="+mn-ea"/>
                <a:sym typeface="+mn-lt"/>
              </a:endParaRPr>
            </a:p>
          </p:txBody>
        </p:sp>
        <p:sp>
          <p:nvSpPr>
            <p:cNvPr id="35" name="矩形 34"/>
            <p:cNvSpPr/>
            <p:nvPr/>
          </p:nvSpPr>
          <p:spPr>
            <a:xfrm>
              <a:off x="6155957" y="3024193"/>
              <a:ext cx="1107996" cy="369332"/>
            </a:xfrm>
            <a:prstGeom prst="rect">
              <a:avLst/>
            </a:prstGeom>
          </p:spPr>
          <p:txBody>
            <a:bodyPr wrap="none">
              <a:spAutoFit/>
            </a:bodyPr>
            <a:lstStyle/>
            <a:p>
              <a:r>
                <a:rPr lang="zh-CN" altLang="en-US" b="1" dirty="0">
                  <a:solidFill>
                    <a:srgbClr val="202A36"/>
                  </a:solidFill>
                  <a:cs typeface="+mn-ea"/>
                  <a:sym typeface="+mn-lt"/>
                </a:rPr>
                <a:t>案例分析</a:t>
              </a:r>
            </a:p>
          </p:txBody>
        </p:sp>
      </p:grpSp>
      <p:sp>
        <p:nvSpPr>
          <p:cNvPr id="36" name="文本框 35"/>
          <p:cNvSpPr txBox="1"/>
          <p:nvPr/>
        </p:nvSpPr>
        <p:spPr>
          <a:xfrm>
            <a:off x="1484058" y="4725797"/>
            <a:ext cx="3262432" cy="1569660"/>
          </a:xfrm>
          <a:prstGeom prst="rect">
            <a:avLst/>
          </a:prstGeom>
          <a:noFill/>
        </p:spPr>
        <p:txBody>
          <a:bodyPr wrap="none" rtlCol="0">
            <a:spAutoFit/>
          </a:bodyPr>
          <a:lstStyle/>
          <a:p>
            <a:pPr algn="ctr"/>
            <a:r>
              <a:rPr lang="zh-CN" altLang="en-US" sz="4800" b="1" kern="100" dirty="0">
                <a:solidFill>
                  <a:srgbClr val="202A36"/>
                </a:solidFill>
                <a:cs typeface="+mn-ea"/>
                <a:sym typeface="+mn-lt"/>
              </a:rPr>
              <a:t>关键技术与</a:t>
            </a:r>
            <a:endParaRPr lang="en-US" altLang="zh-CN" sz="4800" b="1" kern="100" dirty="0">
              <a:solidFill>
                <a:srgbClr val="202A36"/>
              </a:solidFill>
              <a:cs typeface="+mn-ea"/>
              <a:sym typeface="+mn-lt"/>
            </a:endParaRPr>
          </a:p>
          <a:p>
            <a:pPr algn="ctr"/>
            <a:r>
              <a:rPr lang="zh-CN" altLang="en-US" sz="4800" b="1" kern="100" dirty="0">
                <a:solidFill>
                  <a:srgbClr val="202A36"/>
                </a:solidFill>
                <a:cs typeface="+mn-ea"/>
                <a:sym typeface="+mn-lt"/>
              </a:rPr>
              <a:t>实践难点</a:t>
            </a:r>
            <a:endParaRPr lang="zh-CN" altLang="zh-CN" sz="4800" b="1" kern="100" dirty="0">
              <a:solidFill>
                <a:srgbClr val="202A36"/>
              </a:solidFill>
              <a:cs typeface="+mn-ea"/>
              <a:sym typeface="+mn-lt"/>
            </a:endParaRPr>
          </a:p>
        </p:txBody>
      </p:sp>
      <p:sp>
        <p:nvSpPr>
          <p:cNvPr id="39" name="Freeform 8"/>
          <p:cNvSpPr>
            <a:spLocks noEditPoints="1"/>
          </p:cNvSpPr>
          <p:nvPr/>
        </p:nvSpPr>
        <p:spPr bwMode="auto">
          <a:xfrm rot="2925393">
            <a:off x="2726561" y="2375390"/>
            <a:ext cx="705426" cy="1209775"/>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3"/>
          <p:cNvSpPr>
            <a:spLocks noChangeArrowheads="1"/>
          </p:cNvSpPr>
          <p:nvPr/>
        </p:nvSpPr>
        <p:spPr bwMode="auto">
          <a:xfrm>
            <a:off x="2724808"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关键技术</a:t>
            </a:r>
          </a:p>
        </p:txBody>
      </p:sp>
      <p:sp>
        <p:nvSpPr>
          <p:cNvPr id="17" name="空心弧 16"/>
          <p:cNvSpPr/>
          <p:nvPr/>
        </p:nvSpPr>
        <p:spPr>
          <a:xfrm rot="5400000">
            <a:off x="2718704" y="2164500"/>
            <a:ext cx="3142978" cy="2924714"/>
          </a:xfrm>
          <a:prstGeom prst="blockArc">
            <a:avLst>
              <a:gd name="adj1" fmla="val 10897210"/>
              <a:gd name="adj2" fmla="val 6953"/>
              <a:gd name="adj3" fmla="val 1246"/>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cs typeface="+mn-ea"/>
              <a:sym typeface="+mn-lt"/>
            </a:endParaRPr>
          </a:p>
        </p:txBody>
      </p:sp>
      <p:cxnSp>
        <p:nvCxnSpPr>
          <p:cNvPr id="18" name="直接连接符 17"/>
          <p:cNvCxnSpPr/>
          <p:nvPr/>
        </p:nvCxnSpPr>
        <p:spPr bwMode="auto">
          <a:xfrm>
            <a:off x="4899605" y="2249730"/>
            <a:ext cx="144145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4949252" y="5040370"/>
            <a:ext cx="143986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auto">
          <a:xfrm>
            <a:off x="5771224" y="3196082"/>
            <a:ext cx="119793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61" idx="2"/>
          </p:cNvCxnSpPr>
          <p:nvPr/>
        </p:nvCxnSpPr>
        <p:spPr bwMode="auto">
          <a:xfrm>
            <a:off x="5824288" y="4177994"/>
            <a:ext cx="1224406" cy="3083"/>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294060" y="1894376"/>
            <a:ext cx="954089" cy="323157"/>
          </a:xfrm>
          <a:prstGeom prst="rect">
            <a:avLst/>
          </a:prstGeom>
        </p:spPr>
        <p:txBody>
          <a:bodyPr wrap="none" lIns="91431" tIns="45716" rIns="91431" bIns="45716">
            <a:spAutoFit/>
          </a:bodyPr>
          <a:lstStyle/>
          <a:p>
            <a:r>
              <a:rPr lang="zh-CN" altLang="en-US" sz="1500" b="1" dirty="0">
                <a:solidFill>
                  <a:srgbClr val="202A36"/>
                </a:solidFill>
                <a:cs typeface="+mn-ea"/>
                <a:sym typeface="+mn-lt"/>
              </a:rPr>
              <a:t>标题内容</a:t>
            </a:r>
          </a:p>
        </p:txBody>
      </p:sp>
      <p:sp>
        <p:nvSpPr>
          <p:cNvPr id="23" name="矩形 47"/>
          <p:cNvSpPr>
            <a:spLocks noChangeArrowheads="1"/>
          </p:cNvSpPr>
          <p:nvPr/>
        </p:nvSpPr>
        <p:spPr bwMode="auto">
          <a:xfrm>
            <a:off x="7264718" y="2127104"/>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latin typeface="+mn-lt"/>
                <a:ea typeface="+mn-ea"/>
                <a:cs typeface="+mn-ea"/>
                <a:sym typeface="+mn-lt"/>
              </a:rPr>
              <a:t>点击输入简要文字内容，文字内容需概括精炼，不用多余的文字修饰，言简意赅的说明该项内容。</a:t>
            </a:r>
            <a:endParaRPr lang="en-US" altLang="zh-CN" sz="1000" dirty="0">
              <a:solidFill>
                <a:srgbClr val="202A36"/>
              </a:solidFill>
              <a:latin typeface="+mn-lt"/>
              <a:ea typeface="+mn-ea"/>
              <a:cs typeface="+mn-ea"/>
              <a:sym typeface="+mn-lt"/>
            </a:endParaRPr>
          </a:p>
        </p:txBody>
      </p:sp>
      <p:grpSp>
        <p:nvGrpSpPr>
          <p:cNvPr id="24" name="组合 23"/>
          <p:cNvGrpSpPr/>
          <p:nvPr/>
        </p:nvGrpSpPr>
        <p:grpSpPr bwMode="auto">
          <a:xfrm>
            <a:off x="2933001" y="2495122"/>
            <a:ext cx="2259643" cy="2259643"/>
            <a:chOff x="1103084" y="2155824"/>
            <a:chExt cx="3176815" cy="3176815"/>
          </a:xfrm>
        </p:grpSpPr>
        <p:sp>
          <p:nvSpPr>
            <p:cNvPr id="25" name="椭圆 24"/>
            <p:cNvSpPr/>
            <p:nvPr/>
          </p:nvSpPr>
          <p:spPr>
            <a:xfrm>
              <a:off x="1103084" y="2155824"/>
              <a:ext cx="3176815" cy="3176815"/>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srgbClr val="202A36"/>
                </a:solidFill>
                <a:cs typeface="+mn-ea"/>
                <a:sym typeface="+mn-lt"/>
              </a:endParaRPr>
            </a:p>
          </p:txBody>
        </p:sp>
        <p:sp>
          <p:nvSpPr>
            <p:cNvPr id="26" name="椭圆 25"/>
            <p:cNvSpPr/>
            <p:nvPr/>
          </p:nvSpPr>
          <p:spPr>
            <a:xfrm>
              <a:off x="1281790" y="2334530"/>
              <a:ext cx="2819403" cy="2819403"/>
            </a:xfrm>
            <a:prstGeom prst="ellipse">
              <a:avLst/>
            </a:prstGeom>
            <a:blipFill dpi="0" rotWithShape="1">
              <a:blip r:embed="rId3"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cs typeface="+mn-ea"/>
                <a:sym typeface="+mn-lt"/>
              </a:endParaRPr>
            </a:p>
          </p:txBody>
        </p:sp>
      </p:grpSp>
      <p:sp>
        <p:nvSpPr>
          <p:cNvPr id="27" name="椭圆 26"/>
          <p:cNvSpPr/>
          <p:nvPr/>
        </p:nvSpPr>
        <p:spPr>
          <a:xfrm>
            <a:off x="4672430" y="2033252"/>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202A36"/>
                </a:solidFill>
                <a:cs typeface="+mn-ea"/>
                <a:sym typeface="+mn-lt"/>
              </a:rPr>
              <a:t>1</a:t>
            </a:r>
            <a:endParaRPr lang="zh-CN" altLang="en-US" b="1" dirty="0">
              <a:solidFill>
                <a:srgbClr val="202A36"/>
              </a:solidFill>
              <a:cs typeface="+mn-ea"/>
              <a:sym typeface="+mn-lt"/>
            </a:endParaRPr>
          </a:p>
        </p:txBody>
      </p:sp>
      <p:sp>
        <p:nvSpPr>
          <p:cNvPr id="28" name="椭圆 27"/>
          <p:cNvSpPr/>
          <p:nvPr/>
        </p:nvSpPr>
        <p:spPr>
          <a:xfrm>
            <a:off x="5464518" y="2994174"/>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202A36"/>
                </a:solidFill>
                <a:cs typeface="+mn-ea"/>
                <a:sym typeface="+mn-lt"/>
              </a:rPr>
              <a:t>2</a:t>
            </a:r>
            <a:endParaRPr lang="zh-CN" altLang="en-US" b="1" dirty="0">
              <a:solidFill>
                <a:srgbClr val="202A36"/>
              </a:solidFill>
              <a:cs typeface="+mn-ea"/>
              <a:sym typeface="+mn-lt"/>
            </a:endParaRPr>
          </a:p>
        </p:txBody>
      </p:sp>
      <p:sp>
        <p:nvSpPr>
          <p:cNvPr id="29" name="椭圆 28"/>
          <p:cNvSpPr/>
          <p:nvPr/>
        </p:nvSpPr>
        <p:spPr>
          <a:xfrm>
            <a:off x="5443578" y="3976567"/>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202A36"/>
                </a:solidFill>
                <a:cs typeface="+mn-ea"/>
                <a:sym typeface="+mn-lt"/>
              </a:rPr>
              <a:t>3</a:t>
            </a:r>
            <a:endParaRPr lang="zh-CN" altLang="en-US" b="1" dirty="0">
              <a:solidFill>
                <a:srgbClr val="202A36"/>
              </a:solidFill>
              <a:cs typeface="+mn-ea"/>
              <a:sym typeface="+mn-lt"/>
            </a:endParaRPr>
          </a:p>
        </p:txBody>
      </p:sp>
      <p:sp>
        <p:nvSpPr>
          <p:cNvPr id="30" name="椭圆 29"/>
          <p:cNvSpPr/>
          <p:nvPr/>
        </p:nvSpPr>
        <p:spPr>
          <a:xfrm>
            <a:off x="4672430" y="4826773"/>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202A36"/>
                </a:solidFill>
                <a:cs typeface="+mn-ea"/>
                <a:sym typeface="+mn-lt"/>
              </a:rPr>
              <a:t>4</a:t>
            </a:r>
            <a:endParaRPr lang="zh-CN" altLang="en-US" b="1" dirty="0">
              <a:solidFill>
                <a:srgbClr val="202A36"/>
              </a:solidFill>
              <a:cs typeface="+mn-ea"/>
              <a:sym typeface="+mn-lt"/>
            </a:endParaRPr>
          </a:p>
        </p:txBody>
      </p:sp>
      <p:grpSp>
        <p:nvGrpSpPr>
          <p:cNvPr id="31" name="组合 30"/>
          <p:cNvGrpSpPr/>
          <p:nvPr/>
        </p:nvGrpSpPr>
        <p:grpSpPr>
          <a:xfrm>
            <a:off x="6322308" y="1822368"/>
            <a:ext cx="858956" cy="858956"/>
            <a:chOff x="3989630" y="984316"/>
            <a:chExt cx="858956" cy="858956"/>
          </a:xfrm>
          <a:solidFill>
            <a:srgbClr val="202A36"/>
          </a:solidFill>
          <a:effectLst/>
        </p:grpSpPr>
        <p:sp>
          <p:nvSpPr>
            <p:cNvPr id="36" name="同心圆 35"/>
            <p:cNvSpPr/>
            <p:nvPr/>
          </p:nvSpPr>
          <p:spPr>
            <a:xfrm>
              <a:off x="3989630" y="984316"/>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grpSp>
          <p:nvGrpSpPr>
            <p:cNvPr id="33" name="组合 54"/>
            <p:cNvGrpSpPr>
              <a:grpSpLocks noChangeAspect="1"/>
            </p:cNvGrpSpPr>
            <p:nvPr/>
          </p:nvGrpSpPr>
          <p:grpSpPr bwMode="auto">
            <a:xfrm>
              <a:off x="4230408" y="1145668"/>
              <a:ext cx="389996" cy="469766"/>
              <a:chOff x="3452849" y="2667439"/>
              <a:chExt cx="239345" cy="288607"/>
            </a:xfrm>
            <a:grpFill/>
          </p:grpSpPr>
          <p:sp>
            <p:nvSpPr>
              <p:cNvPr id="34"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cs typeface="+mn-ea"/>
                  <a:sym typeface="+mn-lt"/>
                </a:endParaRPr>
              </a:p>
            </p:txBody>
          </p:sp>
          <p:sp>
            <p:nvSpPr>
              <p:cNvPr id="35"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cs typeface="+mn-ea"/>
                  <a:sym typeface="+mn-lt"/>
                </a:endParaRPr>
              </a:p>
            </p:txBody>
          </p:sp>
        </p:grpSp>
      </p:grpSp>
      <p:grpSp>
        <p:nvGrpSpPr>
          <p:cNvPr id="38" name="组合 37"/>
          <p:cNvGrpSpPr/>
          <p:nvPr/>
        </p:nvGrpSpPr>
        <p:grpSpPr>
          <a:xfrm>
            <a:off x="7017390" y="2705986"/>
            <a:ext cx="858956" cy="858956"/>
            <a:chOff x="4684712" y="1948340"/>
            <a:chExt cx="858956" cy="858956"/>
          </a:xfrm>
          <a:solidFill>
            <a:srgbClr val="202A36"/>
          </a:solidFill>
          <a:effectLst/>
        </p:grpSpPr>
        <p:sp>
          <p:nvSpPr>
            <p:cNvPr id="45" name="同心圆 44"/>
            <p:cNvSpPr/>
            <p:nvPr/>
          </p:nvSpPr>
          <p:spPr>
            <a:xfrm>
              <a:off x="4684712" y="1948340"/>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40"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cs typeface="+mn-ea"/>
                <a:sym typeface="+mn-lt"/>
              </a:endParaRPr>
            </a:p>
          </p:txBody>
        </p:sp>
      </p:grpSp>
      <p:grpSp>
        <p:nvGrpSpPr>
          <p:cNvPr id="47" name="组合 46"/>
          <p:cNvGrpSpPr/>
          <p:nvPr/>
        </p:nvGrpSpPr>
        <p:grpSpPr>
          <a:xfrm>
            <a:off x="7048694" y="3751599"/>
            <a:ext cx="858956" cy="858956"/>
            <a:chOff x="4716016" y="2993953"/>
            <a:chExt cx="858956" cy="858956"/>
          </a:xfrm>
          <a:solidFill>
            <a:srgbClr val="202A36"/>
          </a:solidFill>
          <a:effectLst/>
        </p:grpSpPr>
        <p:sp>
          <p:nvSpPr>
            <p:cNvPr id="61" name="同心圆 60"/>
            <p:cNvSpPr/>
            <p:nvPr/>
          </p:nvSpPr>
          <p:spPr>
            <a:xfrm>
              <a:off x="4716016" y="2993953"/>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60"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cs typeface="+mn-ea"/>
                <a:sym typeface="+mn-lt"/>
              </a:endParaRPr>
            </a:p>
          </p:txBody>
        </p:sp>
      </p:grpSp>
      <p:grpSp>
        <p:nvGrpSpPr>
          <p:cNvPr id="63" name="组合 62"/>
          <p:cNvGrpSpPr/>
          <p:nvPr/>
        </p:nvGrpSpPr>
        <p:grpSpPr>
          <a:xfrm>
            <a:off x="6329524" y="4622282"/>
            <a:ext cx="858956" cy="858956"/>
            <a:chOff x="3996846" y="3864636"/>
            <a:chExt cx="858956" cy="858956"/>
          </a:xfrm>
          <a:solidFill>
            <a:srgbClr val="202A36"/>
          </a:solidFill>
          <a:effectLst/>
        </p:grpSpPr>
        <p:sp>
          <p:nvSpPr>
            <p:cNvPr id="66" name="同心圆 65"/>
            <p:cNvSpPr/>
            <p:nvPr/>
          </p:nvSpPr>
          <p:spPr>
            <a:xfrm>
              <a:off x="3996846" y="3864636"/>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6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cs typeface="+mn-ea"/>
                <a:sym typeface="+mn-lt"/>
              </a:endParaRPr>
            </a:p>
          </p:txBody>
        </p:sp>
      </p:grpSp>
      <p:sp>
        <p:nvSpPr>
          <p:cNvPr id="68" name="矩形 67"/>
          <p:cNvSpPr/>
          <p:nvPr/>
        </p:nvSpPr>
        <p:spPr>
          <a:xfrm>
            <a:off x="7942132" y="2754711"/>
            <a:ext cx="954089" cy="323157"/>
          </a:xfrm>
          <a:prstGeom prst="rect">
            <a:avLst/>
          </a:prstGeom>
        </p:spPr>
        <p:txBody>
          <a:bodyPr wrap="none" lIns="91431" tIns="45716" rIns="91431" bIns="45716">
            <a:spAutoFit/>
          </a:bodyPr>
          <a:lstStyle/>
          <a:p>
            <a:r>
              <a:rPr lang="zh-CN" altLang="en-US" sz="1500" b="1" dirty="0">
                <a:solidFill>
                  <a:srgbClr val="202A36"/>
                </a:solidFill>
                <a:cs typeface="+mn-ea"/>
                <a:sym typeface="+mn-lt"/>
              </a:rPr>
              <a:t>标题内容</a:t>
            </a:r>
          </a:p>
        </p:txBody>
      </p:sp>
      <p:sp>
        <p:nvSpPr>
          <p:cNvPr id="69" name="矩形 47"/>
          <p:cNvSpPr>
            <a:spLocks noChangeArrowheads="1"/>
          </p:cNvSpPr>
          <p:nvPr/>
        </p:nvSpPr>
        <p:spPr bwMode="auto">
          <a:xfrm>
            <a:off x="7912790" y="2987439"/>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latin typeface="+mn-lt"/>
                <a:ea typeface="+mn-ea"/>
                <a:cs typeface="+mn-ea"/>
                <a:sym typeface="+mn-lt"/>
              </a:rPr>
              <a:t>点击输入简要文字内容，文字内容需概括精炼，不用多余的文字修饰，言简意赅的说明该项内容。</a:t>
            </a:r>
            <a:endParaRPr lang="en-US" altLang="zh-CN" sz="1000" dirty="0">
              <a:solidFill>
                <a:srgbClr val="202A36"/>
              </a:solidFill>
              <a:latin typeface="+mn-lt"/>
              <a:ea typeface="+mn-ea"/>
              <a:cs typeface="+mn-ea"/>
              <a:sym typeface="+mn-lt"/>
            </a:endParaRPr>
          </a:p>
        </p:txBody>
      </p:sp>
      <p:sp>
        <p:nvSpPr>
          <p:cNvPr id="70" name="矩形 69"/>
          <p:cNvSpPr/>
          <p:nvPr/>
        </p:nvSpPr>
        <p:spPr>
          <a:xfrm>
            <a:off x="8016690" y="3785686"/>
            <a:ext cx="954089" cy="323157"/>
          </a:xfrm>
          <a:prstGeom prst="rect">
            <a:avLst/>
          </a:prstGeom>
        </p:spPr>
        <p:txBody>
          <a:bodyPr wrap="none" lIns="91431" tIns="45716" rIns="91431" bIns="45716">
            <a:spAutoFit/>
          </a:bodyPr>
          <a:lstStyle/>
          <a:p>
            <a:r>
              <a:rPr lang="zh-CN" altLang="en-US" sz="1500" b="1" dirty="0">
                <a:solidFill>
                  <a:srgbClr val="202A36"/>
                </a:solidFill>
                <a:cs typeface="+mn-ea"/>
                <a:sym typeface="+mn-lt"/>
              </a:rPr>
              <a:t>标题内容</a:t>
            </a:r>
          </a:p>
        </p:txBody>
      </p:sp>
      <p:sp>
        <p:nvSpPr>
          <p:cNvPr id="71" name="矩形 47"/>
          <p:cNvSpPr>
            <a:spLocks noChangeArrowheads="1"/>
          </p:cNvSpPr>
          <p:nvPr/>
        </p:nvSpPr>
        <p:spPr bwMode="auto">
          <a:xfrm>
            <a:off x="7987348" y="4018414"/>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latin typeface="+mn-lt"/>
                <a:ea typeface="+mn-ea"/>
                <a:cs typeface="+mn-ea"/>
                <a:sym typeface="+mn-lt"/>
              </a:rPr>
              <a:t>点击输入简要文字内容，文字内容需概括精炼，不用多余的文字修饰，言简意赅的说明该项内容。</a:t>
            </a:r>
            <a:endParaRPr lang="en-US" altLang="zh-CN" sz="1000" dirty="0">
              <a:solidFill>
                <a:srgbClr val="202A36"/>
              </a:solidFill>
              <a:latin typeface="+mn-lt"/>
              <a:ea typeface="+mn-ea"/>
              <a:cs typeface="+mn-ea"/>
              <a:sym typeface="+mn-lt"/>
            </a:endParaRPr>
          </a:p>
        </p:txBody>
      </p:sp>
      <p:sp>
        <p:nvSpPr>
          <p:cNvPr id="72" name="矩形 71"/>
          <p:cNvSpPr/>
          <p:nvPr/>
        </p:nvSpPr>
        <p:spPr>
          <a:xfrm>
            <a:off x="7341695" y="4730105"/>
            <a:ext cx="954089" cy="323157"/>
          </a:xfrm>
          <a:prstGeom prst="rect">
            <a:avLst/>
          </a:prstGeom>
        </p:spPr>
        <p:txBody>
          <a:bodyPr wrap="none" lIns="91431" tIns="45716" rIns="91431" bIns="45716">
            <a:spAutoFit/>
          </a:bodyPr>
          <a:lstStyle/>
          <a:p>
            <a:r>
              <a:rPr lang="zh-CN" altLang="en-US" sz="1500" b="1" dirty="0">
                <a:solidFill>
                  <a:srgbClr val="202A36"/>
                </a:solidFill>
                <a:cs typeface="+mn-ea"/>
                <a:sym typeface="+mn-lt"/>
              </a:rPr>
              <a:t>标题内容</a:t>
            </a:r>
          </a:p>
        </p:txBody>
      </p:sp>
      <p:sp>
        <p:nvSpPr>
          <p:cNvPr id="73" name="矩形 47"/>
          <p:cNvSpPr>
            <a:spLocks noChangeArrowheads="1"/>
          </p:cNvSpPr>
          <p:nvPr/>
        </p:nvSpPr>
        <p:spPr bwMode="auto">
          <a:xfrm>
            <a:off x="7312353" y="496283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latin typeface="+mn-lt"/>
                <a:ea typeface="+mn-ea"/>
                <a:cs typeface="+mn-ea"/>
                <a:sym typeface="+mn-lt"/>
              </a:rPr>
              <a:t>点击输入简要文字内容，文字内容需概括精炼，不用多余的文字修饰，言简意赅的说明该项内容。</a:t>
            </a:r>
            <a:endParaRPr lang="en-US" altLang="zh-CN" sz="1000" dirty="0">
              <a:solidFill>
                <a:srgbClr val="202A36"/>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750"/>
                                </p:stCondLst>
                                <p:childTnLst>
                                  <p:par>
                                    <p:cTn id="29" presetID="2" presetClass="entr" presetSubtype="2" fill="hold" nodeType="afterEffect" p14:presetBounceEnd="40000">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14:bounceEnd="40000">
                                          <p:cBhvr additive="base">
                                            <p:cTn id="31"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250"/>
                                </p:stCondLst>
                                <p:childTnLst>
                                  <p:par>
                                    <p:cTn id="50" presetID="2" presetClass="entr" presetSubtype="2" fill="hold" nodeType="afterEffect" p14:presetBounceEnd="40000">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14:bounceEnd="40000">
                                          <p:cBhvr additive="base">
                                            <p:cTn id="52"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5750"/>
                                </p:stCondLst>
                                <p:childTnLst>
                                  <p:par>
                                    <p:cTn id="71" presetID="2" presetClass="entr" presetSubtype="2" fill="hold" nodeType="afterEffect" p14:presetBounceEnd="40000">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14:bounceEnd="40000">
                                          <p:cBhvr additive="base">
                                            <p:cTn id="73"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left)">
                                          <p:cBhvr>
                                            <p:cTn id="81" dur="500"/>
                                            <p:tgtEl>
                                              <p:spTgt spid="71"/>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7250"/>
                                </p:stCondLst>
                                <p:childTnLst>
                                  <p:par>
                                    <p:cTn id="92" presetID="2" presetClass="entr" presetSubtype="2" fill="hold" nodeType="afterEffect" p14:presetBounceEnd="40000">
                                      <p:stCondLst>
                                        <p:cond delay="0"/>
                                      </p:stCondLst>
                                      <p:childTnLst>
                                        <p:set>
                                          <p:cBhvr>
                                            <p:cTn id="93" dur="1" fill="hold">
                                              <p:stCondLst>
                                                <p:cond delay="0"/>
                                              </p:stCondLst>
                                            </p:cTn>
                                            <p:tgtEl>
                                              <p:spTgt spid="63"/>
                                            </p:tgtEl>
                                            <p:attrNameLst>
                                              <p:attrName>style.visibility</p:attrName>
                                            </p:attrNameLst>
                                          </p:cBhvr>
                                          <p:to>
                                            <p:strVal val="visible"/>
                                          </p:to>
                                        </p:set>
                                        <p:anim calcmode="lin" valueType="num" p14:bounceEnd="40000">
                                          <p:cBhvr additive="base">
                                            <p:cTn id="94" dur="50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95" dur="500" fill="hold"/>
                                            <p:tgtEl>
                                              <p:spTgt spid="63"/>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left)">
                                          <p:cBhvr>
                                            <p:cTn id="99" dur="500"/>
                                            <p:tgtEl>
                                              <p:spTgt spid="7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7" grpId="0" animBg="1"/>
          <p:bldP spid="28" grpId="0" animBg="1"/>
          <p:bldP spid="29" grpId="0" animBg="1"/>
          <p:bldP spid="30" grpId="0" animBg="1"/>
          <p:bldP spid="68" grpId="0"/>
          <p:bldP spid="69" grpId="0"/>
          <p:bldP spid="70" grpId="0"/>
          <p:bldP spid="71" grpId="0"/>
          <p:bldP spid="72" grpId="0"/>
          <p:bldP spid="7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750"/>
                                </p:stCondLst>
                                <p:childTnLst>
                                  <p:par>
                                    <p:cTn id="29" presetID="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250"/>
                                </p:stCondLst>
                                <p:childTnLst>
                                  <p:par>
                                    <p:cTn id="50" presetID="2" presetClass="entr" presetSubtype="2"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5750"/>
                                </p:stCondLst>
                                <p:childTnLst>
                                  <p:par>
                                    <p:cTn id="71" presetID="2" presetClass="entr" presetSubtype="2"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1+#ppt_w/2"/>
                                              </p:val>
                                            </p:tav>
                                            <p:tav tm="100000">
                                              <p:val>
                                                <p:strVal val="#ppt_x"/>
                                              </p:val>
                                            </p:tav>
                                          </p:tavLst>
                                        </p:anim>
                                        <p:anim calcmode="lin" valueType="num">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left)">
                                          <p:cBhvr>
                                            <p:cTn id="81" dur="500"/>
                                            <p:tgtEl>
                                              <p:spTgt spid="71"/>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7250"/>
                                </p:stCondLst>
                                <p:childTnLst>
                                  <p:par>
                                    <p:cTn id="92" presetID="2" presetClass="entr" presetSubtype="2" fill="hold" nodeType="afterEffect">
                                      <p:stCondLst>
                                        <p:cond delay="0"/>
                                      </p:stCondLst>
                                      <p:childTnLst>
                                        <p:set>
                                          <p:cBhvr>
                                            <p:cTn id="93" dur="1" fill="hold">
                                              <p:stCondLst>
                                                <p:cond delay="0"/>
                                              </p:stCondLst>
                                            </p:cTn>
                                            <p:tgtEl>
                                              <p:spTgt spid="63"/>
                                            </p:tgtEl>
                                            <p:attrNameLst>
                                              <p:attrName>style.visibility</p:attrName>
                                            </p:attrNameLst>
                                          </p:cBhvr>
                                          <p:to>
                                            <p:strVal val="visible"/>
                                          </p:to>
                                        </p:set>
                                        <p:anim calcmode="lin" valueType="num">
                                          <p:cBhvr additive="base">
                                            <p:cTn id="94" dur="500" fill="hold"/>
                                            <p:tgtEl>
                                              <p:spTgt spid="63"/>
                                            </p:tgtEl>
                                            <p:attrNameLst>
                                              <p:attrName>ppt_x</p:attrName>
                                            </p:attrNameLst>
                                          </p:cBhvr>
                                          <p:tavLst>
                                            <p:tav tm="0">
                                              <p:val>
                                                <p:strVal val="1+#ppt_w/2"/>
                                              </p:val>
                                            </p:tav>
                                            <p:tav tm="100000">
                                              <p:val>
                                                <p:strVal val="#ppt_x"/>
                                              </p:val>
                                            </p:tav>
                                          </p:tavLst>
                                        </p:anim>
                                        <p:anim calcmode="lin" valueType="num">
                                          <p:cBhvr additive="base">
                                            <p:cTn id="95" dur="500" fill="hold"/>
                                            <p:tgtEl>
                                              <p:spTgt spid="63"/>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left)">
                                          <p:cBhvr>
                                            <p:cTn id="99" dur="500"/>
                                            <p:tgtEl>
                                              <p:spTgt spid="7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7" grpId="0" animBg="1"/>
          <p:bldP spid="28" grpId="0" animBg="1"/>
          <p:bldP spid="29" grpId="0" animBg="1"/>
          <p:bldP spid="30" grpId="0" animBg="1"/>
          <p:bldP spid="68" grpId="0"/>
          <p:bldP spid="69" grpId="0"/>
          <p:bldP spid="70" grpId="0"/>
          <p:bldP spid="71" grpId="0"/>
          <p:bldP spid="72" grpId="0"/>
          <p:bldP spid="7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2689756"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关键技术</a:t>
            </a:r>
          </a:p>
        </p:txBody>
      </p:sp>
      <p:grpSp>
        <p:nvGrpSpPr>
          <p:cNvPr id="32" name="组合 31"/>
          <p:cNvGrpSpPr/>
          <p:nvPr/>
        </p:nvGrpSpPr>
        <p:grpSpPr>
          <a:xfrm>
            <a:off x="3331765" y="3313478"/>
            <a:ext cx="869960" cy="869821"/>
            <a:chOff x="1466675" y="3784103"/>
            <a:chExt cx="1301392" cy="1301862"/>
          </a:xfrm>
          <a:solidFill>
            <a:srgbClr val="202A36"/>
          </a:solidFill>
        </p:grpSpPr>
        <p:grpSp>
          <p:nvGrpSpPr>
            <p:cNvPr id="33" name="组合 32"/>
            <p:cNvGrpSpPr/>
            <p:nvPr/>
          </p:nvGrpSpPr>
          <p:grpSpPr>
            <a:xfrm>
              <a:off x="1466675" y="3784103"/>
              <a:ext cx="1301392" cy="1301862"/>
              <a:chOff x="4345444" y="2542859"/>
              <a:chExt cx="1810550" cy="1811205"/>
            </a:xfrm>
            <a:grpFill/>
          </p:grpSpPr>
          <p:sp>
            <p:nvSpPr>
              <p:cNvPr id="37" name="同心圆 36"/>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36" name="椭圆 3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34" name="TextBox 97"/>
            <p:cNvSpPr txBox="1"/>
            <p:nvPr/>
          </p:nvSpPr>
          <p:spPr>
            <a:xfrm>
              <a:off x="1692267" y="4085004"/>
              <a:ext cx="850204" cy="462210"/>
            </a:xfrm>
            <a:prstGeom prst="rect">
              <a:avLst/>
            </a:prstGeom>
            <a:noFill/>
          </p:spPr>
          <p:txBody>
            <a:bodyPr wrap="square" lIns="138192" tIns="69096" rIns="138192" bIns="69096" rtlCol="0">
              <a:spAutoFit/>
            </a:bodyPr>
            <a:lstStyle/>
            <a:p>
              <a:endParaRPr lang="zh-CN" altLang="en-US" sz="1100" dirty="0">
                <a:solidFill>
                  <a:schemeClr val="bg1"/>
                </a:solidFill>
                <a:cs typeface="+mn-ea"/>
                <a:sym typeface="+mn-lt"/>
              </a:endParaRPr>
            </a:p>
          </p:txBody>
        </p:sp>
      </p:grpSp>
      <p:grpSp>
        <p:nvGrpSpPr>
          <p:cNvPr id="39" name="组合 38"/>
          <p:cNvGrpSpPr/>
          <p:nvPr/>
        </p:nvGrpSpPr>
        <p:grpSpPr>
          <a:xfrm>
            <a:off x="4755057" y="3313710"/>
            <a:ext cx="881936" cy="881795"/>
            <a:chOff x="4450933" y="3791953"/>
            <a:chExt cx="1319306" cy="1319782"/>
          </a:xfrm>
          <a:solidFill>
            <a:srgbClr val="202A36"/>
          </a:solidFill>
        </p:grpSpPr>
        <p:grpSp>
          <p:nvGrpSpPr>
            <p:cNvPr id="40" name="组合 39"/>
            <p:cNvGrpSpPr/>
            <p:nvPr/>
          </p:nvGrpSpPr>
          <p:grpSpPr>
            <a:xfrm>
              <a:off x="4450933" y="3791953"/>
              <a:ext cx="1319306" cy="1319782"/>
              <a:chOff x="4345444" y="2542859"/>
              <a:chExt cx="1810550" cy="1811205"/>
            </a:xfrm>
            <a:grpFill/>
          </p:grpSpPr>
          <p:sp>
            <p:nvSpPr>
              <p:cNvPr id="44" name="同心圆 43"/>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43" name="椭圆 42"/>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41" name="TextBox 111"/>
            <p:cNvSpPr txBox="1"/>
            <p:nvPr/>
          </p:nvSpPr>
          <p:spPr>
            <a:xfrm>
              <a:off x="4685484" y="4091666"/>
              <a:ext cx="850203" cy="439176"/>
            </a:xfrm>
            <a:prstGeom prst="rect">
              <a:avLst/>
            </a:prstGeom>
            <a:noFill/>
          </p:spPr>
          <p:txBody>
            <a:bodyPr wrap="square" lIns="138192" tIns="69096" rIns="138192" bIns="69096" rtlCol="0">
              <a:spAutoFit/>
            </a:bodyPr>
            <a:lstStyle/>
            <a:p>
              <a:endParaRPr lang="zh-CN" altLang="en-US" sz="1000" dirty="0">
                <a:solidFill>
                  <a:schemeClr val="bg1"/>
                </a:solidFill>
                <a:cs typeface="+mn-ea"/>
                <a:sym typeface="+mn-lt"/>
              </a:endParaRPr>
            </a:p>
          </p:txBody>
        </p:sp>
      </p:grpSp>
      <p:grpSp>
        <p:nvGrpSpPr>
          <p:cNvPr id="46" name="组合 45"/>
          <p:cNvGrpSpPr/>
          <p:nvPr/>
        </p:nvGrpSpPr>
        <p:grpSpPr>
          <a:xfrm>
            <a:off x="6198076" y="3221223"/>
            <a:ext cx="987785" cy="987627"/>
            <a:chOff x="6119197" y="3942381"/>
            <a:chExt cx="1018558" cy="1018926"/>
          </a:xfrm>
          <a:solidFill>
            <a:srgbClr val="202A36"/>
          </a:solidFill>
        </p:grpSpPr>
        <p:grpSp>
          <p:nvGrpSpPr>
            <p:cNvPr id="47" name="组合 46"/>
            <p:cNvGrpSpPr/>
            <p:nvPr/>
          </p:nvGrpSpPr>
          <p:grpSpPr>
            <a:xfrm>
              <a:off x="6119197" y="3942381"/>
              <a:ext cx="1018558" cy="1018926"/>
              <a:chOff x="4345444" y="2542859"/>
              <a:chExt cx="1810550" cy="1811205"/>
            </a:xfrm>
            <a:grpFill/>
          </p:grpSpPr>
          <p:sp>
            <p:nvSpPr>
              <p:cNvPr id="76" name="同心圆 75"/>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75" name="椭圆 74"/>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48" name="TextBox 118"/>
            <p:cNvSpPr txBox="1"/>
            <p:nvPr/>
          </p:nvSpPr>
          <p:spPr>
            <a:xfrm>
              <a:off x="6211832" y="4241339"/>
              <a:ext cx="850205" cy="302729"/>
            </a:xfrm>
            <a:prstGeom prst="rect">
              <a:avLst/>
            </a:prstGeom>
            <a:noFill/>
          </p:spPr>
          <p:txBody>
            <a:bodyPr wrap="square" lIns="138192" tIns="69096" rIns="138192" bIns="69096" rtlCol="0">
              <a:spAutoFit/>
            </a:bodyPr>
            <a:lstStyle/>
            <a:p>
              <a:pPr algn="ctr"/>
              <a:endParaRPr lang="zh-CN" altLang="en-US" sz="1000" dirty="0">
                <a:solidFill>
                  <a:schemeClr val="bg1"/>
                </a:solidFill>
                <a:cs typeface="+mn-ea"/>
                <a:sym typeface="+mn-lt"/>
              </a:endParaRPr>
            </a:p>
          </p:txBody>
        </p:sp>
      </p:grpSp>
      <p:grpSp>
        <p:nvGrpSpPr>
          <p:cNvPr id="78" name="组合 77"/>
          <p:cNvGrpSpPr/>
          <p:nvPr/>
        </p:nvGrpSpPr>
        <p:grpSpPr>
          <a:xfrm>
            <a:off x="7382193" y="3419228"/>
            <a:ext cx="729358" cy="680781"/>
            <a:chOff x="7486713" y="3942381"/>
            <a:chExt cx="1091061" cy="1018926"/>
          </a:xfrm>
          <a:solidFill>
            <a:srgbClr val="202A36"/>
          </a:solidFill>
        </p:grpSpPr>
        <p:grpSp>
          <p:nvGrpSpPr>
            <p:cNvPr id="79" name="组合 78"/>
            <p:cNvGrpSpPr/>
            <p:nvPr/>
          </p:nvGrpSpPr>
          <p:grpSpPr>
            <a:xfrm>
              <a:off x="7486713" y="3942381"/>
              <a:ext cx="1018558" cy="1018926"/>
              <a:chOff x="4345444" y="2542859"/>
              <a:chExt cx="1810550" cy="1811205"/>
            </a:xfrm>
            <a:grpFill/>
          </p:grpSpPr>
          <p:sp>
            <p:nvSpPr>
              <p:cNvPr id="83" name="同心圆 82"/>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82" name="椭圆 81"/>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80" name="TextBox 125"/>
            <p:cNvSpPr txBox="1"/>
            <p:nvPr/>
          </p:nvSpPr>
          <p:spPr>
            <a:xfrm>
              <a:off x="7586696" y="4079735"/>
              <a:ext cx="991078" cy="485241"/>
            </a:xfrm>
            <a:prstGeom prst="rect">
              <a:avLst/>
            </a:prstGeom>
            <a:noFill/>
          </p:spPr>
          <p:txBody>
            <a:bodyPr wrap="square" lIns="138192" tIns="69096" rIns="138192" bIns="69096" rtlCol="0">
              <a:spAutoFit/>
            </a:bodyPr>
            <a:lstStyle/>
            <a:p>
              <a:endParaRPr lang="zh-CN" altLang="en-US" sz="1200" dirty="0">
                <a:solidFill>
                  <a:schemeClr val="bg1"/>
                </a:solidFill>
                <a:cs typeface="+mn-ea"/>
                <a:sym typeface="+mn-lt"/>
              </a:endParaRPr>
            </a:p>
          </p:txBody>
        </p:sp>
      </p:grpSp>
      <p:grpSp>
        <p:nvGrpSpPr>
          <p:cNvPr id="85" name="组合 84"/>
          <p:cNvGrpSpPr/>
          <p:nvPr/>
        </p:nvGrpSpPr>
        <p:grpSpPr>
          <a:xfrm>
            <a:off x="8270230" y="3306315"/>
            <a:ext cx="906755" cy="906611"/>
            <a:chOff x="8854229" y="3773382"/>
            <a:chExt cx="1356434" cy="1356924"/>
          </a:xfrm>
          <a:solidFill>
            <a:srgbClr val="202A36"/>
          </a:solidFill>
        </p:grpSpPr>
        <p:grpSp>
          <p:nvGrpSpPr>
            <p:cNvPr id="86" name="组合 85"/>
            <p:cNvGrpSpPr/>
            <p:nvPr/>
          </p:nvGrpSpPr>
          <p:grpSpPr>
            <a:xfrm>
              <a:off x="8854229" y="3773382"/>
              <a:ext cx="1356434" cy="1356924"/>
              <a:chOff x="4345444" y="2542859"/>
              <a:chExt cx="1810550" cy="1811205"/>
            </a:xfrm>
            <a:grpFill/>
          </p:grpSpPr>
          <p:sp>
            <p:nvSpPr>
              <p:cNvPr id="90" name="同心圆 89"/>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89" name="椭圆 88"/>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87" name="TextBox 132"/>
            <p:cNvSpPr txBox="1"/>
            <p:nvPr/>
          </p:nvSpPr>
          <p:spPr>
            <a:xfrm>
              <a:off x="9113098" y="4074480"/>
              <a:ext cx="1015119" cy="485240"/>
            </a:xfrm>
            <a:prstGeom prst="rect">
              <a:avLst/>
            </a:prstGeom>
            <a:noFill/>
          </p:spPr>
          <p:txBody>
            <a:bodyPr wrap="square" lIns="138192" tIns="69096" rIns="138192" bIns="69096" rtlCol="0">
              <a:spAutoFit/>
            </a:bodyPr>
            <a:lstStyle/>
            <a:p>
              <a:endParaRPr lang="zh-CN" altLang="en-US" sz="1200" dirty="0">
                <a:solidFill>
                  <a:schemeClr val="bg1"/>
                </a:solidFill>
                <a:cs typeface="+mn-ea"/>
                <a:sym typeface="+mn-lt"/>
              </a:endParaRPr>
            </a:p>
          </p:txBody>
        </p:sp>
      </p:grpSp>
      <p:grpSp>
        <p:nvGrpSpPr>
          <p:cNvPr id="92" name="组合 91"/>
          <p:cNvGrpSpPr/>
          <p:nvPr/>
        </p:nvGrpSpPr>
        <p:grpSpPr>
          <a:xfrm>
            <a:off x="9410259" y="3143100"/>
            <a:ext cx="1233232" cy="1233035"/>
            <a:chOff x="10559621" y="3529102"/>
            <a:chExt cx="1844818" cy="1845484"/>
          </a:xfrm>
          <a:solidFill>
            <a:srgbClr val="202A36"/>
          </a:solidFill>
        </p:grpSpPr>
        <p:grpSp>
          <p:nvGrpSpPr>
            <p:cNvPr id="93" name="组合 92"/>
            <p:cNvGrpSpPr/>
            <p:nvPr/>
          </p:nvGrpSpPr>
          <p:grpSpPr>
            <a:xfrm>
              <a:off x="10559621" y="3529102"/>
              <a:ext cx="1844818" cy="1845484"/>
              <a:chOff x="4345444" y="2542859"/>
              <a:chExt cx="1810550" cy="1811205"/>
            </a:xfrm>
            <a:grpFill/>
          </p:grpSpPr>
          <p:sp>
            <p:nvSpPr>
              <p:cNvPr id="97" name="同心圆 96"/>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96" name="椭圆 9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94" name="TextBox 139"/>
            <p:cNvSpPr txBox="1"/>
            <p:nvPr/>
          </p:nvSpPr>
          <p:spPr>
            <a:xfrm>
              <a:off x="10991172" y="4028418"/>
              <a:ext cx="1097152" cy="531306"/>
            </a:xfrm>
            <a:prstGeom prst="rect">
              <a:avLst/>
            </a:prstGeom>
            <a:noFill/>
          </p:spPr>
          <p:txBody>
            <a:bodyPr wrap="square" lIns="138192" tIns="69096" rIns="138192" bIns="69096" rtlCol="0">
              <a:spAutoFit/>
            </a:bodyPr>
            <a:lstStyle/>
            <a:p>
              <a:endParaRPr lang="zh-CN" altLang="en-US" sz="1400" dirty="0">
                <a:solidFill>
                  <a:schemeClr val="bg1"/>
                </a:solidFill>
                <a:cs typeface="+mn-ea"/>
                <a:sym typeface="+mn-lt"/>
              </a:endParaRPr>
            </a:p>
          </p:txBody>
        </p:sp>
      </p:grpSp>
      <p:grpSp>
        <p:nvGrpSpPr>
          <p:cNvPr id="99" name="组合 98"/>
          <p:cNvGrpSpPr/>
          <p:nvPr/>
        </p:nvGrpSpPr>
        <p:grpSpPr>
          <a:xfrm>
            <a:off x="4390609" y="2158525"/>
            <a:ext cx="1575314" cy="965418"/>
            <a:chOff x="873900" y="1541325"/>
            <a:chExt cx="1166203" cy="814401"/>
          </a:xfrm>
        </p:grpSpPr>
        <p:sp>
          <p:nvSpPr>
            <p:cNvPr id="100" name="TextBox 150"/>
            <p:cNvSpPr txBox="1"/>
            <p:nvPr/>
          </p:nvSpPr>
          <p:spPr>
            <a:xfrm>
              <a:off x="873900" y="1767302"/>
              <a:ext cx="1166203" cy="366830"/>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cs typeface="+mn-ea"/>
                  <a:sym typeface="+mn-lt"/>
                </a:rPr>
                <a:t>您的内容打在这里，或者通过您的内容打在这里</a:t>
              </a:r>
            </a:p>
          </p:txBody>
        </p:sp>
        <p:grpSp>
          <p:nvGrpSpPr>
            <p:cNvPr id="101" name="组合 100"/>
            <p:cNvGrpSpPr/>
            <p:nvPr/>
          </p:nvGrpSpPr>
          <p:grpSpPr>
            <a:xfrm>
              <a:off x="947384" y="1541325"/>
              <a:ext cx="1008112" cy="814401"/>
              <a:chOff x="947384" y="1541325"/>
              <a:chExt cx="1008112" cy="814401"/>
            </a:xfrm>
          </p:grpSpPr>
          <p:cxnSp>
            <p:nvCxnSpPr>
              <p:cNvPr id="102" name="直接连接符 101"/>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03" name="TextBox 153"/>
              <p:cNvSpPr txBox="1"/>
              <p:nvPr/>
            </p:nvSpPr>
            <p:spPr>
              <a:xfrm>
                <a:off x="947384" y="1541325"/>
                <a:ext cx="1008112" cy="207706"/>
              </a:xfrm>
              <a:prstGeom prst="rect">
                <a:avLst/>
              </a:prstGeom>
              <a:noFill/>
            </p:spPr>
            <p:txBody>
              <a:bodyPr wrap="square" lIns="91431" tIns="0" rIns="91431" bIns="0" rtlCol="0" anchor="t">
                <a:spAutoFit/>
              </a:bodyPr>
              <a:lstStyle/>
              <a:p>
                <a:r>
                  <a:rPr lang="zh-CN" altLang="en-US" sz="1600" b="1" dirty="0">
                    <a:solidFill>
                      <a:srgbClr val="202A36"/>
                    </a:solidFill>
                    <a:cs typeface="+mn-ea"/>
                    <a:sym typeface="+mn-lt"/>
                  </a:rPr>
                  <a:t>标题内容</a:t>
                </a:r>
              </a:p>
            </p:txBody>
          </p:sp>
        </p:grpSp>
      </p:grpSp>
      <p:grpSp>
        <p:nvGrpSpPr>
          <p:cNvPr id="104" name="组合 103"/>
          <p:cNvGrpSpPr/>
          <p:nvPr/>
        </p:nvGrpSpPr>
        <p:grpSpPr>
          <a:xfrm>
            <a:off x="5958292" y="2140095"/>
            <a:ext cx="1483758" cy="1051144"/>
            <a:chOff x="873900" y="1541325"/>
            <a:chExt cx="1166203" cy="814401"/>
          </a:xfrm>
        </p:grpSpPr>
        <p:sp>
          <p:nvSpPr>
            <p:cNvPr id="105" name="TextBox 155"/>
            <p:cNvSpPr txBox="1"/>
            <p:nvPr/>
          </p:nvSpPr>
          <p:spPr>
            <a:xfrm>
              <a:off x="873900" y="1767302"/>
              <a:ext cx="1166203" cy="336914"/>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cs typeface="+mn-ea"/>
                  <a:sym typeface="+mn-lt"/>
                </a:rPr>
                <a:t>您的内容打在这里，或者通过您的内容打在这里</a:t>
              </a:r>
            </a:p>
          </p:txBody>
        </p:sp>
        <p:grpSp>
          <p:nvGrpSpPr>
            <p:cNvPr id="106" name="组合 105"/>
            <p:cNvGrpSpPr/>
            <p:nvPr/>
          </p:nvGrpSpPr>
          <p:grpSpPr>
            <a:xfrm>
              <a:off x="947384" y="1541325"/>
              <a:ext cx="1008112" cy="814401"/>
              <a:chOff x="947384" y="1541325"/>
              <a:chExt cx="1008112" cy="814401"/>
            </a:xfrm>
          </p:grpSpPr>
          <p:cxnSp>
            <p:nvCxnSpPr>
              <p:cNvPr id="107" name="直接连接符 106"/>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08" name="TextBox 158"/>
              <p:cNvSpPr txBox="1"/>
              <p:nvPr/>
            </p:nvSpPr>
            <p:spPr>
              <a:xfrm>
                <a:off x="947384" y="1541325"/>
                <a:ext cx="1008112" cy="190766"/>
              </a:xfrm>
              <a:prstGeom prst="rect">
                <a:avLst/>
              </a:prstGeom>
              <a:noFill/>
            </p:spPr>
            <p:txBody>
              <a:bodyPr wrap="square" lIns="91431" tIns="0" rIns="91431" bIns="0" rtlCol="0" anchor="t">
                <a:spAutoFit/>
              </a:bodyPr>
              <a:lstStyle/>
              <a:p>
                <a:r>
                  <a:rPr lang="zh-CN" altLang="en-US" sz="1600" b="1" dirty="0">
                    <a:solidFill>
                      <a:srgbClr val="202A36"/>
                    </a:solidFill>
                    <a:cs typeface="+mn-ea"/>
                    <a:sym typeface="+mn-lt"/>
                  </a:rPr>
                  <a:t>标题内容</a:t>
                </a:r>
              </a:p>
            </p:txBody>
          </p:sp>
        </p:grpSp>
      </p:grpSp>
      <p:grpSp>
        <p:nvGrpSpPr>
          <p:cNvPr id="109" name="组合 108"/>
          <p:cNvGrpSpPr/>
          <p:nvPr/>
        </p:nvGrpSpPr>
        <p:grpSpPr>
          <a:xfrm>
            <a:off x="7917902" y="2127345"/>
            <a:ext cx="1550647" cy="891276"/>
            <a:chOff x="873900" y="1482286"/>
            <a:chExt cx="1166203" cy="711422"/>
          </a:xfrm>
        </p:grpSpPr>
        <p:sp>
          <p:nvSpPr>
            <p:cNvPr id="110" name="TextBox 160"/>
            <p:cNvSpPr txBox="1"/>
            <p:nvPr/>
          </p:nvSpPr>
          <p:spPr>
            <a:xfrm>
              <a:off x="873900" y="1767302"/>
              <a:ext cx="1166203" cy="34710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cs typeface="+mn-ea"/>
                  <a:sym typeface="+mn-lt"/>
                </a:rPr>
                <a:t>您的内容打在这里，或者通过您的内容打在这里</a:t>
              </a:r>
            </a:p>
          </p:txBody>
        </p:sp>
        <p:grpSp>
          <p:nvGrpSpPr>
            <p:cNvPr id="111" name="组合 110"/>
            <p:cNvGrpSpPr/>
            <p:nvPr/>
          </p:nvGrpSpPr>
          <p:grpSpPr>
            <a:xfrm>
              <a:off x="991312" y="1482286"/>
              <a:ext cx="996777" cy="711422"/>
              <a:chOff x="991312" y="1482286"/>
              <a:chExt cx="996777" cy="711422"/>
            </a:xfrm>
          </p:grpSpPr>
          <p:cxnSp>
            <p:nvCxnSpPr>
              <p:cNvPr id="112" name="直接连接符 111"/>
              <p:cNvCxnSpPr/>
              <p:nvPr/>
            </p:nvCxnSpPr>
            <p:spPr>
              <a:xfrm flipV="1">
                <a:off x="1481601" y="2085697"/>
                <a:ext cx="0" cy="108011"/>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13" name="TextBox 163"/>
              <p:cNvSpPr txBox="1"/>
              <p:nvPr/>
            </p:nvSpPr>
            <p:spPr>
              <a:xfrm>
                <a:off x="991312" y="1482286"/>
                <a:ext cx="996777" cy="196535"/>
              </a:xfrm>
              <a:prstGeom prst="rect">
                <a:avLst/>
              </a:prstGeom>
              <a:noFill/>
            </p:spPr>
            <p:txBody>
              <a:bodyPr wrap="square" lIns="91431" tIns="0" rIns="91431" bIns="0" rtlCol="0" anchor="t">
                <a:spAutoFit/>
              </a:bodyPr>
              <a:lstStyle/>
              <a:p>
                <a:r>
                  <a:rPr lang="zh-CN" altLang="en-US" sz="1600" b="1" dirty="0">
                    <a:solidFill>
                      <a:srgbClr val="202A36"/>
                    </a:solidFill>
                    <a:cs typeface="+mn-ea"/>
                    <a:sym typeface="+mn-lt"/>
                  </a:rPr>
                  <a:t>标题内容</a:t>
                </a:r>
              </a:p>
            </p:txBody>
          </p:sp>
        </p:grpSp>
      </p:grpSp>
      <p:grpSp>
        <p:nvGrpSpPr>
          <p:cNvPr id="114" name="组合 113"/>
          <p:cNvGrpSpPr/>
          <p:nvPr/>
        </p:nvGrpSpPr>
        <p:grpSpPr>
          <a:xfrm>
            <a:off x="4335452" y="4292534"/>
            <a:ext cx="1624546" cy="897443"/>
            <a:chOff x="873900" y="1340833"/>
            <a:chExt cx="1166203" cy="827364"/>
          </a:xfrm>
        </p:grpSpPr>
        <p:sp>
          <p:nvSpPr>
            <p:cNvPr id="115" name="TextBox 170"/>
            <p:cNvSpPr txBox="1"/>
            <p:nvPr/>
          </p:nvSpPr>
          <p:spPr>
            <a:xfrm>
              <a:off x="873900" y="1767301"/>
              <a:ext cx="1166203" cy="400896"/>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cs typeface="+mn-ea"/>
                  <a:sym typeface="+mn-lt"/>
                </a:rPr>
                <a:t>您的内容打在这里，或者通过您的内容打在这里</a:t>
              </a:r>
            </a:p>
          </p:txBody>
        </p:sp>
        <p:grpSp>
          <p:nvGrpSpPr>
            <p:cNvPr id="116" name="组合 115"/>
            <p:cNvGrpSpPr/>
            <p:nvPr/>
          </p:nvGrpSpPr>
          <p:grpSpPr>
            <a:xfrm>
              <a:off x="947384" y="1340833"/>
              <a:ext cx="1008112" cy="427486"/>
              <a:chOff x="947384" y="1340833"/>
              <a:chExt cx="1008112" cy="427486"/>
            </a:xfrm>
          </p:grpSpPr>
          <p:cxnSp>
            <p:nvCxnSpPr>
              <p:cNvPr id="117" name="直接连接符 116"/>
              <p:cNvCxnSpPr/>
              <p:nvPr/>
            </p:nvCxnSpPr>
            <p:spPr>
              <a:xfrm>
                <a:off x="1481601" y="1340833"/>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18" name="TextBox 173"/>
              <p:cNvSpPr txBox="1"/>
              <p:nvPr/>
            </p:nvSpPr>
            <p:spPr>
              <a:xfrm>
                <a:off x="947384"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cs typeface="+mn-ea"/>
                    <a:sym typeface="+mn-lt"/>
                  </a:rPr>
                  <a:t>标题内容</a:t>
                </a:r>
              </a:p>
            </p:txBody>
          </p:sp>
        </p:grpSp>
      </p:grpSp>
      <p:grpSp>
        <p:nvGrpSpPr>
          <p:cNvPr id="119" name="组合 118"/>
          <p:cNvGrpSpPr/>
          <p:nvPr/>
        </p:nvGrpSpPr>
        <p:grpSpPr>
          <a:xfrm>
            <a:off x="6853125" y="4287859"/>
            <a:ext cx="1624546" cy="962759"/>
            <a:chOff x="873900" y="1280618"/>
            <a:chExt cx="1166203" cy="887580"/>
          </a:xfrm>
        </p:grpSpPr>
        <p:sp>
          <p:nvSpPr>
            <p:cNvPr id="120" name="TextBox 175"/>
            <p:cNvSpPr txBox="1"/>
            <p:nvPr/>
          </p:nvSpPr>
          <p:spPr>
            <a:xfrm>
              <a:off x="873900" y="1767301"/>
              <a:ext cx="1166203" cy="400897"/>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cs typeface="+mn-ea"/>
                  <a:sym typeface="+mn-lt"/>
                </a:rPr>
                <a:t>您的内容打在这里，或者通过您的内容打在这里</a:t>
              </a:r>
            </a:p>
          </p:txBody>
        </p:sp>
        <p:grpSp>
          <p:nvGrpSpPr>
            <p:cNvPr id="121" name="组合 120"/>
            <p:cNvGrpSpPr/>
            <p:nvPr/>
          </p:nvGrpSpPr>
          <p:grpSpPr>
            <a:xfrm>
              <a:off x="947384" y="1280618"/>
              <a:ext cx="1008112" cy="487701"/>
              <a:chOff x="947384" y="1280618"/>
              <a:chExt cx="1008112" cy="487701"/>
            </a:xfrm>
          </p:grpSpPr>
          <p:cxnSp>
            <p:nvCxnSpPr>
              <p:cNvPr id="122" name="直接连接符 121"/>
              <p:cNvCxnSpPr/>
              <p:nvPr/>
            </p:nvCxnSpPr>
            <p:spPr>
              <a:xfrm>
                <a:off x="1481601" y="1280618"/>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23" name="TextBox 178"/>
              <p:cNvSpPr txBox="1"/>
              <p:nvPr/>
            </p:nvSpPr>
            <p:spPr>
              <a:xfrm>
                <a:off x="947384"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cs typeface="+mn-ea"/>
                    <a:sym typeface="+mn-lt"/>
                  </a:rPr>
                  <a:t>标题内容</a:t>
                </a:r>
              </a:p>
            </p:txBody>
          </p:sp>
        </p:grpSp>
      </p:grpSp>
      <p:grpSp>
        <p:nvGrpSpPr>
          <p:cNvPr id="124" name="组合 123"/>
          <p:cNvGrpSpPr/>
          <p:nvPr/>
        </p:nvGrpSpPr>
        <p:grpSpPr>
          <a:xfrm>
            <a:off x="9199175" y="4353174"/>
            <a:ext cx="1762341" cy="897443"/>
            <a:chOff x="873900" y="1340833"/>
            <a:chExt cx="1265121" cy="827364"/>
          </a:xfrm>
        </p:grpSpPr>
        <p:sp>
          <p:nvSpPr>
            <p:cNvPr id="125" name="TextBox 175"/>
            <p:cNvSpPr txBox="1"/>
            <p:nvPr/>
          </p:nvSpPr>
          <p:spPr>
            <a:xfrm>
              <a:off x="873900" y="1767301"/>
              <a:ext cx="1166203" cy="400896"/>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cs typeface="+mn-ea"/>
                  <a:sym typeface="+mn-lt"/>
                </a:rPr>
                <a:t>您的内容打在这里，或者通过您的内容打在这里</a:t>
              </a:r>
            </a:p>
          </p:txBody>
        </p:sp>
        <p:grpSp>
          <p:nvGrpSpPr>
            <p:cNvPr id="126" name="组合 125"/>
            <p:cNvGrpSpPr/>
            <p:nvPr/>
          </p:nvGrpSpPr>
          <p:grpSpPr>
            <a:xfrm>
              <a:off x="1130909" y="1340833"/>
              <a:ext cx="1008112" cy="427486"/>
              <a:chOff x="1130909" y="1340833"/>
              <a:chExt cx="1008112" cy="427486"/>
            </a:xfrm>
          </p:grpSpPr>
          <p:cxnSp>
            <p:nvCxnSpPr>
              <p:cNvPr id="127" name="直接连接符 126"/>
              <p:cNvCxnSpPr/>
              <p:nvPr/>
            </p:nvCxnSpPr>
            <p:spPr>
              <a:xfrm>
                <a:off x="1481601" y="1340833"/>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28" name="TextBox 178"/>
              <p:cNvSpPr txBox="1"/>
              <p:nvPr/>
            </p:nvSpPr>
            <p:spPr>
              <a:xfrm>
                <a:off x="1130909"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cs typeface="+mn-ea"/>
                    <a:sym typeface="+mn-lt"/>
                  </a:rPr>
                  <a:t>标题内容</a:t>
                </a:r>
              </a:p>
            </p:txBody>
          </p:sp>
        </p:grpSp>
      </p:grpSp>
      <p:grpSp>
        <p:nvGrpSpPr>
          <p:cNvPr id="2" name="组合 1"/>
          <p:cNvGrpSpPr/>
          <p:nvPr/>
        </p:nvGrpSpPr>
        <p:grpSpPr>
          <a:xfrm>
            <a:off x="2351315" y="3683727"/>
            <a:ext cx="8989380" cy="118306"/>
            <a:chOff x="2351315" y="3683727"/>
            <a:chExt cx="8989380" cy="118306"/>
          </a:xfrm>
          <a:solidFill>
            <a:srgbClr val="202A36"/>
          </a:solidFill>
        </p:grpSpPr>
        <p:sp>
          <p:nvSpPr>
            <p:cNvPr id="31" name="矩形 30"/>
            <p:cNvSpPr/>
            <p:nvPr/>
          </p:nvSpPr>
          <p:spPr>
            <a:xfrm>
              <a:off x="2351315" y="3683727"/>
              <a:ext cx="901414"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cs typeface="+mn-ea"/>
                <a:sym typeface="+mn-lt"/>
              </a:endParaRPr>
            </a:p>
          </p:txBody>
        </p:sp>
        <p:sp>
          <p:nvSpPr>
            <p:cNvPr id="129" name="矩形 128"/>
            <p:cNvSpPr/>
            <p:nvPr/>
          </p:nvSpPr>
          <p:spPr>
            <a:xfrm>
              <a:off x="4280760"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cs typeface="+mn-ea"/>
                <a:sym typeface="+mn-lt"/>
              </a:endParaRPr>
            </a:p>
          </p:txBody>
        </p:sp>
        <p:sp>
          <p:nvSpPr>
            <p:cNvPr id="130" name="矩形 129"/>
            <p:cNvSpPr/>
            <p:nvPr/>
          </p:nvSpPr>
          <p:spPr>
            <a:xfrm>
              <a:off x="5707536"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cs typeface="+mn-ea"/>
                <a:sym typeface="+mn-lt"/>
              </a:endParaRPr>
            </a:p>
          </p:txBody>
        </p:sp>
        <p:sp>
          <p:nvSpPr>
            <p:cNvPr id="131" name="矩形 130"/>
            <p:cNvSpPr/>
            <p:nvPr/>
          </p:nvSpPr>
          <p:spPr>
            <a:xfrm>
              <a:off x="7196931"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cs typeface="+mn-ea"/>
                <a:sym typeface="+mn-lt"/>
              </a:endParaRPr>
            </a:p>
          </p:txBody>
        </p:sp>
        <p:sp>
          <p:nvSpPr>
            <p:cNvPr id="132" name="矩形 131"/>
            <p:cNvSpPr/>
            <p:nvPr/>
          </p:nvSpPr>
          <p:spPr>
            <a:xfrm>
              <a:off x="8073705"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cs typeface="+mn-ea"/>
                <a:sym typeface="+mn-lt"/>
              </a:endParaRPr>
            </a:p>
          </p:txBody>
        </p:sp>
        <p:sp>
          <p:nvSpPr>
            <p:cNvPr id="133" name="矩形 132"/>
            <p:cNvSpPr/>
            <p:nvPr/>
          </p:nvSpPr>
          <p:spPr>
            <a:xfrm>
              <a:off x="9223213"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cs typeface="+mn-ea"/>
                <a:sym typeface="+mn-lt"/>
              </a:endParaRPr>
            </a:p>
          </p:txBody>
        </p:sp>
        <p:sp>
          <p:nvSpPr>
            <p:cNvPr id="134" name="矩形 133"/>
            <p:cNvSpPr/>
            <p:nvPr/>
          </p:nvSpPr>
          <p:spPr>
            <a:xfrm>
              <a:off x="10670116" y="3683727"/>
              <a:ext cx="670579"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cs typeface="+mn-ea"/>
                <a:sym typeface="+mn-lt"/>
              </a:endParaRPr>
            </a:p>
          </p:txBody>
        </p:sp>
      </p:grpSp>
      <p:grpSp>
        <p:nvGrpSpPr>
          <p:cNvPr id="135" name="组合 134"/>
          <p:cNvGrpSpPr/>
          <p:nvPr/>
        </p:nvGrpSpPr>
        <p:grpSpPr>
          <a:xfrm>
            <a:off x="2813293" y="2158525"/>
            <a:ext cx="1575314" cy="965418"/>
            <a:chOff x="873900" y="1541325"/>
            <a:chExt cx="1166203" cy="814401"/>
          </a:xfrm>
        </p:grpSpPr>
        <p:sp>
          <p:nvSpPr>
            <p:cNvPr id="136" name="TextBox 150"/>
            <p:cNvSpPr txBox="1"/>
            <p:nvPr/>
          </p:nvSpPr>
          <p:spPr>
            <a:xfrm>
              <a:off x="873900" y="1767302"/>
              <a:ext cx="1166203" cy="366830"/>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cs typeface="+mn-ea"/>
                  <a:sym typeface="+mn-lt"/>
                </a:rPr>
                <a:t>您的内容打在这里，或者通过您的内容打在这里</a:t>
              </a:r>
            </a:p>
          </p:txBody>
        </p:sp>
        <p:grpSp>
          <p:nvGrpSpPr>
            <p:cNvPr id="137" name="组合 136"/>
            <p:cNvGrpSpPr/>
            <p:nvPr/>
          </p:nvGrpSpPr>
          <p:grpSpPr>
            <a:xfrm>
              <a:off x="947384" y="1541325"/>
              <a:ext cx="1008112" cy="814401"/>
              <a:chOff x="947384" y="1541325"/>
              <a:chExt cx="1008112" cy="814401"/>
            </a:xfrm>
          </p:grpSpPr>
          <p:cxnSp>
            <p:nvCxnSpPr>
              <p:cNvPr id="138" name="直接连接符 137"/>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39" name="TextBox 153"/>
              <p:cNvSpPr txBox="1"/>
              <p:nvPr/>
            </p:nvSpPr>
            <p:spPr>
              <a:xfrm>
                <a:off x="947384" y="1541325"/>
                <a:ext cx="1008112" cy="207706"/>
              </a:xfrm>
              <a:prstGeom prst="rect">
                <a:avLst/>
              </a:prstGeom>
              <a:noFill/>
            </p:spPr>
            <p:txBody>
              <a:bodyPr wrap="square" lIns="91431" tIns="0" rIns="91431" bIns="0" rtlCol="0" anchor="t">
                <a:spAutoFit/>
              </a:bodyPr>
              <a:lstStyle/>
              <a:p>
                <a:r>
                  <a:rPr lang="zh-CN" altLang="en-US" sz="1600" b="1" dirty="0">
                    <a:solidFill>
                      <a:srgbClr val="202A36"/>
                    </a:solidFill>
                    <a:cs typeface="+mn-ea"/>
                    <a:sym typeface="+mn-lt"/>
                  </a:rPr>
                  <a:t>标题内容</a:t>
                </a:r>
              </a:p>
            </p:txBody>
          </p:sp>
        </p:grpSp>
      </p:grpSp>
      <p:sp>
        <p:nvSpPr>
          <p:cNvPr id="140" name="Freeform 7"/>
          <p:cNvSpPr>
            <a:spLocks noEditPoints="1"/>
          </p:cNvSpPr>
          <p:nvPr/>
        </p:nvSpPr>
        <p:spPr bwMode="auto">
          <a:xfrm>
            <a:off x="8557518" y="3475580"/>
            <a:ext cx="365061" cy="491905"/>
          </a:xfrm>
          <a:custGeom>
            <a:avLst/>
            <a:gdLst>
              <a:gd name="T0" fmla="*/ 107 w 243"/>
              <a:gd name="T1" fmla="*/ 147 h 327"/>
              <a:gd name="T2" fmla="*/ 152 w 243"/>
              <a:gd name="T3" fmla="*/ 6 h 327"/>
              <a:gd name="T4" fmla="*/ 84 w 243"/>
              <a:gd name="T5" fmla="*/ 300 h 327"/>
              <a:gd name="T6" fmla="*/ 120 w 243"/>
              <a:gd name="T7" fmla="*/ 154 h 327"/>
              <a:gd name="T8" fmla="*/ 187 w 243"/>
              <a:gd name="T9" fmla="*/ 170 h 327"/>
              <a:gd name="T10" fmla="*/ 107 w 243"/>
              <a:gd name="T11" fmla="*/ 206 h 327"/>
              <a:gd name="T12" fmla="*/ 134 w 243"/>
              <a:gd name="T13" fmla="*/ 186 h 327"/>
              <a:gd name="T14" fmla="*/ 161 w 243"/>
              <a:gd name="T15" fmla="*/ 186 h 327"/>
              <a:gd name="T16" fmla="*/ 156 w 243"/>
              <a:gd name="T17" fmla="*/ 106 h 327"/>
              <a:gd name="T18" fmla="*/ 125 w 243"/>
              <a:gd name="T19" fmla="*/ 110 h 327"/>
              <a:gd name="T20" fmla="*/ 132 w 243"/>
              <a:gd name="T21" fmla="*/ 108 h 327"/>
              <a:gd name="T22" fmla="*/ 93 w 243"/>
              <a:gd name="T23" fmla="*/ 129 h 327"/>
              <a:gd name="T24" fmla="*/ 105 w 243"/>
              <a:gd name="T25" fmla="*/ 126 h 327"/>
              <a:gd name="T26" fmla="*/ 95 w 243"/>
              <a:gd name="T27" fmla="*/ 127 h 327"/>
              <a:gd name="T28" fmla="*/ 110 w 243"/>
              <a:gd name="T29" fmla="*/ 112 h 327"/>
              <a:gd name="T30" fmla="*/ 117 w 243"/>
              <a:gd name="T31" fmla="*/ 120 h 327"/>
              <a:gd name="T32" fmla="*/ 129 w 243"/>
              <a:gd name="T33" fmla="*/ 116 h 327"/>
              <a:gd name="T34" fmla="*/ 136 w 243"/>
              <a:gd name="T35" fmla="*/ 123 h 327"/>
              <a:gd name="T36" fmla="*/ 140 w 243"/>
              <a:gd name="T37" fmla="*/ 115 h 327"/>
              <a:gd name="T38" fmla="*/ 158 w 243"/>
              <a:gd name="T39" fmla="*/ 110 h 327"/>
              <a:gd name="T40" fmla="*/ 167 w 243"/>
              <a:gd name="T41" fmla="*/ 163 h 327"/>
              <a:gd name="T42" fmla="*/ 158 w 243"/>
              <a:gd name="T43" fmla="*/ 178 h 327"/>
              <a:gd name="T44" fmla="*/ 150 w 243"/>
              <a:gd name="T45" fmla="*/ 188 h 327"/>
              <a:gd name="T46" fmla="*/ 148 w 243"/>
              <a:gd name="T47" fmla="*/ 201 h 327"/>
              <a:gd name="T48" fmla="*/ 143 w 243"/>
              <a:gd name="T49" fmla="*/ 175 h 327"/>
              <a:gd name="T50" fmla="*/ 130 w 243"/>
              <a:gd name="T51" fmla="*/ 174 h 327"/>
              <a:gd name="T52" fmla="*/ 117 w 243"/>
              <a:gd name="T53" fmla="*/ 168 h 327"/>
              <a:gd name="T54" fmla="*/ 107 w 243"/>
              <a:gd name="T55" fmla="*/ 166 h 327"/>
              <a:gd name="T56" fmla="*/ 112 w 243"/>
              <a:gd name="T57" fmla="*/ 187 h 327"/>
              <a:gd name="T58" fmla="*/ 99 w 243"/>
              <a:gd name="T59" fmla="*/ 212 h 327"/>
              <a:gd name="T60" fmla="*/ 88 w 243"/>
              <a:gd name="T61" fmla="*/ 192 h 327"/>
              <a:gd name="T62" fmla="*/ 72 w 243"/>
              <a:gd name="T63" fmla="*/ 172 h 327"/>
              <a:gd name="T64" fmla="*/ 83 w 243"/>
              <a:gd name="T65" fmla="*/ 152 h 327"/>
              <a:gd name="T66" fmla="*/ 106 w 243"/>
              <a:gd name="T67" fmla="*/ 160 h 327"/>
              <a:gd name="T68" fmla="*/ 98 w 243"/>
              <a:gd name="T69" fmla="*/ 150 h 327"/>
              <a:gd name="T70" fmla="*/ 90 w 243"/>
              <a:gd name="T71" fmla="*/ 145 h 327"/>
              <a:gd name="T72" fmla="*/ 85 w 243"/>
              <a:gd name="T73" fmla="*/ 141 h 327"/>
              <a:gd name="T74" fmla="*/ 82 w 243"/>
              <a:gd name="T75" fmla="*/ 112 h 327"/>
              <a:gd name="T76" fmla="*/ 83 w 243"/>
              <a:gd name="T77" fmla="*/ 135 h 327"/>
              <a:gd name="T78" fmla="*/ 86 w 243"/>
              <a:gd name="T79" fmla="*/ 125 h 327"/>
              <a:gd name="T80" fmla="*/ 80 w 243"/>
              <a:gd name="T81" fmla="*/ 83 h 327"/>
              <a:gd name="T82" fmla="*/ 80 w 243"/>
              <a:gd name="T83" fmla="*/ 98 h 327"/>
              <a:gd name="T84" fmla="*/ 70 w 243"/>
              <a:gd name="T85" fmla="*/ 108 h 327"/>
              <a:gd name="T86" fmla="*/ 55 w 243"/>
              <a:gd name="T87" fmla="*/ 105 h 327"/>
              <a:gd name="T88" fmla="*/ 48 w 243"/>
              <a:gd name="T89" fmla="*/ 130 h 327"/>
              <a:gd name="T90" fmla="*/ 45 w 243"/>
              <a:gd name="T91" fmla="*/ 96 h 327"/>
              <a:gd name="T92" fmla="*/ 45 w 243"/>
              <a:gd name="T93" fmla="*/ 108 h 327"/>
              <a:gd name="T94" fmla="*/ 31 w 243"/>
              <a:gd name="T95" fmla="*/ 114 h 327"/>
              <a:gd name="T96" fmla="*/ 44 w 243"/>
              <a:gd name="T97" fmla="*/ 115 h 327"/>
              <a:gd name="T98" fmla="*/ 43 w 243"/>
              <a:gd name="T99" fmla="*/ 126 h 327"/>
              <a:gd name="T100" fmla="*/ 31 w 243"/>
              <a:gd name="T101" fmla="*/ 142 h 327"/>
              <a:gd name="T102" fmla="*/ 47 w 243"/>
              <a:gd name="T103" fmla="*/ 132 h 327"/>
              <a:gd name="T104" fmla="*/ 31 w 243"/>
              <a:gd name="T105" fmla="*/ 155 h 327"/>
              <a:gd name="T106" fmla="*/ 30 w 243"/>
              <a:gd name="T107" fmla="*/ 164 h 327"/>
              <a:gd name="T108" fmla="*/ 43 w 243"/>
              <a:gd name="T109" fmla="*/ 169 h 327"/>
              <a:gd name="T110" fmla="*/ 54 w 243"/>
              <a:gd name="T111" fmla="*/ 190 h 327"/>
              <a:gd name="T112" fmla="*/ 27 w 243"/>
              <a:gd name="T113"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2" name="Freeform 9"/>
          <p:cNvSpPr>
            <a:spLocks noEditPoints="1"/>
          </p:cNvSpPr>
          <p:nvPr/>
        </p:nvSpPr>
        <p:spPr bwMode="auto">
          <a:xfrm>
            <a:off x="9660036" y="3293010"/>
            <a:ext cx="754063" cy="717550"/>
          </a:xfrm>
          <a:custGeom>
            <a:avLst/>
            <a:gdLst>
              <a:gd name="T0" fmla="*/ 137 w 326"/>
              <a:gd name="T1" fmla="*/ 205 h 310"/>
              <a:gd name="T2" fmla="*/ 155 w 326"/>
              <a:gd name="T3" fmla="*/ 211 h 310"/>
              <a:gd name="T4" fmla="*/ 175 w 326"/>
              <a:gd name="T5" fmla="*/ 204 h 310"/>
              <a:gd name="T6" fmla="*/ 195 w 326"/>
              <a:gd name="T7" fmla="*/ 211 h 310"/>
              <a:gd name="T8" fmla="*/ 212 w 326"/>
              <a:gd name="T9" fmla="*/ 205 h 310"/>
              <a:gd name="T10" fmla="*/ 250 w 326"/>
              <a:gd name="T11" fmla="*/ 88 h 310"/>
              <a:gd name="T12" fmla="*/ 204 w 326"/>
              <a:gd name="T13" fmla="*/ 63 h 310"/>
              <a:gd name="T14" fmla="*/ 186 w 326"/>
              <a:gd name="T15" fmla="*/ 65 h 310"/>
              <a:gd name="T16" fmla="*/ 186 w 326"/>
              <a:gd name="T17" fmla="*/ 55 h 310"/>
              <a:gd name="T18" fmla="*/ 191 w 326"/>
              <a:gd name="T19" fmla="*/ 49 h 310"/>
              <a:gd name="T20" fmla="*/ 211 w 326"/>
              <a:gd name="T21" fmla="*/ 58 h 310"/>
              <a:gd name="T22" fmla="*/ 268 w 326"/>
              <a:gd name="T23" fmla="*/ 15 h 310"/>
              <a:gd name="T24" fmla="*/ 273 w 326"/>
              <a:gd name="T25" fmla="*/ 9 h 310"/>
              <a:gd name="T26" fmla="*/ 266 w 326"/>
              <a:gd name="T27" fmla="*/ 6 h 310"/>
              <a:gd name="T28" fmla="*/ 232 w 326"/>
              <a:gd name="T29" fmla="*/ 0 h 310"/>
              <a:gd name="T30" fmla="*/ 187 w 326"/>
              <a:gd name="T31" fmla="*/ 37 h 310"/>
              <a:gd name="T32" fmla="*/ 183 w 326"/>
              <a:gd name="T33" fmla="*/ 41 h 310"/>
              <a:gd name="T34" fmla="*/ 165 w 326"/>
              <a:gd name="T35" fmla="*/ 11 h 310"/>
              <a:gd name="T36" fmla="*/ 152 w 326"/>
              <a:gd name="T37" fmla="*/ 10 h 310"/>
              <a:gd name="T38" fmla="*/ 151 w 326"/>
              <a:gd name="T39" fmla="*/ 24 h 310"/>
              <a:gd name="T40" fmla="*/ 167 w 326"/>
              <a:gd name="T41" fmla="*/ 66 h 310"/>
              <a:gd name="T42" fmla="*/ 146 w 326"/>
              <a:gd name="T43" fmla="*/ 63 h 310"/>
              <a:gd name="T44" fmla="*/ 100 w 326"/>
              <a:gd name="T45" fmla="*/ 88 h 310"/>
              <a:gd name="T46" fmla="*/ 137 w 326"/>
              <a:gd name="T47" fmla="*/ 205 h 310"/>
              <a:gd name="T48" fmla="*/ 0 w 326"/>
              <a:gd name="T49" fmla="*/ 220 h 310"/>
              <a:gd name="T50" fmla="*/ 0 w 326"/>
              <a:gd name="T51" fmla="*/ 310 h 310"/>
              <a:gd name="T52" fmla="*/ 326 w 326"/>
              <a:gd name="T53" fmla="*/ 310 h 310"/>
              <a:gd name="T54" fmla="*/ 326 w 326"/>
              <a:gd name="T55" fmla="*/ 220 h 310"/>
              <a:gd name="T56" fmla="*/ 0 w 326"/>
              <a:gd name="T57" fmla="*/ 220 h 310"/>
              <a:gd name="T58" fmla="*/ 46 w 326"/>
              <a:gd name="T59" fmla="*/ 294 h 310"/>
              <a:gd name="T60" fmla="*/ 26 w 326"/>
              <a:gd name="T61" fmla="*/ 294 h 310"/>
              <a:gd name="T62" fmla="*/ 26 w 326"/>
              <a:gd name="T63" fmla="*/ 236 h 310"/>
              <a:gd name="T64" fmla="*/ 46 w 326"/>
              <a:gd name="T65" fmla="*/ 236 h 310"/>
              <a:gd name="T66" fmla="*/ 46 w 326"/>
              <a:gd name="T67" fmla="*/ 294 h 310"/>
              <a:gd name="T68" fmla="*/ 108 w 326"/>
              <a:gd name="T69" fmla="*/ 292 h 310"/>
              <a:gd name="T70" fmla="*/ 81 w 326"/>
              <a:gd name="T71" fmla="*/ 265 h 310"/>
              <a:gd name="T72" fmla="*/ 108 w 326"/>
              <a:gd name="T73" fmla="*/ 238 h 310"/>
              <a:gd name="T74" fmla="*/ 135 w 326"/>
              <a:gd name="T75" fmla="*/ 265 h 310"/>
              <a:gd name="T76" fmla="*/ 108 w 326"/>
              <a:gd name="T77" fmla="*/ 292 h 310"/>
              <a:gd name="T78" fmla="*/ 305 w 326"/>
              <a:gd name="T79" fmla="*/ 294 h 310"/>
              <a:gd name="T80" fmla="*/ 285 w 326"/>
              <a:gd name="T81" fmla="*/ 294 h 310"/>
              <a:gd name="T82" fmla="*/ 285 w 326"/>
              <a:gd name="T83" fmla="*/ 236 h 310"/>
              <a:gd name="T84" fmla="*/ 305 w 326"/>
              <a:gd name="T85" fmla="*/ 236 h 310"/>
              <a:gd name="T86" fmla="*/ 305 w 326"/>
              <a:gd name="T87" fmla="*/ 294 h 310"/>
              <a:gd name="T88" fmla="*/ 108 w 326"/>
              <a:gd name="T89" fmla="*/ 254 h 310"/>
              <a:gd name="T90" fmla="*/ 97 w 326"/>
              <a:gd name="T91" fmla="*/ 265 h 310"/>
              <a:gd name="T92" fmla="*/ 108 w 326"/>
              <a:gd name="T93" fmla="*/ 276 h 310"/>
              <a:gd name="T94" fmla="*/ 120 w 326"/>
              <a:gd name="T95" fmla="*/ 265 h 310"/>
              <a:gd name="T96" fmla="*/ 108 w 326"/>
              <a:gd name="T97" fmla="*/ 2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 h="310">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3" name="Freeform 12"/>
          <p:cNvSpPr>
            <a:spLocks noEditPoints="1"/>
          </p:cNvSpPr>
          <p:nvPr/>
        </p:nvSpPr>
        <p:spPr bwMode="auto">
          <a:xfrm>
            <a:off x="6439137" y="3476711"/>
            <a:ext cx="552758" cy="484244"/>
          </a:xfrm>
          <a:custGeom>
            <a:avLst/>
            <a:gdLst>
              <a:gd name="T0" fmla="*/ 272 w 327"/>
              <a:gd name="T1" fmla="*/ 165 h 286"/>
              <a:gd name="T2" fmla="*/ 263 w 327"/>
              <a:gd name="T3" fmla="*/ 148 h 286"/>
              <a:gd name="T4" fmla="*/ 254 w 327"/>
              <a:gd name="T5" fmla="*/ 150 h 286"/>
              <a:gd name="T6" fmla="*/ 235 w 327"/>
              <a:gd name="T7" fmla="*/ 145 h 286"/>
              <a:gd name="T8" fmla="*/ 226 w 327"/>
              <a:gd name="T9" fmla="*/ 101 h 286"/>
              <a:gd name="T10" fmla="*/ 216 w 327"/>
              <a:gd name="T11" fmla="*/ 183 h 286"/>
              <a:gd name="T12" fmla="*/ 211 w 327"/>
              <a:gd name="T13" fmla="*/ 186 h 286"/>
              <a:gd name="T14" fmla="*/ 202 w 327"/>
              <a:gd name="T15" fmla="*/ 155 h 286"/>
              <a:gd name="T16" fmla="*/ 192 w 327"/>
              <a:gd name="T17" fmla="*/ 204 h 286"/>
              <a:gd name="T18" fmla="*/ 192 w 327"/>
              <a:gd name="T19" fmla="*/ 220 h 286"/>
              <a:gd name="T20" fmla="*/ 214 w 327"/>
              <a:gd name="T21" fmla="*/ 286 h 286"/>
              <a:gd name="T22" fmla="*/ 270 w 327"/>
              <a:gd name="T23" fmla="*/ 259 h 286"/>
              <a:gd name="T24" fmla="*/ 289 w 327"/>
              <a:gd name="T25" fmla="*/ 170 h 286"/>
              <a:gd name="T26" fmla="*/ 261 w 327"/>
              <a:gd name="T27" fmla="*/ 137 h 286"/>
              <a:gd name="T28" fmla="*/ 273 w 327"/>
              <a:gd name="T29" fmla="*/ 140 h 286"/>
              <a:gd name="T30" fmla="*/ 283 w 327"/>
              <a:gd name="T31" fmla="*/ 125 h 286"/>
              <a:gd name="T32" fmla="*/ 247 w 327"/>
              <a:gd name="T33" fmla="*/ 129 h 286"/>
              <a:gd name="T34" fmla="*/ 186 w 327"/>
              <a:gd name="T35" fmla="*/ 140 h 286"/>
              <a:gd name="T36" fmla="*/ 204 w 327"/>
              <a:gd name="T37" fmla="*/ 125 h 286"/>
              <a:gd name="T38" fmla="*/ 186 w 327"/>
              <a:gd name="T39" fmla="*/ 140 h 286"/>
              <a:gd name="T40" fmla="*/ 186 w 327"/>
              <a:gd name="T41" fmla="*/ 69 h 286"/>
              <a:gd name="T42" fmla="*/ 239 w 327"/>
              <a:gd name="T43" fmla="*/ 53 h 286"/>
              <a:gd name="T44" fmla="*/ 186 w 327"/>
              <a:gd name="T45" fmla="*/ 104 h 286"/>
              <a:gd name="T46" fmla="*/ 226 w 327"/>
              <a:gd name="T47" fmla="*/ 89 h 286"/>
              <a:gd name="T48" fmla="*/ 283 w 327"/>
              <a:gd name="T49" fmla="*/ 104 h 286"/>
              <a:gd name="T50" fmla="*/ 186 w 327"/>
              <a:gd name="T51" fmla="*/ 89 h 286"/>
              <a:gd name="T52" fmla="*/ 141 w 327"/>
              <a:gd name="T53" fmla="*/ 160 h 286"/>
              <a:gd name="T54" fmla="*/ 45 w 327"/>
              <a:gd name="T55" fmla="*/ 175 h 286"/>
              <a:gd name="T56" fmla="*/ 141 w 327"/>
              <a:gd name="T57" fmla="*/ 160 h 286"/>
              <a:gd name="T58" fmla="*/ 39 w 327"/>
              <a:gd name="T59" fmla="*/ 0 h 286"/>
              <a:gd name="T60" fmla="*/ 0 w 327"/>
              <a:gd name="T61" fmla="*/ 185 h 286"/>
              <a:gd name="T62" fmla="*/ 181 w 327"/>
              <a:gd name="T63" fmla="*/ 224 h 286"/>
              <a:gd name="T64" fmla="*/ 180 w 327"/>
              <a:gd name="T65" fmla="*/ 198 h 286"/>
              <a:gd name="T66" fmla="*/ 170 w 327"/>
              <a:gd name="T67" fmla="*/ 27 h 286"/>
              <a:gd name="T68" fmla="*/ 289 w 327"/>
              <a:gd name="T69" fmla="*/ 27 h 286"/>
              <a:gd name="T70" fmla="*/ 301 w 327"/>
              <a:gd name="T71" fmla="*/ 74 h 286"/>
              <a:gd name="T72" fmla="*/ 301 w 327"/>
              <a:gd name="T73" fmla="*/ 222 h 286"/>
              <a:gd name="T74" fmla="*/ 327 w 327"/>
              <a:gd name="T75" fmla="*/ 39 h 286"/>
              <a:gd name="T76" fmla="*/ 158 w 327"/>
              <a:gd name="T77" fmla="*/ 198 h 286"/>
              <a:gd name="T78" fmla="*/ 27 w 327"/>
              <a:gd name="T79" fmla="*/ 185 h 286"/>
              <a:gd name="T80" fmla="*/ 39 w 327"/>
              <a:gd name="T81" fmla="*/ 27 h 286"/>
              <a:gd name="T82" fmla="*/ 158 w 327"/>
              <a:gd name="T83" fmla="*/ 198 h 286"/>
              <a:gd name="T84" fmla="*/ 155 w 327"/>
              <a:gd name="T85" fmla="*/ 13 h 286"/>
              <a:gd name="T86" fmla="*/ 171 w 327"/>
              <a:gd name="T87" fmla="*/ 13 h 286"/>
              <a:gd name="T88" fmla="*/ 141 w 327"/>
              <a:gd name="T89" fmla="*/ 125 h 286"/>
              <a:gd name="T90" fmla="*/ 45 w 327"/>
              <a:gd name="T91" fmla="*/ 140 h 286"/>
              <a:gd name="T92" fmla="*/ 141 w 327"/>
              <a:gd name="T93" fmla="*/ 125 h 286"/>
              <a:gd name="T94" fmla="*/ 45 w 327"/>
              <a:gd name="T95" fmla="*/ 53 h 286"/>
              <a:gd name="T96" fmla="*/ 141 w 327"/>
              <a:gd name="T97" fmla="*/ 69 h 286"/>
              <a:gd name="T98" fmla="*/ 254 w 327"/>
              <a:gd name="T99" fmla="*/ 53 h 286"/>
              <a:gd name="T100" fmla="*/ 301 w 327"/>
              <a:gd name="T101" fmla="*/ 74 h 286"/>
              <a:gd name="T102" fmla="*/ 254 w 327"/>
              <a:gd name="T103" fmla="*/ 53 h 286"/>
              <a:gd name="T104" fmla="*/ 45 w 327"/>
              <a:gd name="T105" fmla="*/ 89 h 286"/>
              <a:gd name="T106" fmla="*/ 141 w 327"/>
              <a:gd name="T107" fmla="*/ 10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7" h="286">
                <a:moveTo>
                  <a:pt x="279" y="162"/>
                </a:moveTo>
                <a:cubicBezTo>
                  <a:pt x="277" y="162"/>
                  <a:pt x="274" y="163"/>
                  <a:pt x="272" y="165"/>
                </a:cubicBezTo>
                <a:cubicBezTo>
                  <a:pt x="272" y="158"/>
                  <a:pt x="272" y="158"/>
                  <a:pt x="272" y="158"/>
                </a:cubicBezTo>
                <a:cubicBezTo>
                  <a:pt x="272" y="153"/>
                  <a:pt x="268" y="148"/>
                  <a:pt x="263" y="148"/>
                </a:cubicBezTo>
                <a:cubicBezTo>
                  <a:pt x="259" y="148"/>
                  <a:pt x="255" y="151"/>
                  <a:pt x="254" y="154"/>
                </a:cubicBezTo>
                <a:cubicBezTo>
                  <a:pt x="254" y="150"/>
                  <a:pt x="254" y="150"/>
                  <a:pt x="254" y="150"/>
                </a:cubicBezTo>
                <a:cubicBezTo>
                  <a:pt x="254" y="145"/>
                  <a:pt x="249" y="140"/>
                  <a:pt x="244" y="140"/>
                </a:cubicBezTo>
                <a:cubicBezTo>
                  <a:pt x="240" y="140"/>
                  <a:pt x="237" y="142"/>
                  <a:pt x="235" y="145"/>
                </a:cubicBezTo>
                <a:cubicBezTo>
                  <a:pt x="235" y="111"/>
                  <a:pt x="235" y="111"/>
                  <a:pt x="235" y="111"/>
                </a:cubicBezTo>
                <a:cubicBezTo>
                  <a:pt x="235" y="105"/>
                  <a:pt x="231" y="101"/>
                  <a:pt x="226" y="101"/>
                </a:cubicBezTo>
                <a:cubicBezTo>
                  <a:pt x="220" y="101"/>
                  <a:pt x="216" y="105"/>
                  <a:pt x="216" y="111"/>
                </a:cubicBezTo>
                <a:cubicBezTo>
                  <a:pt x="216" y="183"/>
                  <a:pt x="216" y="183"/>
                  <a:pt x="216" y="183"/>
                </a:cubicBezTo>
                <a:cubicBezTo>
                  <a:pt x="216" y="183"/>
                  <a:pt x="216" y="183"/>
                  <a:pt x="216" y="183"/>
                </a:cubicBezTo>
                <a:cubicBezTo>
                  <a:pt x="211" y="186"/>
                  <a:pt x="211" y="186"/>
                  <a:pt x="211" y="186"/>
                </a:cubicBezTo>
                <a:cubicBezTo>
                  <a:pt x="211" y="163"/>
                  <a:pt x="211" y="163"/>
                  <a:pt x="211" y="163"/>
                </a:cubicBezTo>
                <a:cubicBezTo>
                  <a:pt x="211" y="159"/>
                  <a:pt x="207" y="155"/>
                  <a:pt x="202" y="155"/>
                </a:cubicBezTo>
                <a:cubicBezTo>
                  <a:pt x="196" y="155"/>
                  <a:pt x="192" y="159"/>
                  <a:pt x="192" y="163"/>
                </a:cubicBezTo>
                <a:cubicBezTo>
                  <a:pt x="192" y="204"/>
                  <a:pt x="192" y="204"/>
                  <a:pt x="192" y="204"/>
                </a:cubicBezTo>
                <a:cubicBezTo>
                  <a:pt x="192" y="204"/>
                  <a:pt x="192" y="204"/>
                  <a:pt x="192" y="204"/>
                </a:cubicBezTo>
                <a:cubicBezTo>
                  <a:pt x="192" y="220"/>
                  <a:pt x="192" y="220"/>
                  <a:pt x="192" y="220"/>
                </a:cubicBezTo>
                <a:cubicBezTo>
                  <a:pt x="192" y="238"/>
                  <a:pt x="201" y="253"/>
                  <a:pt x="214" y="262"/>
                </a:cubicBezTo>
                <a:cubicBezTo>
                  <a:pt x="214" y="286"/>
                  <a:pt x="214" y="286"/>
                  <a:pt x="214" y="286"/>
                </a:cubicBezTo>
                <a:cubicBezTo>
                  <a:pt x="270" y="286"/>
                  <a:pt x="270" y="286"/>
                  <a:pt x="270" y="286"/>
                </a:cubicBezTo>
                <a:cubicBezTo>
                  <a:pt x="270" y="259"/>
                  <a:pt x="270" y="259"/>
                  <a:pt x="270" y="259"/>
                </a:cubicBezTo>
                <a:cubicBezTo>
                  <a:pt x="282" y="251"/>
                  <a:pt x="289" y="236"/>
                  <a:pt x="289" y="220"/>
                </a:cubicBezTo>
                <a:cubicBezTo>
                  <a:pt x="289" y="170"/>
                  <a:pt x="289" y="170"/>
                  <a:pt x="289" y="170"/>
                </a:cubicBezTo>
                <a:cubicBezTo>
                  <a:pt x="289" y="166"/>
                  <a:pt x="285" y="162"/>
                  <a:pt x="279" y="162"/>
                </a:cubicBezTo>
                <a:close/>
                <a:moveTo>
                  <a:pt x="261" y="137"/>
                </a:moveTo>
                <a:cubicBezTo>
                  <a:pt x="261" y="137"/>
                  <a:pt x="262" y="137"/>
                  <a:pt x="263" y="137"/>
                </a:cubicBezTo>
                <a:cubicBezTo>
                  <a:pt x="266" y="137"/>
                  <a:pt x="270" y="138"/>
                  <a:pt x="273" y="140"/>
                </a:cubicBezTo>
                <a:cubicBezTo>
                  <a:pt x="283" y="140"/>
                  <a:pt x="283" y="140"/>
                  <a:pt x="283" y="140"/>
                </a:cubicBezTo>
                <a:cubicBezTo>
                  <a:pt x="283" y="125"/>
                  <a:pt x="283" y="125"/>
                  <a:pt x="283" y="125"/>
                </a:cubicBezTo>
                <a:cubicBezTo>
                  <a:pt x="247" y="125"/>
                  <a:pt x="247" y="125"/>
                  <a:pt x="247" y="125"/>
                </a:cubicBezTo>
                <a:cubicBezTo>
                  <a:pt x="247" y="129"/>
                  <a:pt x="247" y="129"/>
                  <a:pt x="247" y="129"/>
                </a:cubicBezTo>
                <a:cubicBezTo>
                  <a:pt x="253" y="130"/>
                  <a:pt x="257" y="133"/>
                  <a:pt x="261" y="137"/>
                </a:cubicBezTo>
                <a:close/>
                <a:moveTo>
                  <a:pt x="186" y="140"/>
                </a:moveTo>
                <a:cubicBezTo>
                  <a:pt x="204" y="140"/>
                  <a:pt x="204" y="140"/>
                  <a:pt x="204" y="140"/>
                </a:cubicBezTo>
                <a:cubicBezTo>
                  <a:pt x="204" y="125"/>
                  <a:pt x="204" y="125"/>
                  <a:pt x="204" y="125"/>
                </a:cubicBezTo>
                <a:cubicBezTo>
                  <a:pt x="186" y="125"/>
                  <a:pt x="186" y="125"/>
                  <a:pt x="186" y="125"/>
                </a:cubicBezTo>
                <a:lnTo>
                  <a:pt x="186" y="140"/>
                </a:lnTo>
                <a:close/>
                <a:moveTo>
                  <a:pt x="186" y="53"/>
                </a:moveTo>
                <a:cubicBezTo>
                  <a:pt x="186" y="69"/>
                  <a:pt x="186" y="69"/>
                  <a:pt x="186" y="69"/>
                </a:cubicBezTo>
                <a:cubicBezTo>
                  <a:pt x="242" y="69"/>
                  <a:pt x="242" y="69"/>
                  <a:pt x="242" y="69"/>
                </a:cubicBezTo>
                <a:cubicBezTo>
                  <a:pt x="240" y="64"/>
                  <a:pt x="239" y="59"/>
                  <a:pt x="239" y="53"/>
                </a:cubicBezTo>
                <a:lnTo>
                  <a:pt x="186" y="53"/>
                </a:lnTo>
                <a:close/>
                <a:moveTo>
                  <a:pt x="186" y="104"/>
                </a:moveTo>
                <a:cubicBezTo>
                  <a:pt x="205" y="104"/>
                  <a:pt x="205" y="104"/>
                  <a:pt x="205" y="104"/>
                </a:cubicBezTo>
                <a:cubicBezTo>
                  <a:pt x="208" y="96"/>
                  <a:pt x="216" y="89"/>
                  <a:pt x="226" y="89"/>
                </a:cubicBezTo>
                <a:cubicBezTo>
                  <a:pt x="235" y="89"/>
                  <a:pt x="243" y="96"/>
                  <a:pt x="246" y="104"/>
                </a:cubicBezTo>
                <a:cubicBezTo>
                  <a:pt x="283" y="104"/>
                  <a:pt x="283" y="104"/>
                  <a:pt x="283" y="104"/>
                </a:cubicBezTo>
                <a:cubicBezTo>
                  <a:pt x="283" y="89"/>
                  <a:pt x="283" y="89"/>
                  <a:pt x="283" y="89"/>
                </a:cubicBezTo>
                <a:cubicBezTo>
                  <a:pt x="186" y="89"/>
                  <a:pt x="186" y="89"/>
                  <a:pt x="186" y="89"/>
                </a:cubicBezTo>
                <a:lnTo>
                  <a:pt x="186" y="104"/>
                </a:lnTo>
                <a:close/>
                <a:moveTo>
                  <a:pt x="141" y="160"/>
                </a:moveTo>
                <a:cubicBezTo>
                  <a:pt x="45" y="160"/>
                  <a:pt x="45" y="160"/>
                  <a:pt x="45" y="160"/>
                </a:cubicBezTo>
                <a:cubicBezTo>
                  <a:pt x="45" y="175"/>
                  <a:pt x="45" y="175"/>
                  <a:pt x="45" y="175"/>
                </a:cubicBezTo>
                <a:cubicBezTo>
                  <a:pt x="141" y="175"/>
                  <a:pt x="141" y="175"/>
                  <a:pt x="141" y="175"/>
                </a:cubicBezTo>
                <a:lnTo>
                  <a:pt x="141" y="160"/>
                </a:lnTo>
                <a:close/>
                <a:moveTo>
                  <a:pt x="289" y="0"/>
                </a:moveTo>
                <a:cubicBezTo>
                  <a:pt x="39" y="0"/>
                  <a:pt x="39" y="0"/>
                  <a:pt x="39" y="0"/>
                </a:cubicBezTo>
                <a:cubicBezTo>
                  <a:pt x="18" y="0"/>
                  <a:pt x="0" y="18"/>
                  <a:pt x="0" y="39"/>
                </a:cubicBezTo>
                <a:cubicBezTo>
                  <a:pt x="0" y="185"/>
                  <a:pt x="0" y="185"/>
                  <a:pt x="0" y="185"/>
                </a:cubicBezTo>
                <a:cubicBezTo>
                  <a:pt x="0" y="207"/>
                  <a:pt x="18" y="224"/>
                  <a:pt x="39" y="224"/>
                </a:cubicBezTo>
                <a:cubicBezTo>
                  <a:pt x="181" y="224"/>
                  <a:pt x="181" y="224"/>
                  <a:pt x="181" y="224"/>
                </a:cubicBezTo>
                <a:cubicBezTo>
                  <a:pt x="180" y="223"/>
                  <a:pt x="180" y="222"/>
                  <a:pt x="180" y="220"/>
                </a:cubicBezTo>
                <a:cubicBezTo>
                  <a:pt x="180" y="198"/>
                  <a:pt x="180" y="198"/>
                  <a:pt x="180" y="198"/>
                </a:cubicBezTo>
                <a:cubicBezTo>
                  <a:pt x="170" y="198"/>
                  <a:pt x="170" y="198"/>
                  <a:pt x="170" y="198"/>
                </a:cubicBezTo>
                <a:cubicBezTo>
                  <a:pt x="170" y="27"/>
                  <a:pt x="170" y="27"/>
                  <a:pt x="170" y="27"/>
                </a:cubicBezTo>
                <a:cubicBezTo>
                  <a:pt x="254" y="27"/>
                  <a:pt x="254" y="27"/>
                  <a:pt x="254" y="27"/>
                </a:cubicBezTo>
                <a:cubicBezTo>
                  <a:pt x="289" y="27"/>
                  <a:pt x="289" y="27"/>
                  <a:pt x="289" y="27"/>
                </a:cubicBezTo>
                <a:cubicBezTo>
                  <a:pt x="295" y="27"/>
                  <a:pt x="301" y="32"/>
                  <a:pt x="301" y="39"/>
                </a:cubicBezTo>
                <a:cubicBezTo>
                  <a:pt x="301" y="74"/>
                  <a:pt x="301" y="74"/>
                  <a:pt x="301" y="74"/>
                </a:cubicBezTo>
                <a:cubicBezTo>
                  <a:pt x="301" y="220"/>
                  <a:pt x="301" y="220"/>
                  <a:pt x="301" y="220"/>
                </a:cubicBezTo>
                <a:cubicBezTo>
                  <a:pt x="301" y="221"/>
                  <a:pt x="301" y="222"/>
                  <a:pt x="301" y="222"/>
                </a:cubicBezTo>
                <a:cubicBezTo>
                  <a:pt x="316" y="217"/>
                  <a:pt x="327" y="203"/>
                  <a:pt x="327" y="185"/>
                </a:cubicBezTo>
                <a:cubicBezTo>
                  <a:pt x="327" y="39"/>
                  <a:pt x="327" y="39"/>
                  <a:pt x="327" y="39"/>
                </a:cubicBezTo>
                <a:cubicBezTo>
                  <a:pt x="327" y="18"/>
                  <a:pt x="310" y="0"/>
                  <a:pt x="289" y="0"/>
                </a:cubicBezTo>
                <a:close/>
                <a:moveTo>
                  <a:pt x="158" y="198"/>
                </a:moveTo>
                <a:cubicBezTo>
                  <a:pt x="39" y="198"/>
                  <a:pt x="39" y="198"/>
                  <a:pt x="39" y="198"/>
                </a:cubicBezTo>
                <a:cubicBezTo>
                  <a:pt x="32" y="198"/>
                  <a:pt x="27" y="192"/>
                  <a:pt x="27" y="185"/>
                </a:cubicBezTo>
                <a:cubicBezTo>
                  <a:pt x="27" y="39"/>
                  <a:pt x="27" y="39"/>
                  <a:pt x="27" y="39"/>
                </a:cubicBezTo>
                <a:cubicBezTo>
                  <a:pt x="27" y="32"/>
                  <a:pt x="32" y="27"/>
                  <a:pt x="39" y="27"/>
                </a:cubicBezTo>
                <a:cubicBezTo>
                  <a:pt x="158" y="27"/>
                  <a:pt x="158" y="27"/>
                  <a:pt x="158" y="27"/>
                </a:cubicBezTo>
                <a:lnTo>
                  <a:pt x="158" y="198"/>
                </a:lnTo>
                <a:close/>
                <a:moveTo>
                  <a:pt x="163" y="21"/>
                </a:moveTo>
                <a:cubicBezTo>
                  <a:pt x="159" y="21"/>
                  <a:pt x="155" y="17"/>
                  <a:pt x="155" y="13"/>
                </a:cubicBezTo>
                <a:cubicBezTo>
                  <a:pt x="155" y="9"/>
                  <a:pt x="159" y="5"/>
                  <a:pt x="163" y="5"/>
                </a:cubicBezTo>
                <a:cubicBezTo>
                  <a:pt x="168" y="5"/>
                  <a:pt x="171" y="9"/>
                  <a:pt x="171" y="13"/>
                </a:cubicBezTo>
                <a:cubicBezTo>
                  <a:pt x="171" y="17"/>
                  <a:pt x="168" y="21"/>
                  <a:pt x="163" y="21"/>
                </a:cubicBezTo>
                <a:close/>
                <a:moveTo>
                  <a:pt x="141" y="125"/>
                </a:moveTo>
                <a:cubicBezTo>
                  <a:pt x="45" y="125"/>
                  <a:pt x="45" y="125"/>
                  <a:pt x="45" y="125"/>
                </a:cubicBezTo>
                <a:cubicBezTo>
                  <a:pt x="45" y="140"/>
                  <a:pt x="45" y="140"/>
                  <a:pt x="45" y="140"/>
                </a:cubicBezTo>
                <a:cubicBezTo>
                  <a:pt x="141" y="140"/>
                  <a:pt x="141" y="140"/>
                  <a:pt x="141" y="140"/>
                </a:cubicBezTo>
                <a:lnTo>
                  <a:pt x="141" y="125"/>
                </a:lnTo>
                <a:close/>
                <a:moveTo>
                  <a:pt x="141" y="53"/>
                </a:moveTo>
                <a:cubicBezTo>
                  <a:pt x="45" y="53"/>
                  <a:pt x="45" y="53"/>
                  <a:pt x="45" y="53"/>
                </a:cubicBezTo>
                <a:cubicBezTo>
                  <a:pt x="45" y="69"/>
                  <a:pt x="45" y="69"/>
                  <a:pt x="45" y="69"/>
                </a:cubicBezTo>
                <a:cubicBezTo>
                  <a:pt x="141" y="69"/>
                  <a:pt x="141" y="69"/>
                  <a:pt x="141" y="69"/>
                </a:cubicBezTo>
                <a:lnTo>
                  <a:pt x="141" y="53"/>
                </a:lnTo>
                <a:close/>
                <a:moveTo>
                  <a:pt x="254" y="53"/>
                </a:moveTo>
                <a:cubicBezTo>
                  <a:pt x="254" y="64"/>
                  <a:pt x="263" y="74"/>
                  <a:pt x="274" y="74"/>
                </a:cubicBezTo>
                <a:cubicBezTo>
                  <a:pt x="301" y="74"/>
                  <a:pt x="301" y="74"/>
                  <a:pt x="301" y="74"/>
                </a:cubicBezTo>
                <a:cubicBezTo>
                  <a:pt x="254" y="27"/>
                  <a:pt x="254" y="27"/>
                  <a:pt x="254" y="27"/>
                </a:cubicBezTo>
                <a:lnTo>
                  <a:pt x="254" y="53"/>
                </a:lnTo>
                <a:close/>
                <a:moveTo>
                  <a:pt x="141" y="89"/>
                </a:moveTo>
                <a:cubicBezTo>
                  <a:pt x="45" y="89"/>
                  <a:pt x="45" y="89"/>
                  <a:pt x="45" y="89"/>
                </a:cubicBezTo>
                <a:cubicBezTo>
                  <a:pt x="45" y="104"/>
                  <a:pt x="45" y="104"/>
                  <a:pt x="45" y="104"/>
                </a:cubicBezTo>
                <a:cubicBezTo>
                  <a:pt x="141" y="104"/>
                  <a:pt x="141" y="104"/>
                  <a:pt x="141" y="104"/>
                </a:cubicBezTo>
                <a:lnTo>
                  <a:pt x="141" y="89"/>
                </a:ln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4" name="Freeform 16"/>
          <p:cNvSpPr>
            <a:spLocks noEditPoints="1"/>
          </p:cNvSpPr>
          <p:nvPr/>
        </p:nvSpPr>
        <p:spPr bwMode="auto">
          <a:xfrm>
            <a:off x="4956413" y="3561283"/>
            <a:ext cx="447821" cy="393140"/>
          </a:xfrm>
          <a:custGeom>
            <a:avLst/>
            <a:gdLst>
              <a:gd name="T0" fmla="*/ 246 w 326"/>
              <a:gd name="T1" fmla="*/ 42 h 286"/>
              <a:gd name="T2" fmla="*/ 261 w 326"/>
              <a:gd name="T3" fmla="*/ 54 h 286"/>
              <a:gd name="T4" fmla="*/ 279 w 326"/>
              <a:gd name="T5" fmla="*/ 42 h 286"/>
              <a:gd name="T6" fmla="*/ 269 w 326"/>
              <a:gd name="T7" fmla="*/ 54 h 286"/>
              <a:gd name="T8" fmla="*/ 279 w 326"/>
              <a:gd name="T9" fmla="*/ 42 h 286"/>
              <a:gd name="T10" fmla="*/ 38 w 326"/>
              <a:gd name="T11" fmla="*/ 0 h 286"/>
              <a:gd name="T12" fmla="*/ 0 w 326"/>
              <a:gd name="T13" fmla="*/ 185 h 286"/>
              <a:gd name="T14" fmla="*/ 131 w 326"/>
              <a:gd name="T15" fmla="*/ 224 h 286"/>
              <a:gd name="T16" fmla="*/ 203 w 326"/>
              <a:gd name="T17" fmla="*/ 252 h 286"/>
              <a:gd name="T18" fmla="*/ 288 w 326"/>
              <a:gd name="T19" fmla="*/ 224 h 286"/>
              <a:gd name="T20" fmla="*/ 326 w 326"/>
              <a:gd name="T21" fmla="*/ 39 h 286"/>
              <a:gd name="T22" fmla="*/ 163 w 326"/>
              <a:gd name="T23" fmla="*/ 8 h 286"/>
              <a:gd name="T24" fmla="*/ 163 w 326"/>
              <a:gd name="T25" fmla="*/ 20 h 286"/>
              <a:gd name="T26" fmla="*/ 163 w 326"/>
              <a:gd name="T27" fmla="*/ 8 h 286"/>
              <a:gd name="T28" fmla="*/ 256 w 326"/>
              <a:gd name="T29" fmla="*/ 216 h 286"/>
              <a:gd name="T30" fmla="*/ 256 w 326"/>
              <a:gd name="T31" fmla="*/ 207 h 286"/>
              <a:gd name="T32" fmla="*/ 288 w 326"/>
              <a:gd name="T33" fmla="*/ 211 h 286"/>
              <a:gd name="T34" fmla="*/ 300 w 326"/>
              <a:gd name="T35" fmla="*/ 185 h 286"/>
              <a:gd name="T36" fmla="*/ 38 w 326"/>
              <a:gd name="T37" fmla="*/ 198 h 286"/>
              <a:gd name="T38" fmla="*/ 26 w 326"/>
              <a:gd name="T39" fmla="*/ 39 h 286"/>
              <a:gd name="T40" fmla="*/ 288 w 326"/>
              <a:gd name="T41" fmla="*/ 27 h 286"/>
              <a:gd name="T42" fmla="*/ 300 w 326"/>
              <a:gd name="T43" fmla="*/ 185 h 286"/>
              <a:gd name="T44" fmla="*/ 94 w 326"/>
              <a:gd name="T45" fmla="*/ 260 h 286"/>
              <a:gd name="T46" fmla="*/ 94 w 326"/>
              <a:gd name="T47" fmla="*/ 286 h 286"/>
              <a:gd name="T48" fmla="*/ 245 w 326"/>
              <a:gd name="T49" fmla="*/ 273 h 286"/>
              <a:gd name="T50" fmla="*/ 238 w 326"/>
              <a:gd name="T51" fmla="*/ 65 h 286"/>
              <a:gd name="T52" fmla="*/ 223 w 326"/>
              <a:gd name="T53" fmla="*/ 77 h 286"/>
              <a:gd name="T54" fmla="*/ 238 w 326"/>
              <a:gd name="T55" fmla="*/ 65 h 286"/>
              <a:gd name="T56" fmla="*/ 203 w 326"/>
              <a:gd name="T57" fmla="*/ 181 h 286"/>
              <a:gd name="T58" fmla="*/ 45 w 326"/>
              <a:gd name="T59" fmla="*/ 44 h 286"/>
              <a:gd name="T60" fmla="*/ 78 w 326"/>
              <a:gd name="T61" fmla="*/ 162 h 286"/>
              <a:gd name="T62" fmla="*/ 114 w 326"/>
              <a:gd name="T63" fmla="*/ 117 h 286"/>
              <a:gd name="T64" fmla="*/ 124 w 326"/>
              <a:gd name="T65" fmla="*/ 66 h 286"/>
              <a:gd name="T66" fmla="*/ 134 w 326"/>
              <a:gd name="T67" fmla="*/ 117 h 286"/>
              <a:gd name="T68" fmla="*/ 170 w 326"/>
              <a:gd name="T69" fmla="*/ 162 h 286"/>
              <a:gd name="T70" fmla="*/ 170 w 326"/>
              <a:gd name="T71" fmla="*/ 162 h 286"/>
              <a:gd name="T72" fmla="*/ 78 w 326"/>
              <a:gd name="T73" fmla="*/ 162 h 286"/>
              <a:gd name="T74" fmla="*/ 78 w 326"/>
              <a:gd name="T75" fmla="*/ 162 h 286"/>
              <a:gd name="T76" fmla="*/ 281 w 326"/>
              <a:gd name="T77" fmla="*/ 181 h 286"/>
              <a:gd name="T78" fmla="*/ 220 w 326"/>
              <a:gd name="T79" fmla="*/ 128 h 286"/>
              <a:gd name="T80" fmla="*/ 233 w 326"/>
              <a:gd name="T81" fmla="*/ 173 h 286"/>
              <a:gd name="T82" fmla="*/ 247 w 326"/>
              <a:gd name="T83" fmla="*/ 156 h 286"/>
              <a:gd name="T84" fmla="*/ 251 w 326"/>
              <a:gd name="T85" fmla="*/ 137 h 286"/>
              <a:gd name="T86" fmla="*/ 254 w 326"/>
              <a:gd name="T87" fmla="*/ 156 h 286"/>
              <a:gd name="T88" fmla="*/ 268 w 326"/>
              <a:gd name="T89" fmla="*/ 173 h 286"/>
              <a:gd name="T90" fmla="*/ 268 w 326"/>
              <a:gd name="T91" fmla="*/ 174 h 286"/>
              <a:gd name="T92" fmla="*/ 233 w 326"/>
              <a:gd name="T93" fmla="*/ 174 h 286"/>
              <a:gd name="T94" fmla="*/ 233 w 326"/>
              <a:gd name="T95" fmla="*/ 173 h 286"/>
              <a:gd name="T96" fmla="*/ 246 w 326"/>
              <a:gd name="T97" fmla="*/ 65 h 286"/>
              <a:gd name="T98" fmla="*/ 252 w 326"/>
              <a:gd name="T99" fmla="*/ 77 h 286"/>
              <a:gd name="T100" fmla="*/ 238 w 326"/>
              <a:gd name="T101" fmla="*/ 42 h 286"/>
              <a:gd name="T102" fmla="*/ 223 w 326"/>
              <a:gd name="T103" fmla="*/ 54 h 286"/>
              <a:gd name="T104" fmla="*/ 238 w 326"/>
              <a:gd name="T105" fmla="*/ 4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 h="286">
                <a:moveTo>
                  <a:pt x="261" y="42"/>
                </a:moveTo>
                <a:cubicBezTo>
                  <a:pt x="246" y="42"/>
                  <a:pt x="246" y="42"/>
                  <a:pt x="246" y="42"/>
                </a:cubicBezTo>
                <a:cubicBezTo>
                  <a:pt x="246" y="54"/>
                  <a:pt x="246" y="54"/>
                  <a:pt x="246" y="54"/>
                </a:cubicBezTo>
                <a:cubicBezTo>
                  <a:pt x="261" y="54"/>
                  <a:pt x="261" y="54"/>
                  <a:pt x="261" y="54"/>
                </a:cubicBezTo>
                <a:lnTo>
                  <a:pt x="261" y="42"/>
                </a:lnTo>
                <a:close/>
                <a:moveTo>
                  <a:pt x="279" y="42"/>
                </a:moveTo>
                <a:cubicBezTo>
                  <a:pt x="269" y="42"/>
                  <a:pt x="269" y="42"/>
                  <a:pt x="269" y="42"/>
                </a:cubicBezTo>
                <a:cubicBezTo>
                  <a:pt x="269" y="54"/>
                  <a:pt x="269" y="54"/>
                  <a:pt x="269" y="54"/>
                </a:cubicBezTo>
                <a:cubicBezTo>
                  <a:pt x="279" y="54"/>
                  <a:pt x="279" y="54"/>
                  <a:pt x="279" y="54"/>
                </a:cubicBezTo>
                <a:lnTo>
                  <a:pt x="279" y="42"/>
                </a:lnTo>
                <a:close/>
                <a:moveTo>
                  <a:pt x="288" y="0"/>
                </a:moveTo>
                <a:cubicBezTo>
                  <a:pt x="38" y="0"/>
                  <a:pt x="38" y="0"/>
                  <a:pt x="38" y="0"/>
                </a:cubicBezTo>
                <a:cubicBezTo>
                  <a:pt x="17" y="0"/>
                  <a:pt x="0" y="18"/>
                  <a:pt x="0" y="39"/>
                </a:cubicBezTo>
                <a:cubicBezTo>
                  <a:pt x="0" y="185"/>
                  <a:pt x="0" y="185"/>
                  <a:pt x="0" y="185"/>
                </a:cubicBezTo>
                <a:cubicBezTo>
                  <a:pt x="0" y="207"/>
                  <a:pt x="17" y="224"/>
                  <a:pt x="38" y="224"/>
                </a:cubicBezTo>
                <a:cubicBezTo>
                  <a:pt x="131" y="224"/>
                  <a:pt x="131" y="224"/>
                  <a:pt x="131" y="224"/>
                </a:cubicBezTo>
                <a:cubicBezTo>
                  <a:pt x="131" y="252"/>
                  <a:pt x="131" y="252"/>
                  <a:pt x="131" y="252"/>
                </a:cubicBezTo>
                <a:cubicBezTo>
                  <a:pt x="203" y="252"/>
                  <a:pt x="203" y="252"/>
                  <a:pt x="203" y="252"/>
                </a:cubicBezTo>
                <a:cubicBezTo>
                  <a:pt x="203" y="224"/>
                  <a:pt x="203" y="224"/>
                  <a:pt x="203" y="224"/>
                </a:cubicBezTo>
                <a:cubicBezTo>
                  <a:pt x="288" y="224"/>
                  <a:pt x="288" y="224"/>
                  <a:pt x="288" y="224"/>
                </a:cubicBezTo>
                <a:cubicBezTo>
                  <a:pt x="309" y="224"/>
                  <a:pt x="326" y="207"/>
                  <a:pt x="326" y="185"/>
                </a:cubicBezTo>
                <a:cubicBezTo>
                  <a:pt x="326" y="39"/>
                  <a:pt x="326" y="39"/>
                  <a:pt x="326" y="39"/>
                </a:cubicBezTo>
                <a:cubicBezTo>
                  <a:pt x="326" y="18"/>
                  <a:pt x="309" y="0"/>
                  <a:pt x="288" y="0"/>
                </a:cubicBezTo>
                <a:close/>
                <a:moveTo>
                  <a:pt x="163" y="8"/>
                </a:moveTo>
                <a:cubicBezTo>
                  <a:pt x="166" y="8"/>
                  <a:pt x="169" y="11"/>
                  <a:pt x="169" y="14"/>
                </a:cubicBezTo>
                <a:cubicBezTo>
                  <a:pt x="169" y="18"/>
                  <a:pt x="166" y="20"/>
                  <a:pt x="163" y="20"/>
                </a:cubicBezTo>
                <a:cubicBezTo>
                  <a:pt x="160" y="20"/>
                  <a:pt x="157" y="18"/>
                  <a:pt x="157" y="14"/>
                </a:cubicBezTo>
                <a:cubicBezTo>
                  <a:pt x="157" y="11"/>
                  <a:pt x="160" y="8"/>
                  <a:pt x="163" y="8"/>
                </a:cubicBezTo>
                <a:close/>
                <a:moveTo>
                  <a:pt x="284" y="216"/>
                </a:moveTo>
                <a:cubicBezTo>
                  <a:pt x="256" y="216"/>
                  <a:pt x="256" y="216"/>
                  <a:pt x="256" y="216"/>
                </a:cubicBezTo>
                <a:cubicBezTo>
                  <a:pt x="253" y="216"/>
                  <a:pt x="251" y="214"/>
                  <a:pt x="251" y="211"/>
                </a:cubicBezTo>
                <a:cubicBezTo>
                  <a:pt x="251" y="209"/>
                  <a:pt x="253" y="207"/>
                  <a:pt x="256" y="207"/>
                </a:cubicBezTo>
                <a:cubicBezTo>
                  <a:pt x="284" y="207"/>
                  <a:pt x="284" y="207"/>
                  <a:pt x="284" y="207"/>
                </a:cubicBezTo>
                <a:cubicBezTo>
                  <a:pt x="286" y="207"/>
                  <a:pt x="288" y="209"/>
                  <a:pt x="288" y="211"/>
                </a:cubicBezTo>
                <a:cubicBezTo>
                  <a:pt x="288" y="214"/>
                  <a:pt x="286" y="216"/>
                  <a:pt x="284" y="216"/>
                </a:cubicBezTo>
                <a:close/>
                <a:moveTo>
                  <a:pt x="300" y="185"/>
                </a:moveTo>
                <a:cubicBezTo>
                  <a:pt x="300" y="192"/>
                  <a:pt x="295" y="198"/>
                  <a:pt x="288" y="198"/>
                </a:cubicBezTo>
                <a:cubicBezTo>
                  <a:pt x="38" y="198"/>
                  <a:pt x="38" y="198"/>
                  <a:pt x="38" y="198"/>
                </a:cubicBezTo>
                <a:cubicBezTo>
                  <a:pt x="31" y="198"/>
                  <a:pt x="26" y="192"/>
                  <a:pt x="26" y="185"/>
                </a:cubicBezTo>
                <a:cubicBezTo>
                  <a:pt x="26" y="39"/>
                  <a:pt x="26" y="39"/>
                  <a:pt x="26" y="39"/>
                </a:cubicBezTo>
                <a:cubicBezTo>
                  <a:pt x="26" y="32"/>
                  <a:pt x="31" y="27"/>
                  <a:pt x="38" y="27"/>
                </a:cubicBezTo>
                <a:cubicBezTo>
                  <a:pt x="288" y="27"/>
                  <a:pt x="288" y="27"/>
                  <a:pt x="288" y="27"/>
                </a:cubicBezTo>
                <a:cubicBezTo>
                  <a:pt x="295" y="27"/>
                  <a:pt x="300" y="32"/>
                  <a:pt x="300" y="39"/>
                </a:cubicBezTo>
                <a:lnTo>
                  <a:pt x="300" y="185"/>
                </a:lnTo>
                <a:close/>
                <a:moveTo>
                  <a:pt x="232" y="260"/>
                </a:moveTo>
                <a:cubicBezTo>
                  <a:pt x="94" y="260"/>
                  <a:pt x="94" y="260"/>
                  <a:pt x="94" y="260"/>
                </a:cubicBezTo>
                <a:cubicBezTo>
                  <a:pt x="87" y="260"/>
                  <a:pt x="81" y="266"/>
                  <a:pt x="81" y="273"/>
                </a:cubicBezTo>
                <a:cubicBezTo>
                  <a:pt x="81" y="280"/>
                  <a:pt x="87" y="286"/>
                  <a:pt x="94" y="286"/>
                </a:cubicBezTo>
                <a:cubicBezTo>
                  <a:pt x="232" y="286"/>
                  <a:pt x="232" y="286"/>
                  <a:pt x="232" y="286"/>
                </a:cubicBezTo>
                <a:cubicBezTo>
                  <a:pt x="239" y="286"/>
                  <a:pt x="245" y="280"/>
                  <a:pt x="245" y="273"/>
                </a:cubicBezTo>
                <a:cubicBezTo>
                  <a:pt x="245" y="266"/>
                  <a:pt x="239" y="260"/>
                  <a:pt x="232" y="260"/>
                </a:cubicBezTo>
                <a:close/>
                <a:moveTo>
                  <a:pt x="238" y="65"/>
                </a:moveTo>
                <a:cubicBezTo>
                  <a:pt x="223" y="65"/>
                  <a:pt x="223" y="65"/>
                  <a:pt x="223" y="65"/>
                </a:cubicBezTo>
                <a:cubicBezTo>
                  <a:pt x="223" y="77"/>
                  <a:pt x="223" y="77"/>
                  <a:pt x="223" y="77"/>
                </a:cubicBezTo>
                <a:cubicBezTo>
                  <a:pt x="238" y="77"/>
                  <a:pt x="238" y="77"/>
                  <a:pt x="238" y="77"/>
                </a:cubicBezTo>
                <a:lnTo>
                  <a:pt x="238" y="65"/>
                </a:lnTo>
                <a:close/>
                <a:moveTo>
                  <a:pt x="45" y="181"/>
                </a:moveTo>
                <a:cubicBezTo>
                  <a:pt x="203" y="181"/>
                  <a:pt x="203" y="181"/>
                  <a:pt x="203" y="181"/>
                </a:cubicBezTo>
                <a:cubicBezTo>
                  <a:pt x="203" y="44"/>
                  <a:pt x="203" y="44"/>
                  <a:pt x="203" y="44"/>
                </a:cubicBezTo>
                <a:cubicBezTo>
                  <a:pt x="45" y="44"/>
                  <a:pt x="45" y="44"/>
                  <a:pt x="45" y="44"/>
                </a:cubicBezTo>
                <a:lnTo>
                  <a:pt x="45" y="181"/>
                </a:lnTo>
                <a:close/>
                <a:moveTo>
                  <a:pt x="78" y="162"/>
                </a:moveTo>
                <a:cubicBezTo>
                  <a:pt x="78" y="146"/>
                  <a:pt x="93" y="131"/>
                  <a:pt x="112" y="127"/>
                </a:cubicBezTo>
                <a:cubicBezTo>
                  <a:pt x="117" y="124"/>
                  <a:pt x="115" y="118"/>
                  <a:pt x="114" y="117"/>
                </a:cubicBezTo>
                <a:cubicBezTo>
                  <a:pt x="108" y="112"/>
                  <a:pt x="103" y="102"/>
                  <a:pt x="103" y="91"/>
                </a:cubicBezTo>
                <a:cubicBezTo>
                  <a:pt x="103" y="76"/>
                  <a:pt x="113" y="66"/>
                  <a:pt x="124" y="66"/>
                </a:cubicBezTo>
                <a:cubicBezTo>
                  <a:pt x="135" y="66"/>
                  <a:pt x="145" y="76"/>
                  <a:pt x="145" y="91"/>
                </a:cubicBezTo>
                <a:cubicBezTo>
                  <a:pt x="145" y="102"/>
                  <a:pt x="140" y="112"/>
                  <a:pt x="134" y="117"/>
                </a:cubicBezTo>
                <a:cubicBezTo>
                  <a:pt x="133" y="118"/>
                  <a:pt x="131" y="124"/>
                  <a:pt x="136" y="127"/>
                </a:cubicBezTo>
                <a:cubicBezTo>
                  <a:pt x="155" y="131"/>
                  <a:pt x="170" y="146"/>
                  <a:pt x="170" y="162"/>
                </a:cubicBezTo>
                <a:cubicBezTo>
                  <a:pt x="170" y="162"/>
                  <a:pt x="170" y="162"/>
                  <a:pt x="170" y="162"/>
                </a:cubicBezTo>
                <a:cubicBezTo>
                  <a:pt x="170" y="162"/>
                  <a:pt x="170" y="162"/>
                  <a:pt x="170" y="162"/>
                </a:cubicBezTo>
                <a:cubicBezTo>
                  <a:pt x="170" y="172"/>
                  <a:pt x="162" y="171"/>
                  <a:pt x="124" y="171"/>
                </a:cubicBezTo>
                <a:cubicBezTo>
                  <a:pt x="88" y="171"/>
                  <a:pt x="78" y="172"/>
                  <a:pt x="78" y="162"/>
                </a:cubicBezTo>
                <a:cubicBezTo>
                  <a:pt x="78" y="162"/>
                  <a:pt x="78" y="162"/>
                  <a:pt x="78" y="162"/>
                </a:cubicBezTo>
                <a:cubicBezTo>
                  <a:pt x="78" y="162"/>
                  <a:pt x="78" y="162"/>
                  <a:pt x="78" y="162"/>
                </a:cubicBezTo>
                <a:close/>
                <a:moveTo>
                  <a:pt x="220" y="181"/>
                </a:moveTo>
                <a:cubicBezTo>
                  <a:pt x="281" y="181"/>
                  <a:pt x="281" y="181"/>
                  <a:pt x="281" y="181"/>
                </a:cubicBezTo>
                <a:cubicBezTo>
                  <a:pt x="281" y="128"/>
                  <a:pt x="281" y="128"/>
                  <a:pt x="281" y="128"/>
                </a:cubicBezTo>
                <a:cubicBezTo>
                  <a:pt x="220" y="128"/>
                  <a:pt x="220" y="128"/>
                  <a:pt x="220" y="128"/>
                </a:cubicBezTo>
                <a:lnTo>
                  <a:pt x="220" y="181"/>
                </a:lnTo>
                <a:close/>
                <a:moveTo>
                  <a:pt x="233" y="173"/>
                </a:moveTo>
                <a:cubicBezTo>
                  <a:pt x="233" y="167"/>
                  <a:pt x="238" y="162"/>
                  <a:pt x="246" y="160"/>
                </a:cubicBezTo>
                <a:cubicBezTo>
                  <a:pt x="248" y="159"/>
                  <a:pt x="247" y="157"/>
                  <a:pt x="247" y="156"/>
                </a:cubicBezTo>
                <a:cubicBezTo>
                  <a:pt x="244" y="154"/>
                  <a:pt x="243" y="150"/>
                  <a:pt x="243" y="146"/>
                </a:cubicBezTo>
                <a:cubicBezTo>
                  <a:pt x="243" y="140"/>
                  <a:pt x="246" y="137"/>
                  <a:pt x="251" y="137"/>
                </a:cubicBezTo>
                <a:cubicBezTo>
                  <a:pt x="255" y="137"/>
                  <a:pt x="258" y="140"/>
                  <a:pt x="258" y="146"/>
                </a:cubicBezTo>
                <a:cubicBezTo>
                  <a:pt x="258" y="150"/>
                  <a:pt x="257" y="154"/>
                  <a:pt x="254" y="156"/>
                </a:cubicBezTo>
                <a:cubicBezTo>
                  <a:pt x="254" y="157"/>
                  <a:pt x="253" y="159"/>
                  <a:pt x="255" y="160"/>
                </a:cubicBezTo>
                <a:cubicBezTo>
                  <a:pt x="263" y="162"/>
                  <a:pt x="268" y="167"/>
                  <a:pt x="268" y="173"/>
                </a:cubicBezTo>
                <a:cubicBezTo>
                  <a:pt x="268" y="173"/>
                  <a:pt x="268" y="173"/>
                  <a:pt x="268" y="174"/>
                </a:cubicBezTo>
                <a:cubicBezTo>
                  <a:pt x="268" y="174"/>
                  <a:pt x="268" y="174"/>
                  <a:pt x="268" y="174"/>
                </a:cubicBezTo>
                <a:cubicBezTo>
                  <a:pt x="268" y="177"/>
                  <a:pt x="265" y="177"/>
                  <a:pt x="251" y="177"/>
                </a:cubicBezTo>
                <a:cubicBezTo>
                  <a:pt x="237" y="177"/>
                  <a:pt x="233" y="177"/>
                  <a:pt x="233" y="174"/>
                </a:cubicBezTo>
                <a:cubicBezTo>
                  <a:pt x="233" y="174"/>
                  <a:pt x="233" y="174"/>
                  <a:pt x="233" y="174"/>
                </a:cubicBezTo>
                <a:cubicBezTo>
                  <a:pt x="233" y="173"/>
                  <a:pt x="233" y="173"/>
                  <a:pt x="233" y="173"/>
                </a:cubicBezTo>
                <a:close/>
                <a:moveTo>
                  <a:pt x="252" y="65"/>
                </a:moveTo>
                <a:cubicBezTo>
                  <a:pt x="246" y="65"/>
                  <a:pt x="246" y="65"/>
                  <a:pt x="246" y="65"/>
                </a:cubicBezTo>
                <a:cubicBezTo>
                  <a:pt x="246" y="77"/>
                  <a:pt x="246" y="77"/>
                  <a:pt x="246" y="77"/>
                </a:cubicBezTo>
                <a:cubicBezTo>
                  <a:pt x="252" y="77"/>
                  <a:pt x="252" y="77"/>
                  <a:pt x="252" y="77"/>
                </a:cubicBezTo>
                <a:lnTo>
                  <a:pt x="252" y="65"/>
                </a:lnTo>
                <a:close/>
                <a:moveTo>
                  <a:pt x="238" y="42"/>
                </a:moveTo>
                <a:cubicBezTo>
                  <a:pt x="223" y="42"/>
                  <a:pt x="223" y="42"/>
                  <a:pt x="223" y="42"/>
                </a:cubicBezTo>
                <a:cubicBezTo>
                  <a:pt x="223" y="54"/>
                  <a:pt x="223" y="54"/>
                  <a:pt x="223" y="54"/>
                </a:cubicBezTo>
                <a:cubicBezTo>
                  <a:pt x="238" y="54"/>
                  <a:pt x="238" y="54"/>
                  <a:pt x="238" y="54"/>
                </a:cubicBezTo>
                <a:lnTo>
                  <a:pt x="238" y="42"/>
                </a:ln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5" name="Freeform 17"/>
          <p:cNvSpPr>
            <a:spLocks noEditPoints="1"/>
          </p:cNvSpPr>
          <p:nvPr/>
        </p:nvSpPr>
        <p:spPr bwMode="auto">
          <a:xfrm>
            <a:off x="7510120" y="3607663"/>
            <a:ext cx="388251" cy="340128"/>
          </a:xfrm>
          <a:custGeom>
            <a:avLst/>
            <a:gdLst>
              <a:gd name="T0" fmla="*/ 0 w 327"/>
              <a:gd name="T1" fmla="*/ 207 h 286"/>
              <a:gd name="T2" fmla="*/ 202 w 327"/>
              <a:gd name="T3" fmla="*/ 275 h 286"/>
              <a:gd name="T4" fmla="*/ 217 w 327"/>
              <a:gd name="T5" fmla="*/ 277 h 286"/>
              <a:gd name="T6" fmla="*/ 232 w 327"/>
              <a:gd name="T7" fmla="*/ 282 h 286"/>
              <a:gd name="T8" fmla="*/ 262 w 327"/>
              <a:gd name="T9" fmla="*/ 247 h 286"/>
              <a:gd name="T10" fmla="*/ 287 w 327"/>
              <a:gd name="T11" fmla="*/ 284 h 286"/>
              <a:gd name="T12" fmla="*/ 302 w 327"/>
              <a:gd name="T13" fmla="*/ 277 h 286"/>
              <a:gd name="T14" fmla="*/ 327 w 327"/>
              <a:gd name="T15" fmla="*/ 207 h 286"/>
              <a:gd name="T16" fmla="*/ 285 w 327"/>
              <a:gd name="T17" fmla="*/ 44 h 286"/>
              <a:gd name="T18" fmla="*/ 275 w 327"/>
              <a:gd name="T19" fmla="*/ 50 h 286"/>
              <a:gd name="T20" fmla="*/ 291 w 327"/>
              <a:gd name="T21" fmla="*/ 87 h 286"/>
              <a:gd name="T22" fmla="*/ 281 w 327"/>
              <a:gd name="T23" fmla="*/ 81 h 286"/>
              <a:gd name="T24" fmla="*/ 251 w 327"/>
              <a:gd name="T25" fmla="*/ 56 h 286"/>
              <a:gd name="T26" fmla="*/ 247 w 327"/>
              <a:gd name="T27" fmla="*/ 81 h 286"/>
              <a:gd name="T28" fmla="*/ 247 w 327"/>
              <a:gd name="T29" fmla="*/ 93 h 286"/>
              <a:gd name="T30" fmla="*/ 217 w 327"/>
              <a:gd name="T31" fmla="*/ 44 h 286"/>
              <a:gd name="T32" fmla="*/ 207 w 327"/>
              <a:gd name="T33" fmla="*/ 50 h 286"/>
              <a:gd name="T34" fmla="*/ 223 w 327"/>
              <a:gd name="T35" fmla="*/ 87 h 286"/>
              <a:gd name="T36" fmla="*/ 213 w 327"/>
              <a:gd name="T37" fmla="*/ 81 h 286"/>
              <a:gd name="T38" fmla="*/ 148 w 327"/>
              <a:gd name="T39" fmla="*/ 56 h 286"/>
              <a:gd name="T40" fmla="*/ 145 w 327"/>
              <a:gd name="T41" fmla="*/ 81 h 286"/>
              <a:gd name="T42" fmla="*/ 145 w 327"/>
              <a:gd name="T43" fmla="*/ 93 h 286"/>
              <a:gd name="T44" fmla="*/ 114 w 327"/>
              <a:gd name="T45" fmla="*/ 44 h 286"/>
              <a:gd name="T46" fmla="*/ 104 w 327"/>
              <a:gd name="T47" fmla="*/ 50 h 286"/>
              <a:gd name="T48" fmla="*/ 120 w 327"/>
              <a:gd name="T49" fmla="*/ 87 h 286"/>
              <a:gd name="T50" fmla="*/ 110 w 327"/>
              <a:gd name="T51" fmla="*/ 81 h 286"/>
              <a:gd name="T52" fmla="*/ 80 w 327"/>
              <a:gd name="T53" fmla="*/ 56 h 286"/>
              <a:gd name="T54" fmla="*/ 76 w 327"/>
              <a:gd name="T55" fmla="*/ 81 h 286"/>
              <a:gd name="T56" fmla="*/ 76 w 327"/>
              <a:gd name="T57" fmla="*/ 93 h 286"/>
              <a:gd name="T58" fmla="*/ 46 w 327"/>
              <a:gd name="T59" fmla="*/ 44 h 286"/>
              <a:gd name="T60" fmla="*/ 36 w 327"/>
              <a:gd name="T61" fmla="*/ 50 h 286"/>
              <a:gd name="T62" fmla="*/ 52 w 327"/>
              <a:gd name="T63" fmla="*/ 87 h 286"/>
              <a:gd name="T64" fmla="*/ 42 w 327"/>
              <a:gd name="T65" fmla="*/ 81 h 286"/>
              <a:gd name="T66" fmla="*/ 42 w 327"/>
              <a:gd name="T67" fmla="*/ 199 h 286"/>
              <a:gd name="T68" fmla="*/ 166 w 327"/>
              <a:gd name="T69" fmla="*/ 170 h 286"/>
              <a:gd name="T70" fmla="*/ 166 w 327"/>
              <a:gd name="T71" fmla="*/ 159 h 286"/>
              <a:gd name="T72" fmla="*/ 179 w 327"/>
              <a:gd name="T73" fmla="*/ 93 h 286"/>
              <a:gd name="T74" fmla="*/ 189 w 327"/>
              <a:gd name="T75" fmla="*/ 87 h 286"/>
              <a:gd name="T76" fmla="*/ 173 w 327"/>
              <a:gd name="T77" fmla="*/ 50 h 286"/>
              <a:gd name="T78" fmla="*/ 183 w 327"/>
              <a:gd name="T79" fmla="*/ 56 h 286"/>
              <a:gd name="T80" fmla="*/ 305 w 327"/>
              <a:gd name="T81" fmla="*/ 211 h 286"/>
              <a:gd name="T82" fmla="*/ 285 w 327"/>
              <a:gd name="T83" fmla="*/ 233 h 286"/>
              <a:gd name="T84" fmla="*/ 261 w 327"/>
              <a:gd name="T85" fmla="*/ 239 h 286"/>
              <a:gd name="T86" fmla="*/ 244 w 327"/>
              <a:gd name="T87" fmla="*/ 229 h 286"/>
              <a:gd name="T88" fmla="*/ 224 w 327"/>
              <a:gd name="T89" fmla="*/ 230 h 286"/>
              <a:gd name="T90" fmla="*/ 205 w 327"/>
              <a:gd name="T91" fmla="*/ 209 h 286"/>
              <a:gd name="T92" fmla="*/ 199 w 327"/>
              <a:gd name="T93" fmla="*/ 180 h 286"/>
              <a:gd name="T94" fmla="*/ 208 w 327"/>
              <a:gd name="T95" fmla="*/ 153 h 286"/>
              <a:gd name="T96" fmla="*/ 227 w 327"/>
              <a:gd name="T97" fmla="*/ 133 h 286"/>
              <a:gd name="T98" fmla="*/ 253 w 327"/>
              <a:gd name="T99" fmla="*/ 126 h 286"/>
              <a:gd name="T100" fmla="*/ 276 w 327"/>
              <a:gd name="T101" fmla="*/ 132 h 286"/>
              <a:gd name="T102" fmla="*/ 286 w 327"/>
              <a:gd name="T103" fmla="*/ 150 h 286"/>
              <a:gd name="T104" fmla="*/ 299 w 327"/>
              <a:gd name="T105" fmla="*/ 170 h 286"/>
              <a:gd name="T106" fmla="*/ 254 w 327"/>
              <a:gd name="T107" fmla="*/ 150 h 286"/>
              <a:gd name="T108" fmla="*/ 254 w 327"/>
              <a:gd name="T109" fmla="*/ 1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286">
                <a:moveTo>
                  <a:pt x="289" y="0"/>
                </a:moveTo>
                <a:cubicBezTo>
                  <a:pt x="39" y="0"/>
                  <a:pt x="39" y="0"/>
                  <a:pt x="39" y="0"/>
                </a:cubicBezTo>
                <a:cubicBezTo>
                  <a:pt x="17" y="0"/>
                  <a:pt x="0" y="17"/>
                  <a:pt x="0" y="39"/>
                </a:cubicBezTo>
                <a:cubicBezTo>
                  <a:pt x="0" y="207"/>
                  <a:pt x="0" y="207"/>
                  <a:pt x="0" y="207"/>
                </a:cubicBezTo>
                <a:cubicBezTo>
                  <a:pt x="0" y="228"/>
                  <a:pt x="17" y="245"/>
                  <a:pt x="39" y="245"/>
                </a:cubicBezTo>
                <a:cubicBezTo>
                  <a:pt x="212" y="245"/>
                  <a:pt x="212" y="245"/>
                  <a:pt x="212" y="245"/>
                </a:cubicBezTo>
                <a:cubicBezTo>
                  <a:pt x="202" y="269"/>
                  <a:pt x="202" y="269"/>
                  <a:pt x="202" y="269"/>
                </a:cubicBezTo>
                <a:cubicBezTo>
                  <a:pt x="201" y="271"/>
                  <a:pt x="201" y="273"/>
                  <a:pt x="202" y="275"/>
                </a:cubicBezTo>
                <a:cubicBezTo>
                  <a:pt x="203" y="276"/>
                  <a:pt x="205" y="277"/>
                  <a:pt x="207" y="277"/>
                </a:cubicBezTo>
                <a:cubicBezTo>
                  <a:pt x="207" y="277"/>
                  <a:pt x="207" y="277"/>
                  <a:pt x="208" y="277"/>
                </a:cubicBezTo>
                <a:cubicBezTo>
                  <a:pt x="216" y="277"/>
                  <a:pt x="216" y="277"/>
                  <a:pt x="216" y="277"/>
                </a:cubicBezTo>
                <a:cubicBezTo>
                  <a:pt x="216" y="277"/>
                  <a:pt x="217" y="277"/>
                  <a:pt x="217" y="277"/>
                </a:cubicBezTo>
                <a:cubicBezTo>
                  <a:pt x="222" y="284"/>
                  <a:pt x="222" y="284"/>
                  <a:pt x="222" y="284"/>
                </a:cubicBezTo>
                <a:cubicBezTo>
                  <a:pt x="223" y="285"/>
                  <a:pt x="225" y="286"/>
                  <a:pt x="226" y="286"/>
                </a:cubicBezTo>
                <a:cubicBezTo>
                  <a:pt x="227" y="286"/>
                  <a:pt x="227" y="286"/>
                  <a:pt x="227" y="286"/>
                </a:cubicBezTo>
                <a:cubicBezTo>
                  <a:pt x="229" y="285"/>
                  <a:pt x="231" y="284"/>
                  <a:pt x="232" y="282"/>
                </a:cubicBezTo>
                <a:cubicBezTo>
                  <a:pt x="248" y="246"/>
                  <a:pt x="248" y="246"/>
                  <a:pt x="248" y="246"/>
                </a:cubicBezTo>
                <a:cubicBezTo>
                  <a:pt x="250" y="248"/>
                  <a:pt x="253" y="249"/>
                  <a:pt x="256" y="249"/>
                </a:cubicBezTo>
                <a:cubicBezTo>
                  <a:pt x="256" y="249"/>
                  <a:pt x="256" y="249"/>
                  <a:pt x="256" y="249"/>
                </a:cubicBezTo>
                <a:cubicBezTo>
                  <a:pt x="258" y="249"/>
                  <a:pt x="260" y="248"/>
                  <a:pt x="262" y="247"/>
                </a:cubicBezTo>
                <a:cubicBezTo>
                  <a:pt x="277" y="282"/>
                  <a:pt x="277" y="282"/>
                  <a:pt x="277" y="282"/>
                </a:cubicBezTo>
                <a:cubicBezTo>
                  <a:pt x="278" y="284"/>
                  <a:pt x="280" y="285"/>
                  <a:pt x="282" y="286"/>
                </a:cubicBezTo>
                <a:cubicBezTo>
                  <a:pt x="282" y="286"/>
                  <a:pt x="282" y="286"/>
                  <a:pt x="282" y="286"/>
                </a:cubicBezTo>
                <a:cubicBezTo>
                  <a:pt x="284" y="286"/>
                  <a:pt x="286" y="285"/>
                  <a:pt x="287" y="284"/>
                </a:cubicBezTo>
                <a:cubicBezTo>
                  <a:pt x="292" y="277"/>
                  <a:pt x="292" y="277"/>
                  <a:pt x="292" y="277"/>
                </a:cubicBezTo>
                <a:cubicBezTo>
                  <a:pt x="292" y="277"/>
                  <a:pt x="293" y="277"/>
                  <a:pt x="293" y="277"/>
                </a:cubicBezTo>
                <a:cubicBezTo>
                  <a:pt x="293" y="277"/>
                  <a:pt x="301" y="277"/>
                  <a:pt x="301" y="277"/>
                </a:cubicBezTo>
                <a:cubicBezTo>
                  <a:pt x="301" y="277"/>
                  <a:pt x="302" y="277"/>
                  <a:pt x="302" y="277"/>
                </a:cubicBezTo>
                <a:cubicBezTo>
                  <a:pt x="304" y="277"/>
                  <a:pt x="305" y="276"/>
                  <a:pt x="306" y="275"/>
                </a:cubicBezTo>
                <a:cubicBezTo>
                  <a:pt x="308" y="273"/>
                  <a:pt x="308" y="271"/>
                  <a:pt x="307" y="269"/>
                </a:cubicBezTo>
                <a:cubicBezTo>
                  <a:pt x="296" y="245"/>
                  <a:pt x="296" y="245"/>
                  <a:pt x="296" y="245"/>
                </a:cubicBezTo>
                <a:cubicBezTo>
                  <a:pt x="314" y="241"/>
                  <a:pt x="327" y="225"/>
                  <a:pt x="327" y="207"/>
                </a:cubicBezTo>
                <a:cubicBezTo>
                  <a:pt x="327" y="39"/>
                  <a:pt x="327" y="39"/>
                  <a:pt x="327" y="39"/>
                </a:cubicBezTo>
                <a:cubicBezTo>
                  <a:pt x="327" y="17"/>
                  <a:pt x="310" y="0"/>
                  <a:pt x="289" y="0"/>
                </a:cubicBezTo>
                <a:close/>
                <a:moveTo>
                  <a:pt x="281" y="44"/>
                </a:moveTo>
                <a:cubicBezTo>
                  <a:pt x="285" y="44"/>
                  <a:pt x="285" y="44"/>
                  <a:pt x="285" y="44"/>
                </a:cubicBezTo>
                <a:cubicBezTo>
                  <a:pt x="289" y="44"/>
                  <a:pt x="291" y="46"/>
                  <a:pt x="291" y="50"/>
                </a:cubicBezTo>
                <a:cubicBezTo>
                  <a:pt x="291" y="53"/>
                  <a:pt x="289" y="56"/>
                  <a:pt x="285" y="56"/>
                </a:cubicBezTo>
                <a:cubicBezTo>
                  <a:pt x="281" y="56"/>
                  <a:pt x="281" y="56"/>
                  <a:pt x="281" y="56"/>
                </a:cubicBezTo>
                <a:cubicBezTo>
                  <a:pt x="278" y="56"/>
                  <a:pt x="275" y="53"/>
                  <a:pt x="275" y="50"/>
                </a:cubicBezTo>
                <a:cubicBezTo>
                  <a:pt x="275" y="46"/>
                  <a:pt x="278" y="44"/>
                  <a:pt x="281" y="44"/>
                </a:cubicBezTo>
                <a:close/>
                <a:moveTo>
                  <a:pt x="281" y="81"/>
                </a:moveTo>
                <a:cubicBezTo>
                  <a:pt x="285" y="81"/>
                  <a:pt x="285" y="81"/>
                  <a:pt x="285" y="81"/>
                </a:cubicBezTo>
                <a:cubicBezTo>
                  <a:pt x="289" y="81"/>
                  <a:pt x="291" y="84"/>
                  <a:pt x="291" y="87"/>
                </a:cubicBezTo>
                <a:cubicBezTo>
                  <a:pt x="291" y="90"/>
                  <a:pt x="289" y="93"/>
                  <a:pt x="285" y="93"/>
                </a:cubicBezTo>
                <a:cubicBezTo>
                  <a:pt x="281" y="93"/>
                  <a:pt x="281" y="93"/>
                  <a:pt x="281" y="93"/>
                </a:cubicBezTo>
                <a:cubicBezTo>
                  <a:pt x="278" y="93"/>
                  <a:pt x="275" y="90"/>
                  <a:pt x="275" y="87"/>
                </a:cubicBezTo>
                <a:cubicBezTo>
                  <a:pt x="275" y="84"/>
                  <a:pt x="278" y="81"/>
                  <a:pt x="281" y="81"/>
                </a:cubicBezTo>
                <a:close/>
                <a:moveTo>
                  <a:pt x="247" y="44"/>
                </a:moveTo>
                <a:cubicBezTo>
                  <a:pt x="251" y="44"/>
                  <a:pt x="251" y="44"/>
                  <a:pt x="251" y="44"/>
                </a:cubicBezTo>
                <a:cubicBezTo>
                  <a:pt x="254" y="44"/>
                  <a:pt x="257" y="46"/>
                  <a:pt x="257" y="50"/>
                </a:cubicBezTo>
                <a:cubicBezTo>
                  <a:pt x="257" y="53"/>
                  <a:pt x="254" y="56"/>
                  <a:pt x="251" y="56"/>
                </a:cubicBezTo>
                <a:cubicBezTo>
                  <a:pt x="247" y="56"/>
                  <a:pt x="247" y="56"/>
                  <a:pt x="247" y="56"/>
                </a:cubicBezTo>
                <a:cubicBezTo>
                  <a:pt x="244" y="56"/>
                  <a:pt x="241" y="53"/>
                  <a:pt x="241" y="50"/>
                </a:cubicBezTo>
                <a:cubicBezTo>
                  <a:pt x="241" y="46"/>
                  <a:pt x="244" y="44"/>
                  <a:pt x="247" y="44"/>
                </a:cubicBezTo>
                <a:close/>
                <a:moveTo>
                  <a:pt x="247" y="81"/>
                </a:moveTo>
                <a:cubicBezTo>
                  <a:pt x="251" y="81"/>
                  <a:pt x="251" y="81"/>
                  <a:pt x="251" y="81"/>
                </a:cubicBezTo>
                <a:cubicBezTo>
                  <a:pt x="254" y="81"/>
                  <a:pt x="257" y="84"/>
                  <a:pt x="257" y="87"/>
                </a:cubicBezTo>
                <a:cubicBezTo>
                  <a:pt x="257" y="90"/>
                  <a:pt x="254" y="93"/>
                  <a:pt x="251" y="93"/>
                </a:cubicBezTo>
                <a:cubicBezTo>
                  <a:pt x="247" y="93"/>
                  <a:pt x="247" y="93"/>
                  <a:pt x="247" y="93"/>
                </a:cubicBezTo>
                <a:cubicBezTo>
                  <a:pt x="244" y="93"/>
                  <a:pt x="241" y="90"/>
                  <a:pt x="241" y="87"/>
                </a:cubicBezTo>
                <a:cubicBezTo>
                  <a:pt x="241" y="84"/>
                  <a:pt x="244" y="81"/>
                  <a:pt x="247" y="81"/>
                </a:cubicBezTo>
                <a:close/>
                <a:moveTo>
                  <a:pt x="213" y="44"/>
                </a:moveTo>
                <a:cubicBezTo>
                  <a:pt x="217" y="44"/>
                  <a:pt x="217" y="44"/>
                  <a:pt x="217" y="44"/>
                </a:cubicBezTo>
                <a:cubicBezTo>
                  <a:pt x="220" y="44"/>
                  <a:pt x="223" y="46"/>
                  <a:pt x="223" y="50"/>
                </a:cubicBezTo>
                <a:cubicBezTo>
                  <a:pt x="223" y="53"/>
                  <a:pt x="220" y="56"/>
                  <a:pt x="217" y="56"/>
                </a:cubicBezTo>
                <a:cubicBezTo>
                  <a:pt x="213" y="56"/>
                  <a:pt x="213" y="56"/>
                  <a:pt x="213" y="56"/>
                </a:cubicBezTo>
                <a:cubicBezTo>
                  <a:pt x="210" y="56"/>
                  <a:pt x="207" y="53"/>
                  <a:pt x="207" y="50"/>
                </a:cubicBezTo>
                <a:cubicBezTo>
                  <a:pt x="207" y="46"/>
                  <a:pt x="210" y="44"/>
                  <a:pt x="213" y="44"/>
                </a:cubicBezTo>
                <a:close/>
                <a:moveTo>
                  <a:pt x="213" y="81"/>
                </a:moveTo>
                <a:cubicBezTo>
                  <a:pt x="217" y="81"/>
                  <a:pt x="217" y="81"/>
                  <a:pt x="217" y="81"/>
                </a:cubicBezTo>
                <a:cubicBezTo>
                  <a:pt x="220" y="81"/>
                  <a:pt x="223" y="84"/>
                  <a:pt x="223" y="87"/>
                </a:cubicBezTo>
                <a:cubicBezTo>
                  <a:pt x="223" y="90"/>
                  <a:pt x="220" y="93"/>
                  <a:pt x="217" y="93"/>
                </a:cubicBezTo>
                <a:cubicBezTo>
                  <a:pt x="213" y="93"/>
                  <a:pt x="213" y="93"/>
                  <a:pt x="213" y="93"/>
                </a:cubicBezTo>
                <a:cubicBezTo>
                  <a:pt x="210" y="93"/>
                  <a:pt x="207" y="90"/>
                  <a:pt x="207" y="87"/>
                </a:cubicBezTo>
                <a:cubicBezTo>
                  <a:pt x="207" y="84"/>
                  <a:pt x="210" y="81"/>
                  <a:pt x="213" y="81"/>
                </a:cubicBezTo>
                <a:close/>
                <a:moveTo>
                  <a:pt x="145" y="44"/>
                </a:moveTo>
                <a:cubicBezTo>
                  <a:pt x="148" y="44"/>
                  <a:pt x="148" y="44"/>
                  <a:pt x="148" y="44"/>
                </a:cubicBezTo>
                <a:cubicBezTo>
                  <a:pt x="152" y="44"/>
                  <a:pt x="154" y="46"/>
                  <a:pt x="154" y="50"/>
                </a:cubicBezTo>
                <a:cubicBezTo>
                  <a:pt x="154" y="53"/>
                  <a:pt x="152" y="56"/>
                  <a:pt x="148" y="56"/>
                </a:cubicBezTo>
                <a:cubicBezTo>
                  <a:pt x="145" y="56"/>
                  <a:pt x="145" y="56"/>
                  <a:pt x="145" y="56"/>
                </a:cubicBezTo>
                <a:cubicBezTo>
                  <a:pt x="141" y="56"/>
                  <a:pt x="139" y="53"/>
                  <a:pt x="139" y="50"/>
                </a:cubicBezTo>
                <a:cubicBezTo>
                  <a:pt x="139" y="46"/>
                  <a:pt x="141" y="44"/>
                  <a:pt x="145" y="44"/>
                </a:cubicBezTo>
                <a:close/>
                <a:moveTo>
                  <a:pt x="145" y="81"/>
                </a:moveTo>
                <a:cubicBezTo>
                  <a:pt x="148" y="81"/>
                  <a:pt x="148" y="81"/>
                  <a:pt x="148" y="81"/>
                </a:cubicBezTo>
                <a:cubicBezTo>
                  <a:pt x="152" y="81"/>
                  <a:pt x="154" y="84"/>
                  <a:pt x="154" y="87"/>
                </a:cubicBezTo>
                <a:cubicBezTo>
                  <a:pt x="154" y="90"/>
                  <a:pt x="152" y="93"/>
                  <a:pt x="148" y="93"/>
                </a:cubicBezTo>
                <a:cubicBezTo>
                  <a:pt x="145" y="93"/>
                  <a:pt x="145" y="93"/>
                  <a:pt x="145" y="93"/>
                </a:cubicBezTo>
                <a:cubicBezTo>
                  <a:pt x="141" y="93"/>
                  <a:pt x="139" y="90"/>
                  <a:pt x="139" y="87"/>
                </a:cubicBezTo>
                <a:cubicBezTo>
                  <a:pt x="139" y="84"/>
                  <a:pt x="141" y="81"/>
                  <a:pt x="145" y="81"/>
                </a:cubicBezTo>
                <a:close/>
                <a:moveTo>
                  <a:pt x="110" y="44"/>
                </a:moveTo>
                <a:cubicBezTo>
                  <a:pt x="114" y="44"/>
                  <a:pt x="114" y="44"/>
                  <a:pt x="114" y="44"/>
                </a:cubicBezTo>
                <a:cubicBezTo>
                  <a:pt x="118" y="44"/>
                  <a:pt x="120" y="46"/>
                  <a:pt x="120" y="50"/>
                </a:cubicBezTo>
                <a:cubicBezTo>
                  <a:pt x="120" y="53"/>
                  <a:pt x="118" y="56"/>
                  <a:pt x="114" y="56"/>
                </a:cubicBezTo>
                <a:cubicBezTo>
                  <a:pt x="110" y="56"/>
                  <a:pt x="110" y="56"/>
                  <a:pt x="110" y="56"/>
                </a:cubicBezTo>
                <a:cubicBezTo>
                  <a:pt x="107" y="56"/>
                  <a:pt x="104" y="53"/>
                  <a:pt x="104" y="50"/>
                </a:cubicBezTo>
                <a:cubicBezTo>
                  <a:pt x="104" y="46"/>
                  <a:pt x="107" y="44"/>
                  <a:pt x="110" y="44"/>
                </a:cubicBezTo>
                <a:close/>
                <a:moveTo>
                  <a:pt x="110" y="81"/>
                </a:moveTo>
                <a:cubicBezTo>
                  <a:pt x="114" y="81"/>
                  <a:pt x="114" y="81"/>
                  <a:pt x="114" y="81"/>
                </a:cubicBezTo>
                <a:cubicBezTo>
                  <a:pt x="118" y="81"/>
                  <a:pt x="120" y="84"/>
                  <a:pt x="120" y="87"/>
                </a:cubicBezTo>
                <a:cubicBezTo>
                  <a:pt x="120" y="90"/>
                  <a:pt x="118" y="93"/>
                  <a:pt x="114" y="93"/>
                </a:cubicBezTo>
                <a:cubicBezTo>
                  <a:pt x="110" y="93"/>
                  <a:pt x="110" y="93"/>
                  <a:pt x="110" y="93"/>
                </a:cubicBezTo>
                <a:cubicBezTo>
                  <a:pt x="107" y="93"/>
                  <a:pt x="104" y="90"/>
                  <a:pt x="104" y="87"/>
                </a:cubicBezTo>
                <a:cubicBezTo>
                  <a:pt x="104" y="84"/>
                  <a:pt x="107" y="81"/>
                  <a:pt x="110" y="81"/>
                </a:cubicBezTo>
                <a:close/>
                <a:moveTo>
                  <a:pt x="76" y="44"/>
                </a:moveTo>
                <a:cubicBezTo>
                  <a:pt x="80" y="44"/>
                  <a:pt x="80" y="44"/>
                  <a:pt x="80" y="44"/>
                </a:cubicBezTo>
                <a:cubicBezTo>
                  <a:pt x="83" y="44"/>
                  <a:pt x="86" y="46"/>
                  <a:pt x="86" y="50"/>
                </a:cubicBezTo>
                <a:cubicBezTo>
                  <a:pt x="86" y="53"/>
                  <a:pt x="83" y="56"/>
                  <a:pt x="80" y="56"/>
                </a:cubicBezTo>
                <a:cubicBezTo>
                  <a:pt x="76" y="56"/>
                  <a:pt x="76" y="56"/>
                  <a:pt x="76" y="56"/>
                </a:cubicBezTo>
                <a:cubicBezTo>
                  <a:pt x="73" y="56"/>
                  <a:pt x="70" y="53"/>
                  <a:pt x="70" y="50"/>
                </a:cubicBezTo>
                <a:cubicBezTo>
                  <a:pt x="70" y="46"/>
                  <a:pt x="73" y="44"/>
                  <a:pt x="76" y="44"/>
                </a:cubicBezTo>
                <a:close/>
                <a:moveTo>
                  <a:pt x="76" y="81"/>
                </a:moveTo>
                <a:cubicBezTo>
                  <a:pt x="80" y="81"/>
                  <a:pt x="80" y="81"/>
                  <a:pt x="80" y="81"/>
                </a:cubicBezTo>
                <a:cubicBezTo>
                  <a:pt x="83" y="81"/>
                  <a:pt x="86" y="84"/>
                  <a:pt x="86" y="87"/>
                </a:cubicBezTo>
                <a:cubicBezTo>
                  <a:pt x="86" y="90"/>
                  <a:pt x="83" y="93"/>
                  <a:pt x="80" y="93"/>
                </a:cubicBezTo>
                <a:cubicBezTo>
                  <a:pt x="76" y="93"/>
                  <a:pt x="76" y="93"/>
                  <a:pt x="76" y="93"/>
                </a:cubicBezTo>
                <a:cubicBezTo>
                  <a:pt x="73" y="93"/>
                  <a:pt x="70" y="90"/>
                  <a:pt x="70" y="87"/>
                </a:cubicBezTo>
                <a:cubicBezTo>
                  <a:pt x="70" y="84"/>
                  <a:pt x="73" y="81"/>
                  <a:pt x="76" y="81"/>
                </a:cubicBezTo>
                <a:close/>
                <a:moveTo>
                  <a:pt x="42" y="44"/>
                </a:moveTo>
                <a:cubicBezTo>
                  <a:pt x="46" y="44"/>
                  <a:pt x="46" y="44"/>
                  <a:pt x="46" y="44"/>
                </a:cubicBezTo>
                <a:cubicBezTo>
                  <a:pt x="49" y="44"/>
                  <a:pt x="52" y="46"/>
                  <a:pt x="52" y="50"/>
                </a:cubicBezTo>
                <a:cubicBezTo>
                  <a:pt x="52" y="53"/>
                  <a:pt x="49" y="56"/>
                  <a:pt x="46" y="56"/>
                </a:cubicBezTo>
                <a:cubicBezTo>
                  <a:pt x="42" y="56"/>
                  <a:pt x="42" y="56"/>
                  <a:pt x="42" y="56"/>
                </a:cubicBezTo>
                <a:cubicBezTo>
                  <a:pt x="39" y="56"/>
                  <a:pt x="36" y="53"/>
                  <a:pt x="36" y="50"/>
                </a:cubicBezTo>
                <a:cubicBezTo>
                  <a:pt x="36" y="46"/>
                  <a:pt x="39" y="44"/>
                  <a:pt x="42" y="44"/>
                </a:cubicBezTo>
                <a:close/>
                <a:moveTo>
                  <a:pt x="42" y="81"/>
                </a:moveTo>
                <a:cubicBezTo>
                  <a:pt x="46" y="81"/>
                  <a:pt x="46" y="81"/>
                  <a:pt x="46" y="81"/>
                </a:cubicBezTo>
                <a:cubicBezTo>
                  <a:pt x="49" y="81"/>
                  <a:pt x="52" y="84"/>
                  <a:pt x="52" y="87"/>
                </a:cubicBezTo>
                <a:cubicBezTo>
                  <a:pt x="52" y="90"/>
                  <a:pt x="49" y="93"/>
                  <a:pt x="46" y="93"/>
                </a:cubicBezTo>
                <a:cubicBezTo>
                  <a:pt x="42" y="93"/>
                  <a:pt x="42" y="93"/>
                  <a:pt x="42" y="93"/>
                </a:cubicBezTo>
                <a:cubicBezTo>
                  <a:pt x="39" y="93"/>
                  <a:pt x="36" y="90"/>
                  <a:pt x="36" y="87"/>
                </a:cubicBezTo>
                <a:cubicBezTo>
                  <a:pt x="36" y="84"/>
                  <a:pt x="39" y="81"/>
                  <a:pt x="42" y="81"/>
                </a:cubicBezTo>
                <a:close/>
                <a:moveTo>
                  <a:pt x="166" y="211"/>
                </a:moveTo>
                <a:cubicBezTo>
                  <a:pt x="42" y="211"/>
                  <a:pt x="42" y="211"/>
                  <a:pt x="42" y="211"/>
                </a:cubicBezTo>
                <a:cubicBezTo>
                  <a:pt x="39" y="211"/>
                  <a:pt x="36" y="208"/>
                  <a:pt x="36" y="205"/>
                </a:cubicBezTo>
                <a:cubicBezTo>
                  <a:pt x="36" y="202"/>
                  <a:pt x="39" y="199"/>
                  <a:pt x="42" y="199"/>
                </a:cubicBezTo>
                <a:cubicBezTo>
                  <a:pt x="166" y="199"/>
                  <a:pt x="166" y="199"/>
                  <a:pt x="166" y="199"/>
                </a:cubicBezTo>
                <a:cubicBezTo>
                  <a:pt x="170" y="199"/>
                  <a:pt x="172" y="202"/>
                  <a:pt x="172" y="205"/>
                </a:cubicBezTo>
                <a:cubicBezTo>
                  <a:pt x="172" y="208"/>
                  <a:pt x="170" y="211"/>
                  <a:pt x="166" y="211"/>
                </a:cubicBezTo>
                <a:close/>
                <a:moveTo>
                  <a:pt x="166" y="170"/>
                </a:moveTo>
                <a:cubicBezTo>
                  <a:pt x="42" y="170"/>
                  <a:pt x="42" y="170"/>
                  <a:pt x="42" y="170"/>
                </a:cubicBezTo>
                <a:cubicBezTo>
                  <a:pt x="39" y="170"/>
                  <a:pt x="36" y="168"/>
                  <a:pt x="36" y="165"/>
                </a:cubicBezTo>
                <a:cubicBezTo>
                  <a:pt x="36" y="162"/>
                  <a:pt x="39" y="159"/>
                  <a:pt x="42" y="159"/>
                </a:cubicBezTo>
                <a:cubicBezTo>
                  <a:pt x="166" y="159"/>
                  <a:pt x="166" y="159"/>
                  <a:pt x="166" y="159"/>
                </a:cubicBezTo>
                <a:cubicBezTo>
                  <a:pt x="170" y="159"/>
                  <a:pt x="172" y="162"/>
                  <a:pt x="172" y="165"/>
                </a:cubicBezTo>
                <a:cubicBezTo>
                  <a:pt x="172" y="168"/>
                  <a:pt x="170" y="170"/>
                  <a:pt x="166" y="170"/>
                </a:cubicBezTo>
                <a:close/>
                <a:moveTo>
                  <a:pt x="183" y="93"/>
                </a:moveTo>
                <a:cubicBezTo>
                  <a:pt x="179" y="93"/>
                  <a:pt x="179" y="93"/>
                  <a:pt x="179" y="93"/>
                </a:cubicBezTo>
                <a:cubicBezTo>
                  <a:pt x="176" y="93"/>
                  <a:pt x="173" y="90"/>
                  <a:pt x="173" y="87"/>
                </a:cubicBezTo>
                <a:cubicBezTo>
                  <a:pt x="173" y="84"/>
                  <a:pt x="176" y="81"/>
                  <a:pt x="179" y="81"/>
                </a:cubicBezTo>
                <a:cubicBezTo>
                  <a:pt x="183" y="81"/>
                  <a:pt x="183" y="81"/>
                  <a:pt x="183" y="81"/>
                </a:cubicBezTo>
                <a:cubicBezTo>
                  <a:pt x="186" y="81"/>
                  <a:pt x="189" y="84"/>
                  <a:pt x="189" y="87"/>
                </a:cubicBezTo>
                <a:cubicBezTo>
                  <a:pt x="189" y="90"/>
                  <a:pt x="186" y="93"/>
                  <a:pt x="183" y="93"/>
                </a:cubicBezTo>
                <a:close/>
                <a:moveTo>
                  <a:pt x="183" y="56"/>
                </a:moveTo>
                <a:cubicBezTo>
                  <a:pt x="179" y="56"/>
                  <a:pt x="179" y="56"/>
                  <a:pt x="179" y="56"/>
                </a:cubicBezTo>
                <a:cubicBezTo>
                  <a:pt x="176" y="56"/>
                  <a:pt x="173" y="53"/>
                  <a:pt x="173" y="50"/>
                </a:cubicBezTo>
                <a:cubicBezTo>
                  <a:pt x="173" y="46"/>
                  <a:pt x="176" y="44"/>
                  <a:pt x="179" y="44"/>
                </a:cubicBezTo>
                <a:cubicBezTo>
                  <a:pt x="183" y="44"/>
                  <a:pt x="183" y="44"/>
                  <a:pt x="183" y="44"/>
                </a:cubicBezTo>
                <a:cubicBezTo>
                  <a:pt x="186" y="44"/>
                  <a:pt x="189" y="46"/>
                  <a:pt x="189" y="50"/>
                </a:cubicBezTo>
                <a:cubicBezTo>
                  <a:pt x="189" y="53"/>
                  <a:pt x="186" y="56"/>
                  <a:pt x="183" y="56"/>
                </a:cubicBezTo>
                <a:close/>
                <a:moveTo>
                  <a:pt x="310" y="186"/>
                </a:moveTo>
                <a:cubicBezTo>
                  <a:pt x="300" y="194"/>
                  <a:pt x="300" y="194"/>
                  <a:pt x="300" y="194"/>
                </a:cubicBezTo>
                <a:cubicBezTo>
                  <a:pt x="305" y="205"/>
                  <a:pt x="305" y="205"/>
                  <a:pt x="305" y="205"/>
                </a:cubicBezTo>
                <a:cubicBezTo>
                  <a:pt x="306" y="207"/>
                  <a:pt x="306" y="209"/>
                  <a:pt x="305" y="211"/>
                </a:cubicBezTo>
                <a:cubicBezTo>
                  <a:pt x="304" y="212"/>
                  <a:pt x="303" y="214"/>
                  <a:pt x="301" y="214"/>
                </a:cubicBezTo>
                <a:cubicBezTo>
                  <a:pt x="288" y="215"/>
                  <a:pt x="288" y="215"/>
                  <a:pt x="288" y="215"/>
                </a:cubicBezTo>
                <a:cubicBezTo>
                  <a:pt x="288" y="228"/>
                  <a:pt x="288" y="228"/>
                  <a:pt x="288" y="228"/>
                </a:cubicBezTo>
                <a:cubicBezTo>
                  <a:pt x="287" y="230"/>
                  <a:pt x="286" y="232"/>
                  <a:pt x="285" y="233"/>
                </a:cubicBezTo>
                <a:cubicBezTo>
                  <a:pt x="284" y="233"/>
                  <a:pt x="283" y="233"/>
                  <a:pt x="282" y="233"/>
                </a:cubicBezTo>
                <a:cubicBezTo>
                  <a:pt x="281" y="233"/>
                  <a:pt x="280" y="233"/>
                  <a:pt x="280" y="233"/>
                </a:cubicBezTo>
                <a:cubicBezTo>
                  <a:pt x="268" y="228"/>
                  <a:pt x="268" y="228"/>
                  <a:pt x="268" y="228"/>
                </a:cubicBezTo>
                <a:cubicBezTo>
                  <a:pt x="261" y="239"/>
                  <a:pt x="261" y="239"/>
                  <a:pt x="261" y="239"/>
                </a:cubicBezTo>
                <a:cubicBezTo>
                  <a:pt x="260" y="240"/>
                  <a:pt x="258" y="241"/>
                  <a:pt x="256" y="241"/>
                </a:cubicBezTo>
                <a:cubicBezTo>
                  <a:pt x="256" y="241"/>
                  <a:pt x="256" y="241"/>
                  <a:pt x="256" y="241"/>
                </a:cubicBezTo>
                <a:cubicBezTo>
                  <a:pt x="254" y="241"/>
                  <a:pt x="252" y="240"/>
                  <a:pt x="251" y="239"/>
                </a:cubicBezTo>
                <a:cubicBezTo>
                  <a:pt x="244" y="229"/>
                  <a:pt x="244" y="229"/>
                  <a:pt x="244" y="229"/>
                </a:cubicBezTo>
                <a:cubicBezTo>
                  <a:pt x="232" y="234"/>
                  <a:pt x="232" y="234"/>
                  <a:pt x="232" y="234"/>
                </a:cubicBezTo>
                <a:cubicBezTo>
                  <a:pt x="231" y="235"/>
                  <a:pt x="231" y="235"/>
                  <a:pt x="230" y="235"/>
                </a:cubicBezTo>
                <a:cubicBezTo>
                  <a:pt x="229" y="235"/>
                  <a:pt x="228" y="235"/>
                  <a:pt x="227" y="234"/>
                </a:cubicBezTo>
                <a:cubicBezTo>
                  <a:pt x="225" y="233"/>
                  <a:pt x="224" y="232"/>
                  <a:pt x="224" y="230"/>
                </a:cubicBezTo>
                <a:cubicBezTo>
                  <a:pt x="223" y="217"/>
                  <a:pt x="223" y="217"/>
                  <a:pt x="223" y="217"/>
                </a:cubicBezTo>
                <a:cubicBezTo>
                  <a:pt x="210" y="217"/>
                  <a:pt x="210" y="217"/>
                  <a:pt x="210" y="217"/>
                </a:cubicBezTo>
                <a:cubicBezTo>
                  <a:pt x="208" y="216"/>
                  <a:pt x="206" y="215"/>
                  <a:pt x="205" y="214"/>
                </a:cubicBezTo>
                <a:cubicBezTo>
                  <a:pt x="204" y="212"/>
                  <a:pt x="204" y="210"/>
                  <a:pt x="205" y="209"/>
                </a:cubicBezTo>
                <a:cubicBezTo>
                  <a:pt x="210" y="197"/>
                  <a:pt x="210" y="197"/>
                  <a:pt x="210" y="197"/>
                </a:cubicBezTo>
                <a:cubicBezTo>
                  <a:pt x="199" y="190"/>
                  <a:pt x="199" y="190"/>
                  <a:pt x="199" y="190"/>
                </a:cubicBezTo>
                <a:cubicBezTo>
                  <a:pt x="198" y="189"/>
                  <a:pt x="197" y="187"/>
                  <a:pt x="196" y="185"/>
                </a:cubicBezTo>
                <a:cubicBezTo>
                  <a:pt x="196" y="183"/>
                  <a:pt x="197" y="182"/>
                  <a:pt x="199" y="180"/>
                </a:cubicBezTo>
                <a:cubicBezTo>
                  <a:pt x="209" y="173"/>
                  <a:pt x="209" y="173"/>
                  <a:pt x="209" y="173"/>
                </a:cubicBezTo>
                <a:cubicBezTo>
                  <a:pt x="203" y="161"/>
                  <a:pt x="203" y="161"/>
                  <a:pt x="203" y="161"/>
                </a:cubicBezTo>
                <a:cubicBezTo>
                  <a:pt x="202" y="160"/>
                  <a:pt x="202" y="158"/>
                  <a:pt x="203" y="156"/>
                </a:cubicBezTo>
                <a:cubicBezTo>
                  <a:pt x="204" y="154"/>
                  <a:pt x="206" y="153"/>
                  <a:pt x="208" y="153"/>
                </a:cubicBezTo>
                <a:cubicBezTo>
                  <a:pt x="221" y="152"/>
                  <a:pt x="221" y="152"/>
                  <a:pt x="221" y="152"/>
                </a:cubicBezTo>
                <a:cubicBezTo>
                  <a:pt x="221" y="139"/>
                  <a:pt x="221" y="139"/>
                  <a:pt x="221" y="139"/>
                </a:cubicBezTo>
                <a:cubicBezTo>
                  <a:pt x="221" y="137"/>
                  <a:pt x="222" y="135"/>
                  <a:pt x="224" y="134"/>
                </a:cubicBezTo>
                <a:cubicBezTo>
                  <a:pt x="225" y="134"/>
                  <a:pt x="226" y="133"/>
                  <a:pt x="227" y="133"/>
                </a:cubicBezTo>
                <a:cubicBezTo>
                  <a:pt x="228" y="133"/>
                  <a:pt x="228" y="133"/>
                  <a:pt x="229" y="134"/>
                </a:cubicBezTo>
                <a:cubicBezTo>
                  <a:pt x="241" y="139"/>
                  <a:pt x="241" y="139"/>
                  <a:pt x="241" y="139"/>
                </a:cubicBezTo>
                <a:cubicBezTo>
                  <a:pt x="248" y="128"/>
                  <a:pt x="248" y="128"/>
                  <a:pt x="248" y="128"/>
                </a:cubicBezTo>
                <a:cubicBezTo>
                  <a:pt x="249" y="127"/>
                  <a:pt x="251" y="126"/>
                  <a:pt x="253" y="126"/>
                </a:cubicBezTo>
                <a:cubicBezTo>
                  <a:pt x="253" y="126"/>
                  <a:pt x="253" y="126"/>
                  <a:pt x="253" y="126"/>
                </a:cubicBezTo>
                <a:cubicBezTo>
                  <a:pt x="255" y="126"/>
                  <a:pt x="256" y="126"/>
                  <a:pt x="257" y="128"/>
                </a:cubicBezTo>
                <a:cubicBezTo>
                  <a:pt x="265" y="138"/>
                  <a:pt x="265" y="138"/>
                  <a:pt x="265" y="138"/>
                </a:cubicBezTo>
                <a:cubicBezTo>
                  <a:pt x="276" y="132"/>
                  <a:pt x="276" y="132"/>
                  <a:pt x="276" y="132"/>
                </a:cubicBezTo>
                <a:cubicBezTo>
                  <a:pt x="277" y="132"/>
                  <a:pt x="278" y="132"/>
                  <a:pt x="279" y="132"/>
                </a:cubicBezTo>
                <a:cubicBezTo>
                  <a:pt x="280" y="132"/>
                  <a:pt x="281" y="132"/>
                  <a:pt x="282" y="132"/>
                </a:cubicBezTo>
                <a:cubicBezTo>
                  <a:pt x="283" y="133"/>
                  <a:pt x="284" y="135"/>
                  <a:pt x="285" y="137"/>
                </a:cubicBezTo>
                <a:cubicBezTo>
                  <a:pt x="286" y="150"/>
                  <a:pt x="286" y="150"/>
                  <a:pt x="286" y="150"/>
                </a:cubicBezTo>
                <a:cubicBezTo>
                  <a:pt x="299" y="150"/>
                  <a:pt x="299" y="150"/>
                  <a:pt x="299" y="150"/>
                </a:cubicBezTo>
                <a:cubicBezTo>
                  <a:pt x="301" y="150"/>
                  <a:pt x="303" y="151"/>
                  <a:pt x="304" y="153"/>
                </a:cubicBezTo>
                <a:cubicBezTo>
                  <a:pt x="305" y="154"/>
                  <a:pt x="305" y="156"/>
                  <a:pt x="304" y="158"/>
                </a:cubicBezTo>
                <a:cubicBezTo>
                  <a:pt x="299" y="170"/>
                  <a:pt x="299" y="170"/>
                  <a:pt x="299" y="170"/>
                </a:cubicBezTo>
                <a:cubicBezTo>
                  <a:pt x="310" y="177"/>
                  <a:pt x="310" y="177"/>
                  <a:pt x="310" y="177"/>
                </a:cubicBezTo>
                <a:cubicBezTo>
                  <a:pt x="311" y="178"/>
                  <a:pt x="312" y="180"/>
                  <a:pt x="312" y="182"/>
                </a:cubicBezTo>
                <a:cubicBezTo>
                  <a:pt x="312" y="183"/>
                  <a:pt x="311" y="185"/>
                  <a:pt x="310" y="186"/>
                </a:cubicBezTo>
                <a:close/>
                <a:moveTo>
                  <a:pt x="254" y="150"/>
                </a:moveTo>
                <a:cubicBezTo>
                  <a:pt x="235" y="150"/>
                  <a:pt x="220" y="165"/>
                  <a:pt x="220" y="184"/>
                </a:cubicBezTo>
                <a:cubicBezTo>
                  <a:pt x="220" y="203"/>
                  <a:pt x="235" y="218"/>
                  <a:pt x="254" y="218"/>
                </a:cubicBezTo>
                <a:cubicBezTo>
                  <a:pt x="273" y="218"/>
                  <a:pt x="289" y="203"/>
                  <a:pt x="289" y="184"/>
                </a:cubicBezTo>
                <a:cubicBezTo>
                  <a:pt x="289" y="165"/>
                  <a:pt x="273" y="150"/>
                  <a:pt x="254" y="150"/>
                </a:cubicBez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6" name="Freeform 18"/>
          <p:cNvSpPr>
            <a:spLocks noEditPoints="1"/>
          </p:cNvSpPr>
          <p:nvPr/>
        </p:nvSpPr>
        <p:spPr bwMode="auto">
          <a:xfrm>
            <a:off x="3531218" y="3555917"/>
            <a:ext cx="479268" cy="394525"/>
          </a:xfrm>
          <a:custGeom>
            <a:avLst/>
            <a:gdLst>
              <a:gd name="T0" fmla="*/ 151 w 350"/>
              <a:gd name="T1" fmla="*/ 57 h 287"/>
              <a:gd name="T2" fmla="*/ 161 w 350"/>
              <a:gd name="T3" fmla="*/ 106 h 287"/>
              <a:gd name="T4" fmla="*/ 181 w 350"/>
              <a:gd name="T5" fmla="*/ 83 h 287"/>
              <a:gd name="T6" fmla="*/ 191 w 350"/>
              <a:gd name="T7" fmla="*/ 106 h 287"/>
              <a:gd name="T8" fmla="*/ 191 w 350"/>
              <a:gd name="T9" fmla="*/ 54 h 287"/>
              <a:gd name="T10" fmla="*/ 181 w 350"/>
              <a:gd name="T11" fmla="*/ 73 h 287"/>
              <a:gd name="T12" fmla="*/ 161 w 350"/>
              <a:gd name="T13" fmla="*/ 54 h 287"/>
              <a:gd name="T14" fmla="*/ 51 w 350"/>
              <a:gd name="T15" fmla="*/ 128 h 287"/>
              <a:gd name="T16" fmla="*/ 130 w 350"/>
              <a:gd name="T17" fmla="*/ 201 h 287"/>
              <a:gd name="T18" fmla="*/ 86 w 350"/>
              <a:gd name="T19" fmla="*/ 230 h 287"/>
              <a:gd name="T20" fmla="*/ 0 w 350"/>
              <a:gd name="T21" fmla="*/ 267 h 287"/>
              <a:gd name="T22" fmla="*/ 92 w 350"/>
              <a:gd name="T23" fmla="*/ 286 h 287"/>
              <a:gd name="T24" fmla="*/ 185 w 350"/>
              <a:gd name="T25" fmla="*/ 267 h 287"/>
              <a:gd name="T26" fmla="*/ 88 w 350"/>
              <a:gd name="T27" fmla="*/ 207 h 287"/>
              <a:gd name="T28" fmla="*/ 81 w 350"/>
              <a:gd name="T29" fmla="*/ 216 h 287"/>
              <a:gd name="T30" fmla="*/ 96 w 350"/>
              <a:gd name="T31" fmla="*/ 225 h 287"/>
              <a:gd name="T32" fmla="*/ 104 w 350"/>
              <a:gd name="T33" fmla="*/ 211 h 287"/>
              <a:gd name="T34" fmla="*/ 285 w 350"/>
              <a:gd name="T35" fmla="*/ 99 h 287"/>
              <a:gd name="T36" fmla="*/ 267 w 350"/>
              <a:gd name="T37" fmla="*/ 53 h 287"/>
              <a:gd name="T38" fmla="*/ 248 w 350"/>
              <a:gd name="T39" fmla="*/ 99 h 287"/>
              <a:gd name="T40" fmla="*/ 258 w 350"/>
              <a:gd name="T41" fmla="*/ 93 h 287"/>
              <a:gd name="T42" fmla="*/ 256 w 350"/>
              <a:gd name="T43" fmla="*/ 72 h 287"/>
              <a:gd name="T44" fmla="*/ 267 w 350"/>
              <a:gd name="T45" fmla="*/ 62 h 287"/>
              <a:gd name="T46" fmla="*/ 277 w 350"/>
              <a:gd name="T47" fmla="*/ 72 h 287"/>
              <a:gd name="T48" fmla="*/ 275 w 350"/>
              <a:gd name="T49" fmla="*/ 93 h 287"/>
              <a:gd name="T50" fmla="*/ 262 w 350"/>
              <a:gd name="T51" fmla="*/ 96 h 287"/>
              <a:gd name="T52" fmla="*/ 339 w 350"/>
              <a:gd name="T53" fmla="*/ 39 h 287"/>
              <a:gd name="T54" fmla="*/ 12 w 350"/>
              <a:gd name="T55" fmla="*/ 39 h 287"/>
              <a:gd name="T56" fmla="*/ 0 w 350"/>
              <a:gd name="T57" fmla="*/ 223 h 287"/>
              <a:gd name="T58" fmla="*/ 50 w 350"/>
              <a:gd name="T59" fmla="*/ 27 h 287"/>
              <a:gd name="T60" fmla="*/ 312 w 350"/>
              <a:gd name="T61" fmla="*/ 198 h 287"/>
              <a:gd name="T62" fmla="*/ 224 w 350"/>
              <a:gd name="T63" fmla="*/ 178 h 287"/>
              <a:gd name="T64" fmla="*/ 185 w 350"/>
              <a:gd name="T65" fmla="*/ 224 h 287"/>
              <a:gd name="T66" fmla="*/ 339 w 350"/>
              <a:gd name="T67" fmla="*/ 198 h 287"/>
              <a:gd name="T68" fmla="*/ 206 w 350"/>
              <a:gd name="T69" fmla="*/ 121 h 287"/>
              <a:gd name="T70" fmla="*/ 208 w 350"/>
              <a:gd name="T71" fmla="*/ 129 h 287"/>
              <a:gd name="T72" fmla="*/ 238 w 350"/>
              <a:gd name="T73" fmla="*/ 124 h 287"/>
              <a:gd name="T74" fmla="*/ 222 w 350"/>
              <a:gd name="T75" fmla="*/ 118 h 287"/>
              <a:gd name="T76" fmla="*/ 236 w 350"/>
              <a:gd name="T77" fmla="*/ 97 h 287"/>
              <a:gd name="T78" fmla="*/ 212 w 350"/>
              <a:gd name="T79" fmla="*/ 85 h 287"/>
              <a:gd name="T80" fmla="*/ 206 w 350"/>
              <a:gd name="T81" fmla="*/ 92 h 287"/>
              <a:gd name="T82" fmla="*/ 210 w 350"/>
              <a:gd name="T83" fmla="*/ 94 h 287"/>
              <a:gd name="T84" fmla="*/ 217 w 350"/>
              <a:gd name="T85" fmla="*/ 93 h 287"/>
              <a:gd name="T86" fmla="*/ 223 w 350"/>
              <a:gd name="T87" fmla="*/ 10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0" h="287">
                <a:moveTo>
                  <a:pt x="161" y="54"/>
                </a:moveTo>
                <a:cubicBezTo>
                  <a:pt x="154" y="54"/>
                  <a:pt x="154" y="54"/>
                  <a:pt x="154" y="54"/>
                </a:cubicBezTo>
                <a:cubicBezTo>
                  <a:pt x="152" y="54"/>
                  <a:pt x="151" y="55"/>
                  <a:pt x="151" y="57"/>
                </a:cubicBezTo>
                <a:cubicBezTo>
                  <a:pt x="151" y="103"/>
                  <a:pt x="151" y="103"/>
                  <a:pt x="151" y="103"/>
                </a:cubicBezTo>
                <a:cubicBezTo>
                  <a:pt x="151" y="104"/>
                  <a:pt x="152" y="106"/>
                  <a:pt x="154" y="106"/>
                </a:cubicBezTo>
                <a:cubicBezTo>
                  <a:pt x="161" y="106"/>
                  <a:pt x="161" y="106"/>
                  <a:pt x="161" y="106"/>
                </a:cubicBezTo>
                <a:cubicBezTo>
                  <a:pt x="162" y="106"/>
                  <a:pt x="164" y="104"/>
                  <a:pt x="164" y="103"/>
                </a:cubicBezTo>
                <a:cubicBezTo>
                  <a:pt x="164" y="83"/>
                  <a:pt x="164" y="83"/>
                  <a:pt x="164" y="83"/>
                </a:cubicBezTo>
                <a:cubicBezTo>
                  <a:pt x="181" y="83"/>
                  <a:pt x="181" y="83"/>
                  <a:pt x="181" y="83"/>
                </a:cubicBezTo>
                <a:cubicBezTo>
                  <a:pt x="181" y="103"/>
                  <a:pt x="181" y="103"/>
                  <a:pt x="181" y="103"/>
                </a:cubicBezTo>
                <a:cubicBezTo>
                  <a:pt x="181" y="104"/>
                  <a:pt x="183" y="106"/>
                  <a:pt x="184" y="106"/>
                </a:cubicBezTo>
                <a:cubicBezTo>
                  <a:pt x="191" y="106"/>
                  <a:pt x="191" y="106"/>
                  <a:pt x="191" y="106"/>
                </a:cubicBezTo>
                <a:cubicBezTo>
                  <a:pt x="193" y="106"/>
                  <a:pt x="194" y="104"/>
                  <a:pt x="194" y="103"/>
                </a:cubicBezTo>
                <a:cubicBezTo>
                  <a:pt x="194" y="57"/>
                  <a:pt x="194" y="57"/>
                  <a:pt x="194" y="57"/>
                </a:cubicBezTo>
                <a:cubicBezTo>
                  <a:pt x="194" y="55"/>
                  <a:pt x="193" y="54"/>
                  <a:pt x="191" y="54"/>
                </a:cubicBezTo>
                <a:cubicBezTo>
                  <a:pt x="184" y="54"/>
                  <a:pt x="184" y="54"/>
                  <a:pt x="184" y="54"/>
                </a:cubicBezTo>
                <a:cubicBezTo>
                  <a:pt x="183" y="54"/>
                  <a:pt x="181" y="55"/>
                  <a:pt x="181" y="57"/>
                </a:cubicBezTo>
                <a:cubicBezTo>
                  <a:pt x="181" y="73"/>
                  <a:pt x="181" y="73"/>
                  <a:pt x="181" y="73"/>
                </a:cubicBezTo>
                <a:cubicBezTo>
                  <a:pt x="164" y="73"/>
                  <a:pt x="164" y="73"/>
                  <a:pt x="164" y="73"/>
                </a:cubicBezTo>
                <a:cubicBezTo>
                  <a:pt x="164" y="57"/>
                  <a:pt x="164" y="57"/>
                  <a:pt x="164" y="57"/>
                </a:cubicBezTo>
                <a:cubicBezTo>
                  <a:pt x="164" y="55"/>
                  <a:pt x="162" y="54"/>
                  <a:pt x="161" y="54"/>
                </a:cubicBezTo>
                <a:close/>
                <a:moveTo>
                  <a:pt x="133" y="128"/>
                </a:moveTo>
                <a:cubicBezTo>
                  <a:pt x="133" y="98"/>
                  <a:pt x="115" y="75"/>
                  <a:pt x="92" y="75"/>
                </a:cubicBezTo>
                <a:cubicBezTo>
                  <a:pt x="70" y="75"/>
                  <a:pt x="51" y="98"/>
                  <a:pt x="51" y="128"/>
                </a:cubicBezTo>
                <a:cubicBezTo>
                  <a:pt x="51" y="157"/>
                  <a:pt x="70" y="188"/>
                  <a:pt x="92" y="188"/>
                </a:cubicBezTo>
                <a:cubicBezTo>
                  <a:pt x="115" y="188"/>
                  <a:pt x="133" y="157"/>
                  <a:pt x="133" y="128"/>
                </a:cubicBezTo>
                <a:close/>
                <a:moveTo>
                  <a:pt x="130" y="201"/>
                </a:moveTo>
                <a:cubicBezTo>
                  <a:pt x="106" y="276"/>
                  <a:pt x="106" y="276"/>
                  <a:pt x="106" y="276"/>
                </a:cubicBezTo>
                <a:cubicBezTo>
                  <a:pt x="99" y="230"/>
                  <a:pt x="99" y="230"/>
                  <a:pt x="99" y="230"/>
                </a:cubicBezTo>
                <a:cubicBezTo>
                  <a:pt x="86" y="230"/>
                  <a:pt x="86" y="230"/>
                  <a:pt x="86" y="230"/>
                </a:cubicBezTo>
                <a:cubicBezTo>
                  <a:pt x="78" y="276"/>
                  <a:pt x="78" y="276"/>
                  <a:pt x="78" y="276"/>
                </a:cubicBezTo>
                <a:cubicBezTo>
                  <a:pt x="55" y="201"/>
                  <a:pt x="55" y="201"/>
                  <a:pt x="55" y="201"/>
                </a:cubicBezTo>
                <a:cubicBezTo>
                  <a:pt x="23" y="213"/>
                  <a:pt x="0" y="239"/>
                  <a:pt x="0" y="267"/>
                </a:cubicBezTo>
                <a:cubicBezTo>
                  <a:pt x="0" y="268"/>
                  <a:pt x="0" y="268"/>
                  <a:pt x="0" y="268"/>
                </a:cubicBezTo>
                <a:cubicBezTo>
                  <a:pt x="0" y="269"/>
                  <a:pt x="0" y="269"/>
                  <a:pt x="0" y="269"/>
                </a:cubicBezTo>
                <a:cubicBezTo>
                  <a:pt x="0" y="287"/>
                  <a:pt x="20" y="286"/>
                  <a:pt x="92" y="286"/>
                </a:cubicBezTo>
                <a:cubicBezTo>
                  <a:pt x="170" y="286"/>
                  <a:pt x="185" y="287"/>
                  <a:pt x="185" y="269"/>
                </a:cubicBezTo>
                <a:cubicBezTo>
                  <a:pt x="185" y="269"/>
                  <a:pt x="185" y="269"/>
                  <a:pt x="184" y="268"/>
                </a:cubicBezTo>
                <a:cubicBezTo>
                  <a:pt x="185" y="268"/>
                  <a:pt x="185" y="268"/>
                  <a:pt x="185" y="267"/>
                </a:cubicBezTo>
                <a:cubicBezTo>
                  <a:pt x="185" y="240"/>
                  <a:pt x="162" y="213"/>
                  <a:pt x="130" y="201"/>
                </a:cubicBezTo>
                <a:close/>
                <a:moveTo>
                  <a:pt x="97" y="207"/>
                </a:moveTo>
                <a:cubicBezTo>
                  <a:pt x="88" y="207"/>
                  <a:pt x="88" y="207"/>
                  <a:pt x="88" y="207"/>
                </a:cubicBezTo>
                <a:cubicBezTo>
                  <a:pt x="87" y="207"/>
                  <a:pt x="86" y="207"/>
                  <a:pt x="85" y="208"/>
                </a:cubicBezTo>
                <a:cubicBezTo>
                  <a:pt x="81" y="211"/>
                  <a:pt x="81" y="211"/>
                  <a:pt x="81" y="211"/>
                </a:cubicBezTo>
                <a:cubicBezTo>
                  <a:pt x="80" y="213"/>
                  <a:pt x="80" y="214"/>
                  <a:pt x="81" y="216"/>
                </a:cubicBezTo>
                <a:cubicBezTo>
                  <a:pt x="85" y="224"/>
                  <a:pt x="85" y="224"/>
                  <a:pt x="85" y="224"/>
                </a:cubicBezTo>
                <a:cubicBezTo>
                  <a:pt x="86" y="225"/>
                  <a:pt x="87" y="225"/>
                  <a:pt x="89" y="225"/>
                </a:cubicBezTo>
                <a:cubicBezTo>
                  <a:pt x="96" y="225"/>
                  <a:pt x="96" y="225"/>
                  <a:pt x="96" y="225"/>
                </a:cubicBezTo>
                <a:cubicBezTo>
                  <a:pt x="98" y="225"/>
                  <a:pt x="99" y="225"/>
                  <a:pt x="99" y="224"/>
                </a:cubicBezTo>
                <a:cubicBezTo>
                  <a:pt x="104" y="216"/>
                  <a:pt x="104" y="216"/>
                  <a:pt x="104" y="216"/>
                </a:cubicBezTo>
                <a:cubicBezTo>
                  <a:pt x="105" y="214"/>
                  <a:pt x="105" y="213"/>
                  <a:pt x="104" y="211"/>
                </a:cubicBezTo>
                <a:cubicBezTo>
                  <a:pt x="100" y="208"/>
                  <a:pt x="100" y="208"/>
                  <a:pt x="100" y="208"/>
                </a:cubicBezTo>
                <a:cubicBezTo>
                  <a:pt x="99" y="207"/>
                  <a:pt x="98" y="207"/>
                  <a:pt x="97" y="207"/>
                </a:cubicBezTo>
                <a:close/>
                <a:moveTo>
                  <a:pt x="285" y="99"/>
                </a:moveTo>
                <a:cubicBezTo>
                  <a:pt x="289" y="95"/>
                  <a:pt x="292" y="88"/>
                  <a:pt x="292" y="80"/>
                </a:cubicBezTo>
                <a:cubicBezTo>
                  <a:pt x="292" y="71"/>
                  <a:pt x="289" y="65"/>
                  <a:pt x="285" y="60"/>
                </a:cubicBezTo>
                <a:cubicBezTo>
                  <a:pt x="280" y="55"/>
                  <a:pt x="274" y="53"/>
                  <a:pt x="267" y="53"/>
                </a:cubicBezTo>
                <a:cubicBezTo>
                  <a:pt x="259" y="53"/>
                  <a:pt x="253" y="55"/>
                  <a:pt x="248" y="60"/>
                </a:cubicBezTo>
                <a:cubicBezTo>
                  <a:pt x="244" y="65"/>
                  <a:pt x="242" y="71"/>
                  <a:pt x="242" y="80"/>
                </a:cubicBezTo>
                <a:cubicBezTo>
                  <a:pt x="242" y="88"/>
                  <a:pt x="244" y="94"/>
                  <a:pt x="248" y="99"/>
                </a:cubicBezTo>
                <a:cubicBezTo>
                  <a:pt x="253" y="104"/>
                  <a:pt x="259" y="107"/>
                  <a:pt x="267" y="107"/>
                </a:cubicBezTo>
                <a:cubicBezTo>
                  <a:pt x="274" y="107"/>
                  <a:pt x="280" y="104"/>
                  <a:pt x="285" y="99"/>
                </a:cubicBezTo>
                <a:close/>
                <a:moveTo>
                  <a:pt x="258" y="93"/>
                </a:moveTo>
                <a:cubicBezTo>
                  <a:pt x="257" y="91"/>
                  <a:pt x="257" y="90"/>
                  <a:pt x="256" y="88"/>
                </a:cubicBezTo>
                <a:cubicBezTo>
                  <a:pt x="255" y="85"/>
                  <a:pt x="255" y="83"/>
                  <a:pt x="255" y="80"/>
                </a:cubicBezTo>
                <a:cubicBezTo>
                  <a:pt x="255" y="77"/>
                  <a:pt x="255" y="74"/>
                  <a:pt x="256" y="72"/>
                </a:cubicBezTo>
                <a:cubicBezTo>
                  <a:pt x="257" y="70"/>
                  <a:pt x="257" y="68"/>
                  <a:pt x="259" y="66"/>
                </a:cubicBezTo>
                <a:cubicBezTo>
                  <a:pt x="260" y="65"/>
                  <a:pt x="261" y="64"/>
                  <a:pt x="262" y="63"/>
                </a:cubicBezTo>
                <a:cubicBezTo>
                  <a:pt x="264" y="63"/>
                  <a:pt x="265" y="62"/>
                  <a:pt x="267" y="62"/>
                </a:cubicBezTo>
                <a:cubicBezTo>
                  <a:pt x="268" y="62"/>
                  <a:pt x="270" y="63"/>
                  <a:pt x="271" y="63"/>
                </a:cubicBezTo>
                <a:cubicBezTo>
                  <a:pt x="272" y="64"/>
                  <a:pt x="274" y="65"/>
                  <a:pt x="275" y="66"/>
                </a:cubicBezTo>
                <a:cubicBezTo>
                  <a:pt x="276" y="68"/>
                  <a:pt x="277" y="70"/>
                  <a:pt x="277" y="72"/>
                </a:cubicBezTo>
                <a:cubicBezTo>
                  <a:pt x="278" y="74"/>
                  <a:pt x="278" y="77"/>
                  <a:pt x="278" y="80"/>
                </a:cubicBezTo>
                <a:cubicBezTo>
                  <a:pt x="278" y="83"/>
                  <a:pt x="278" y="85"/>
                  <a:pt x="277" y="88"/>
                </a:cubicBezTo>
                <a:cubicBezTo>
                  <a:pt x="277" y="90"/>
                  <a:pt x="276" y="91"/>
                  <a:pt x="275" y="93"/>
                </a:cubicBezTo>
                <a:cubicBezTo>
                  <a:pt x="274" y="94"/>
                  <a:pt x="273" y="95"/>
                  <a:pt x="271" y="96"/>
                </a:cubicBezTo>
                <a:cubicBezTo>
                  <a:pt x="270" y="97"/>
                  <a:pt x="268" y="97"/>
                  <a:pt x="267" y="97"/>
                </a:cubicBezTo>
                <a:cubicBezTo>
                  <a:pt x="265" y="97"/>
                  <a:pt x="264" y="97"/>
                  <a:pt x="262" y="96"/>
                </a:cubicBezTo>
                <a:cubicBezTo>
                  <a:pt x="261" y="95"/>
                  <a:pt x="260" y="94"/>
                  <a:pt x="258" y="93"/>
                </a:cubicBezTo>
                <a:close/>
                <a:moveTo>
                  <a:pt x="339" y="198"/>
                </a:moveTo>
                <a:cubicBezTo>
                  <a:pt x="339" y="39"/>
                  <a:pt x="339" y="39"/>
                  <a:pt x="339" y="39"/>
                </a:cubicBezTo>
                <a:cubicBezTo>
                  <a:pt x="339" y="18"/>
                  <a:pt x="321" y="0"/>
                  <a:pt x="300" y="0"/>
                </a:cubicBezTo>
                <a:cubicBezTo>
                  <a:pt x="50" y="0"/>
                  <a:pt x="50" y="0"/>
                  <a:pt x="50" y="0"/>
                </a:cubicBezTo>
                <a:cubicBezTo>
                  <a:pt x="29" y="0"/>
                  <a:pt x="12" y="18"/>
                  <a:pt x="12" y="39"/>
                </a:cubicBezTo>
                <a:cubicBezTo>
                  <a:pt x="12" y="198"/>
                  <a:pt x="12" y="198"/>
                  <a:pt x="12" y="198"/>
                </a:cubicBezTo>
                <a:cubicBezTo>
                  <a:pt x="0" y="198"/>
                  <a:pt x="0" y="198"/>
                  <a:pt x="0" y="198"/>
                </a:cubicBezTo>
                <a:cubicBezTo>
                  <a:pt x="0" y="223"/>
                  <a:pt x="0" y="223"/>
                  <a:pt x="0" y="223"/>
                </a:cubicBezTo>
                <a:cubicBezTo>
                  <a:pt x="10" y="210"/>
                  <a:pt x="23" y="199"/>
                  <a:pt x="38" y="191"/>
                </a:cubicBezTo>
                <a:cubicBezTo>
                  <a:pt x="38" y="39"/>
                  <a:pt x="38" y="39"/>
                  <a:pt x="38" y="39"/>
                </a:cubicBezTo>
                <a:cubicBezTo>
                  <a:pt x="38" y="32"/>
                  <a:pt x="44" y="27"/>
                  <a:pt x="50" y="27"/>
                </a:cubicBezTo>
                <a:cubicBezTo>
                  <a:pt x="300" y="27"/>
                  <a:pt x="300" y="27"/>
                  <a:pt x="300" y="27"/>
                </a:cubicBezTo>
                <a:cubicBezTo>
                  <a:pt x="307" y="27"/>
                  <a:pt x="312" y="32"/>
                  <a:pt x="312" y="39"/>
                </a:cubicBezTo>
                <a:cubicBezTo>
                  <a:pt x="312" y="198"/>
                  <a:pt x="312" y="198"/>
                  <a:pt x="312" y="198"/>
                </a:cubicBezTo>
                <a:cubicBezTo>
                  <a:pt x="296" y="198"/>
                  <a:pt x="296" y="198"/>
                  <a:pt x="296" y="198"/>
                </a:cubicBezTo>
                <a:cubicBezTo>
                  <a:pt x="296" y="178"/>
                  <a:pt x="296" y="178"/>
                  <a:pt x="296" y="178"/>
                </a:cubicBezTo>
                <a:cubicBezTo>
                  <a:pt x="224" y="178"/>
                  <a:pt x="224" y="178"/>
                  <a:pt x="224" y="178"/>
                </a:cubicBezTo>
                <a:cubicBezTo>
                  <a:pt x="224" y="198"/>
                  <a:pt x="224" y="198"/>
                  <a:pt x="224" y="198"/>
                </a:cubicBezTo>
                <a:cubicBezTo>
                  <a:pt x="158" y="198"/>
                  <a:pt x="158" y="198"/>
                  <a:pt x="158" y="198"/>
                </a:cubicBezTo>
                <a:cubicBezTo>
                  <a:pt x="169" y="205"/>
                  <a:pt x="178" y="214"/>
                  <a:pt x="185" y="224"/>
                </a:cubicBezTo>
                <a:cubicBezTo>
                  <a:pt x="350" y="224"/>
                  <a:pt x="350" y="224"/>
                  <a:pt x="350" y="224"/>
                </a:cubicBezTo>
                <a:cubicBezTo>
                  <a:pt x="350" y="198"/>
                  <a:pt x="350" y="198"/>
                  <a:pt x="350" y="198"/>
                </a:cubicBezTo>
                <a:lnTo>
                  <a:pt x="339" y="198"/>
                </a:lnTo>
                <a:close/>
                <a:moveTo>
                  <a:pt x="218" y="110"/>
                </a:moveTo>
                <a:cubicBezTo>
                  <a:pt x="217" y="112"/>
                  <a:pt x="215" y="114"/>
                  <a:pt x="212" y="116"/>
                </a:cubicBezTo>
                <a:cubicBezTo>
                  <a:pt x="211" y="118"/>
                  <a:pt x="208" y="119"/>
                  <a:pt x="206" y="121"/>
                </a:cubicBezTo>
                <a:cubicBezTo>
                  <a:pt x="205" y="122"/>
                  <a:pt x="205" y="123"/>
                  <a:pt x="205" y="123"/>
                </a:cubicBezTo>
                <a:cubicBezTo>
                  <a:pt x="205" y="126"/>
                  <a:pt x="205" y="126"/>
                  <a:pt x="205" y="126"/>
                </a:cubicBezTo>
                <a:cubicBezTo>
                  <a:pt x="205" y="128"/>
                  <a:pt x="206" y="129"/>
                  <a:pt x="208" y="129"/>
                </a:cubicBezTo>
                <a:cubicBezTo>
                  <a:pt x="235" y="129"/>
                  <a:pt x="235" y="129"/>
                  <a:pt x="235" y="129"/>
                </a:cubicBezTo>
                <a:cubicBezTo>
                  <a:pt x="236" y="129"/>
                  <a:pt x="238" y="128"/>
                  <a:pt x="238" y="126"/>
                </a:cubicBezTo>
                <a:cubicBezTo>
                  <a:pt x="238" y="124"/>
                  <a:pt x="238" y="124"/>
                  <a:pt x="238" y="124"/>
                </a:cubicBezTo>
                <a:cubicBezTo>
                  <a:pt x="238" y="122"/>
                  <a:pt x="236" y="121"/>
                  <a:pt x="235" y="121"/>
                </a:cubicBezTo>
                <a:cubicBezTo>
                  <a:pt x="219" y="121"/>
                  <a:pt x="219" y="121"/>
                  <a:pt x="219" y="121"/>
                </a:cubicBezTo>
                <a:cubicBezTo>
                  <a:pt x="220" y="120"/>
                  <a:pt x="221" y="119"/>
                  <a:pt x="222" y="118"/>
                </a:cubicBezTo>
                <a:cubicBezTo>
                  <a:pt x="224" y="117"/>
                  <a:pt x="226" y="115"/>
                  <a:pt x="228" y="113"/>
                </a:cubicBezTo>
                <a:cubicBezTo>
                  <a:pt x="231" y="110"/>
                  <a:pt x="233" y="108"/>
                  <a:pt x="234" y="105"/>
                </a:cubicBezTo>
                <a:cubicBezTo>
                  <a:pt x="235" y="103"/>
                  <a:pt x="236" y="100"/>
                  <a:pt x="236" y="97"/>
                </a:cubicBezTo>
                <a:cubicBezTo>
                  <a:pt x="236" y="93"/>
                  <a:pt x="234" y="90"/>
                  <a:pt x="232" y="88"/>
                </a:cubicBezTo>
                <a:cubicBezTo>
                  <a:pt x="229" y="85"/>
                  <a:pt x="225" y="84"/>
                  <a:pt x="220" y="84"/>
                </a:cubicBezTo>
                <a:cubicBezTo>
                  <a:pt x="217" y="84"/>
                  <a:pt x="215" y="84"/>
                  <a:pt x="212" y="85"/>
                </a:cubicBezTo>
                <a:cubicBezTo>
                  <a:pt x="210" y="85"/>
                  <a:pt x="209" y="86"/>
                  <a:pt x="208" y="86"/>
                </a:cubicBezTo>
                <a:cubicBezTo>
                  <a:pt x="207" y="86"/>
                  <a:pt x="206" y="88"/>
                  <a:pt x="206" y="89"/>
                </a:cubicBezTo>
                <a:cubicBezTo>
                  <a:pt x="206" y="92"/>
                  <a:pt x="206" y="92"/>
                  <a:pt x="206" y="92"/>
                </a:cubicBezTo>
                <a:cubicBezTo>
                  <a:pt x="206" y="93"/>
                  <a:pt x="207" y="94"/>
                  <a:pt x="208" y="94"/>
                </a:cubicBezTo>
                <a:cubicBezTo>
                  <a:pt x="208" y="95"/>
                  <a:pt x="209" y="95"/>
                  <a:pt x="209" y="95"/>
                </a:cubicBezTo>
                <a:cubicBezTo>
                  <a:pt x="210" y="95"/>
                  <a:pt x="210" y="95"/>
                  <a:pt x="210" y="94"/>
                </a:cubicBezTo>
                <a:cubicBezTo>
                  <a:pt x="211" y="94"/>
                  <a:pt x="211" y="94"/>
                  <a:pt x="211" y="94"/>
                </a:cubicBezTo>
                <a:cubicBezTo>
                  <a:pt x="212" y="94"/>
                  <a:pt x="213" y="93"/>
                  <a:pt x="214" y="93"/>
                </a:cubicBezTo>
                <a:cubicBezTo>
                  <a:pt x="215" y="93"/>
                  <a:pt x="216" y="93"/>
                  <a:pt x="217" y="93"/>
                </a:cubicBezTo>
                <a:cubicBezTo>
                  <a:pt x="220" y="93"/>
                  <a:pt x="221" y="93"/>
                  <a:pt x="223" y="94"/>
                </a:cubicBezTo>
                <a:cubicBezTo>
                  <a:pt x="224" y="95"/>
                  <a:pt x="224" y="97"/>
                  <a:pt x="224" y="99"/>
                </a:cubicBezTo>
                <a:cubicBezTo>
                  <a:pt x="224" y="101"/>
                  <a:pt x="224" y="103"/>
                  <a:pt x="223" y="104"/>
                </a:cubicBezTo>
                <a:cubicBezTo>
                  <a:pt x="222" y="106"/>
                  <a:pt x="220" y="108"/>
                  <a:pt x="218" y="110"/>
                </a:cubicBez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2" accel="58000" fill="hold" nodeType="afterEffect" p14:presetBounceEnd="55000">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14:bounceEnd="55000">
                                          <p:cBhvr additive="base">
                                            <p:cTn id="15" dur="15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14:bounceEnd="55000">
                                          <p:cBhvr additive="base">
                                            <p:cTn id="19" dur="1500" fill="hold"/>
                                            <p:tgtEl>
                                              <p:spTgt spid="3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46"/>
                                            </p:tgtEl>
                                            <p:attrNameLst>
                                              <p:attrName>style.visibility</p:attrName>
                                            </p:attrNameLst>
                                          </p:cBhvr>
                                          <p:to>
                                            <p:strVal val="visible"/>
                                          </p:to>
                                        </p:set>
                                        <p:anim calcmode="lin" valueType="num" p14:bounceEnd="55000">
                                          <p:cBhvr additive="base">
                                            <p:cTn id="23" dur="1500" fill="hold"/>
                                            <p:tgtEl>
                                              <p:spTgt spid="4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78"/>
                                            </p:tgtEl>
                                            <p:attrNameLst>
                                              <p:attrName>style.visibility</p:attrName>
                                            </p:attrNameLst>
                                          </p:cBhvr>
                                          <p:to>
                                            <p:strVal val="visible"/>
                                          </p:to>
                                        </p:set>
                                        <p:anim calcmode="lin" valueType="num" p14:bounceEnd="55000">
                                          <p:cBhvr additive="base">
                                            <p:cTn id="27" dur="1500" fill="hold"/>
                                            <p:tgtEl>
                                              <p:spTgt spid="78"/>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85"/>
                                            </p:tgtEl>
                                            <p:attrNameLst>
                                              <p:attrName>style.visibility</p:attrName>
                                            </p:attrNameLst>
                                          </p:cBhvr>
                                          <p:to>
                                            <p:strVal val="visible"/>
                                          </p:to>
                                        </p:set>
                                        <p:anim calcmode="lin" valueType="num" p14:bounceEnd="55000">
                                          <p:cBhvr additive="base">
                                            <p:cTn id="31" dur="1500" fill="hold"/>
                                            <p:tgtEl>
                                              <p:spTgt spid="85"/>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92"/>
                                            </p:tgtEl>
                                            <p:attrNameLst>
                                              <p:attrName>style.visibility</p:attrName>
                                            </p:attrNameLst>
                                          </p:cBhvr>
                                          <p:to>
                                            <p:strVal val="visible"/>
                                          </p:to>
                                        </p:set>
                                        <p:anim calcmode="lin" valueType="num" p14:bounceEnd="55000">
                                          <p:cBhvr additive="base">
                                            <p:cTn id="35" dur="1500" fill="hold"/>
                                            <p:tgtEl>
                                              <p:spTgt spid="92"/>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9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146"/>
                                            </p:tgtEl>
                                            <p:attrNameLst>
                                              <p:attrName>style.visibility</p:attrName>
                                            </p:attrNameLst>
                                          </p:cBhvr>
                                          <p:to>
                                            <p:strVal val="visible"/>
                                          </p:to>
                                        </p:set>
                                        <p:anim calcmode="lin" valueType="num">
                                          <p:cBhvr additive="base">
                                            <p:cTn id="40" dur="250" fill="hold"/>
                                            <p:tgtEl>
                                              <p:spTgt spid="146"/>
                                            </p:tgtEl>
                                            <p:attrNameLst>
                                              <p:attrName>ppt_x</p:attrName>
                                            </p:attrNameLst>
                                          </p:cBhvr>
                                          <p:tavLst>
                                            <p:tav tm="0">
                                              <p:val>
                                                <p:strVal val="0-#ppt_w/2"/>
                                              </p:val>
                                            </p:tav>
                                            <p:tav tm="100000">
                                              <p:val>
                                                <p:strVal val="#ppt_x"/>
                                              </p:val>
                                            </p:tav>
                                          </p:tavLst>
                                        </p:anim>
                                        <p:anim calcmode="lin" valueType="num">
                                          <p:cBhvr additive="base">
                                            <p:cTn id="41" dur="250" fill="hold"/>
                                            <p:tgtEl>
                                              <p:spTgt spid="14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44"/>
                                            </p:tgtEl>
                                            <p:attrNameLst>
                                              <p:attrName>style.visibility</p:attrName>
                                            </p:attrNameLst>
                                          </p:cBhvr>
                                          <p:to>
                                            <p:strVal val="visible"/>
                                          </p:to>
                                        </p:set>
                                        <p:anim calcmode="lin" valueType="num">
                                          <p:cBhvr additive="base">
                                            <p:cTn id="45" dur="250" fill="hold"/>
                                            <p:tgtEl>
                                              <p:spTgt spid="144"/>
                                            </p:tgtEl>
                                            <p:attrNameLst>
                                              <p:attrName>ppt_x</p:attrName>
                                            </p:attrNameLst>
                                          </p:cBhvr>
                                          <p:tavLst>
                                            <p:tav tm="0">
                                              <p:val>
                                                <p:strVal val="0-#ppt_w/2"/>
                                              </p:val>
                                            </p:tav>
                                            <p:tav tm="100000">
                                              <p:val>
                                                <p:strVal val="#ppt_x"/>
                                              </p:val>
                                            </p:tav>
                                          </p:tavLst>
                                        </p:anim>
                                        <p:anim calcmode="lin" valueType="num">
                                          <p:cBhvr additive="base">
                                            <p:cTn id="46" dur="250" fill="hold"/>
                                            <p:tgtEl>
                                              <p:spTgt spid="14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250" fill="hold"/>
                                            <p:tgtEl>
                                              <p:spTgt spid="143"/>
                                            </p:tgtEl>
                                            <p:attrNameLst>
                                              <p:attrName>ppt_x</p:attrName>
                                            </p:attrNameLst>
                                          </p:cBhvr>
                                          <p:tavLst>
                                            <p:tav tm="0">
                                              <p:val>
                                                <p:strVal val="0-#ppt_w/2"/>
                                              </p:val>
                                            </p:tav>
                                            <p:tav tm="100000">
                                              <p:val>
                                                <p:strVal val="#ppt_x"/>
                                              </p:val>
                                            </p:tav>
                                          </p:tavLst>
                                        </p:anim>
                                        <p:anim calcmode="lin" valueType="num">
                                          <p:cBhvr additive="base">
                                            <p:cTn id="51" dur="250" fill="hold"/>
                                            <p:tgtEl>
                                              <p:spTgt spid="143"/>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 calcmode="lin" valueType="num">
                                          <p:cBhvr additive="base">
                                            <p:cTn id="55" dur="250" fill="hold"/>
                                            <p:tgtEl>
                                              <p:spTgt spid="145"/>
                                            </p:tgtEl>
                                            <p:attrNameLst>
                                              <p:attrName>ppt_x</p:attrName>
                                            </p:attrNameLst>
                                          </p:cBhvr>
                                          <p:tavLst>
                                            <p:tav tm="0">
                                              <p:val>
                                                <p:strVal val="0-#ppt_w/2"/>
                                              </p:val>
                                            </p:tav>
                                            <p:tav tm="100000">
                                              <p:val>
                                                <p:strVal val="#ppt_x"/>
                                              </p:val>
                                            </p:tav>
                                          </p:tavLst>
                                        </p:anim>
                                        <p:anim calcmode="lin" valueType="num">
                                          <p:cBhvr additive="base">
                                            <p:cTn id="56" dur="250" fill="hold"/>
                                            <p:tgtEl>
                                              <p:spTgt spid="145"/>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additive="base">
                                            <p:cTn id="60" dur="250" fill="hold"/>
                                            <p:tgtEl>
                                              <p:spTgt spid="140"/>
                                            </p:tgtEl>
                                            <p:attrNameLst>
                                              <p:attrName>ppt_x</p:attrName>
                                            </p:attrNameLst>
                                          </p:cBhvr>
                                          <p:tavLst>
                                            <p:tav tm="0">
                                              <p:val>
                                                <p:strVal val="0-#ppt_w/2"/>
                                              </p:val>
                                            </p:tav>
                                            <p:tav tm="100000">
                                              <p:val>
                                                <p:strVal val="#ppt_x"/>
                                              </p:val>
                                            </p:tav>
                                          </p:tavLst>
                                        </p:anim>
                                        <p:anim calcmode="lin" valueType="num">
                                          <p:cBhvr additive="base">
                                            <p:cTn id="61" dur="250" fill="hold"/>
                                            <p:tgtEl>
                                              <p:spTgt spid="140"/>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additive="base">
                                            <p:cTn id="65" dur="250" fill="hold"/>
                                            <p:tgtEl>
                                              <p:spTgt spid="142"/>
                                            </p:tgtEl>
                                            <p:attrNameLst>
                                              <p:attrName>ppt_x</p:attrName>
                                            </p:attrNameLst>
                                          </p:cBhvr>
                                          <p:tavLst>
                                            <p:tav tm="0">
                                              <p:val>
                                                <p:strVal val="0-#ppt_w/2"/>
                                              </p:val>
                                            </p:tav>
                                            <p:tav tm="100000">
                                              <p:val>
                                                <p:strVal val="#ppt_x"/>
                                              </p:val>
                                            </p:tav>
                                          </p:tavLst>
                                        </p:anim>
                                        <p:anim calcmode="lin" valueType="num">
                                          <p:cBhvr additive="base">
                                            <p:cTn id="66" dur="250" fill="hold"/>
                                            <p:tgtEl>
                                              <p:spTgt spid="142"/>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47" presetClass="entr" presetSubtype="0" fill="hold"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anim calcmode="lin" valueType="num">
                                          <p:cBhvr>
                                            <p:cTn id="71" dur="500" fill="hold"/>
                                            <p:tgtEl>
                                              <p:spTgt spid="109"/>
                                            </p:tgtEl>
                                            <p:attrNameLst>
                                              <p:attrName>ppt_x</p:attrName>
                                            </p:attrNameLst>
                                          </p:cBhvr>
                                          <p:tavLst>
                                            <p:tav tm="0">
                                              <p:val>
                                                <p:strVal val="#ppt_x"/>
                                              </p:val>
                                            </p:tav>
                                            <p:tav tm="100000">
                                              <p:val>
                                                <p:strVal val="#ppt_x"/>
                                              </p:val>
                                            </p:tav>
                                          </p:tavLst>
                                        </p:anim>
                                        <p:anim calcmode="lin" valueType="num">
                                          <p:cBhvr>
                                            <p:cTn id="72" dur="500" fill="hold"/>
                                            <p:tgtEl>
                                              <p:spTgt spid="109"/>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3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anim calcmode="lin" valueType="num">
                                          <p:cBhvr>
                                            <p:cTn id="76" dur="500" fill="hold"/>
                                            <p:tgtEl>
                                              <p:spTgt spid="104"/>
                                            </p:tgtEl>
                                            <p:attrNameLst>
                                              <p:attrName>ppt_x</p:attrName>
                                            </p:attrNameLst>
                                          </p:cBhvr>
                                          <p:tavLst>
                                            <p:tav tm="0">
                                              <p:val>
                                                <p:strVal val="#ppt_x"/>
                                              </p:val>
                                            </p:tav>
                                            <p:tav tm="100000">
                                              <p:val>
                                                <p:strVal val="#ppt_x"/>
                                              </p:val>
                                            </p:tav>
                                          </p:tavLst>
                                        </p:anim>
                                        <p:anim calcmode="lin" valueType="num">
                                          <p:cBhvr>
                                            <p:cTn id="77" dur="500" fill="hold"/>
                                            <p:tgtEl>
                                              <p:spTgt spid="104"/>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500" fill="hold"/>
                                            <p:tgtEl>
                                              <p:spTgt spid="9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30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anim calcmode="lin" valueType="num">
                                          <p:cBhvr>
                                            <p:cTn id="86" dur="500" fill="hold"/>
                                            <p:tgtEl>
                                              <p:spTgt spid="114"/>
                                            </p:tgtEl>
                                            <p:attrNameLst>
                                              <p:attrName>ppt_x</p:attrName>
                                            </p:attrNameLst>
                                          </p:cBhvr>
                                          <p:tavLst>
                                            <p:tav tm="0">
                                              <p:val>
                                                <p:strVal val="#ppt_x"/>
                                              </p:val>
                                            </p:tav>
                                            <p:tav tm="100000">
                                              <p:val>
                                                <p:strVal val="#ppt_x"/>
                                              </p:val>
                                            </p:tav>
                                          </p:tavLst>
                                        </p:anim>
                                        <p:anim calcmode="lin" valueType="num">
                                          <p:cBhvr>
                                            <p:cTn id="87" dur="500" fill="hold"/>
                                            <p:tgtEl>
                                              <p:spTgt spid="1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6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anim calcmode="lin" valueType="num">
                                          <p:cBhvr>
                                            <p:cTn id="91" dur="500" fill="hold"/>
                                            <p:tgtEl>
                                              <p:spTgt spid="119"/>
                                            </p:tgtEl>
                                            <p:attrNameLst>
                                              <p:attrName>ppt_x</p:attrName>
                                            </p:attrNameLst>
                                          </p:cBhvr>
                                          <p:tavLst>
                                            <p:tav tm="0">
                                              <p:val>
                                                <p:strVal val="#ppt_x"/>
                                              </p:val>
                                            </p:tav>
                                            <p:tav tm="100000">
                                              <p:val>
                                                <p:strVal val="#ppt_x"/>
                                              </p:val>
                                            </p:tav>
                                          </p:tavLst>
                                        </p:anim>
                                        <p:anim calcmode="lin" valueType="num">
                                          <p:cBhvr>
                                            <p:cTn id="92" dur="500" fill="hold"/>
                                            <p:tgtEl>
                                              <p:spTgt spid="11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600"/>
                                      </p:stCondLst>
                                      <p:childTnLst>
                                        <p:set>
                                          <p:cBhvr>
                                            <p:cTn id="94" dur="1" fill="hold">
                                              <p:stCondLst>
                                                <p:cond delay="0"/>
                                              </p:stCondLst>
                                            </p:cTn>
                                            <p:tgtEl>
                                              <p:spTgt spid="124"/>
                                            </p:tgtEl>
                                            <p:attrNameLst>
                                              <p:attrName>style.visibility</p:attrName>
                                            </p:attrNameLst>
                                          </p:cBhvr>
                                          <p:to>
                                            <p:strVal val="visible"/>
                                          </p:to>
                                        </p:set>
                                        <p:animEffect transition="in" filter="fade">
                                          <p:cBhvr>
                                            <p:cTn id="95" dur="500"/>
                                            <p:tgtEl>
                                              <p:spTgt spid="124"/>
                                            </p:tgtEl>
                                          </p:cBhvr>
                                        </p:animEffect>
                                        <p:anim calcmode="lin" valueType="num">
                                          <p:cBhvr>
                                            <p:cTn id="96" dur="500" fill="hold"/>
                                            <p:tgtEl>
                                              <p:spTgt spid="124"/>
                                            </p:tgtEl>
                                            <p:attrNameLst>
                                              <p:attrName>ppt_x</p:attrName>
                                            </p:attrNameLst>
                                          </p:cBhvr>
                                          <p:tavLst>
                                            <p:tav tm="0">
                                              <p:val>
                                                <p:strVal val="#ppt_x"/>
                                              </p:val>
                                            </p:tav>
                                            <p:tav tm="100000">
                                              <p:val>
                                                <p:strVal val="#ppt_x"/>
                                              </p:val>
                                            </p:tav>
                                          </p:tavLst>
                                        </p:anim>
                                        <p:anim calcmode="lin" valueType="num">
                                          <p:cBhvr>
                                            <p:cTn id="97" dur="500" fill="hold"/>
                                            <p:tgtEl>
                                              <p:spTgt spid="124"/>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60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anim calcmode="lin" valueType="num">
                                          <p:cBhvr>
                                            <p:cTn id="101" dur="500" fill="hold"/>
                                            <p:tgtEl>
                                              <p:spTgt spid="135"/>
                                            </p:tgtEl>
                                            <p:attrNameLst>
                                              <p:attrName>ppt_x</p:attrName>
                                            </p:attrNameLst>
                                          </p:cBhvr>
                                          <p:tavLst>
                                            <p:tav tm="0">
                                              <p:val>
                                                <p:strVal val="#ppt_x"/>
                                              </p:val>
                                            </p:tav>
                                            <p:tav tm="100000">
                                              <p:val>
                                                <p:strVal val="#ppt_x"/>
                                              </p:val>
                                            </p:tav>
                                          </p:tavLst>
                                        </p:anim>
                                        <p:anim calcmode="lin" valueType="num">
                                          <p:cBhvr>
                                            <p:cTn id="102" dur="5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0" grpId="0" animBg="1"/>
          <p:bldP spid="142" grpId="0" animBg="1"/>
          <p:bldP spid="143" grpId="0" animBg="1"/>
          <p:bldP spid="144" grpId="0" animBg="1"/>
          <p:bldP spid="145" grpId="0" animBg="1"/>
          <p:bldP spid="1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2" accel="5800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500" fill="hold"/>
                                            <p:tgtEl>
                                              <p:spTgt spid="32"/>
                                            </p:tgtEl>
                                            <p:attrNameLst>
                                              <p:attrName>ppt_x</p:attrName>
                                            </p:attrNameLst>
                                          </p:cBhvr>
                                          <p:tavLst>
                                            <p:tav tm="0">
                                              <p:val>
                                                <p:strVal val="1+#ppt_w/2"/>
                                              </p:val>
                                            </p:tav>
                                            <p:tav tm="100000">
                                              <p:val>
                                                <p:strVal val="#ppt_x"/>
                                              </p:val>
                                            </p:tav>
                                          </p:tavLst>
                                        </p:anim>
                                        <p:anim calcmode="lin" valueType="num">
                                          <p:cBhvr additive="base">
                                            <p:cTn id="16" dur="1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500" fill="hold"/>
                                            <p:tgtEl>
                                              <p:spTgt spid="39"/>
                                            </p:tgtEl>
                                            <p:attrNameLst>
                                              <p:attrName>ppt_x</p:attrName>
                                            </p:attrNameLst>
                                          </p:cBhvr>
                                          <p:tavLst>
                                            <p:tav tm="0">
                                              <p:val>
                                                <p:strVal val="1+#ppt_w/2"/>
                                              </p:val>
                                            </p:tav>
                                            <p:tav tm="100000">
                                              <p:val>
                                                <p:strVal val="#ppt_x"/>
                                              </p:val>
                                            </p:tav>
                                          </p:tavLst>
                                        </p:anim>
                                        <p:anim calcmode="lin" valueType="num">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500" fill="hold"/>
                                            <p:tgtEl>
                                              <p:spTgt spid="46"/>
                                            </p:tgtEl>
                                            <p:attrNameLst>
                                              <p:attrName>ppt_x</p:attrName>
                                            </p:attrNameLst>
                                          </p:cBhvr>
                                          <p:tavLst>
                                            <p:tav tm="0">
                                              <p:val>
                                                <p:strVal val="1+#ppt_w/2"/>
                                              </p:val>
                                            </p:tav>
                                            <p:tav tm="100000">
                                              <p:val>
                                                <p:strVal val="#ppt_x"/>
                                              </p:val>
                                            </p:tav>
                                          </p:tavLst>
                                        </p:anim>
                                        <p:anim calcmode="lin" valueType="num">
                                          <p:cBhvr additive="base">
                                            <p:cTn id="24" dur="1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1500" fill="hold"/>
                                            <p:tgtEl>
                                              <p:spTgt spid="78"/>
                                            </p:tgtEl>
                                            <p:attrNameLst>
                                              <p:attrName>ppt_x</p:attrName>
                                            </p:attrNameLst>
                                          </p:cBhvr>
                                          <p:tavLst>
                                            <p:tav tm="0">
                                              <p:val>
                                                <p:strVal val="1+#ppt_w/2"/>
                                              </p:val>
                                            </p:tav>
                                            <p:tav tm="100000">
                                              <p:val>
                                                <p:strVal val="#ppt_x"/>
                                              </p:val>
                                            </p:tav>
                                          </p:tavLst>
                                        </p:anim>
                                        <p:anim calcmode="lin" valueType="num">
                                          <p:cBhvr additive="base">
                                            <p:cTn id="28" dur="1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1500" fill="hold"/>
                                            <p:tgtEl>
                                              <p:spTgt spid="85"/>
                                            </p:tgtEl>
                                            <p:attrNameLst>
                                              <p:attrName>ppt_x</p:attrName>
                                            </p:attrNameLst>
                                          </p:cBhvr>
                                          <p:tavLst>
                                            <p:tav tm="0">
                                              <p:val>
                                                <p:strVal val="1+#ppt_w/2"/>
                                              </p:val>
                                            </p:tav>
                                            <p:tav tm="100000">
                                              <p:val>
                                                <p:strVal val="#ppt_x"/>
                                              </p:val>
                                            </p:tav>
                                          </p:tavLst>
                                        </p:anim>
                                        <p:anim calcmode="lin" valueType="num">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92"/>
                                            </p:tgtEl>
                                            <p:attrNameLst>
                                              <p:attrName>style.visibility</p:attrName>
                                            </p:attrNameLst>
                                          </p:cBhvr>
                                          <p:to>
                                            <p:strVal val="visible"/>
                                          </p:to>
                                        </p:set>
                                        <p:anim calcmode="lin" valueType="num">
                                          <p:cBhvr additive="base">
                                            <p:cTn id="35" dur="1500" fill="hold"/>
                                            <p:tgtEl>
                                              <p:spTgt spid="92"/>
                                            </p:tgtEl>
                                            <p:attrNameLst>
                                              <p:attrName>ppt_x</p:attrName>
                                            </p:attrNameLst>
                                          </p:cBhvr>
                                          <p:tavLst>
                                            <p:tav tm="0">
                                              <p:val>
                                                <p:strVal val="1+#ppt_w/2"/>
                                              </p:val>
                                            </p:tav>
                                            <p:tav tm="100000">
                                              <p:val>
                                                <p:strVal val="#ppt_x"/>
                                              </p:val>
                                            </p:tav>
                                          </p:tavLst>
                                        </p:anim>
                                        <p:anim calcmode="lin" valueType="num">
                                          <p:cBhvr additive="base">
                                            <p:cTn id="36" dur="1500" fill="hold"/>
                                            <p:tgtEl>
                                              <p:spTgt spid="9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146"/>
                                            </p:tgtEl>
                                            <p:attrNameLst>
                                              <p:attrName>style.visibility</p:attrName>
                                            </p:attrNameLst>
                                          </p:cBhvr>
                                          <p:to>
                                            <p:strVal val="visible"/>
                                          </p:to>
                                        </p:set>
                                        <p:anim calcmode="lin" valueType="num">
                                          <p:cBhvr additive="base">
                                            <p:cTn id="40" dur="250" fill="hold"/>
                                            <p:tgtEl>
                                              <p:spTgt spid="146"/>
                                            </p:tgtEl>
                                            <p:attrNameLst>
                                              <p:attrName>ppt_x</p:attrName>
                                            </p:attrNameLst>
                                          </p:cBhvr>
                                          <p:tavLst>
                                            <p:tav tm="0">
                                              <p:val>
                                                <p:strVal val="0-#ppt_w/2"/>
                                              </p:val>
                                            </p:tav>
                                            <p:tav tm="100000">
                                              <p:val>
                                                <p:strVal val="#ppt_x"/>
                                              </p:val>
                                            </p:tav>
                                          </p:tavLst>
                                        </p:anim>
                                        <p:anim calcmode="lin" valueType="num">
                                          <p:cBhvr additive="base">
                                            <p:cTn id="41" dur="250" fill="hold"/>
                                            <p:tgtEl>
                                              <p:spTgt spid="14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44"/>
                                            </p:tgtEl>
                                            <p:attrNameLst>
                                              <p:attrName>style.visibility</p:attrName>
                                            </p:attrNameLst>
                                          </p:cBhvr>
                                          <p:to>
                                            <p:strVal val="visible"/>
                                          </p:to>
                                        </p:set>
                                        <p:anim calcmode="lin" valueType="num">
                                          <p:cBhvr additive="base">
                                            <p:cTn id="45" dur="250" fill="hold"/>
                                            <p:tgtEl>
                                              <p:spTgt spid="144"/>
                                            </p:tgtEl>
                                            <p:attrNameLst>
                                              <p:attrName>ppt_x</p:attrName>
                                            </p:attrNameLst>
                                          </p:cBhvr>
                                          <p:tavLst>
                                            <p:tav tm="0">
                                              <p:val>
                                                <p:strVal val="0-#ppt_w/2"/>
                                              </p:val>
                                            </p:tav>
                                            <p:tav tm="100000">
                                              <p:val>
                                                <p:strVal val="#ppt_x"/>
                                              </p:val>
                                            </p:tav>
                                          </p:tavLst>
                                        </p:anim>
                                        <p:anim calcmode="lin" valueType="num">
                                          <p:cBhvr additive="base">
                                            <p:cTn id="46" dur="250" fill="hold"/>
                                            <p:tgtEl>
                                              <p:spTgt spid="14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250" fill="hold"/>
                                            <p:tgtEl>
                                              <p:spTgt spid="143"/>
                                            </p:tgtEl>
                                            <p:attrNameLst>
                                              <p:attrName>ppt_x</p:attrName>
                                            </p:attrNameLst>
                                          </p:cBhvr>
                                          <p:tavLst>
                                            <p:tav tm="0">
                                              <p:val>
                                                <p:strVal val="0-#ppt_w/2"/>
                                              </p:val>
                                            </p:tav>
                                            <p:tav tm="100000">
                                              <p:val>
                                                <p:strVal val="#ppt_x"/>
                                              </p:val>
                                            </p:tav>
                                          </p:tavLst>
                                        </p:anim>
                                        <p:anim calcmode="lin" valueType="num">
                                          <p:cBhvr additive="base">
                                            <p:cTn id="51" dur="250" fill="hold"/>
                                            <p:tgtEl>
                                              <p:spTgt spid="143"/>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 calcmode="lin" valueType="num">
                                          <p:cBhvr additive="base">
                                            <p:cTn id="55" dur="250" fill="hold"/>
                                            <p:tgtEl>
                                              <p:spTgt spid="145"/>
                                            </p:tgtEl>
                                            <p:attrNameLst>
                                              <p:attrName>ppt_x</p:attrName>
                                            </p:attrNameLst>
                                          </p:cBhvr>
                                          <p:tavLst>
                                            <p:tav tm="0">
                                              <p:val>
                                                <p:strVal val="0-#ppt_w/2"/>
                                              </p:val>
                                            </p:tav>
                                            <p:tav tm="100000">
                                              <p:val>
                                                <p:strVal val="#ppt_x"/>
                                              </p:val>
                                            </p:tav>
                                          </p:tavLst>
                                        </p:anim>
                                        <p:anim calcmode="lin" valueType="num">
                                          <p:cBhvr additive="base">
                                            <p:cTn id="56" dur="250" fill="hold"/>
                                            <p:tgtEl>
                                              <p:spTgt spid="145"/>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additive="base">
                                            <p:cTn id="60" dur="250" fill="hold"/>
                                            <p:tgtEl>
                                              <p:spTgt spid="140"/>
                                            </p:tgtEl>
                                            <p:attrNameLst>
                                              <p:attrName>ppt_x</p:attrName>
                                            </p:attrNameLst>
                                          </p:cBhvr>
                                          <p:tavLst>
                                            <p:tav tm="0">
                                              <p:val>
                                                <p:strVal val="0-#ppt_w/2"/>
                                              </p:val>
                                            </p:tav>
                                            <p:tav tm="100000">
                                              <p:val>
                                                <p:strVal val="#ppt_x"/>
                                              </p:val>
                                            </p:tav>
                                          </p:tavLst>
                                        </p:anim>
                                        <p:anim calcmode="lin" valueType="num">
                                          <p:cBhvr additive="base">
                                            <p:cTn id="61" dur="250" fill="hold"/>
                                            <p:tgtEl>
                                              <p:spTgt spid="140"/>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additive="base">
                                            <p:cTn id="65" dur="250" fill="hold"/>
                                            <p:tgtEl>
                                              <p:spTgt spid="142"/>
                                            </p:tgtEl>
                                            <p:attrNameLst>
                                              <p:attrName>ppt_x</p:attrName>
                                            </p:attrNameLst>
                                          </p:cBhvr>
                                          <p:tavLst>
                                            <p:tav tm="0">
                                              <p:val>
                                                <p:strVal val="0-#ppt_w/2"/>
                                              </p:val>
                                            </p:tav>
                                            <p:tav tm="100000">
                                              <p:val>
                                                <p:strVal val="#ppt_x"/>
                                              </p:val>
                                            </p:tav>
                                          </p:tavLst>
                                        </p:anim>
                                        <p:anim calcmode="lin" valueType="num">
                                          <p:cBhvr additive="base">
                                            <p:cTn id="66" dur="250" fill="hold"/>
                                            <p:tgtEl>
                                              <p:spTgt spid="142"/>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47" presetClass="entr" presetSubtype="0" fill="hold"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anim calcmode="lin" valueType="num">
                                          <p:cBhvr>
                                            <p:cTn id="71" dur="500" fill="hold"/>
                                            <p:tgtEl>
                                              <p:spTgt spid="109"/>
                                            </p:tgtEl>
                                            <p:attrNameLst>
                                              <p:attrName>ppt_x</p:attrName>
                                            </p:attrNameLst>
                                          </p:cBhvr>
                                          <p:tavLst>
                                            <p:tav tm="0">
                                              <p:val>
                                                <p:strVal val="#ppt_x"/>
                                              </p:val>
                                            </p:tav>
                                            <p:tav tm="100000">
                                              <p:val>
                                                <p:strVal val="#ppt_x"/>
                                              </p:val>
                                            </p:tav>
                                          </p:tavLst>
                                        </p:anim>
                                        <p:anim calcmode="lin" valueType="num">
                                          <p:cBhvr>
                                            <p:cTn id="72" dur="500" fill="hold"/>
                                            <p:tgtEl>
                                              <p:spTgt spid="109"/>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3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anim calcmode="lin" valueType="num">
                                          <p:cBhvr>
                                            <p:cTn id="76" dur="500" fill="hold"/>
                                            <p:tgtEl>
                                              <p:spTgt spid="104"/>
                                            </p:tgtEl>
                                            <p:attrNameLst>
                                              <p:attrName>ppt_x</p:attrName>
                                            </p:attrNameLst>
                                          </p:cBhvr>
                                          <p:tavLst>
                                            <p:tav tm="0">
                                              <p:val>
                                                <p:strVal val="#ppt_x"/>
                                              </p:val>
                                            </p:tav>
                                            <p:tav tm="100000">
                                              <p:val>
                                                <p:strVal val="#ppt_x"/>
                                              </p:val>
                                            </p:tav>
                                          </p:tavLst>
                                        </p:anim>
                                        <p:anim calcmode="lin" valueType="num">
                                          <p:cBhvr>
                                            <p:cTn id="77" dur="500" fill="hold"/>
                                            <p:tgtEl>
                                              <p:spTgt spid="104"/>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500" fill="hold"/>
                                            <p:tgtEl>
                                              <p:spTgt spid="9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30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anim calcmode="lin" valueType="num">
                                          <p:cBhvr>
                                            <p:cTn id="86" dur="500" fill="hold"/>
                                            <p:tgtEl>
                                              <p:spTgt spid="114"/>
                                            </p:tgtEl>
                                            <p:attrNameLst>
                                              <p:attrName>ppt_x</p:attrName>
                                            </p:attrNameLst>
                                          </p:cBhvr>
                                          <p:tavLst>
                                            <p:tav tm="0">
                                              <p:val>
                                                <p:strVal val="#ppt_x"/>
                                              </p:val>
                                            </p:tav>
                                            <p:tav tm="100000">
                                              <p:val>
                                                <p:strVal val="#ppt_x"/>
                                              </p:val>
                                            </p:tav>
                                          </p:tavLst>
                                        </p:anim>
                                        <p:anim calcmode="lin" valueType="num">
                                          <p:cBhvr>
                                            <p:cTn id="87" dur="500" fill="hold"/>
                                            <p:tgtEl>
                                              <p:spTgt spid="1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6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anim calcmode="lin" valueType="num">
                                          <p:cBhvr>
                                            <p:cTn id="91" dur="500" fill="hold"/>
                                            <p:tgtEl>
                                              <p:spTgt spid="119"/>
                                            </p:tgtEl>
                                            <p:attrNameLst>
                                              <p:attrName>ppt_x</p:attrName>
                                            </p:attrNameLst>
                                          </p:cBhvr>
                                          <p:tavLst>
                                            <p:tav tm="0">
                                              <p:val>
                                                <p:strVal val="#ppt_x"/>
                                              </p:val>
                                            </p:tav>
                                            <p:tav tm="100000">
                                              <p:val>
                                                <p:strVal val="#ppt_x"/>
                                              </p:val>
                                            </p:tav>
                                          </p:tavLst>
                                        </p:anim>
                                        <p:anim calcmode="lin" valueType="num">
                                          <p:cBhvr>
                                            <p:cTn id="92" dur="500" fill="hold"/>
                                            <p:tgtEl>
                                              <p:spTgt spid="11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600"/>
                                      </p:stCondLst>
                                      <p:childTnLst>
                                        <p:set>
                                          <p:cBhvr>
                                            <p:cTn id="94" dur="1" fill="hold">
                                              <p:stCondLst>
                                                <p:cond delay="0"/>
                                              </p:stCondLst>
                                            </p:cTn>
                                            <p:tgtEl>
                                              <p:spTgt spid="124"/>
                                            </p:tgtEl>
                                            <p:attrNameLst>
                                              <p:attrName>style.visibility</p:attrName>
                                            </p:attrNameLst>
                                          </p:cBhvr>
                                          <p:to>
                                            <p:strVal val="visible"/>
                                          </p:to>
                                        </p:set>
                                        <p:animEffect transition="in" filter="fade">
                                          <p:cBhvr>
                                            <p:cTn id="95" dur="500"/>
                                            <p:tgtEl>
                                              <p:spTgt spid="124"/>
                                            </p:tgtEl>
                                          </p:cBhvr>
                                        </p:animEffect>
                                        <p:anim calcmode="lin" valueType="num">
                                          <p:cBhvr>
                                            <p:cTn id="96" dur="500" fill="hold"/>
                                            <p:tgtEl>
                                              <p:spTgt spid="124"/>
                                            </p:tgtEl>
                                            <p:attrNameLst>
                                              <p:attrName>ppt_x</p:attrName>
                                            </p:attrNameLst>
                                          </p:cBhvr>
                                          <p:tavLst>
                                            <p:tav tm="0">
                                              <p:val>
                                                <p:strVal val="#ppt_x"/>
                                              </p:val>
                                            </p:tav>
                                            <p:tav tm="100000">
                                              <p:val>
                                                <p:strVal val="#ppt_x"/>
                                              </p:val>
                                            </p:tav>
                                          </p:tavLst>
                                        </p:anim>
                                        <p:anim calcmode="lin" valueType="num">
                                          <p:cBhvr>
                                            <p:cTn id="97" dur="500" fill="hold"/>
                                            <p:tgtEl>
                                              <p:spTgt spid="124"/>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60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anim calcmode="lin" valueType="num">
                                          <p:cBhvr>
                                            <p:cTn id="101" dur="500" fill="hold"/>
                                            <p:tgtEl>
                                              <p:spTgt spid="135"/>
                                            </p:tgtEl>
                                            <p:attrNameLst>
                                              <p:attrName>ppt_x</p:attrName>
                                            </p:attrNameLst>
                                          </p:cBhvr>
                                          <p:tavLst>
                                            <p:tav tm="0">
                                              <p:val>
                                                <p:strVal val="#ppt_x"/>
                                              </p:val>
                                            </p:tav>
                                            <p:tav tm="100000">
                                              <p:val>
                                                <p:strVal val="#ppt_x"/>
                                              </p:val>
                                            </p:tav>
                                          </p:tavLst>
                                        </p:anim>
                                        <p:anim calcmode="lin" valueType="num">
                                          <p:cBhvr>
                                            <p:cTn id="102" dur="5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0" grpId="0" animBg="1"/>
          <p:bldP spid="142" grpId="0" animBg="1"/>
          <p:bldP spid="143" grpId="0" animBg="1"/>
          <p:bldP spid="144" grpId="0" animBg="1"/>
          <p:bldP spid="145" grpId="0" animBg="1"/>
          <p:bldP spid="14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681679" y="2263000"/>
            <a:ext cx="2449668" cy="978011"/>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FCB00F"/>
          </a:solidFill>
          <a:ln w="28575">
            <a:noFill/>
          </a:ln>
        </p:spPr>
        <p:txBody>
          <a:bodyPr vert="horz" wrap="square" lIns="121920" tIns="60960" rIns="121920" bIns="60960" numCol="1" anchor="t" anchorCtr="0" compatLnSpc="1"/>
          <a:lstStyle/>
          <a:p>
            <a:endParaRPr lang="en-US" sz="3200">
              <a:cs typeface="+mn-ea"/>
              <a:sym typeface="+mn-lt"/>
            </a:endParaRPr>
          </a:p>
        </p:txBody>
      </p:sp>
      <p:sp>
        <p:nvSpPr>
          <p:cNvPr id="3" name="Freeform 6"/>
          <p:cNvSpPr/>
          <p:nvPr/>
        </p:nvSpPr>
        <p:spPr bwMode="auto">
          <a:xfrm>
            <a:off x="3124847" y="3241011"/>
            <a:ext cx="3561367" cy="97572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202A36"/>
          </a:solidFill>
          <a:ln w="28575">
            <a:noFill/>
          </a:ln>
        </p:spPr>
        <p:txBody>
          <a:bodyPr vert="horz" wrap="square" lIns="121920" tIns="60960" rIns="121920" bIns="60960" numCol="1" anchor="t" anchorCtr="0" compatLnSpc="1"/>
          <a:lstStyle/>
          <a:p>
            <a:endParaRPr lang="en-US" sz="3200">
              <a:cs typeface="+mn-ea"/>
              <a:sym typeface="+mn-lt"/>
            </a:endParaRPr>
          </a:p>
        </p:txBody>
      </p:sp>
      <p:sp>
        <p:nvSpPr>
          <p:cNvPr id="4" name="Freeform 7"/>
          <p:cNvSpPr/>
          <p:nvPr/>
        </p:nvSpPr>
        <p:spPr bwMode="auto">
          <a:xfrm>
            <a:off x="2571949" y="4216732"/>
            <a:ext cx="4667160" cy="973430"/>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FCB00F"/>
          </a:solidFill>
          <a:ln w="28575">
            <a:noFill/>
          </a:ln>
        </p:spPr>
        <p:txBody>
          <a:bodyPr vert="horz" wrap="square" lIns="121920" tIns="60960" rIns="121920" bIns="60960" numCol="1" anchor="t" anchorCtr="0" compatLnSpc="1"/>
          <a:lstStyle/>
          <a:p>
            <a:endParaRPr lang="en-US" sz="3200">
              <a:cs typeface="+mn-ea"/>
              <a:sym typeface="+mn-lt"/>
            </a:endParaRPr>
          </a:p>
        </p:txBody>
      </p:sp>
      <p:sp>
        <p:nvSpPr>
          <p:cNvPr id="5" name="Freeform 8"/>
          <p:cNvSpPr/>
          <p:nvPr/>
        </p:nvSpPr>
        <p:spPr bwMode="auto">
          <a:xfrm>
            <a:off x="2015118" y="5190160"/>
            <a:ext cx="5780825" cy="97572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202A36"/>
          </a:solidFill>
          <a:ln w="28575">
            <a:noFill/>
          </a:ln>
        </p:spPr>
        <p:txBody>
          <a:bodyPr vert="horz" wrap="square" lIns="121920" tIns="60960" rIns="121920" bIns="60960" numCol="1" anchor="t" anchorCtr="0" compatLnSpc="1"/>
          <a:lstStyle/>
          <a:p>
            <a:endParaRPr lang="en-US" sz="3200">
              <a:cs typeface="+mn-ea"/>
              <a:sym typeface="+mn-lt"/>
            </a:endParaRPr>
          </a:p>
        </p:txBody>
      </p:sp>
      <p:sp>
        <p:nvSpPr>
          <p:cNvPr id="6" name="Text Box 10"/>
          <p:cNvSpPr txBox="1">
            <a:spLocks noChangeArrowheads="1"/>
          </p:cNvSpPr>
          <p:nvPr/>
        </p:nvSpPr>
        <p:spPr bwMode="auto">
          <a:xfrm>
            <a:off x="3474042" y="5493354"/>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altLang="zh-CN" sz="2000" b="1" dirty="0">
              <a:solidFill>
                <a:schemeClr val="bg1"/>
              </a:solidFill>
              <a:cs typeface="+mn-ea"/>
              <a:sym typeface="+mn-lt"/>
            </a:endParaRPr>
          </a:p>
        </p:txBody>
      </p:sp>
      <p:sp>
        <p:nvSpPr>
          <p:cNvPr id="7" name="Text Box 10"/>
          <p:cNvSpPr txBox="1">
            <a:spLocks noChangeArrowheads="1"/>
          </p:cNvSpPr>
          <p:nvPr/>
        </p:nvSpPr>
        <p:spPr bwMode="auto">
          <a:xfrm>
            <a:off x="3474042" y="4518781"/>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altLang="zh-CN" sz="2000" b="1" dirty="0">
              <a:solidFill>
                <a:schemeClr val="bg1"/>
              </a:solidFill>
              <a:cs typeface="+mn-ea"/>
              <a:sym typeface="+mn-lt"/>
            </a:endParaRPr>
          </a:p>
        </p:txBody>
      </p:sp>
      <p:sp>
        <p:nvSpPr>
          <p:cNvPr id="8" name="Text Box 10"/>
          <p:cNvSpPr txBox="1">
            <a:spLocks noChangeArrowheads="1"/>
          </p:cNvSpPr>
          <p:nvPr/>
        </p:nvSpPr>
        <p:spPr bwMode="auto">
          <a:xfrm>
            <a:off x="3812456" y="3544205"/>
            <a:ext cx="218614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altLang="zh-CN" sz="2000" b="1" dirty="0">
              <a:solidFill>
                <a:schemeClr val="bg1"/>
              </a:solidFill>
              <a:cs typeface="+mn-ea"/>
              <a:sym typeface="+mn-lt"/>
            </a:endParaRPr>
          </a:p>
        </p:txBody>
      </p:sp>
      <p:sp>
        <p:nvSpPr>
          <p:cNvPr id="9" name="Text Box 10"/>
          <p:cNvSpPr txBox="1">
            <a:spLocks noChangeArrowheads="1"/>
          </p:cNvSpPr>
          <p:nvPr/>
        </p:nvSpPr>
        <p:spPr bwMode="auto">
          <a:xfrm>
            <a:off x="3972351" y="2567339"/>
            <a:ext cx="186635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sz="2000" b="1" dirty="0">
              <a:solidFill>
                <a:schemeClr val="bg1"/>
              </a:solidFill>
              <a:cs typeface="+mn-ea"/>
              <a:sym typeface="+mn-lt"/>
            </a:endParaRPr>
          </a:p>
        </p:txBody>
      </p:sp>
      <p:sp>
        <p:nvSpPr>
          <p:cNvPr id="10" name="Oval 11"/>
          <p:cNvSpPr/>
          <p:nvPr/>
        </p:nvSpPr>
        <p:spPr>
          <a:xfrm>
            <a:off x="5691723" y="2610532"/>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11" name="Oval 12"/>
          <p:cNvSpPr/>
          <p:nvPr/>
        </p:nvSpPr>
        <p:spPr>
          <a:xfrm>
            <a:off x="6252669" y="3587398"/>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12" name="Oval 13"/>
          <p:cNvSpPr/>
          <p:nvPr/>
        </p:nvSpPr>
        <p:spPr>
          <a:xfrm>
            <a:off x="6820614" y="4561974"/>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13" name="Oval 14"/>
          <p:cNvSpPr/>
          <p:nvPr/>
        </p:nvSpPr>
        <p:spPr>
          <a:xfrm>
            <a:off x="7377593" y="5536547"/>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14" name="肘形接點 23"/>
          <p:cNvSpPr>
            <a:spLocks noChangeShapeType="1"/>
          </p:cNvSpPr>
          <p:nvPr/>
        </p:nvSpPr>
        <p:spPr bwMode="auto">
          <a:xfrm rot="5400000" flipH="1" flipV="1">
            <a:off x="6723362" y="1142046"/>
            <a:ext cx="703776" cy="2233195"/>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5" name="矩形 14"/>
          <p:cNvSpPr/>
          <p:nvPr/>
        </p:nvSpPr>
        <p:spPr>
          <a:xfrm>
            <a:off x="8405586" y="1513980"/>
            <a:ext cx="1313162" cy="430879"/>
          </a:xfrm>
          <a:prstGeom prst="rect">
            <a:avLst/>
          </a:prstGeom>
        </p:spPr>
        <p:txBody>
          <a:bodyPr wrap="none" lIns="91431" tIns="45716" rIns="91431" bIns="45716">
            <a:spAutoFit/>
          </a:bodyPr>
          <a:lstStyle/>
          <a:p>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16" name="矩形 47"/>
          <p:cNvSpPr>
            <a:spLocks noChangeArrowheads="1"/>
          </p:cNvSpPr>
          <p:nvPr/>
        </p:nvSpPr>
        <p:spPr bwMode="auto">
          <a:xfrm>
            <a:off x="8405586" y="1864178"/>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latin typeface="+mn-lt"/>
                <a:ea typeface="+mn-ea"/>
                <a:cs typeface="+mn-ea"/>
                <a:sym typeface="+mn-lt"/>
              </a:rPr>
              <a:t>在此录入上述图表的描述说明，在此录入上述图表的描述说明。</a:t>
            </a:r>
          </a:p>
        </p:txBody>
      </p:sp>
      <p:sp>
        <p:nvSpPr>
          <p:cNvPr id="17" name="肘形接點 23"/>
          <p:cNvSpPr>
            <a:spLocks noChangeShapeType="1"/>
          </p:cNvSpPr>
          <p:nvPr/>
        </p:nvSpPr>
        <p:spPr bwMode="auto">
          <a:xfrm rot="5400000" flipH="1" flipV="1">
            <a:off x="7134572" y="2591585"/>
            <a:ext cx="458319" cy="1656230"/>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8" name="矩形 17"/>
          <p:cNvSpPr/>
          <p:nvPr/>
        </p:nvSpPr>
        <p:spPr>
          <a:xfrm>
            <a:off x="8405586" y="2799521"/>
            <a:ext cx="1313162" cy="430879"/>
          </a:xfrm>
          <a:prstGeom prst="rect">
            <a:avLst/>
          </a:prstGeom>
        </p:spPr>
        <p:txBody>
          <a:bodyPr wrap="none" lIns="91431" tIns="45716" rIns="91431" bIns="45716">
            <a:spAutoFit/>
          </a:bodyPr>
          <a:lstStyle/>
          <a:p>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19" name="矩形 47"/>
          <p:cNvSpPr>
            <a:spLocks noChangeArrowheads="1"/>
          </p:cNvSpPr>
          <p:nvPr/>
        </p:nvSpPr>
        <p:spPr bwMode="auto">
          <a:xfrm>
            <a:off x="8405586" y="3149719"/>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latin typeface="+mn-lt"/>
                <a:ea typeface="+mn-ea"/>
                <a:cs typeface="+mn-ea"/>
                <a:sym typeface="+mn-lt"/>
              </a:rPr>
              <a:t>在此录入上述图表的描述说明，在此录入上述图表的综合描述说明。</a:t>
            </a:r>
          </a:p>
        </p:txBody>
      </p:sp>
      <p:cxnSp>
        <p:nvCxnSpPr>
          <p:cNvPr id="20" name="直接连接符 19"/>
          <p:cNvCxnSpPr>
            <a:stCxn id="12" idx="6"/>
          </p:cNvCxnSpPr>
          <p:nvPr/>
        </p:nvCxnSpPr>
        <p:spPr>
          <a:xfrm flipV="1">
            <a:off x="7103561" y="4695626"/>
            <a:ext cx="1088286" cy="7822"/>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21" name="直接连接符 20"/>
          <p:cNvCxnSpPr/>
          <p:nvPr/>
        </p:nvCxnSpPr>
        <p:spPr>
          <a:xfrm flipV="1">
            <a:off x="7660540" y="5654172"/>
            <a:ext cx="531307" cy="1"/>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22" name="矩形 21"/>
          <p:cNvSpPr/>
          <p:nvPr/>
        </p:nvSpPr>
        <p:spPr>
          <a:xfrm>
            <a:off x="8405586" y="4139604"/>
            <a:ext cx="1313162" cy="430879"/>
          </a:xfrm>
          <a:prstGeom prst="rect">
            <a:avLst/>
          </a:prstGeom>
        </p:spPr>
        <p:txBody>
          <a:bodyPr wrap="none" lIns="91431" tIns="45716" rIns="91431" bIns="45716">
            <a:spAutoFit/>
          </a:bodyPr>
          <a:lstStyle/>
          <a:p>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23" name="矩形 47"/>
          <p:cNvSpPr>
            <a:spLocks noChangeArrowheads="1"/>
          </p:cNvSpPr>
          <p:nvPr/>
        </p:nvSpPr>
        <p:spPr bwMode="auto">
          <a:xfrm>
            <a:off x="8405586" y="4489802"/>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latin typeface="+mn-lt"/>
                <a:ea typeface="+mn-ea"/>
                <a:cs typeface="+mn-ea"/>
                <a:sym typeface="+mn-lt"/>
              </a:rPr>
              <a:t>在此录入上述图表的描述说明，在此录入上述图表的描述说明。</a:t>
            </a:r>
          </a:p>
        </p:txBody>
      </p:sp>
      <p:sp>
        <p:nvSpPr>
          <p:cNvPr id="24" name="矩形 23"/>
          <p:cNvSpPr/>
          <p:nvPr/>
        </p:nvSpPr>
        <p:spPr>
          <a:xfrm>
            <a:off x="8405586" y="5479737"/>
            <a:ext cx="1313162" cy="430879"/>
          </a:xfrm>
          <a:prstGeom prst="rect">
            <a:avLst/>
          </a:prstGeom>
        </p:spPr>
        <p:txBody>
          <a:bodyPr wrap="none" lIns="91431" tIns="45716" rIns="91431" bIns="45716">
            <a:spAutoFit/>
          </a:bodyPr>
          <a:lstStyle/>
          <a:p>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25" name="矩形 47"/>
          <p:cNvSpPr>
            <a:spLocks noChangeArrowheads="1"/>
          </p:cNvSpPr>
          <p:nvPr/>
        </p:nvSpPr>
        <p:spPr bwMode="auto">
          <a:xfrm>
            <a:off x="8405586" y="5829935"/>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latin typeface="+mn-lt"/>
                <a:ea typeface="+mn-ea"/>
                <a:cs typeface="+mn-ea"/>
                <a:sym typeface="+mn-lt"/>
              </a:rPr>
              <a:t>在此录入上述图表的描述说明，在此录入上述图表的综合描述说明。</a:t>
            </a:r>
          </a:p>
        </p:txBody>
      </p:sp>
      <p:sp>
        <p:nvSpPr>
          <p:cNvPr id="28" name="矩形 3"/>
          <p:cNvSpPr>
            <a:spLocks noChangeArrowheads="1"/>
          </p:cNvSpPr>
          <p:nvPr/>
        </p:nvSpPr>
        <p:spPr bwMode="auto">
          <a:xfrm>
            <a:off x="2634342"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实践难点</a:t>
            </a:r>
          </a:p>
        </p:txBody>
      </p:sp>
      <p:sp>
        <p:nvSpPr>
          <p:cNvPr id="33" name="文本框 32"/>
          <p:cNvSpPr txBox="1"/>
          <p:nvPr/>
        </p:nvSpPr>
        <p:spPr>
          <a:xfrm>
            <a:off x="4436490" y="1686822"/>
            <a:ext cx="938077"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defPPr>
              <a:defRPr lang="zh-CN"/>
            </a:defPPr>
            <a:lvl1pPr>
              <a:spcBef>
                <a:spcPct val="0"/>
              </a:spcBef>
              <a:buFont typeface="Arial" panose="020B0604020202020204" pitchFamily="34" charset="0"/>
              <a:buNone/>
              <a:defRPr sz="2935"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dirty="0">
                <a:solidFill>
                  <a:srgbClr val="202A36"/>
                </a:solidFill>
                <a:latin typeface="+mn-lt"/>
                <a:ea typeface="+mn-ea"/>
                <a:cs typeface="+mn-ea"/>
                <a:sym typeface="+mn-lt"/>
              </a:rPr>
              <a:t>难点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ppt_w</p:attrName>
                                        </p:attrNameLst>
                                      </p:cBhvr>
                                      <p:tavLst>
                                        <p:tav tm="0" fmla="#ppt_w*sin(2.5*pi*$)">
                                          <p:val>
                                            <p:fltVal val="0"/>
                                          </p:val>
                                        </p:tav>
                                        <p:tav tm="100000">
                                          <p:val>
                                            <p:fltVal val="1"/>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
                                        <p:tgtEl>
                                          <p:spTgt spid="2"/>
                                        </p:tgtEl>
                                        <p:attrNameLst>
                                          <p:attrName>ppt_y</p:attrName>
                                        </p:attrNameLst>
                                      </p:cBhvr>
                                      <p:tavLst>
                                        <p:tav tm="0">
                                          <p:val>
                                            <p:strVal val="#ppt_y-#ppt_h*1.125000"/>
                                          </p:val>
                                        </p:tav>
                                        <p:tav tm="100000">
                                          <p:val>
                                            <p:strVal val="#ppt_y"/>
                                          </p:val>
                                        </p:tav>
                                      </p:tavLst>
                                    </p:anim>
                                    <p:animEffect transition="in" filter="wipe(down)">
                                      <p:cBhvr>
                                        <p:cTn id="18" dur="300"/>
                                        <p:tgtEl>
                                          <p:spTgt spid="2"/>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p:tgtEl>
                                          <p:spTgt spid="9"/>
                                        </p:tgtEl>
                                        <p:attrNameLst>
                                          <p:attrName>ppt_y</p:attrName>
                                        </p:attrNameLst>
                                      </p:cBhvr>
                                      <p:tavLst>
                                        <p:tav tm="0">
                                          <p:val>
                                            <p:strVal val="#ppt_y-#ppt_h*1.125000"/>
                                          </p:val>
                                        </p:tav>
                                        <p:tav tm="100000">
                                          <p:val>
                                            <p:strVal val="#ppt_y"/>
                                          </p:val>
                                        </p:tav>
                                      </p:tavLst>
                                    </p:anim>
                                    <p:animEffect transition="in" filter="wipe(down)">
                                      <p:cBhvr>
                                        <p:cTn id="22" dur="300"/>
                                        <p:tgtEl>
                                          <p:spTgt spid="9"/>
                                        </p:tgtEl>
                                      </p:cBhvr>
                                    </p:animEffect>
                                  </p:childTnLst>
                                </p:cTn>
                              </p:par>
                            </p:childTnLst>
                          </p:cTn>
                        </p:par>
                        <p:par>
                          <p:cTn id="23" fill="hold">
                            <p:stCondLst>
                              <p:cond delay="2000"/>
                            </p:stCondLst>
                            <p:childTnLst>
                              <p:par>
                                <p:cTn id="24" presetID="12"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300"/>
                                        <p:tgtEl>
                                          <p:spTgt spid="3"/>
                                        </p:tgtEl>
                                        <p:attrNameLst>
                                          <p:attrName>ppt_y</p:attrName>
                                        </p:attrNameLst>
                                      </p:cBhvr>
                                      <p:tavLst>
                                        <p:tav tm="0">
                                          <p:val>
                                            <p:strVal val="#ppt_y-#ppt_h*1.125000"/>
                                          </p:val>
                                        </p:tav>
                                        <p:tav tm="100000">
                                          <p:val>
                                            <p:strVal val="#ppt_y"/>
                                          </p:val>
                                        </p:tav>
                                      </p:tavLst>
                                    </p:anim>
                                    <p:animEffect transition="in" filter="wipe(down)">
                                      <p:cBhvr>
                                        <p:cTn id="27" dur="300"/>
                                        <p:tgtEl>
                                          <p:spTgt spid="3"/>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00"/>
                                        <p:tgtEl>
                                          <p:spTgt spid="8"/>
                                        </p:tgtEl>
                                        <p:attrNameLst>
                                          <p:attrName>ppt_y</p:attrName>
                                        </p:attrNameLst>
                                      </p:cBhvr>
                                      <p:tavLst>
                                        <p:tav tm="0">
                                          <p:val>
                                            <p:strVal val="#ppt_y-#ppt_h*1.125000"/>
                                          </p:val>
                                        </p:tav>
                                        <p:tav tm="100000">
                                          <p:val>
                                            <p:strVal val="#ppt_y"/>
                                          </p:val>
                                        </p:tav>
                                      </p:tavLst>
                                    </p:anim>
                                    <p:animEffect transition="in" filter="wipe(down)">
                                      <p:cBhvr>
                                        <p:cTn id="31" dur="300"/>
                                        <p:tgtEl>
                                          <p:spTgt spid="8"/>
                                        </p:tgtEl>
                                      </p:cBhvr>
                                    </p:animEffect>
                                  </p:childTnLst>
                                </p:cTn>
                              </p:par>
                            </p:childTnLst>
                          </p:cTn>
                        </p:par>
                        <p:par>
                          <p:cTn id="32" fill="hold">
                            <p:stCondLst>
                              <p:cond delay="2500"/>
                            </p:stCondLst>
                            <p:childTnLst>
                              <p:par>
                                <p:cTn id="33" presetID="1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300"/>
                                        <p:tgtEl>
                                          <p:spTgt spid="4"/>
                                        </p:tgtEl>
                                        <p:attrNameLst>
                                          <p:attrName>ppt_y</p:attrName>
                                        </p:attrNameLst>
                                      </p:cBhvr>
                                      <p:tavLst>
                                        <p:tav tm="0">
                                          <p:val>
                                            <p:strVal val="#ppt_y-#ppt_h*1.125000"/>
                                          </p:val>
                                        </p:tav>
                                        <p:tav tm="100000">
                                          <p:val>
                                            <p:strVal val="#ppt_y"/>
                                          </p:val>
                                        </p:tav>
                                      </p:tavLst>
                                    </p:anim>
                                    <p:animEffect transition="in" filter="wipe(down)">
                                      <p:cBhvr>
                                        <p:cTn id="36" dur="300"/>
                                        <p:tgtEl>
                                          <p:spTgt spid="4"/>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
                                        <p:tgtEl>
                                          <p:spTgt spid="7"/>
                                        </p:tgtEl>
                                        <p:attrNameLst>
                                          <p:attrName>ppt_y</p:attrName>
                                        </p:attrNameLst>
                                      </p:cBhvr>
                                      <p:tavLst>
                                        <p:tav tm="0">
                                          <p:val>
                                            <p:strVal val="#ppt_y-#ppt_h*1.125000"/>
                                          </p:val>
                                        </p:tav>
                                        <p:tav tm="100000">
                                          <p:val>
                                            <p:strVal val="#ppt_y"/>
                                          </p:val>
                                        </p:tav>
                                      </p:tavLst>
                                    </p:anim>
                                    <p:animEffect transition="in" filter="wipe(down)">
                                      <p:cBhvr>
                                        <p:cTn id="40" dur="300"/>
                                        <p:tgtEl>
                                          <p:spTgt spid="7"/>
                                        </p:tgtEl>
                                      </p:cBhvr>
                                    </p:animEffect>
                                  </p:childTnLst>
                                </p:cTn>
                              </p:par>
                            </p:childTnLst>
                          </p:cTn>
                        </p:par>
                        <p:par>
                          <p:cTn id="41" fill="hold">
                            <p:stCondLst>
                              <p:cond delay="3000"/>
                            </p:stCondLst>
                            <p:childTnLst>
                              <p:par>
                                <p:cTn id="42" presetID="12"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300"/>
                                        <p:tgtEl>
                                          <p:spTgt spid="5"/>
                                        </p:tgtEl>
                                        <p:attrNameLst>
                                          <p:attrName>ppt_y</p:attrName>
                                        </p:attrNameLst>
                                      </p:cBhvr>
                                      <p:tavLst>
                                        <p:tav tm="0">
                                          <p:val>
                                            <p:strVal val="#ppt_y-#ppt_h*1.125000"/>
                                          </p:val>
                                        </p:tav>
                                        <p:tav tm="100000">
                                          <p:val>
                                            <p:strVal val="#ppt_y"/>
                                          </p:val>
                                        </p:tav>
                                      </p:tavLst>
                                    </p:anim>
                                    <p:animEffect transition="in" filter="wipe(down)">
                                      <p:cBhvr>
                                        <p:cTn id="45" dur="300"/>
                                        <p:tgtEl>
                                          <p:spTgt spid="5"/>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300"/>
                                        <p:tgtEl>
                                          <p:spTgt spid="6"/>
                                        </p:tgtEl>
                                        <p:attrNameLst>
                                          <p:attrName>ppt_y</p:attrName>
                                        </p:attrNameLst>
                                      </p:cBhvr>
                                      <p:tavLst>
                                        <p:tav tm="0">
                                          <p:val>
                                            <p:strVal val="#ppt_y-#ppt_h*1.125000"/>
                                          </p:val>
                                        </p:tav>
                                        <p:tav tm="100000">
                                          <p:val>
                                            <p:strVal val="#ppt_y"/>
                                          </p:val>
                                        </p:tav>
                                      </p:tavLst>
                                    </p:anim>
                                    <p:animEffect transition="in" filter="wipe(down)">
                                      <p:cBhvr>
                                        <p:cTn id="49" dur="300"/>
                                        <p:tgtEl>
                                          <p:spTgt spid="6"/>
                                        </p:tgtEl>
                                      </p:cBhvr>
                                    </p:animEffect>
                                  </p:childTnLst>
                                </p:cTn>
                              </p:par>
                            </p:childTnLst>
                          </p:cTn>
                        </p:par>
                        <p:par>
                          <p:cTn id="50" fill="hold">
                            <p:stCondLst>
                              <p:cond delay="3500"/>
                            </p:stCondLst>
                            <p:childTnLst>
                              <p:par>
                                <p:cTn id="51" presetID="2" presetClass="entr" presetSubtype="4" fill="hold" grpId="0" nodeType="afterEffect">
                                  <p:stCondLst>
                                    <p:cond delay="25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ppt_x"/>
                                          </p:val>
                                        </p:tav>
                                        <p:tav tm="100000">
                                          <p:val>
                                            <p:strVal val="#ppt_x"/>
                                          </p:val>
                                        </p:tav>
                                      </p:tavLst>
                                    </p:anim>
                                    <p:anim calcmode="lin" valueType="num">
                                      <p:cBhvr additive="base">
                                        <p:cTn id="54" dur="250" fill="hold"/>
                                        <p:tgtEl>
                                          <p:spTgt spid="13"/>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 presetClass="entr" presetSubtype="4"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250" fill="hold"/>
                                        <p:tgtEl>
                                          <p:spTgt spid="12"/>
                                        </p:tgtEl>
                                        <p:attrNameLst>
                                          <p:attrName>ppt_x</p:attrName>
                                        </p:attrNameLst>
                                      </p:cBhvr>
                                      <p:tavLst>
                                        <p:tav tm="0">
                                          <p:val>
                                            <p:strVal val="#ppt_x"/>
                                          </p:val>
                                        </p:tav>
                                        <p:tav tm="100000">
                                          <p:val>
                                            <p:strVal val="#ppt_x"/>
                                          </p:val>
                                        </p:tav>
                                      </p:tavLst>
                                    </p:anim>
                                    <p:anim calcmode="lin" valueType="num">
                                      <p:cBhvr additive="base">
                                        <p:cTn id="59" dur="25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4750"/>
                            </p:stCondLst>
                            <p:childTnLst>
                              <p:par>
                                <p:cTn id="61" presetID="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250" fill="hold"/>
                                        <p:tgtEl>
                                          <p:spTgt spid="11"/>
                                        </p:tgtEl>
                                        <p:attrNameLst>
                                          <p:attrName>ppt_x</p:attrName>
                                        </p:attrNameLst>
                                      </p:cBhvr>
                                      <p:tavLst>
                                        <p:tav tm="0">
                                          <p:val>
                                            <p:strVal val="#ppt_x"/>
                                          </p:val>
                                        </p:tav>
                                        <p:tav tm="100000">
                                          <p:val>
                                            <p:strVal val="#ppt_x"/>
                                          </p:val>
                                        </p:tav>
                                      </p:tavLst>
                                    </p:anim>
                                    <p:anim calcmode="lin" valueType="num">
                                      <p:cBhvr additive="base">
                                        <p:cTn id="64" dur="250" fill="hold"/>
                                        <p:tgtEl>
                                          <p:spTgt spid="11"/>
                                        </p:tgtEl>
                                        <p:attrNameLst>
                                          <p:attrName>ppt_y</p:attrName>
                                        </p:attrNameLst>
                                      </p:cBhvr>
                                      <p:tavLst>
                                        <p:tav tm="0">
                                          <p:val>
                                            <p:strVal val="1+#ppt_h/2"/>
                                          </p:val>
                                        </p:tav>
                                        <p:tav tm="100000">
                                          <p:val>
                                            <p:strVal val="#ppt_y"/>
                                          </p:val>
                                        </p:tav>
                                      </p:tavLst>
                                    </p:anim>
                                  </p:childTnLst>
                                </p:cTn>
                              </p:par>
                            </p:childTnLst>
                          </p:cTn>
                        </p:par>
                        <p:par>
                          <p:cTn id="65" fill="hold">
                            <p:stCondLst>
                              <p:cond delay="5250"/>
                            </p:stCondLst>
                            <p:childTnLst>
                              <p:par>
                                <p:cTn id="66" presetID="2" presetClass="entr" presetSubtype="4"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250" fill="hold"/>
                                        <p:tgtEl>
                                          <p:spTgt spid="10"/>
                                        </p:tgtEl>
                                        <p:attrNameLst>
                                          <p:attrName>ppt_x</p:attrName>
                                        </p:attrNameLst>
                                      </p:cBhvr>
                                      <p:tavLst>
                                        <p:tav tm="0">
                                          <p:val>
                                            <p:strVal val="#ppt_x"/>
                                          </p:val>
                                        </p:tav>
                                        <p:tav tm="100000">
                                          <p:val>
                                            <p:strVal val="#ppt_x"/>
                                          </p:val>
                                        </p:tav>
                                      </p:tavLst>
                                    </p:anim>
                                    <p:anim calcmode="lin" valueType="num">
                                      <p:cBhvr additive="base">
                                        <p:cTn id="69" dur="250" fill="hold"/>
                                        <p:tgtEl>
                                          <p:spTgt spid="10"/>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childTnLst>
                          </p:cTn>
                        </p:par>
                        <p:par>
                          <p:cTn id="74" fill="hold">
                            <p:stCondLst>
                              <p:cond delay="6250"/>
                            </p:stCondLst>
                            <p:childTnLst>
                              <p:par>
                                <p:cTn id="75" presetID="22" presetClass="entr" presetSubtype="8"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450"/>
                                        <p:tgtEl>
                                          <p:spTgt spid="17"/>
                                        </p:tgtEl>
                                      </p:cBhvr>
                                    </p:animEffect>
                                  </p:childTnLst>
                                </p:cTn>
                              </p:par>
                            </p:childTnLst>
                          </p:cTn>
                        </p:par>
                        <p:par>
                          <p:cTn id="85" fill="hold">
                            <p:stCondLst>
                              <p:cond delay="7250"/>
                            </p:stCondLst>
                            <p:childTnLst>
                              <p:par>
                                <p:cTn id="86" presetID="2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left)">
                                      <p:cBhvr>
                                        <p:cTn id="91" dur="500"/>
                                        <p:tgtEl>
                                          <p:spTgt spid="19"/>
                                        </p:tgtEl>
                                      </p:cBhvr>
                                    </p:animEffect>
                                  </p:childTnLst>
                                </p:cTn>
                              </p:par>
                            </p:childTnLst>
                          </p:cTn>
                        </p:par>
                        <p:par>
                          <p:cTn id="92" fill="hold">
                            <p:stCondLst>
                              <p:cond delay="7750"/>
                            </p:stCondLst>
                            <p:childTnLst>
                              <p:par>
                                <p:cTn id="93" presetID="22" presetClass="entr" presetSubtype="8"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350"/>
                                        <p:tgtEl>
                                          <p:spTgt spid="20"/>
                                        </p:tgtEl>
                                      </p:cBhvr>
                                    </p:animEffect>
                                  </p:childTnLst>
                                </p:cTn>
                              </p:par>
                            </p:childTnLst>
                          </p:cTn>
                        </p:par>
                        <p:par>
                          <p:cTn id="96" fill="hold">
                            <p:stCondLst>
                              <p:cond delay="8250"/>
                            </p:stCondLst>
                            <p:childTnLst>
                              <p:par>
                                <p:cTn id="97" presetID="22" presetClass="entr" presetSubtype="8"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par>
                          <p:cTn id="103" fill="hold">
                            <p:stCondLst>
                              <p:cond delay="8750"/>
                            </p:stCondLst>
                            <p:childTnLst>
                              <p:par>
                                <p:cTn id="104" presetID="22" presetClass="entr" presetSubtype="8" fill="hold"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left)">
                                      <p:cBhvr>
                                        <p:cTn id="106" dur="250"/>
                                        <p:tgtEl>
                                          <p:spTgt spid="21"/>
                                        </p:tgtEl>
                                      </p:cBhvr>
                                    </p:animEffect>
                                  </p:childTnLst>
                                </p:cTn>
                              </p:par>
                            </p:childTnLst>
                          </p:cTn>
                        </p:par>
                        <p:par>
                          <p:cTn id="107" fill="hold">
                            <p:stCondLst>
                              <p:cond delay="9250"/>
                            </p:stCondLst>
                            <p:childTnLst>
                              <p:par>
                                <p:cTn id="108" presetID="22" presetClass="entr" presetSubtype="8"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left)">
                                      <p:cBhvr>
                                        <p:cTn id="110" dur="500"/>
                                        <p:tgtEl>
                                          <p:spTgt spid="2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wipe(left)">
                                      <p:cBhvr>
                                        <p:cTn id="1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1" grpId="0" animBg="1"/>
      <p:bldP spid="12" grpId="0" animBg="1"/>
      <p:bldP spid="13" grpId="0" animBg="1"/>
      <p:bldP spid="14" grpId="0" animBg="1"/>
      <p:bldP spid="15" grpId="0"/>
      <p:bldP spid="16" grpId="0"/>
      <p:bldP spid="17" grpId="0" animBg="1"/>
      <p:bldP spid="18" grpId="0"/>
      <p:bldP spid="19" grpId="0"/>
      <p:bldP spid="22" grpId="0"/>
      <p:bldP spid="23" grpId="0"/>
      <p:bldP spid="24" grpId="0"/>
      <p:bldP spid="25" grpId="0"/>
      <p:bldP spid="28"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9206"/>
          <a:stretch>
            <a:fillRect/>
          </a:stretch>
        </p:blipFill>
        <p:spPr>
          <a:xfrm>
            <a:off x="1708858" y="-312931"/>
            <a:ext cx="8974439" cy="5434800"/>
          </a:xfrm>
          <a:prstGeom prst="rect">
            <a:avLst/>
          </a:prstGeom>
        </p:spPr>
      </p:pic>
      <p:sp>
        <p:nvSpPr>
          <p:cNvPr id="6" name="矩形 5"/>
          <p:cNvSpPr/>
          <p:nvPr/>
        </p:nvSpPr>
        <p:spPr>
          <a:xfrm>
            <a:off x="1827137" y="4937203"/>
            <a:ext cx="966931" cy="369332"/>
          </a:xfrm>
          <a:prstGeom prst="rect">
            <a:avLst/>
          </a:prstGeom>
        </p:spPr>
        <p:txBody>
          <a:bodyPr wrap="none">
            <a:spAutoFit/>
          </a:bodyPr>
          <a:lstStyle/>
          <a:p>
            <a:pPr algn="ctr">
              <a:spcAft>
                <a:spcPts val="0"/>
              </a:spcAft>
              <a:defRPr/>
            </a:pPr>
            <a:r>
              <a:rPr lang="en-US" altLang="zh-CN" sz="1800" kern="100" dirty="0">
                <a:solidFill>
                  <a:srgbClr val="202A36"/>
                </a:solidFill>
                <a:cs typeface="+mn-ea"/>
                <a:sym typeface="+mn-lt"/>
              </a:rPr>
              <a:t>01/</a:t>
            </a:r>
            <a:r>
              <a:rPr lang="zh-CN" altLang="en-US" sz="1800" kern="100" dirty="0">
                <a:solidFill>
                  <a:srgbClr val="202A36"/>
                </a:solidFill>
                <a:cs typeface="+mn-ea"/>
                <a:sym typeface="+mn-lt"/>
              </a:rPr>
              <a:t>绪论</a:t>
            </a:r>
            <a:endParaRPr lang="zh-CN" altLang="zh-CN" sz="1800" kern="100" dirty="0">
              <a:solidFill>
                <a:srgbClr val="202A36"/>
              </a:solidFill>
              <a:cs typeface="+mn-ea"/>
              <a:sym typeface="+mn-lt"/>
            </a:endParaRPr>
          </a:p>
        </p:txBody>
      </p:sp>
      <p:sp>
        <p:nvSpPr>
          <p:cNvPr id="8" name="矩形 7"/>
          <p:cNvSpPr/>
          <p:nvPr/>
        </p:nvSpPr>
        <p:spPr>
          <a:xfrm>
            <a:off x="3147476" y="4937203"/>
            <a:ext cx="1476687" cy="646331"/>
          </a:xfrm>
          <a:prstGeom prst="rect">
            <a:avLst/>
          </a:prstGeom>
        </p:spPr>
        <p:txBody>
          <a:bodyPr wrap="none">
            <a:spAutoFit/>
          </a:bodyPr>
          <a:lstStyle/>
          <a:p>
            <a:pPr algn="ctr">
              <a:spcAft>
                <a:spcPts val="0"/>
              </a:spcAft>
              <a:defRPr/>
            </a:pPr>
            <a:r>
              <a:rPr lang="en-US" altLang="zh-CN" sz="1800" kern="100" dirty="0">
                <a:solidFill>
                  <a:srgbClr val="202A36"/>
                </a:solidFill>
                <a:cs typeface="+mn-ea"/>
                <a:sym typeface="+mn-lt"/>
              </a:rPr>
              <a:t>02/</a:t>
            </a:r>
            <a:r>
              <a:rPr lang="zh-CN" altLang="en-US" sz="1800" kern="100" dirty="0">
                <a:solidFill>
                  <a:srgbClr val="202A36"/>
                </a:solidFill>
                <a:cs typeface="+mn-ea"/>
                <a:sym typeface="+mn-lt"/>
              </a:rPr>
              <a:t>研究方法</a:t>
            </a:r>
            <a:endParaRPr lang="en-US" altLang="zh-CN" sz="1800" kern="100" dirty="0">
              <a:solidFill>
                <a:srgbClr val="202A36"/>
              </a:solidFill>
              <a:cs typeface="+mn-ea"/>
              <a:sym typeface="+mn-lt"/>
            </a:endParaRPr>
          </a:p>
          <a:p>
            <a:pPr algn="ctr">
              <a:spcAft>
                <a:spcPts val="0"/>
              </a:spcAft>
              <a:defRPr/>
            </a:pPr>
            <a:r>
              <a:rPr lang="zh-CN" altLang="en-US" sz="1800" kern="100" dirty="0">
                <a:solidFill>
                  <a:srgbClr val="202A36"/>
                </a:solidFill>
                <a:cs typeface="+mn-ea"/>
                <a:sym typeface="+mn-lt"/>
              </a:rPr>
              <a:t>与思路</a:t>
            </a:r>
            <a:endParaRPr lang="zh-CN" altLang="zh-CN" sz="1800" kern="100" dirty="0">
              <a:solidFill>
                <a:srgbClr val="202A36"/>
              </a:solidFill>
              <a:cs typeface="+mn-ea"/>
              <a:sym typeface="+mn-lt"/>
            </a:endParaRPr>
          </a:p>
        </p:txBody>
      </p:sp>
      <p:sp>
        <p:nvSpPr>
          <p:cNvPr id="10" name="矩形 9"/>
          <p:cNvSpPr/>
          <p:nvPr/>
        </p:nvSpPr>
        <p:spPr>
          <a:xfrm>
            <a:off x="4728159" y="4937203"/>
            <a:ext cx="1476687" cy="646331"/>
          </a:xfrm>
          <a:prstGeom prst="rect">
            <a:avLst/>
          </a:prstGeom>
        </p:spPr>
        <p:txBody>
          <a:bodyPr wrap="none">
            <a:spAutoFit/>
          </a:bodyPr>
          <a:lstStyle/>
          <a:p>
            <a:pPr algn="ctr">
              <a:spcAft>
                <a:spcPts val="0"/>
              </a:spcAft>
              <a:defRPr/>
            </a:pPr>
            <a:r>
              <a:rPr lang="en-US" altLang="zh-CN" sz="1800" kern="100" dirty="0">
                <a:solidFill>
                  <a:srgbClr val="202A36"/>
                </a:solidFill>
                <a:cs typeface="+mn-ea"/>
                <a:sym typeface="+mn-lt"/>
              </a:rPr>
              <a:t>03/</a:t>
            </a:r>
            <a:r>
              <a:rPr lang="zh-CN" altLang="en-US" sz="1800" kern="100" dirty="0">
                <a:solidFill>
                  <a:srgbClr val="202A36"/>
                </a:solidFill>
                <a:cs typeface="+mn-ea"/>
                <a:sym typeface="+mn-lt"/>
              </a:rPr>
              <a:t>关键技术</a:t>
            </a:r>
            <a:endParaRPr lang="en-US" altLang="zh-CN" sz="1800" kern="100" dirty="0">
              <a:solidFill>
                <a:srgbClr val="202A36"/>
              </a:solidFill>
              <a:cs typeface="+mn-ea"/>
              <a:sym typeface="+mn-lt"/>
            </a:endParaRPr>
          </a:p>
          <a:p>
            <a:pPr algn="ctr">
              <a:spcAft>
                <a:spcPts val="0"/>
              </a:spcAft>
              <a:defRPr/>
            </a:pPr>
            <a:r>
              <a:rPr lang="zh-CN" altLang="en-US" sz="1800" kern="100" dirty="0">
                <a:solidFill>
                  <a:srgbClr val="202A36"/>
                </a:solidFill>
                <a:cs typeface="+mn-ea"/>
                <a:sym typeface="+mn-lt"/>
              </a:rPr>
              <a:t>与实践难点</a:t>
            </a:r>
            <a:endParaRPr lang="zh-CN" altLang="zh-CN" sz="1800" kern="100" dirty="0">
              <a:solidFill>
                <a:srgbClr val="202A36"/>
              </a:solidFill>
              <a:cs typeface="+mn-ea"/>
              <a:sym typeface="+mn-lt"/>
            </a:endParaRPr>
          </a:p>
        </p:txBody>
      </p:sp>
      <p:sp>
        <p:nvSpPr>
          <p:cNvPr id="12" name="矩形 11"/>
          <p:cNvSpPr/>
          <p:nvPr/>
        </p:nvSpPr>
        <p:spPr>
          <a:xfrm>
            <a:off x="6314308" y="4937203"/>
            <a:ext cx="1476687" cy="646331"/>
          </a:xfrm>
          <a:prstGeom prst="rect">
            <a:avLst/>
          </a:prstGeom>
        </p:spPr>
        <p:txBody>
          <a:bodyPr wrap="none">
            <a:spAutoFit/>
          </a:bodyPr>
          <a:lstStyle/>
          <a:p>
            <a:pPr algn="ctr">
              <a:spcAft>
                <a:spcPts val="0"/>
              </a:spcAft>
              <a:defRPr/>
            </a:pPr>
            <a:r>
              <a:rPr lang="en-US" altLang="zh-CN" sz="1800" kern="100" dirty="0">
                <a:solidFill>
                  <a:srgbClr val="202A36"/>
                </a:solidFill>
                <a:cs typeface="+mn-ea"/>
                <a:sym typeface="+mn-lt"/>
              </a:rPr>
              <a:t>04/</a:t>
            </a:r>
            <a:r>
              <a:rPr lang="zh-CN" altLang="en-US" sz="1800" kern="100" dirty="0">
                <a:solidFill>
                  <a:srgbClr val="202A36"/>
                </a:solidFill>
                <a:cs typeface="+mn-ea"/>
                <a:sym typeface="+mn-lt"/>
              </a:rPr>
              <a:t>研究成果</a:t>
            </a:r>
            <a:endParaRPr lang="en-US" altLang="zh-CN" sz="1800" kern="100" dirty="0">
              <a:solidFill>
                <a:srgbClr val="202A36"/>
              </a:solidFill>
              <a:cs typeface="+mn-ea"/>
              <a:sym typeface="+mn-lt"/>
            </a:endParaRPr>
          </a:p>
          <a:p>
            <a:pPr algn="ctr">
              <a:spcAft>
                <a:spcPts val="0"/>
              </a:spcAft>
              <a:defRPr/>
            </a:pPr>
            <a:r>
              <a:rPr lang="zh-CN" altLang="en-US" sz="1800" kern="100" dirty="0">
                <a:solidFill>
                  <a:srgbClr val="202A36"/>
                </a:solidFill>
                <a:cs typeface="+mn-ea"/>
                <a:sym typeface="+mn-lt"/>
              </a:rPr>
              <a:t>与应用</a:t>
            </a:r>
            <a:endParaRPr lang="zh-CN" altLang="zh-CN" sz="1800" kern="100" dirty="0">
              <a:solidFill>
                <a:srgbClr val="202A36"/>
              </a:solidFill>
              <a:cs typeface="+mn-ea"/>
              <a:sym typeface="+mn-lt"/>
            </a:endParaRPr>
          </a:p>
        </p:txBody>
      </p:sp>
      <p:sp>
        <p:nvSpPr>
          <p:cNvPr id="14" name="矩形 13"/>
          <p:cNvSpPr/>
          <p:nvPr/>
        </p:nvSpPr>
        <p:spPr>
          <a:xfrm>
            <a:off x="7952388" y="4937203"/>
            <a:ext cx="1476687" cy="369332"/>
          </a:xfrm>
          <a:prstGeom prst="rect">
            <a:avLst/>
          </a:prstGeom>
        </p:spPr>
        <p:txBody>
          <a:bodyPr wrap="none">
            <a:spAutoFit/>
          </a:bodyPr>
          <a:lstStyle/>
          <a:p>
            <a:pPr algn="ctr">
              <a:spcAft>
                <a:spcPts val="0"/>
              </a:spcAft>
              <a:defRPr/>
            </a:pPr>
            <a:r>
              <a:rPr lang="en-US" altLang="zh-CN" kern="100" dirty="0">
                <a:solidFill>
                  <a:srgbClr val="202A36"/>
                </a:solidFill>
                <a:cs typeface="+mn-ea"/>
                <a:sym typeface="+mn-lt"/>
              </a:rPr>
              <a:t>05/</a:t>
            </a:r>
            <a:r>
              <a:rPr lang="zh-CN" altLang="en-US" kern="100" dirty="0">
                <a:solidFill>
                  <a:srgbClr val="202A36"/>
                </a:solidFill>
                <a:cs typeface="+mn-ea"/>
                <a:sym typeface="+mn-lt"/>
              </a:rPr>
              <a:t>相关建议</a:t>
            </a:r>
            <a:endParaRPr lang="zh-CN" altLang="zh-CN" sz="1800" kern="100" dirty="0">
              <a:solidFill>
                <a:srgbClr val="202A36"/>
              </a:solidFill>
              <a:cs typeface="+mn-ea"/>
              <a:sym typeface="+mn-lt"/>
            </a:endParaRPr>
          </a:p>
        </p:txBody>
      </p:sp>
      <p:sp>
        <p:nvSpPr>
          <p:cNvPr id="24" name="矩形 23"/>
          <p:cNvSpPr/>
          <p:nvPr/>
        </p:nvSpPr>
        <p:spPr>
          <a:xfrm>
            <a:off x="9475677" y="4937203"/>
            <a:ext cx="1476687" cy="369332"/>
          </a:xfrm>
          <a:prstGeom prst="rect">
            <a:avLst/>
          </a:prstGeom>
        </p:spPr>
        <p:txBody>
          <a:bodyPr wrap="none">
            <a:spAutoFit/>
          </a:bodyPr>
          <a:lstStyle/>
          <a:p>
            <a:pPr algn="ctr">
              <a:spcAft>
                <a:spcPts val="0"/>
              </a:spcAft>
              <a:defRPr/>
            </a:pPr>
            <a:r>
              <a:rPr lang="en-US" altLang="zh-CN" sz="1800" kern="100" dirty="0">
                <a:solidFill>
                  <a:srgbClr val="202A36"/>
                </a:solidFill>
                <a:cs typeface="+mn-ea"/>
                <a:sym typeface="+mn-lt"/>
              </a:rPr>
              <a:t>06/</a:t>
            </a:r>
            <a:r>
              <a:rPr lang="zh-CN" altLang="en-US" sz="1800" kern="100" dirty="0">
                <a:solidFill>
                  <a:srgbClr val="202A36"/>
                </a:solidFill>
                <a:cs typeface="+mn-ea"/>
                <a:sym typeface="+mn-lt"/>
              </a:rPr>
              <a:t>论文总结</a:t>
            </a:r>
            <a:endParaRPr lang="zh-CN" altLang="zh-CN" sz="1800" kern="100" dirty="0">
              <a:solidFill>
                <a:srgbClr val="202A36"/>
              </a:solidFill>
              <a:cs typeface="+mn-ea"/>
              <a:sym typeface="+mn-lt"/>
            </a:endParaRPr>
          </a:p>
        </p:txBody>
      </p:sp>
      <p:grpSp>
        <p:nvGrpSpPr>
          <p:cNvPr id="31" name="组合 30"/>
          <p:cNvGrpSpPr/>
          <p:nvPr/>
        </p:nvGrpSpPr>
        <p:grpSpPr>
          <a:xfrm>
            <a:off x="1708858" y="3700331"/>
            <a:ext cx="1086966" cy="1090110"/>
            <a:chOff x="4584701" y="522287"/>
            <a:chExt cx="2744788" cy="2752726"/>
          </a:xfrm>
          <a:solidFill>
            <a:srgbClr val="202A36"/>
          </a:solidFill>
        </p:grpSpPr>
        <p:sp>
          <p:nvSpPr>
            <p:cNvPr id="40"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4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46" name="组合 45"/>
          <p:cNvGrpSpPr/>
          <p:nvPr/>
        </p:nvGrpSpPr>
        <p:grpSpPr>
          <a:xfrm>
            <a:off x="3331820" y="3700331"/>
            <a:ext cx="1086966" cy="1090110"/>
            <a:chOff x="4584701" y="522287"/>
            <a:chExt cx="2744788" cy="2752726"/>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48"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49" name="组合 48"/>
          <p:cNvGrpSpPr/>
          <p:nvPr/>
        </p:nvGrpSpPr>
        <p:grpSpPr>
          <a:xfrm>
            <a:off x="4923019" y="3700331"/>
            <a:ext cx="1086966" cy="1090110"/>
            <a:chOff x="4584701" y="522287"/>
            <a:chExt cx="2744788" cy="2752726"/>
          </a:xfrm>
          <a:solidFill>
            <a:srgbClr val="202A36"/>
          </a:solidFill>
        </p:grpSpPr>
        <p:sp>
          <p:nvSpPr>
            <p:cNvPr id="50"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5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52" name="组合 51"/>
          <p:cNvGrpSpPr/>
          <p:nvPr/>
        </p:nvGrpSpPr>
        <p:grpSpPr>
          <a:xfrm>
            <a:off x="6498652" y="3700331"/>
            <a:ext cx="1086966" cy="1090110"/>
            <a:chOff x="4584701" y="522287"/>
            <a:chExt cx="2744788" cy="2752726"/>
          </a:xfrm>
          <a:solidFill>
            <a:srgbClr val="202A36"/>
          </a:solidFill>
        </p:grpSpPr>
        <p:sp>
          <p:nvSpPr>
            <p:cNvPr id="53"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54"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55" name="组合 54"/>
          <p:cNvGrpSpPr/>
          <p:nvPr/>
        </p:nvGrpSpPr>
        <p:grpSpPr>
          <a:xfrm>
            <a:off x="8109313" y="3700331"/>
            <a:ext cx="1086966" cy="1090110"/>
            <a:chOff x="4584701" y="522287"/>
            <a:chExt cx="2744788" cy="2752726"/>
          </a:xfrm>
          <a:solidFill>
            <a:srgbClr val="202A36"/>
          </a:solidFill>
        </p:grpSpPr>
        <p:sp>
          <p:nvSpPr>
            <p:cNvPr id="56"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57"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58" name="组合 57"/>
          <p:cNvGrpSpPr/>
          <p:nvPr/>
        </p:nvGrpSpPr>
        <p:grpSpPr>
          <a:xfrm>
            <a:off x="9660021" y="3700331"/>
            <a:ext cx="1086966" cy="1090110"/>
            <a:chOff x="4584701" y="522287"/>
            <a:chExt cx="2744788" cy="2752726"/>
          </a:xfrm>
          <a:solidFill>
            <a:srgbClr val="202A36"/>
          </a:solidFill>
        </p:grpSpPr>
        <p:sp>
          <p:nvSpPr>
            <p:cNvPr id="59"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60"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0" y="2851385"/>
            <a:ext cx="12192000" cy="486210"/>
            <a:chOff x="0" y="4845037"/>
            <a:chExt cx="12192000" cy="486210"/>
          </a:xfrm>
        </p:grpSpPr>
        <p:sp>
          <p:nvSpPr>
            <p:cNvPr id="67" name="圆角矩形 66"/>
            <p:cNvSpPr/>
            <p:nvPr/>
          </p:nvSpPr>
          <p:spPr>
            <a:xfrm>
              <a:off x="4454114" y="4845037"/>
              <a:ext cx="3100528" cy="486210"/>
            </a:xfrm>
            <a:prstGeom prst="roundRect">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68" name="直接连接符 67"/>
            <p:cNvCxnSpPr/>
            <p:nvPr/>
          </p:nvCxnSpPr>
          <p:spPr>
            <a:xfrm>
              <a:off x="0" y="5083947"/>
              <a:ext cx="4454114" cy="4195"/>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561014" y="5083947"/>
              <a:ext cx="4630986" cy="0"/>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grpSp>
      <p:sp>
        <p:nvSpPr>
          <p:cNvPr id="32" name="TextBox 59"/>
          <p:cNvSpPr txBox="1">
            <a:spLocks noChangeArrowheads="1"/>
          </p:cNvSpPr>
          <p:nvPr/>
        </p:nvSpPr>
        <p:spPr bwMode="auto">
          <a:xfrm flipH="1">
            <a:off x="4318199" y="2838716"/>
            <a:ext cx="3312368"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400" b="1" kern="0" dirty="0">
                <a:solidFill>
                  <a:schemeClr val="bg1"/>
                </a:solidFill>
                <a:latin typeface="+mn-lt"/>
                <a:ea typeface="+mn-ea"/>
                <a:cs typeface="+mn-ea"/>
                <a:sym typeface="+mn-lt"/>
              </a:rPr>
              <a:t>目录 </a:t>
            </a:r>
            <a:r>
              <a:rPr lang="en-US" altLang="zh-CN" sz="2400" b="1" kern="0" dirty="0">
                <a:solidFill>
                  <a:schemeClr val="bg1"/>
                </a:solidFill>
                <a:latin typeface="+mn-lt"/>
                <a:ea typeface="+mn-ea"/>
                <a:cs typeface="+mn-ea"/>
                <a:sym typeface="+mn-lt"/>
              </a:rPr>
              <a:t>/ </a:t>
            </a:r>
            <a:r>
              <a:rPr lang="en-US" altLang="zh-CN" sz="2400" kern="0" dirty="0">
                <a:solidFill>
                  <a:schemeClr val="bg1"/>
                </a:solidFill>
                <a:latin typeface="+mn-lt"/>
                <a:ea typeface="+mn-ea"/>
                <a:cs typeface="+mn-ea"/>
                <a:sym typeface="+mn-lt"/>
              </a:rPr>
              <a:t>CONTENTS</a:t>
            </a:r>
            <a:endParaRPr lang="en-US" altLang="ko-KR" sz="2400" kern="0" dirty="0">
              <a:solidFill>
                <a:schemeClr val="bg1"/>
              </a:solidFill>
              <a:latin typeface="+mn-lt"/>
              <a:ea typeface="+mn-ea"/>
              <a:cs typeface="+mn-ea"/>
              <a:sym typeface="+mn-lt"/>
            </a:endParaRPr>
          </a:p>
        </p:txBody>
      </p:sp>
      <p:sp>
        <p:nvSpPr>
          <p:cNvPr id="38" name="任意多边形 37"/>
          <p:cNvSpPr/>
          <p:nvPr/>
        </p:nvSpPr>
        <p:spPr>
          <a:xfrm>
            <a:off x="947469" y="1667107"/>
            <a:ext cx="984643" cy="605829"/>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a:off x="9512458" y="758260"/>
            <a:ext cx="1178389" cy="725037"/>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任意多边形 41"/>
          <p:cNvSpPr/>
          <p:nvPr/>
        </p:nvSpPr>
        <p:spPr>
          <a:xfrm>
            <a:off x="10318569" y="232764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Freeform 28"/>
          <p:cNvSpPr>
            <a:spLocks noEditPoints="1"/>
          </p:cNvSpPr>
          <p:nvPr/>
        </p:nvSpPr>
        <p:spPr bwMode="auto">
          <a:xfrm>
            <a:off x="1894756" y="3973557"/>
            <a:ext cx="714540" cy="536882"/>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12"/>
          <p:cNvSpPr>
            <a:spLocks noEditPoints="1"/>
          </p:cNvSpPr>
          <p:nvPr/>
        </p:nvSpPr>
        <p:spPr bwMode="auto">
          <a:xfrm>
            <a:off x="3588045" y="3922879"/>
            <a:ext cx="573885" cy="613375"/>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8"/>
          <p:cNvSpPr>
            <a:spLocks noEditPoints="1"/>
          </p:cNvSpPr>
          <p:nvPr/>
        </p:nvSpPr>
        <p:spPr bwMode="auto">
          <a:xfrm rot="2925393">
            <a:off x="5308463" y="3971511"/>
            <a:ext cx="315446" cy="540976"/>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0" name="Freeform 7"/>
          <p:cNvSpPr>
            <a:spLocks noEditPoints="1"/>
          </p:cNvSpPr>
          <p:nvPr/>
        </p:nvSpPr>
        <p:spPr bwMode="auto">
          <a:xfrm>
            <a:off x="6742059" y="3985186"/>
            <a:ext cx="583523" cy="491053"/>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1" name="Freeform 11"/>
          <p:cNvSpPr>
            <a:spLocks noEditPoints="1"/>
          </p:cNvSpPr>
          <p:nvPr/>
        </p:nvSpPr>
        <p:spPr bwMode="auto">
          <a:xfrm>
            <a:off x="8311080" y="3961125"/>
            <a:ext cx="682802" cy="536882"/>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2" name="Freeform 12"/>
          <p:cNvSpPr>
            <a:spLocks noEditPoints="1"/>
          </p:cNvSpPr>
          <p:nvPr/>
        </p:nvSpPr>
        <p:spPr bwMode="auto">
          <a:xfrm>
            <a:off x="9928086" y="3922879"/>
            <a:ext cx="530833" cy="613375"/>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chemeClr val="bg1"/>
          </a:solidFill>
          <a:ln w="9525">
            <a:noFill/>
            <a:round/>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0-#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0-#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anim calcmode="lin" valueType="num">
                                      <p:cBhvr>
                                        <p:cTn id="47" dur="500" fill="hold"/>
                                        <p:tgtEl>
                                          <p:spTgt spid="43"/>
                                        </p:tgtEl>
                                        <p:attrNameLst>
                                          <p:attrName>ppt_x</p:attrName>
                                        </p:attrNameLst>
                                      </p:cBhvr>
                                      <p:tavLst>
                                        <p:tav tm="0">
                                          <p:val>
                                            <p:strVal val="#ppt_x"/>
                                          </p:val>
                                        </p:tav>
                                        <p:tav tm="100000">
                                          <p:val>
                                            <p:strVal val="#ppt_x"/>
                                          </p:val>
                                        </p:tav>
                                      </p:tavLst>
                                    </p:anim>
                                    <p:anim calcmode="lin" valueType="num">
                                      <p:cBhvr>
                                        <p:cTn id="48" dur="5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anim calcmode="lin" valueType="num">
                                      <p:cBhvr>
                                        <p:cTn id="53" dur="500" fill="hold"/>
                                        <p:tgtEl>
                                          <p:spTgt spid="44"/>
                                        </p:tgtEl>
                                        <p:attrNameLst>
                                          <p:attrName>ppt_x</p:attrName>
                                        </p:attrNameLst>
                                      </p:cBhvr>
                                      <p:tavLst>
                                        <p:tav tm="0">
                                          <p:val>
                                            <p:strVal val="#ppt_x"/>
                                          </p:val>
                                        </p:tav>
                                        <p:tav tm="100000">
                                          <p:val>
                                            <p:strVal val="#ppt_x"/>
                                          </p:val>
                                        </p:tav>
                                      </p:tavLst>
                                    </p:anim>
                                    <p:anim calcmode="lin" valueType="num">
                                      <p:cBhvr>
                                        <p:cTn id="54" dur="5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anim calcmode="lin" valueType="num">
                                      <p:cBhvr>
                                        <p:cTn id="65" dur="500" fill="hold"/>
                                        <p:tgtEl>
                                          <p:spTgt spid="70"/>
                                        </p:tgtEl>
                                        <p:attrNameLst>
                                          <p:attrName>ppt_x</p:attrName>
                                        </p:attrNameLst>
                                      </p:cBhvr>
                                      <p:tavLst>
                                        <p:tav tm="0">
                                          <p:val>
                                            <p:strVal val="#ppt_x"/>
                                          </p:val>
                                        </p:tav>
                                        <p:tav tm="100000">
                                          <p:val>
                                            <p:strVal val="#ppt_x"/>
                                          </p:val>
                                        </p:tav>
                                      </p:tavLst>
                                    </p:anim>
                                    <p:anim calcmode="lin" valueType="num">
                                      <p:cBhvr>
                                        <p:cTn id="66" dur="500" fill="hold"/>
                                        <p:tgtEl>
                                          <p:spTgt spid="70"/>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anim calcmode="lin" valueType="num">
                                      <p:cBhvr>
                                        <p:cTn id="71" dur="500" fill="hold"/>
                                        <p:tgtEl>
                                          <p:spTgt spid="71"/>
                                        </p:tgtEl>
                                        <p:attrNameLst>
                                          <p:attrName>ppt_x</p:attrName>
                                        </p:attrNameLst>
                                      </p:cBhvr>
                                      <p:tavLst>
                                        <p:tav tm="0">
                                          <p:val>
                                            <p:strVal val="#ppt_x"/>
                                          </p:val>
                                        </p:tav>
                                        <p:tav tm="100000">
                                          <p:val>
                                            <p:strVal val="#ppt_x"/>
                                          </p:val>
                                        </p:tav>
                                      </p:tavLst>
                                    </p:anim>
                                    <p:anim calcmode="lin" valueType="num">
                                      <p:cBhvr>
                                        <p:cTn id="72" dur="5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left)">
                                      <p:cBhvr>
                                        <p:cTn id="82" dur="200"/>
                                        <p:tgtEl>
                                          <p:spTgt spid="6"/>
                                        </p:tgtEl>
                                      </p:cBhvr>
                                    </p:animEffect>
                                  </p:childTnLst>
                                </p:cTn>
                              </p:par>
                            </p:childTnLst>
                          </p:cTn>
                        </p:par>
                        <p:par>
                          <p:cTn id="83" fill="hold">
                            <p:stCondLst>
                              <p:cond delay="600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200"/>
                                        <p:tgtEl>
                                          <p:spTgt spid="8"/>
                                        </p:tgtEl>
                                      </p:cBhvr>
                                    </p:animEffect>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200"/>
                                        <p:tgtEl>
                                          <p:spTgt spid="10"/>
                                        </p:tgtEl>
                                      </p:cBhvr>
                                    </p:animEffect>
                                  </p:childTnLst>
                                </p:cTn>
                              </p:par>
                            </p:childTnLst>
                          </p:cTn>
                        </p:par>
                        <p:par>
                          <p:cTn id="91" fill="hold">
                            <p:stCondLst>
                              <p:cond delay="7000"/>
                            </p:stCondLst>
                            <p:childTnLst>
                              <p:par>
                                <p:cTn id="92" presetID="22" presetClass="entr" presetSubtype="8"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200"/>
                                        <p:tgtEl>
                                          <p:spTgt spid="12"/>
                                        </p:tgtEl>
                                      </p:cBhvr>
                                    </p:animEffect>
                                  </p:childTnLst>
                                </p:cTn>
                              </p:par>
                            </p:childTnLst>
                          </p:cTn>
                        </p:par>
                        <p:par>
                          <p:cTn id="95" fill="hold">
                            <p:stCondLst>
                              <p:cond delay="7500"/>
                            </p:stCondLst>
                            <p:childTnLst>
                              <p:par>
                                <p:cTn id="96" presetID="22" presetClass="entr" presetSubtype="8"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left)">
                                      <p:cBhvr>
                                        <p:cTn id="98" dur="200"/>
                                        <p:tgtEl>
                                          <p:spTgt spid="14"/>
                                        </p:tgtEl>
                                      </p:cBhvr>
                                    </p:animEffect>
                                  </p:childTnLst>
                                </p:cTn>
                              </p:par>
                            </p:childTnLst>
                          </p:cTn>
                        </p:par>
                        <p:par>
                          <p:cTn id="99" fill="hold">
                            <p:stCondLst>
                              <p:cond delay="800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200"/>
                                        <p:tgtEl>
                                          <p:spTgt spid="24"/>
                                        </p:tgtEl>
                                      </p:cBhvr>
                                    </p:animEffect>
                                  </p:childTnLst>
                                </p:cTn>
                              </p:par>
                              <p:par>
                                <p:cTn id="103" presetID="2" presetClass="entr" presetSubtype="2" fill="hold" grpId="0" nodeType="withEffect">
                                  <p:stCondLst>
                                    <p:cond delay="300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1250" fill="hold"/>
                                        <p:tgtEl>
                                          <p:spTgt spid="38"/>
                                        </p:tgtEl>
                                        <p:attrNameLst>
                                          <p:attrName>ppt_x</p:attrName>
                                        </p:attrNameLst>
                                      </p:cBhvr>
                                      <p:tavLst>
                                        <p:tav tm="0">
                                          <p:val>
                                            <p:strVal val="1+#ppt_w/2"/>
                                          </p:val>
                                        </p:tav>
                                        <p:tav tm="100000">
                                          <p:val>
                                            <p:strVal val="#ppt_x"/>
                                          </p:val>
                                        </p:tav>
                                      </p:tavLst>
                                    </p:anim>
                                    <p:anim calcmode="lin" valueType="num">
                                      <p:cBhvr additive="base">
                                        <p:cTn id="106" dur="1250" fill="hold"/>
                                        <p:tgtEl>
                                          <p:spTgt spid="3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250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1250" fill="hold"/>
                                        <p:tgtEl>
                                          <p:spTgt spid="39"/>
                                        </p:tgtEl>
                                        <p:attrNameLst>
                                          <p:attrName>ppt_x</p:attrName>
                                        </p:attrNameLst>
                                      </p:cBhvr>
                                      <p:tavLst>
                                        <p:tav tm="0">
                                          <p:val>
                                            <p:strVal val="1+#ppt_w/2"/>
                                          </p:val>
                                        </p:tav>
                                        <p:tav tm="100000">
                                          <p:val>
                                            <p:strVal val="#ppt_x"/>
                                          </p:val>
                                        </p:tav>
                                      </p:tavLst>
                                    </p:anim>
                                    <p:anim calcmode="lin" valueType="num">
                                      <p:cBhvr additive="base">
                                        <p:cTn id="110" dur="1250" fill="hold"/>
                                        <p:tgtEl>
                                          <p:spTgt spid="39"/>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2500"/>
                                  </p:stCondLst>
                                  <p:childTnLst>
                                    <p:set>
                                      <p:cBhvr>
                                        <p:cTn id="112" dur="1" fill="hold">
                                          <p:stCondLst>
                                            <p:cond delay="0"/>
                                          </p:stCondLst>
                                        </p:cTn>
                                        <p:tgtEl>
                                          <p:spTgt spid="42"/>
                                        </p:tgtEl>
                                        <p:attrNameLst>
                                          <p:attrName>style.visibility</p:attrName>
                                        </p:attrNameLst>
                                      </p:cBhvr>
                                      <p:to>
                                        <p:strVal val="visible"/>
                                      </p:to>
                                    </p:set>
                                    <p:anim calcmode="lin" valueType="num">
                                      <p:cBhvr additive="base">
                                        <p:cTn id="113" dur="1250" fill="hold"/>
                                        <p:tgtEl>
                                          <p:spTgt spid="42"/>
                                        </p:tgtEl>
                                        <p:attrNameLst>
                                          <p:attrName>ppt_x</p:attrName>
                                        </p:attrNameLst>
                                      </p:cBhvr>
                                      <p:tavLst>
                                        <p:tav tm="0">
                                          <p:val>
                                            <p:strVal val="1+#ppt_w/2"/>
                                          </p:val>
                                        </p:tav>
                                        <p:tav tm="100000">
                                          <p:val>
                                            <p:strVal val="#ppt_x"/>
                                          </p:val>
                                        </p:tav>
                                      </p:tavLst>
                                    </p:anim>
                                    <p:anim calcmode="lin" valueType="num">
                                      <p:cBhvr additive="base">
                                        <p:cTn id="114" dur="12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24" grpId="0"/>
      <p:bldP spid="32" grpId="0"/>
      <p:bldP spid="38" grpId="0" animBg="1"/>
      <p:bldP spid="39" grpId="0" animBg="1"/>
      <p:bldP spid="42" grpId="0" animBg="1"/>
      <p:bldP spid="43" grpId="0" animBg="1"/>
      <p:bldP spid="44" grpId="0" animBg="1"/>
      <p:bldP spid="45" grpId="0" animBg="1"/>
      <p:bldP spid="70" grpId="0" animBg="1"/>
      <p:bldP spid="71" grpId="0" animBg="1"/>
      <p:bldP spid="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3"/>
          <p:cNvSpPr>
            <a:spLocks noChangeArrowheads="1"/>
          </p:cNvSpPr>
          <p:nvPr/>
        </p:nvSpPr>
        <p:spPr bwMode="auto">
          <a:xfrm>
            <a:off x="2720349"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案例分析</a:t>
            </a:r>
          </a:p>
        </p:txBody>
      </p:sp>
      <p:sp>
        <p:nvSpPr>
          <p:cNvPr id="86" name="矩形 47"/>
          <p:cNvSpPr>
            <a:spLocks noChangeArrowheads="1"/>
          </p:cNvSpPr>
          <p:nvPr/>
        </p:nvSpPr>
        <p:spPr bwMode="auto">
          <a:xfrm>
            <a:off x="2257279" y="5733960"/>
            <a:ext cx="92034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rgbClr val="202A36"/>
                </a:solidFill>
                <a:latin typeface="+mn-lt"/>
                <a:ea typeface="+mn-ea"/>
                <a:cs typeface="+mn-ea"/>
                <a:sym typeface="+mn-lt"/>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166" name="组合 165"/>
          <p:cNvGrpSpPr/>
          <p:nvPr/>
        </p:nvGrpSpPr>
        <p:grpSpPr>
          <a:xfrm>
            <a:off x="2563329" y="1916369"/>
            <a:ext cx="4082454" cy="136082"/>
            <a:chOff x="1507396" y="1628800"/>
            <a:chExt cx="4320480" cy="144016"/>
          </a:xfrm>
        </p:grpSpPr>
        <p:cxnSp>
          <p:nvCxnSpPr>
            <p:cNvPr id="167" name="直接连接符 16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a:off x="7170548" y="1916369"/>
            <a:ext cx="4082454" cy="136082"/>
            <a:chOff x="1507396" y="1628800"/>
            <a:chExt cx="4320480" cy="144016"/>
          </a:xfrm>
        </p:grpSpPr>
        <p:cxnSp>
          <p:nvCxnSpPr>
            <p:cNvPr id="179" name="直接连接符 178"/>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0" name="TextBox 132"/>
          <p:cNvSpPr txBox="1"/>
          <p:nvPr/>
        </p:nvSpPr>
        <p:spPr>
          <a:xfrm>
            <a:off x="6466514" y="1654633"/>
            <a:ext cx="354584" cy="266868"/>
          </a:xfrm>
          <a:prstGeom prst="rect">
            <a:avLst/>
          </a:prstGeom>
          <a:noFill/>
        </p:spPr>
        <p:txBody>
          <a:bodyPr wrap="none" rtlCol="0">
            <a:spAutoFit/>
          </a:bodyPr>
          <a:lstStyle/>
          <a:p>
            <a:r>
              <a:rPr lang="en-US" altLang="zh-CN" sz="1135">
                <a:solidFill>
                  <a:srgbClr val="202A36"/>
                </a:solidFill>
                <a:cs typeface="+mn-ea"/>
                <a:sym typeface="+mn-lt"/>
              </a:rPr>
              <a:t>10</a:t>
            </a:r>
            <a:endParaRPr lang="zh-CN" altLang="en-US" sz="1135">
              <a:solidFill>
                <a:srgbClr val="202A36"/>
              </a:solidFill>
              <a:cs typeface="+mn-ea"/>
              <a:sym typeface="+mn-lt"/>
            </a:endParaRPr>
          </a:p>
        </p:txBody>
      </p:sp>
      <p:sp>
        <p:nvSpPr>
          <p:cNvPr id="191" name="TextBox 133"/>
          <p:cNvSpPr txBox="1"/>
          <p:nvPr/>
        </p:nvSpPr>
        <p:spPr>
          <a:xfrm>
            <a:off x="6020106" y="1654633"/>
            <a:ext cx="354584" cy="266868"/>
          </a:xfrm>
          <a:prstGeom prst="rect">
            <a:avLst/>
          </a:prstGeom>
          <a:noFill/>
        </p:spPr>
        <p:txBody>
          <a:bodyPr wrap="none" rtlCol="0">
            <a:spAutoFit/>
          </a:bodyPr>
          <a:lstStyle/>
          <a:p>
            <a:r>
              <a:rPr lang="en-US" altLang="zh-CN" sz="1135">
                <a:solidFill>
                  <a:srgbClr val="202A36"/>
                </a:solidFill>
                <a:cs typeface="+mn-ea"/>
                <a:sym typeface="+mn-lt"/>
              </a:rPr>
              <a:t>20</a:t>
            </a:r>
            <a:endParaRPr lang="zh-CN" altLang="en-US" sz="1135">
              <a:solidFill>
                <a:srgbClr val="202A36"/>
              </a:solidFill>
              <a:cs typeface="+mn-ea"/>
              <a:sym typeface="+mn-lt"/>
            </a:endParaRPr>
          </a:p>
        </p:txBody>
      </p:sp>
      <p:sp>
        <p:nvSpPr>
          <p:cNvPr id="192" name="TextBox 134"/>
          <p:cNvSpPr txBox="1"/>
          <p:nvPr/>
        </p:nvSpPr>
        <p:spPr>
          <a:xfrm>
            <a:off x="5566500" y="1654633"/>
            <a:ext cx="354584" cy="266868"/>
          </a:xfrm>
          <a:prstGeom prst="rect">
            <a:avLst/>
          </a:prstGeom>
          <a:noFill/>
        </p:spPr>
        <p:txBody>
          <a:bodyPr wrap="none" rtlCol="0">
            <a:spAutoFit/>
          </a:bodyPr>
          <a:lstStyle/>
          <a:p>
            <a:r>
              <a:rPr lang="en-US" altLang="zh-CN" sz="1135">
                <a:solidFill>
                  <a:srgbClr val="202A36"/>
                </a:solidFill>
                <a:cs typeface="+mn-ea"/>
                <a:sym typeface="+mn-lt"/>
              </a:rPr>
              <a:t>30</a:t>
            </a:r>
            <a:endParaRPr lang="zh-CN" altLang="en-US" sz="1135">
              <a:solidFill>
                <a:srgbClr val="202A36"/>
              </a:solidFill>
              <a:cs typeface="+mn-ea"/>
              <a:sym typeface="+mn-lt"/>
            </a:endParaRPr>
          </a:p>
        </p:txBody>
      </p:sp>
      <p:sp>
        <p:nvSpPr>
          <p:cNvPr id="193" name="TextBox 135"/>
          <p:cNvSpPr txBox="1"/>
          <p:nvPr/>
        </p:nvSpPr>
        <p:spPr>
          <a:xfrm>
            <a:off x="5112895" y="1654633"/>
            <a:ext cx="354584" cy="266868"/>
          </a:xfrm>
          <a:prstGeom prst="rect">
            <a:avLst/>
          </a:prstGeom>
          <a:noFill/>
        </p:spPr>
        <p:txBody>
          <a:bodyPr wrap="none" rtlCol="0">
            <a:spAutoFit/>
          </a:bodyPr>
          <a:lstStyle/>
          <a:p>
            <a:r>
              <a:rPr lang="en-US" altLang="zh-CN" sz="1135">
                <a:solidFill>
                  <a:srgbClr val="202A36"/>
                </a:solidFill>
                <a:cs typeface="+mn-ea"/>
                <a:sym typeface="+mn-lt"/>
              </a:rPr>
              <a:t>40</a:t>
            </a:r>
            <a:endParaRPr lang="zh-CN" altLang="en-US" sz="1135">
              <a:solidFill>
                <a:srgbClr val="202A36"/>
              </a:solidFill>
              <a:cs typeface="+mn-ea"/>
              <a:sym typeface="+mn-lt"/>
            </a:endParaRPr>
          </a:p>
        </p:txBody>
      </p:sp>
      <p:sp>
        <p:nvSpPr>
          <p:cNvPr id="194" name="TextBox 136"/>
          <p:cNvSpPr txBox="1"/>
          <p:nvPr/>
        </p:nvSpPr>
        <p:spPr>
          <a:xfrm>
            <a:off x="4659289" y="1654633"/>
            <a:ext cx="354584" cy="266868"/>
          </a:xfrm>
          <a:prstGeom prst="rect">
            <a:avLst/>
          </a:prstGeom>
          <a:noFill/>
        </p:spPr>
        <p:txBody>
          <a:bodyPr wrap="none" rtlCol="0">
            <a:spAutoFit/>
          </a:bodyPr>
          <a:lstStyle/>
          <a:p>
            <a:r>
              <a:rPr lang="en-US" altLang="zh-CN" sz="1135">
                <a:solidFill>
                  <a:srgbClr val="202A36"/>
                </a:solidFill>
                <a:cs typeface="+mn-ea"/>
                <a:sym typeface="+mn-lt"/>
              </a:rPr>
              <a:t>50</a:t>
            </a:r>
            <a:endParaRPr lang="zh-CN" altLang="en-US" sz="1135">
              <a:solidFill>
                <a:srgbClr val="202A36"/>
              </a:solidFill>
              <a:cs typeface="+mn-ea"/>
              <a:sym typeface="+mn-lt"/>
            </a:endParaRPr>
          </a:p>
        </p:txBody>
      </p:sp>
      <p:sp>
        <p:nvSpPr>
          <p:cNvPr id="195" name="TextBox 137"/>
          <p:cNvSpPr txBox="1"/>
          <p:nvPr/>
        </p:nvSpPr>
        <p:spPr>
          <a:xfrm>
            <a:off x="4205683" y="1654633"/>
            <a:ext cx="354584" cy="266868"/>
          </a:xfrm>
          <a:prstGeom prst="rect">
            <a:avLst/>
          </a:prstGeom>
          <a:noFill/>
        </p:spPr>
        <p:txBody>
          <a:bodyPr wrap="none" rtlCol="0">
            <a:spAutoFit/>
          </a:bodyPr>
          <a:lstStyle/>
          <a:p>
            <a:r>
              <a:rPr lang="en-US" altLang="zh-CN" sz="1135">
                <a:solidFill>
                  <a:srgbClr val="202A36"/>
                </a:solidFill>
                <a:cs typeface="+mn-ea"/>
                <a:sym typeface="+mn-lt"/>
              </a:rPr>
              <a:t>60</a:t>
            </a:r>
            <a:endParaRPr lang="zh-CN" altLang="en-US" sz="1135">
              <a:solidFill>
                <a:srgbClr val="202A36"/>
              </a:solidFill>
              <a:cs typeface="+mn-ea"/>
              <a:sym typeface="+mn-lt"/>
            </a:endParaRPr>
          </a:p>
        </p:txBody>
      </p:sp>
      <p:sp>
        <p:nvSpPr>
          <p:cNvPr id="196" name="TextBox 138"/>
          <p:cNvSpPr txBox="1"/>
          <p:nvPr/>
        </p:nvSpPr>
        <p:spPr>
          <a:xfrm>
            <a:off x="3752078" y="1654633"/>
            <a:ext cx="354584" cy="266868"/>
          </a:xfrm>
          <a:prstGeom prst="rect">
            <a:avLst/>
          </a:prstGeom>
          <a:noFill/>
        </p:spPr>
        <p:txBody>
          <a:bodyPr wrap="none" rtlCol="0">
            <a:spAutoFit/>
          </a:bodyPr>
          <a:lstStyle/>
          <a:p>
            <a:r>
              <a:rPr lang="en-US" altLang="zh-CN" sz="1135">
                <a:solidFill>
                  <a:srgbClr val="202A36"/>
                </a:solidFill>
                <a:cs typeface="+mn-ea"/>
                <a:sym typeface="+mn-lt"/>
              </a:rPr>
              <a:t>70</a:t>
            </a:r>
            <a:endParaRPr lang="zh-CN" altLang="en-US" sz="1135">
              <a:solidFill>
                <a:srgbClr val="202A36"/>
              </a:solidFill>
              <a:cs typeface="+mn-ea"/>
              <a:sym typeface="+mn-lt"/>
            </a:endParaRPr>
          </a:p>
        </p:txBody>
      </p:sp>
      <p:sp>
        <p:nvSpPr>
          <p:cNvPr id="197" name="TextBox 139"/>
          <p:cNvSpPr txBox="1"/>
          <p:nvPr/>
        </p:nvSpPr>
        <p:spPr>
          <a:xfrm>
            <a:off x="3298472" y="1654633"/>
            <a:ext cx="354584" cy="266868"/>
          </a:xfrm>
          <a:prstGeom prst="rect">
            <a:avLst/>
          </a:prstGeom>
          <a:noFill/>
        </p:spPr>
        <p:txBody>
          <a:bodyPr wrap="none" rtlCol="0">
            <a:spAutoFit/>
          </a:bodyPr>
          <a:lstStyle/>
          <a:p>
            <a:r>
              <a:rPr lang="en-US" altLang="zh-CN" sz="1135">
                <a:solidFill>
                  <a:srgbClr val="202A36"/>
                </a:solidFill>
                <a:cs typeface="+mn-ea"/>
                <a:sym typeface="+mn-lt"/>
              </a:rPr>
              <a:t>80</a:t>
            </a:r>
            <a:endParaRPr lang="zh-CN" altLang="en-US" sz="1135">
              <a:solidFill>
                <a:srgbClr val="202A36"/>
              </a:solidFill>
              <a:cs typeface="+mn-ea"/>
              <a:sym typeface="+mn-lt"/>
            </a:endParaRPr>
          </a:p>
        </p:txBody>
      </p:sp>
      <p:sp>
        <p:nvSpPr>
          <p:cNvPr id="198" name="TextBox 140"/>
          <p:cNvSpPr txBox="1"/>
          <p:nvPr/>
        </p:nvSpPr>
        <p:spPr>
          <a:xfrm>
            <a:off x="2844866" y="1654633"/>
            <a:ext cx="354584" cy="266868"/>
          </a:xfrm>
          <a:prstGeom prst="rect">
            <a:avLst/>
          </a:prstGeom>
          <a:noFill/>
        </p:spPr>
        <p:txBody>
          <a:bodyPr wrap="none" rtlCol="0">
            <a:spAutoFit/>
          </a:bodyPr>
          <a:lstStyle/>
          <a:p>
            <a:r>
              <a:rPr lang="en-US" altLang="zh-CN" sz="1135">
                <a:solidFill>
                  <a:srgbClr val="202A36"/>
                </a:solidFill>
                <a:cs typeface="+mn-ea"/>
                <a:sym typeface="+mn-lt"/>
              </a:rPr>
              <a:t>90</a:t>
            </a:r>
            <a:endParaRPr lang="zh-CN" altLang="en-US" sz="1135">
              <a:solidFill>
                <a:srgbClr val="202A36"/>
              </a:solidFill>
              <a:cs typeface="+mn-ea"/>
              <a:sym typeface="+mn-lt"/>
            </a:endParaRPr>
          </a:p>
        </p:txBody>
      </p:sp>
      <p:sp>
        <p:nvSpPr>
          <p:cNvPr id="199" name="TextBox 141"/>
          <p:cNvSpPr txBox="1"/>
          <p:nvPr/>
        </p:nvSpPr>
        <p:spPr>
          <a:xfrm>
            <a:off x="2348849" y="1654633"/>
            <a:ext cx="439544" cy="266868"/>
          </a:xfrm>
          <a:prstGeom prst="rect">
            <a:avLst/>
          </a:prstGeom>
          <a:noFill/>
        </p:spPr>
        <p:txBody>
          <a:bodyPr wrap="none" rtlCol="0">
            <a:spAutoFit/>
          </a:bodyPr>
          <a:lstStyle/>
          <a:p>
            <a:r>
              <a:rPr lang="en-US" altLang="zh-CN" sz="1135">
                <a:solidFill>
                  <a:srgbClr val="202A36"/>
                </a:solidFill>
                <a:cs typeface="+mn-ea"/>
                <a:sym typeface="+mn-lt"/>
              </a:rPr>
              <a:t>100</a:t>
            </a:r>
            <a:endParaRPr lang="zh-CN" altLang="en-US" sz="1135">
              <a:solidFill>
                <a:srgbClr val="202A36"/>
              </a:solidFill>
              <a:cs typeface="+mn-ea"/>
              <a:sym typeface="+mn-lt"/>
            </a:endParaRPr>
          </a:p>
        </p:txBody>
      </p:sp>
      <p:sp>
        <p:nvSpPr>
          <p:cNvPr id="200" name="TextBox 142"/>
          <p:cNvSpPr txBox="1"/>
          <p:nvPr/>
        </p:nvSpPr>
        <p:spPr>
          <a:xfrm>
            <a:off x="7000491" y="1654633"/>
            <a:ext cx="354584" cy="266868"/>
          </a:xfrm>
          <a:prstGeom prst="rect">
            <a:avLst/>
          </a:prstGeom>
          <a:noFill/>
        </p:spPr>
        <p:txBody>
          <a:bodyPr wrap="none" rtlCol="0">
            <a:spAutoFit/>
          </a:bodyPr>
          <a:lstStyle/>
          <a:p>
            <a:r>
              <a:rPr lang="en-US" altLang="zh-CN" sz="1135">
                <a:solidFill>
                  <a:srgbClr val="202A36"/>
                </a:solidFill>
                <a:cs typeface="+mn-ea"/>
                <a:sym typeface="+mn-lt"/>
              </a:rPr>
              <a:t>10</a:t>
            </a:r>
            <a:endParaRPr lang="zh-CN" altLang="en-US" sz="1135">
              <a:solidFill>
                <a:srgbClr val="202A36"/>
              </a:solidFill>
              <a:cs typeface="+mn-ea"/>
              <a:sym typeface="+mn-lt"/>
            </a:endParaRPr>
          </a:p>
        </p:txBody>
      </p:sp>
      <p:sp>
        <p:nvSpPr>
          <p:cNvPr id="201" name="TextBox 143"/>
          <p:cNvSpPr txBox="1"/>
          <p:nvPr/>
        </p:nvSpPr>
        <p:spPr>
          <a:xfrm>
            <a:off x="7452086" y="1654633"/>
            <a:ext cx="354584" cy="266868"/>
          </a:xfrm>
          <a:prstGeom prst="rect">
            <a:avLst/>
          </a:prstGeom>
          <a:noFill/>
        </p:spPr>
        <p:txBody>
          <a:bodyPr wrap="none" rtlCol="0">
            <a:spAutoFit/>
          </a:bodyPr>
          <a:lstStyle/>
          <a:p>
            <a:r>
              <a:rPr lang="en-US" altLang="zh-CN" sz="1135">
                <a:solidFill>
                  <a:srgbClr val="202A36"/>
                </a:solidFill>
                <a:cs typeface="+mn-ea"/>
                <a:sym typeface="+mn-lt"/>
              </a:rPr>
              <a:t>20</a:t>
            </a:r>
            <a:endParaRPr lang="zh-CN" altLang="en-US" sz="1135">
              <a:solidFill>
                <a:srgbClr val="202A36"/>
              </a:solidFill>
              <a:cs typeface="+mn-ea"/>
              <a:sym typeface="+mn-lt"/>
            </a:endParaRPr>
          </a:p>
        </p:txBody>
      </p:sp>
      <p:sp>
        <p:nvSpPr>
          <p:cNvPr id="202" name="TextBox 144"/>
          <p:cNvSpPr txBox="1"/>
          <p:nvPr/>
        </p:nvSpPr>
        <p:spPr>
          <a:xfrm>
            <a:off x="7905691" y="1654633"/>
            <a:ext cx="354584" cy="266868"/>
          </a:xfrm>
          <a:prstGeom prst="rect">
            <a:avLst/>
          </a:prstGeom>
          <a:noFill/>
        </p:spPr>
        <p:txBody>
          <a:bodyPr wrap="none" rtlCol="0">
            <a:spAutoFit/>
          </a:bodyPr>
          <a:lstStyle/>
          <a:p>
            <a:r>
              <a:rPr lang="en-US" altLang="zh-CN" sz="1135">
                <a:solidFill>
                  <a:srgbClr val="202A36"/>
                </a:solidFill>
                <a:cs typeface="+mn-ea"/>
                <a:sym typeface="+mn-lt"/>
              </a:rPr>
              <a:t>30</a:t>
            </a:r>
            <a:endParaRPr lang="zh-CN" altLang="en-US" sz="1135">
              <a:solidFill>
                <a:srgbClr val="202A36"/>
              </a:solidFill>
              <a:cs typeface="+mn-ea"/>
              <a:sym typeface="+mn-lt"/>
            </a:endParaRPr>
          </a:p>
        </p:txBody>
      </p:sp>
      <p:sp>
        <p:nvSpPr>
          <p:cNvPr id="203" name="TextBox 145"/>
          <p:cNvSpPr txBox="1"/>
          <p:nvPr/>
        </p:nvSpPr>
        <p:spPr>
          <a:xfrm>
            <a:off x="8359297" y="1654633"/>
            <a:ext cx="354584" cy="266868"/>
          </a:xfrm>
          <a:prstGeom prst="rect">
            <a:avLst/>
          </a:prstGeom>
          <a:noFill/>
        </p:spPr>
        <p:txBody>
          <a:bodyPr wrap="none" rtlCol="0">
            <a:spAutoFit/>
          </a:bodyPr>
          <a:lstStyle/>
          <a:p>
            <a:r>
              <a:rPr lang="en-US" altLang="zh-CN" sz="1135">
                <a:solidFill>
                  <a:srgbClr val="202A36"/>
                </a:solidFill>
                <a:cs typeface="+mn-ea"/>
                <a:sym typeface="+mn-lt"/>
              </a:rPr>
              <a:t>40</a:t>
            </a:r>
            <a:endParaRPr lang="zh-CN" altLang="en-US" sz="1135">
              <a:solidFill>
                <a:srgbClr val="202A36"/>
              </a:solidFill>
              <a:cs typeface="+mn-ea"/>
              <a:sym typeface="+mn-lt"/>
            </a:endParaRPr>
          </a:p>
        </p:txBody>
      </p:sp>
      <p:sp>
        <p:nvSpPr>
          <p:cNvPr id="204" name="TextBox 146"/>
          <p:cNvSpPr txBox="1"/>
          <p:nvPr/>
        </p:nvSpPr>
        <p:spPr>
          <a:xfrm>
            <a:off x="8812903" y="1654633"/>
            <a:ext cx="354584" cy="266868"/>
          </a:xfrm>
          <a:prstGeom prst="rect">
            <a:avLst/>
          </a:prstGeom>
          <a:noFill/>
        </p:spPr>
        <p:txBody>
          <a:bodyPr wrap="none" rtlCol="0">
            <a:spAutoFit/>
          </a:bodyPr>
          <a:lstStyle/>
          <a:p>
            <a:r>
              <a:rPr lang="en-US" altLang="zh-CN" sz="1135">
                <a:solidFill>
                  <a:srgbClr val="202A36"/>
                </a:solidFill>
                <a:cs typeface="+mn-ea"/>
                <a:sym typeface="+mn-lt"/>
              </a:rPr>
              <a:t>50</a:t>
            </a:r>
            <a:endParaRPr lang="zh-CN" altLang="en-US" sz="1135">
              <a:solidFill>
                <a:srgbClr val="202A36"/>
              </a:solidFill>
              <a:cs typeface="+mn-ea"/>
              <a:sym typeface="+mn-lt"/>
            </a:endParaRPr>
          </a:p>
        </p:txBody>
      </p:sp>
      <p:sp>
        <p:nvSpPr>
          <p:cNvPr id="205" name="TextBox 147"/>
          <p:cNvSpPr txBox="1"/>
          <p:nvPr/>
        </p:nvSpPr>
        <p:spPr>
          <a:xfrm>
            <a:off x="9266508" y="1654633"/>
            <a:ext cx="354584" cy="266868"/>
          </a:xfrm>
          <a:prstGeom prst="rect">
            <a:avLst/>
          </a:prstGeom>
          <a:noFill/>
        </p:spPr>
        <p:txBody>
          <a:bodyPr wrap="none" rtlCol="0">
            <a:spAutoFit/>
          </a:bodyPr>
          <a:lstStyle/>
          <a:p>
            <a:r>
              <a:rPr lang="en-US" altLang="zh-CN" sz="1135">
                <a:solidFill>
                  <a:srgbClr val="202A36"/>
                </a:solidFill>
                <a:cs typeface="+mn-ea"/>
                <a:sym typeface="+mn-lt"/>
              </a:rPr>
              <a:t>60</a:t>
            </a:r>
            <a:endParaRPr lang="zh-CN" altLang="en-US" sz="1135">
              <a:solidFill>
                <a:srgbClr val="202A36"/>
              </a:solidFill>
              <a:cs typeface="+mn-ea"/>
              <a:sym typeface="+mn-lt"/>
            </a:endParaRPr>
          </a:p>
        </p:txBody>
      </p:sp>
      <p:sp>
        <p:nvSpPr>
          <p:cNvPr id="206" name="TextBox 148"/>
          <p:cNvSpPr txBox="1"/>
          <p:nvPr/>
        </p:nvSpPr>
        <p:spPr>
          <a:xfrm>
            <a:off x="9720114" y="1654633"/>
            <a:ext cx="354584" cy="266868"/>
          </a:xfrm>
          <a:prstGeom prst="rect">
            <a:avLst/>
          </a:prstGeom>
          <a:noFill/>
        </p:spPr>
        <p:txBody>
          <a:bodyPr wrap="none" rtlCol="0">
            <a:spAutoFit/>
          </a:bodyPr>
          <a:lstStyle/>
          <a:p>
            <a:r>
              <a:rPr lang="en-US" altLang="zh-CN" sz="1135">
                <a:solidFill>
                  <a:srgbClr val="202A36"/>
                </a:solidFill>
                <a:cs typeface="+mn-ea"/>
                <a:sym typeface="+mn-lt"/>
              </a:rPr>
              <a:t>70</a:t>
            </a:r>
            <a:endParaRPr lang="zh-CN" altLang="en-US" sz="1135">
              <a:solidFill>
                <a:srgbClr val="202A36"/>
              </a:solidFill>
              <a:cs typeface="+mn-ea"/>
              <a:sym typeface="+mn-lt"/>
            </a:endParaRPr>
          </a:p>
        </p:txBody>
      </p:sp>
      <p:sp>
        <p:nvSpPr>
          <p:cNvPr id="207" name="TextBox 149"/>
          <p:cNvSpPr txBox="1"/>
          <p:nvPr/>
        </p:nvSpPr>
        <p:spPr>
          <a:xfrm>
            <a:off x="10173719" y="1654633"/>
            <a:ext cx="354584" cy="266868"/>
          </a:xfrm>
          <a:prstGeom prst="rect">
            <a:avLst/>
          </a:prstGeom>
          <a:noFill/>
        </p:spPr>
        <p:txBody>
          <a:bodyPr wrap="none" rtlCol="0">
            <a:spAutoFit/>
          </a:bodyPr>
          <a:lstStyle/>
          <a:p>
            <a:r>
              <a:rPr lang="en-US" altLang="zh-CN" sz="1135">
                <a:solidFill>
                  <a:srgbClr val="202A36"/>
                </a:solidFill>
                <a:cs typeface="+mn-ea"/>
                <a:sym typeface="+mn-lt"/>
              </a:rPr>
              <a:t>80</a:t>
            </a:r>
            <a:endParaRPr lang="zh-CN" altLang="en-US" sz="1135">
              <a:solidFill>
                <a:srgbClr val="202A36"/>
              </a:solidFill>
              <a:cs typeface="+mn-ea"/>
              <a:sym typeface="+mn-lt"/>
            </a:endParaRPr>
          </a:p>
        </p:txBody>
      </p:sp>
      <p:sp>
        <p:nvSpPr>
          <p:cNvPr id="208" name="TextBox 150"/>
          <p:cNvSpPr txBox="1"/>
          <p:nvPr/>
        </p:nvSpPr>
        <p:spPr>
          <a:xfrm>
            <a:off x="10627325" y="1654633"/>
            <a:ext cx="354584" cy="266868"/>
          </a:xfrm>
          <a:prstGeom prst="rect">
            <a:avLst/>
          </a:prstGeom>
          <a:noFill/>
        </p:spPr>
        <p:txBody>
          <a:bodyPr wrap="none" rtlCol="0">
            <a:spAutoFit/>
          </a:bodyPr>
          <a:lstStyle/>
          <a:p>
            <a:r>
              <a:rPr lang="en-US" altLang="zh-CN" sz="1135">
                <a:solidFill>
                  <a:srgbClr val="202A36"/>
                </a:solidFill>
                <a:cs typeface="+mn-ea"/>
                <a:sym typeface="+mn-lt"/>
              </a:rPr>
              <a:t>90</a:t>
            </a:r>
            <a:endParaRPr lang="zh-CN" altLang="en-US" sz="1135">
              <a:solidFill>
                <a:srgbClr val="202A36"/>
              </a:solidFill>
              <a:cs typeface="+mn-ea"/>
              <a:sym typeface="+mn-lt"/>
            </a:endParaRPr>
          </a:p>
        </p:txBody>
      </p:sp>
      <p:sp>
        <p:nvSpPr>
          <p:cNvPr id="209" name="TextBox 151"/>
          <p:cNvSpPr txBox="1"/>
          <p:nvPr/>
        </p:nvSpPr>
        <p:spPr>
          <a:xfrm>
            <a:off x="11038522" y="1654633"/>
            <a:ext cx="439544" cy="266868"/>
          </a:xfrm>
          <a:prstGeom prst="rect">
            <a:avLst/>
          </a:prstGeom>
          <a:noFill/>
        </p:spPr>
        <p:txBody>
          <a:bodyPr wrap="none" rtlCol="0">
            <a:spAutoFit/>
          </a:bodyPr>
          <a:lstStyle/>
          <a:p>
            <a:r>
              <a:rPr lang="en-US" altLang="zh-CN" sz="1135" dirty="0">
                <a:solidFill>
                  <a:srgbClr val="202A36"/>
                </a:solidFill>
                <a:cs typeface="+mn-ea"/>
                <a:sym typeface="+mn-lt"/>
              </a:rPr>
              <a:t>100</a:t>
            </a:r>
            <a:endParaRPr lang="zh-CN" altLang="en-US" sz="1135" dirty="0">
              <a:solidFill>
                <a:srgbClr val="202A36"/>
              </a:solidFill>
              <a:cs typeface="+mn-ea"/>
              <a:sym typeface="+mn-lt"/>
            </a:endParaRPr>
          </a:p>
        </p:txBody>
      </p:sp>
      <p:sp>
        <p:nvSpPr>
          <p:cNvPr id="210" name="五边形 209"/>
          <p:cNvSpPr/>
          <p:nvPr/>
        </p:nvSpPr>
        <p:spPr>
          <a:xfrm flipH="1">
            <a:off x="3642610" y="2294394"/>
            <a:ext cx="3003174"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11" name="五边形 210"/>
          <p:cNvSpPr/>
          <p:nvPr/>
        </p:nvSpPr>
        <p:spPr>
          <a:xfrm flipH="1">
            <a:off x="4798837" y="2780039"/>
            <a:ext cx="1846947"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12" name="五边形 211"/>
          <p:cNvSpPr/>
          <p:nvPr/>
        </p:nvSpPr>
        <p:spPr>
          <a:xfrm flipH="1">
            <a:off x="4096215" y="3265685"/>
            <a:ext cx="2549568"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13" name="五边形 212"/>
          <p:cNvSpPr/>
          <p:nvPr/>
        </p:nvSpPr>
        <p:spPr>
          <a:xfrm flipH="1">
            <a:off x="2592674" y="3751330"/>
            <a:ext cx="405311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14" name="五边形 213"/>
          <p:cNvSpPr/>
          <p:nvPr/>
        </p:nvSpPr>
        <p:spPr>
          <a:xfrm flipH="1">
            <a:off x="3298474" y="4236976"/>
            <a:ext cx="3347311"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15" name="五边形 214"/>
          <p:cNvSpPr/>
          <p:nvPr/>
        </p:nvSpPr>
        <p:spPr>
          <a:xfrm flipH="1">
            <a:off x="4377752" y="4722621"/>
            <a:ext cx="226803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16" name="五边形 215"/>
          <p:cNvSpPr/>
          <p:nvPr/>
        </p:nvSpPr>
        <p:spPr>
          <a:xfrm flipH="1">
            <a:off x="5284963" y="5208714"/>
            <a:ext cx="1360820"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17" name="TextBox 159"/>
          <p:cNvSpPr txBox="1"/>
          <p:nvPr/>
        </p:nvSpPr>
        <p:spPr>
          <a:xfrm>
            <a:off x="3041582" y="2302060"/>
            <a:ext cx="524503" cy="295915"/>
          </a:xfrm>
          <a:prstGeom prst="rect">
            <a:avLst/>
          </a:prstGeom>
          <a:noFill/>
        </p:spPr>
        <p:txBody>
          <a:bodyPr wrap="none" rtlCol="0">
            <a:spAutoFit/>
          </a:bodyPr>
          <a:lstStyle/>
          <a:p>
            <a:r>
              <a:rPr lang="zh-CN" altLang="en-US" sz="1325" dirty="0">
                <a:solidFill>
                  <a:srgbClr val="202A36"/>
                </a:solidFill>
                <a:cs typeface="+mn-ea"/>
                <a:sym typeface="+mn-lt"/>
              </a:rPr>
              <a:t>文字</a:t>
            </a:r>
          </a:p>
        </p:txBody>
      </p:sp>
      <p:sp>
        <p:nvSpPr>
          <p:cNvPr id="218" name="TextBox 160"/>
          <p:cNvSpPr txBox="1"/>
          <p:nvPr/>
        </p:nvSpPr>
        <p:spPr>
          <a:xfrm>
            <a:off x="4175226" y="2788296"/>
            <a:ext cx="524503" cy="295915"/>
          </a:xfrm>
          <a:prstGeom prst="rect">
            <a:avLst/>
          </a:prstGeom>
          <a:noFill/>
        </p:spPr>
        <p:txBody>
          <a:bodyPr wrap="none" rtlCol="0">
            <a:spAutoFit/>
          </a:bodyPr>
          <a:lstStyle/>
          <a:p>
            <a:r>
              <a:rPr lang="zh-CN" altLang="en-US" sz="1325">
                <a:solidFill>
                  <a:srgbClr val="202A36"/>
                </a:solidFill>
                <a:cs typeface="+mn-ea"/>
                <a:sym typeface="+mn-lt"/>
              </a:rPr>
              <a:t>文字</a:t>
            </a:r>
          </a:p>
        </p:txBody>
      </p:sp>
      <p:sp>
        <p:nvSpPr>
          <p:cNvPr id="219" name="TextBox 161"/>
          <p:cNvSpPr txBox="1"/>
          <p:nvPr/>
        </p:nvSpPr>
        <p:spPr>
          <a:xfrm>
            <a:off x="3499002" y="3273574"/>
            <a:ext cx="524503" cy="295915"/>
          </a:xfrm>
          <a:prstGeom prst="rect">
            <a:avLst/>
          </a:prstGeom>
          <a:noFill/>
        </p:spPr>
        <p:txBody>
          <a:bodyPr wrap="none" rtlCol="0">
            <a:spAutoFit/>
          </a:bodyPr>
          <a:lstStyle/>
          <a:p>
            <a:r>
              <a:rPr lang="zh-CN" altLang="en-US" sz="1325" dirty="0">
                <a:solidFill>
                  <a:srgbClr val="202A36"/>
                </a:solidFill>
                <a:cs typeface="+mn-ea"/>
                <a:sym typeface="+mn-lt"/>
              </a:rPr>
              <a:t>文字</a:t>
            </a:r>
          </a:p>
        </p:txBody>
      </p:sp>
      <p:sp>
        <p:nvSpPr>
          <p:cNvPr id="220" name="TextBox 162"/>
          <p:cNvSpPr txBox="1"/>
          <p:nvPr/>
        </p:nvSpPr>
        <p:spPr>
          <a:xfrm>
            <a:off x="2049549" y="3751333"/>
            <a:ext cx="524503" cy="295915"/>
          </a:xfrm>
          <a:prstGeom prst="rect">
            <a:avLst/>
          </a:prstGeom>
          <a:noFill/>
        </p:spPr>
        <p:txBody>
          <a:bodyPr wrap="none" rtlCol="0">
            <a:spAutoFit/>
          </a:bodyPr>
          <a:lstStyle/>
          <a:p>
            <a:r>
              <a:rPr lang="zh-CN" altLang="en-US" sz="1325" dirty="0">
                <a:solidFill>
                  <a:schemeClr val="bg1"/>
                </a:solidFill>
                <a:cs typeface="+mn-ea"/>
                <a:sym typeface="+mn-lt"/>
              </a:rPr>
              <a:t>文字</a:t>
            </a:r>
          </a:p>
        </p:txBody>
      </p:sp>
      <p:sp>
        <p:nvSpPr>
          <p:cNvPr id="221" name="TextBox 163"/>
          <p:cNvSpPr txBox="1"/>
          <p:nvPr/>
        </p:nvSpPr>
        <p:spPr>
          <a:xfrm>
            <a:off x="2759830" y="4244643"/>
            <a:ext cx="524503" cy="295915"/>
          </a:xfrm>
          <a:prstGeom prst="rect">
            <a:avLst/>
          </a:prstGeom>
          <a:noFill/>
        </p:spPr>
        <p:txBody>
          <a:bodyPr wrap="none" rtlCol="0">
            <a:spAutoFit/>
          </a:bodyPr>
          <a:lstStyle/>
          <a:p>
            <a:r>
              <a:rPr lang="zh-CN" altLang="en-US" sz="1325">
                <a:solidFill>
                  <a:srgbClr val="202A36"/>
                </a:solidFill>
                <a:cs typeface="+mn-ea"/>
                <a:sym typeface="+mn-lt"/>
              </a:rPr>
              <a:t>文字</a:t>
            </a:r>
          </a:p>
        </p:txBody>
      </p:sp>
      <p:sp>
        <p:nvSpPr>
          <p:cNvPr id="222" name="TextBox 164"/>
          <p:cNvSpPr txBox="1"/>
          <p:nvPr/>
        </p:nvSpPr>
        <p:spPr>
          <a:xfrm>
            <a:off x="3752080" y="4730879"/>
            <a:ext cx="524503" cy="295915"/>
          </a:xfrm>
          <a:prstGeom prst="rect">
            <a:avLst/>
          </a:prstGeom>
          <a:noFill/>
        </p:spPr>
        <p:txBody>
          <a:bodyPr wrap="none" rtlCol="0">
            <a:spAutoFit/>
          </a:bodyPr>
          <a:lstStyle/>
          <a:p>
            <a:r>
              <a:rPr lang="zh-CN" altLang="en-US" sz="1325">
                <a:solidFill>
                  <a:srgbClr val="202A36"/>
                </a:solidFill>
                <a:cs typeface="+mn-ea"/>
                <a:sym typeface="+mn-lt"/>
              </a:rPr>
              <a:t>文字</a:t>
            </a:r>
          </a:p>
        </p:txBody>
      </p:sp>
      <p:sp>
        <p:nvSpPr>
          <p:cNvPr id="223" name="TextBox 165"/>
          <p:cNvSpPr txBox="1"/>
          <p:nvPr/>
        </p:nvSpPr>
        <p:spPr>
          <a:xfrm>
            <a:off x="4651672" y="5216157"/>
            <a:ext cx="524503" cy="295915"/>
          </a:xfrm>
          <a:prstGeom prst="rect">
            <a:avLst/>
          </a:prstGeom>
          <a:noFill/>
        </p:spPr>
        <p:txBody>
          <a:bodyPr wrap="none" rtlCol="0">
            <a:spAutoFit/>
          </a:bodyPr>
          <a:lstStyle/>
          <a:p>
            <a:r>
              <a:rPr lang="zh-CN" altLang="en-US" sz="1325">
                <a:solidFill>
                  <a:srgbClr val="202A36"/>
                </a:solidFill>
                <a:cs typeface="+mn-ea"/>
                <a:sym typeface="+mn-lt"/>
              </a:rPr>
              <a:t>文字</a:t>
            </a:r>
          </a:p>
        </p:txBody>
      </p:sp>
      <p:sp>
        <p:nvSpPr>
          <p:cNvPr id="224" name="五边形 223"/>
          <p:cNvSpPr/>
          <p:nvPr/>
        </p:nvSpPr>
        <p:spPr>
          <a:xfrm>
            <a:off x="7170549" y="2294394"/>
            <a:ext cx="1532885"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25" name="五边形 224"/>
          <p:cNvSpPr/>
          <p:nvPr/>
        </p:nvSpPr>
        <p:spPr>
          <a:xfrm>
            <a:off x="7170551" y="2780039"/>
            <a:ext cx="289370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26" name="五边形 225"/>
          <p:cNvSpPr/>
          <p:nvPr/>
        </p:nvSpPr>
        <p:spPr>
          <a:xfrm>
            <a:off x="7170548" y="3265685"/>
            <a:ext cx="1814423"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27" name="五边形 226"/>
          <p:cNvSpPr/>
          <p:nvPr/>
        </p:nvSpPr>
        <p:spPr>
          <a:xfrm>
            <a:off x="7170550" y="3751330"/>
            <a:ext cx="3867974"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28" name="五边形 227"/>
          <p:cNvSpPr/>
          <p:nvPr/>
        </p:nvSpPr>
        <p:spPr>
          <a:xfrm>
            <a:off x="7170551" y="4236976"/>
            <a:ext cx="2799457"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29" name="五边形 228"/>
          <p:cNvSpPr/>
          <p:nvPr/>
        </p:nvSpPr>
        <p:spPr>
          <a:xfrm>
            <a:off x="7170551" y="4722621"/>
            <a:ext cx="324469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30" name="五边形 229"/>
          <p:cNvSpPr/>
          <p:nvPr/>
        </p:nvSpPr>
        <p:spPr>
          <a:xfrm>
            <a:off x="7170551" y="5208716"/>
            <a:ext cx="2391212" cy="298261"/>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cs typeface="+mn-ea"/>
              <a:sym typeface="+mn-lt"/>
            </a:endParaRPr>
          </a:p>
        </p:txBody>
      </p:sp>
      <p:sp>
        <p:nvSpPr>
          <p:cNvPr id="231" name="TextBox 173"/>
          <p:cNvSpPr txBox="1"/>
          <p:nvPr/>
        </p:nvSpPr>
        <p:spPr>
          <a:xfrm>
            <a:off x="8783185" y="2302060"/>
            <a:ext cx="524503" cy="295915"/>
          </a:xfrm>
          <a:prstGeom prst="rect">
            <a:avLst/>
          </a:prstGeom>
          <a:noFill/>
        </p:spPr>
        <p:txBody>
          <a:bodyPr wrap="none" rtlCol="0">
            <a:spAutoFit/>
          </a:bodyPr>
          <a:lstStyle/>
          <a:p>
            <a:r>
              <a:rPr lang="zh-CN" altLang="en-US" sz="1325" dirty="0">
                <a:solidFill>
                  <a:srgbClr val="202A36"/>
                </a:solidFill>
                <a:cs typeface="+mn-ea"/>
                <a:sym typeface="+mn-lt"/>
              </a:rPr>
              <a:t>文字</a:t>
            </a:r>
          </a:p>
        </p:txBody>
      </p:sp>
      <p:sp>
        <p:nvSpPr>
          <p:cNvPr id="232" name="TextBox 174"/>
          <p:cNvSpPr txBox="1"/>
          <p:nvPr/>
        </p:nvSpPr>
        <p:spPr>
          <a:xfrm>
            <a:off x="10136634" y="2788296"/>
            <a:ext cx="524503" cy="295915"/>
          </a:xfrm>
          <a:prstGeom prst="rect">
            <a:avLst/>
          </a:prstGeom>
          <a:noFill/>
        </p:spPr>
        <p:txBody>
          <a:bodyPr wrap="none" rtlCol="0">
            <a:spAutoFit/>
          </a:bodyPr>
          <a:lstStyle/>
          <a:p>
            <a:r>
              <a:rPr lang="zh-CN" altLang="en-US" sz="1325">
                <a:solidFill>
                  <a:srgbClr val="202A36"/>
                </a:solidFill>
                <a:cs typeface="+mn-ea"/>
                <a:sym typeface="+mn-lt"/>
              </a:rPr>
              <a:t>文字</a:t>
            </a:r>
          </a:p>
        </p:txBody>
      </p:sp>
      <p:sp>
        <p:nvSpPr>
          <p:cNvPr id="233" name="TextBox 175"/>
          <p:cNvSpPr txBox="1"/>
          <p:nvPr/>
        </p:nvSpPr>
        <p:spPr>
          <a:xfrm>
            <a:off x="9047980" y="3273574"/>
            <a:ext cx="524503" cy="295915"/>
          </a:xfrm>
          <a:prstGeom prst="rect">
            <a:avLst/>
          </a:prstGeom>
          <a:noFill/>
        </p:spPr>
        <p:txBody>
          <a:bodyPr wrap="none" rtlCol="0">
            <a:spAutoFit/>
          </a:bodyPr>
          <a:lstStyle/>
          <a:p>
            <a:r>
              <a:rPr lang="zh-CN" altLang="en-US" sz="1325">
                <a:solidFill>
                  <a:srgbClr val="202A36"/>
                </a:solidFill>
                <a:cs typeface="+mn-ea"/>
                <a:sym typeface="+mn-lt"/>
              </a:rPr>
              <a:t>文字</a:t>
            </a:r>
          </a:p>
        </p:txBody>
      </p:sp>
      <p:sp>
        <p:nvSpPr>
          <p:cNvPr id="234" name="TextBox 176"/>
          <p:cNvSpPr txBox="1"/>
          <p:nvPr/>
        </p:nvSpPr>
        <p:spPr>
          <a:xfrm>
            <a:off x="11038525" y="3751333"/>
            <a:ext cx="524503" cy="295915"/>
          </a:xfrm>
          <a:prstGeom prst="rect">
            <a:avLst/>
          </a:prstGeom>
          <a:noFill/>
        </p:spPr>
        <p:txBody>
          <a:bodyPr wrap="none" rtlCol="0">
            <a:spAutoFit/>
          </a:bodyPr>
          <a:lstStyle/>
          <a:p>
            <a:r>
              <a:rPr lang="zh-CN" altLang="en-US" sz="1325">
                <a:solidFill>
                  <a:srgbClr val="202A36"/>
                </a:solidFill>
                <a:cs typeface="+mn-ea"/>
                <a:sym typeface="+mn-lt"/>
              </a:rPr>
              <a:t>文字</a:t>
            </a:r>
          </a:p>
        </p:txBody>
      </p:sp>
      <p:sp>
        <p:nvSpPr>
          <p:cNvPr id="235" name="TextBox 177"/>
          <p:cNvSpPr txBox="1"/>
          <p:nvPr/>
        </p:nvSpPr>
        <p:spPr>
          <a:xfrm>
            <a:off x="10088898" y="4244643"/>
            <a:ext cx="524503" cy="295915"/>
          </a:xfrm>
          <a:prstGeom prst="rect">
            <a:avLst/>
          </a:prstGeom>
          <a:noFill/>
        </p:spPr>
        <p:txBody>
          <a:bodyPr wrap="none" rtlCol="0">
            <a:spAutoFit/>
          </a:bodyPr>
          <a:lstStyle/>
          <a:p>
            <a:r>
              <a:rPr lang="zh-CN" altLang="en-US" sz="1325">
                <a:solidFill>
                  <a:srgbClr val="202A36"/>
                </a:solidFill>
                <a:cs typeface="+mn-ea"/>
                <a:sym typeface="+mn-lt"/>
              </a:rPr>
              <a:t>文字</a:t>
            </a:r>
          </a:p>
        </p:txBody>
      </p:sp>
      <p:sp>
        <p:nvSpPr>
          <p:cNvPr id="236" name="TextBox 178"/>
          <p:cNvSpPr txBox="1"/>
          <p:nvPr/>
        </p:nvSpPr>
        <p:spPr>
          <a:xfrm>
            <a:off x="10474176" y="4730879"/>
            <a:ext cx="524503" cy="295915"/>
          </a:xfrm>
          <a:prstGeom prst="rect">
            <a:avLst/>
          </a:prstGeom>
          <a:noFill/>
        </p:spPr>
        <p:txBody>
          <a:bodyPr wrap="none" rtlCol="0">
            <a:spAutoFit/>
          </a:bodyPr>
          <a:lstStyle/>
          <a:p>
            <a:r>
              <a:rPr lang="zh-CN" altLang="en-US" sz="1325">
                <a:solidFill>
                  <a:srgbClr val="202A36"/>
                </a:solidFill>
                <a:cs typeface="+mn-ea"/>
                <a:sym typeface="+mn-lt"/>
              </a:rPr>
              <a:t>文字</a:t>
            </a:r>
          </a:p>
        </p:txBody>
      </p:sp>
      <p:sp>
        <p:nvSpPr>
          <p:cNvPr id="237" name="TextBox 179"/>
          <p:cNvSpPr txBox="1"/>
          <p:nvPr/>
        </p:nvSpPr>
        <p:spPr>
          <a:xfrm>
            <a:off x="9640717" y="5216157"/>
            <a:ext cx="524503" cy="295915"/>
          </a:xfrm>
          <a:prstGeom prst="rect">
            <a:avLst/>
          </a:prstGeom>
          <a:noFill/>
        </p:spPr>
        <p:txBody>
          <a:bodyPr wrap="none" rtlCol="0">
            <a:spAutoFit/>
          </a:bodyPr>
          <a:lstStyle/>
          <a:p>
            <a:r>
              <a:rPr lang="zh-CN" altLang="en-US" sz="1325">
                <a:solidFill>
                  <a:srgbClr val="202A36"/>
                </a:solidFill>
                <a:cs typeface="+mn-ea"/>
                <a:sym typeface="+mn-lt"/>
              </a:rPr>
              <a:t>文字</a:t>
            </a:r>
          </a:p>
        </p:txBody>
      </p:sp>
      <p:sp>
        <p:nvSpPr>
          <p:cNvPr id="238" name="TextBox 180"/>
          <p:cNvSpPr txBox="1"/>
          <p:nvPr/>
        </p:nvSpPr>
        <p:spPr>
          <a:xfrm>
            <a:off x="6735339" y="2258435"/>
            <a:ext cx="354584" cy="383182"/>
          </a:xfrm>
          <a:prstGeom prst="rect">
            <a:avLst/>
          </a:prstGeom>
          <a:noFill/>
        </p:spPr>
        <p:txBody>
          <a:bodyPr wrap="none" rtlCol="0">
            <a:spAutoFit/>
          </a:bodyPr>
          <a:lstStyle/>
          <a:p>
            <a:r>
              <a:rPr lang="en-US" altLang="zh-CN" sz="1890">
                <a:solidFill>
                  <a:srgbClr val="202A36"/>
                </a:solidFill>
                <a:cs typeface="+mn-ea"/>
                <a:sym typeface="+mn-lt"/>
              </a:rPr>
              <a:t>A</a:t>
            </a:r>
            <a:endParaRPr lang="zh-CN" altLang="en-US" sz="1890">
              <a:solidFill>
                <a:srgbClr val="202A36"/>
              </a:solidFill>
              <a:cs typeface="+mn-ea"/>
              <a:sym typeface="+mn-lt"/>
            </a:endParaRPr>
          </a:p>
        </p:txBody>
      </p:sp>
      <p:sp>
        <p:nvSpPr>
          <p:cNvPr id="239" name="TextBox 181"/>
          <p:cNvSpPr txBox="1"/>
          <p:nvPr/>
        </p:nvSpPr>
        <p:spPr>
          <a:xfrm>
            <a:off x="6735339" y="2744081"/>
            <a:ext cx="346570" cy="383182"/>
          </a:xfrm>
          <a:prstGeom prst="rect">
            <a:avLst/>
          </a:prstGeom>
          <a:noFill/>
        </p:spPr>
        <p:txBody>
          <a:bodyPr wrap="none" rtlCol="0">
            <a:spAutoFit/>
          </a:bodyPr>
          <a:lstStyle/>
          <a:p>
            <a:r>
              <a:rPr lang="en-US" altLang="zh-CN" sz="1890">
                <a:solidFill>
                  <a:srgbClr val="202A36"/>
                </a:solidFill>
                <a:cs typeface="+mn-ea"/>
                <a:sym typeface="+mn-lt"/>
              </a:rPr>
              <a:t>B</a:t>
            </a:r>
            <a:endParaRPr lang="zh-CN" altLang="en-US" sz="1890">
              <a:solidFill>
                <a:srgbClr val="202A36"/>
              </a:solidFill>
              <a:cs typeface="+mn-ea"/>
              <a:sym typeface="+mn-lt"/>
            </a:endParaRPr>
          </a:p>
        </p:txBody>
      </p:sp>
      <p:sp>
        <p:nvSpPr>
          <p:cNvPr id="240" name="TextBox 182"/>
          <p:cNvSpPr txBox="1"/>
          <p:nvPr/>
        </p:nvSpPr>
        <p:spPr>
          <a:xfrm>
            <a:off x="6735339" y="3229726"/>
            <a:ext cx="359394" cy="383182"/>
          </a:xfrm>
          <a:prstGeom prst="rect">
            <a:avLst/>
          </a:prstGeom>
          <a:noFill/>
        </p:spPr>
        <p:txBody>
          <a:bodyPr wrap="none" rtlCol="0">
            <a:spAutoFit/>
          </a:bodyPr>
          <a:lstStyle/>
          <a:p>
            <a:r>
              <a:rPr lang="en-US" altLang="zh-CN" sz="1890">
                <a:solidFill>
                  <a:srgbClr val="202A36"/>
                </a:solidFill>
                <a:cs typeface="+mn-ea"/>
                <a:sym typeface="+mn-lt"/>
              </a:rPr>
              <a:t>C</a:t>
            </a:r>
            <a:endParaRPr lang="zh-CN" altLang="en-US" sz="1890">
              <a:solidFill>
                <a:srgbClr val="202A36"/>
              </a:solidFill>
              <a:cs typeface="+mn-ea"/>
              <a:sym typeface="+mn-lt"/>
            </a:endParaRPr>
          </a:p>
        </p:txBody>
      </p:sp>
      <p:sp>
        <p:nvSpPr>
          <p:cNvPr id="241" name="TextBox 183"/>
          <p:cNvSpPr txBox="1"/>
          <p:nvPr/>
        </p:nvSpPr>
        <p:spPr>
          <a:xfrm>
            <a:off x="6735339" y="3715372"/>
            <a:ext cx="369012" cy="383182"/>
          </a:xfrm>
          <a:prstGeom prst="rect">
            <a:avLst/>
          </a:prstGeom>
          <a:noFill/>
        </p:spPr>
        <p:txBody>
          <a:bodyPr wrap="none" rtlCol="0">
            <a:spAutoFit/>
          </a:bodyPr>
          <a:lstStyle/>
          <a:p>
            <a:r>
              <a:rPr lang="en-US" altLang="zh-CN" sz="1890">
                <a:solidFill>
                  <a:srgbClr val="202A36"/>
                </a:solidFill>
                <a:cs typeface="+mn-ea"/>
                <a:sym typeface="+mn-lt"/>
              </a:rPr>
              <a:t>D</a:t>
            </a:r>
            <a:endParaRPr lang="zh-CN" altLang="en-US" sz="1890">
              <a:solidFill>
                <a:srgbClr val="202A36"/>
              </a:solidFill>
              <a:cs typeface="+mn-ea"/>
              <a:sym typeface="+mn-lt"/>
            </a:endParaRPr>
          </a:p>
        </p:txBody>
      </p:sp>
      <p:sp>
        <p:nvSpPr>
          <p:cNvPr id="242" name="TextBox 184"/>
          <p:cNvSpPr txBox="1"/>
          <p:nvPr/>
        </p:nvSpPr>
        <p:spPr>
          <a:xfrm>
            <a:off x="6735339" y="4201017"/>
            <a:ext cx="346570" cy="383182"/>
          </a:xfrm>
          <a:prstGeom prst="rect">
            <a:avLst/>
          </a:prstGeom>
          <a:noFill/>
        </p:spPr>
        <p:txBody>
          <a:bodyPr wrap="none" rtlCol="0">
            <a:spAutoFit/>
          </a:bodyPr>
          <a:lstStyle/>
          <a:p>
            <a:r>
              <a:rPr lang="en-US" altLang="zh-CN" sz="1890">
                <a:solidFill>
                  <a:srgbClr val="202A36"/>
                </a:solidFill>
                <a:cs typeface="+mn-ea"/>
                <a:sym typeface="+mn-lt"/>
              </a:rPr>
              <a:t>E</a:t>
            </a:r>
            <a:endParaRPr lang="zh-CN" altLang="en-US" sz="1890">
              <a:solidFill>
                <a:srgbClr val="202A36"/>
              </a:solidFill>
              <a:cs typeface="+mn-ea"/>
              <a:sym typeface="+mn-lt"/>
            </a:endParaRPr>
          </a:p>
        </p:txBody>
      </p:sp>
      <p:sp>
        <p:nvSpPr>
          <p:cNvPr id="243" name="TextBox 185"/>
          <p:cNvSpPr txBox="1"/>
          <p:nvPr/>
        </p:nvSpPr>
        <p:spPr>
          <a:xfrm>
            <a:off x="6735339" y="4686663"/>
            <a:ext cx="332142" cy="383182"/>
          </a:xfrm>
          <a:prstGeom prst="rect">
            <a:avLst/>
          </a:prstGeom>
          <a:noFill/>
        </p:spPr>
        <p:txBody>
          <a:bodyPr wrap="none" rtlCol="0">
            <a:spAutoFit/>
          </a:bodyPr>
          <a:lstStyle/>
          <a:p>
            <a:r>
              <a:rPr lang="en-US" altLang="zh-CN" sz="1890">
                <a:solidFill>
                  <a:srgbClr val="202A36"/>
                </a:solidFill>
                <a:cs typeface="+mn-ea"/>
                <a:sym typeface="+mn-lt"/>
              </a:rPr>
              <a:t>F</a:t>
            </a:r>
            <a:endParaRPr lang="zh-CN" altLang="en-US" sz="1890">
              <a:solidFill>
                <a:srgbClr val="202A36"/>
              </a:solidFill>
              <a:cs typeface="+mn-ea"/>
              <a:sym typeface="+mn-lt"/>
            </a:endParaRPr>
          </a:p>
        </p:txBody>
      </p:sp>
      <p:sp>
        <p:nvSpPr>
          <p:cNvPr id="244" name="TextBox 186"/>
          <p:cNvSpPr txBox="1"/>
          <p:nvPr/>
        </p:nvSpPr>
        <p:spPr>
          <a:xfrm>
            <a:off x="6735339" y="5172310"/>
            <a:ext cx="373820" cy="383182"/>
          </a:xfrm>
          <a:prstGeom prst="rect">
            <a:avLst/>
          </a:prstGeom>
          <a:noFill/>
        </p:spPr>
        <p:txBody>
          <a:bodyPr wrap="none" rtlCol="0">
            <a:spAutoFit/>
          </a:bodyPr>
          <a:lstStyle/>
          <a:p>
            <a:r>
              <a:rPr lang="en-US" altLang="zh-CN" sz="1890">
                <a:solidFill>
                  <a:srgbClr val="202A36"/>
                </a:solidFill>
                <a:cs typeface="+mn-ea"/>
                <a:sym typeface="+mn-lt"/>
              </a:rPr>
              <a:t>G</a:t>
            </a:r>
            <a:endParaRPr lang="zh-CN" altLang="en-US" sz="1890">
              <a:solidFill>
                <a:srgbClr val="202A36"/>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barn(outVertical)">
                                      <p:cBhvr>
                                        <p:cTn id="11" dur="500"/>
                                        <p:tgtEl>
                                          <p:spTgt spid="86"/>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childTnLst>
                                    <p:set>
                                      <p:cBhvr>
                                        <p:cTn id="14" dur="1" fill="hold">
                                          <p:stCondLst>
                                            <p:cond delay="0"/>
                                          </p:stCondLst>
                                        </p:cTn>
                                        <p:tgtEl>
                                          <p:spTgt spid="238"/>
                                        </p:tgtEl>
                                        <p:attrNameLst>
                                          <p:attrName>style.visibility</p:attrName>
                                        </p:attrNameLst>
                                      </p:cBhvr>
                                      <p:to>
                                        <p:strVal val="visible"/>
                                      </p:to>
                                    </p:set>
                                    <p:anim calcmode="lin" valueType="num">
                                      <p:cBhvr additive="base">
                                        <p:cTn id="15" dur="500" fill="hold"/>
                                        <p:tgtEl>
                                          <p:spTgt spid="238"/>
                                        </p:tgtEl>
                                        <p:attrNameLst>
                                          <p:attrName>ppt_x</p:attrName>
                                        </p:attrNameLst>
                                      </p:cBhvr>
                                      <p:tavLst>
                                        <p:tav tm="0">
                                          <p:val>
                                            <p:strVal val="#ppt_x"/>
                                          </p:val>
                                        </p:tav>
                                        <p:tav tm="100000">
                                          <p:val>
                                            <p:strVal val="#ppt_x"/>
                                          </p:val>
                                        </p:tav>
                                      </p:tavLst>
                                    </p:anim>
                                    <p:anim calcmode="lin" valueType="num">
                                      <p:cBhvr additive="base">
                                        <p:cTn id="16" dur="500" fill="hold"/>
                                        <p:tgtEl>
                                          <p:spTgt spid="23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fill="hold"/>
                                        <p:tgtEl>
                                          <p:spTgt spid="239"/>
                                        </p:tgtEl>
                                        <p:attrNameLst>
                                          <p:attrName>ppt_x</p:attrName>
                                        </p:attrNameLst>
                                      </p:cBhvr>
                                      <p:tavLst>
                                        <p:tav tm="0">
                                          <p:val>
                                            <p:strVal val="#ppt_x"/>
                                          </p:val>
                                        </p:tav>
                                        <p:tav tm="100000">
                                          <p:val>
                                            <p:strVal val="#ppt_x"/>
                                          </p:val>
                                        </p:tav>
                                      </p:tavLst>
                                    </p:anim>
                                    <p:anim calcmode="lin" valueType="num">
                                      <p:cBhvr additive="base">
                                        <p:cTn id="20" dur="500" fill="hold"/>
                                        <p:tgtEl>
                                          <p:spTgt spid="23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40"/>
                                        </p:tgtEl>
                                        <p:attrNameLst>
                                          <p:attrName>style.visibility</p:attrName>
                                        </p:attrNameLst>
                                      </p:cBhvr>
                                      <p:to>
                                        <p:strVal val="visible"/>
                                      </p:to>
                                    </p:set>
                                    <p:anim calcmode="lin" valueType="num">
                                      <p:cBhvr additive="base">
                                        <p:cTn id="23" dur="500" fill="hold"/>
                                        <p:tgtEl>
                                          <p:spTgt spid="240"/>
                                        </p:tgtEl>
                                        <p:attrNameLst>
                                          <p:attrName>ppt_x</p:attrName>
                                        </p:attrNameLst>
                                      </p:cBhvr>
                                      <p:tavLst>
                                        <p:tav tm="0">
                                          <p:val>
                                            <p:strVal val="#ppt_x"/>
                                          </p:val>
                                        </p:tav>
                                        <p:tav tm="100000">
                                          <p:val>
                                            <p:strVal val="#ppt_x"/>
                                          </p:val>
                                        </p:tav>
                                      </p:tavLst>
                                    </p:anim>
                                    <p:anim calcmode="lin" valueType="num">
                                      <p:cBhvr additive="base">
                                        <p:cTn id="24" dur="500" fill="hold"/>
                                        <p:tgtEl>
                                          <p:spTgt spid="24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41"/>
                                        </p:tgtEl>
                                        <p:attrNameLst>
                                          <p:attrName>style.visibility</p:attrName>
                                        </p:attrNameLst>
                                      </p:cBhvr>
                                      <p:to>
                                        <p:strVal val="visible"/>
                                      </p:to>
                                    </p:set>
                                    <p:anim calcmode="lin" valueType="num">
                                      <p:cBhvr additive="base">
                                        <p:cTn id="27" dur="500" fill="hold"/>
                                        <p:tgtEl>
                                          <p:spTgt spid="241"/>
                                        </p:tgtEl>
                                        <p:attrNameLst>
                                          <p:attrName>ppt_x</p:attrName>
                                        </p:attrNameLst>
                                      </p:cBhvr>
                                      <p:tavLst>
                                        <p:tav tm="0">
                                          <p:val>
                                            <p:strVal val="#ppt_x"/>
                                          </p:val>
                                        </p:tav>
                                        <p:tav tm="100000">
                                          <p:val>
                                            <p:strVal val="#ppt_x"/>
                                          </p:val>
                                        </p:tav>
                                      </p:tavLst>
                                    </p:anim>
                                    <p:anim calcmode="lin" valueType="num">
                                      <p:cBhvr additive="base">
                                        <p:cTn id="28" dur="500" fill="hold"/>
                                        <p:tgtEl>
                                          <p:spTgt spid="24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42"/>
                                        </p:tgtEl>
                                        <p:attrNameLst>
                                          <p:attrName>style.visibility</p:attrName>
                                        </p:attrNameLst>
                                      </p:cBhvr>
                                      <p:to>
                                        <p:strVal val="visible"/>
                                      </p:to>
                                    </p:set>
                                    <p:anim calcmode="lin" valueType="num">
                                      <p:cBhvr additive="base">
                                        <p:cTn id="31" dur="500" fill="hold"/>
                                        <p:tgtEl>
                                          <p:spTgt spid="242"/>
                                        </p:tgtEl>
                                        <p:attrNameLst>
                                          <p:attrName>ppt_x</p:attrName>
                                        </p:attrNameLst>
                                      </p:cBhvr>
                                      <p:tavLst>
                                        <p:tav tm="0">
                                          <p:val>
                                            <p:strVal val="#ppt_x"/>
                                          </p:val>
                                        </p:tav>
                                        <p:tav tm="100000">
                                          <p:val>
                                            <p:strVal val="#ppt_x"/>
                                          </p:val>
                                        </p:tav>
                                      </p:tavLst>
                                    </p:anim>
                                    <p:anim calcmode="lin" valueType="num">
                                      <p:cBhvr additive="base">
                                        <p:cTn id="32" dur="500" fill="hold"/>
                                        <p:tgtEl>
                                          <p:spTgt spid="24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fill="hold"/>
                                        <p:tgtEl>
                                          <p:spTgt spid="243"/>
                                        </p:tgtEl>
                                        <p:attrNameLst>
                                          <p:attrName>ppt_x</p:attrName>
                                        </p:attrNameLst>
                                      </p:cBhvr>
                                      <p:tavLst>
                                        <p:tav tm="0">
                                          <p:val>
                                            <p:strVal val="#ppt_x"/>
                                          </p:val>
                                        </p:tav>
                                        <p:tav tm="100000">
                                          <p:val>
                                            <p:strVal val="#ppt_x"/>
                                          </p:val>
                                        </p:tav>
                                      </p:tavLst>
                                    </p:anim>
                                    <p:anim calcmode="lin" valueType="num">
                                      <p:cBhvr additive="base">
                                        <p:cTn id="36" dur="500" fill="hold"/>
                                        <p:tgtEl>
                                          <p:spTgt spid="243"/>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244"/>
                                        </p:tgtEl>
                                        <p:attrNameLst>
                                          <p:attrName>style.visibility</p:attrName>
                                        </p:attrNameLst>
                                      </p:cBhvr>
                                      <p:to>
                                        <p:strVal val="visible"/>
                                      </p:to>
                                    </p:set>
                                    <p:anim calcmode="lin" valueType="num">
                                      <p:cBhvr additive="base">
                                        <p:cTn id="39" dur="500" fill="hold"/>
                                        <p:tgtEl>
                                          <p:spTgt spid="244"/>
                                        </p:tgtEl>
                                        <p:attrNameLst>
                                          <p:attrName>ppt_x</p:attrName>
                                        </p:attrNameLst>
                                      </p:cBhvr>
                                      <p:tavLst>
                                        <p:tav tm="0">
                                          <p:val>
                                            <p:strVal val="#ppt_x"/>
                                          </p:val>
                                        </p:tav>
                                        <p:tav tm="100000">
                                          <p:val>
                                            <p:strVal val="#ppt_x"/>
                                          </p:val>
                                        </p:tav>
                                      </p:tavLst>
                                    </p:anim>
                                    <p:anim calcmode="lin" valueType="num">
                                      <p:cBhvr additive="base">
                                        <p:cTn id="40" dur="500" fill="hold"/>
                                        <p:tgtEl>
                                          <p:spTgt spid="24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24"/>
                                        </p:tgtEl>
                                        <p:attrNameLst>
                                          <p:attrName>style.visibility</p:attrName>
                                        </p:attrNameLst>
                                      </p:cBhvr>
                                      <p:to>
                                        <p:strVal val="visible"/>
                                      </p:to>
                                    </p:set>
                                    <p:animEffect transition="in" filter="wipe(left)">
                                      <p:cBhvr>
                                        <p:cTn id="44" dur="500"/>
                                        <p:tgtEl>
                                          <p:spTgt spid="224"/>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225"/>
                                        </p:tgtEl>
                                        <p:attrNameLst>
                                          <p:attrName>style.visibility</p:attrName>
                                        </p:attrNameLst>
                                      </p:cBhvr>
                                      <p:to>
                                        <p:strVal val="visible"/>
                                      </p:to>
                                    </p:set>
                                    <p:animEffect transition="in" filter="wipe(left)">
                                      <p:cBhvr>
                                        <p:cTn id="47" dur="500"/>
                                        <p:tgtEl>
                                          <p:spTgt spid="225"/>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226"/>
                                        </p:tgtEl>
                                        <p:attrNameLst>
                                          <p:attrName>style.visibility</p:attrName>
                                        </p:attrNameLst>
                                      </p:cBhvr>
                                      <p:to>
                                        <p:strVal val="visible"/>
                                      </p:to>
                                    </p:set>
                                    <p:animEffect transition="in" filter="wipe(left)">
                                      <p:cBhvr>
                                        <p:cTn id="50" dur="500"/>
                                        <p:tgtEl>
                                          <p:spTgt spid="226"/>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227"/>
                                        </p:tgtEl>
                                        <p:attrNameLst>
                                          <p:attrName>style.visibility</p:attrName>
                                        </p:attrNameLst>
                                      </p:cBhvr>
                                      <p:to>
                                        <p:strVal val="visible"/>
                                      </p:to>
                                    </p:set>
                                    <p:animEffect transition="in" filter="wipe(left)">
                                      <p:cBhvr>
                                        <p:cTn id="53" dur="500"/>
                                        <p:tgtEl>
                                          <p:spTgt spid="227"/>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228"/>
                                        </p:tgtEl>
                                        <p:attrNameLst>
                                          <p:attrName>style.visibility</p:attrName>
                                        </p:attrNameLst>
                                      </p:cBhvr>
                                      <p:to>
                                        <p:strVal val="visible"/>
                                      </p:to>
                                    </p:set>
                                    <p:animEffect transition="in" filter="wipe(left)">
                                      <p:cBhvr>
                                        <p:cTn id="56" dur="500"/>
                                        <p:tgtEl>
                                          <p:spTgt spid="228"/>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229"/>
                                        </p:tgtEl>
                                        <p:attrNameLst>
                                          <p:attrName>style.visibility</p:attrName>
                                        </p:attrNameLst>
                                      </p:cBhvr>
                                      <p:to>
                                        <p:strVal val="visible"/>
                                      </p:to>
                                    </p:set>
                                    <p:animEffect transition="in" filter="wipe(left)">
                                      <p:cBhvr>
                                        <p:cTn id="59" dur="500"/>
                                        <p:tgtEl>
                                          <p:spTgt spid="229"/>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230"/>
                                        </p:tgtEl>
                                        <p:attrNameLst>
                                          <p:attrName>style.visibility</p:attrName>
                                        </p:attrNameLst>
                                      </p:cBhvr>
                                      <p:to>
                                        <p:strVal val="visible"/>
                                      </p:to>
                                    </p:set>
                                    <p:animEffect transition="in" filter="wipe(left)">
                                      <p:cBhvr>
                                        <p:cTn id="62" dur="500"/>
                                        <p:tgtEl>
                                          <p:spTgt spid="23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10"/>
                                        </p:tgtEl>
                                        <p:attrNameLst>
                                          <p:attrName>style.visibility</p:attrName>
                                        </p:attrNameLst>
                                      </p:cBhvr>
                                      <p:to>
                                        <p:strVal val="visible"/>
                                      </p:to>
                                    </p:set>
                                    <p:animEffect transition="in" filter="wipe(right)">
                                      <p:cBhvr>
                                        <p:cTn id="65" dur="500"/>
                                        <p:tgtEl>
                                          <p:spTgt spid="210"/>
                                        </p:tgtEl>
                                      </p:cBhvr>
                                    </p:animEffect>
                                  </p:childTnLst>
                                </p:cTn>
                              </p:par>
                              <p:par>
                                <p:cTn id="66" presetID="22" presetClass="entr" presetSubtype="2" fill="hold" grpId="0" nodeType="withEffect">
                                  <p:stCondLst>
                                    <p:cond delay="100"/>
                                  </p:stCondLst>
                                  <p:childTnLst>
                                    <p:set>
                                      <p:cBhvr>
                                        <p:cTn id="67" dur="1" fill="hold">
                                          <p:stCondLst>
                                            <p:cond delay="0"/>
                                          </p:stCondLst>
                                        </p:cTn>
                                        <p:tgtEl>
                                          <p:spTgt spid="211"/>
                                        </p:tgtEl>
                                        <p:attrNameLst>
                                          <p:attrName>style.visibility</p:attrName>
                                        </p:attrNameLst>
                                      </p:cBhvr>
                                      <p:to>
                                        <p:strVal val="visible"/>
                                      </p:to>
                                    </p:set>
                                    <p:animEffect transition="in" filter="wipe(right)">
                                      <p:cBhvr>
                                        <p:cTn id="68" dur="500"/>
                                        <p:tgtEl>
                                          <p:spTgt spid="211"/>
                                        </p:tgtEl>
                                      </p:cBhvr>
                                    </p:animEffect>
                                  </p:childTnLst>
                                </p:cTn>
                              </p:par>
                              <p:par>
                                <p:cTn id="69" presetID="22" presetClass="entr" presetSubtype="2" fill="hold" grpId="0" nodeType="withEffect">
                                  <p:stCondLst>
                                    <p:cond delay="200"/>
                                  </p:stCondLst>
                                  <p:childTnLst>
                                    <p:set>
                                      <p:cBhvr>
                                        <p:cTn id="70" dur="1" fill="hold">
                                          <p:stCondLst>
                                            <p:cond delay="0"/>
                                          </p:stCondLst>
                                        </p:cTn>
                                        <p:tgtEl>
                                          <p:spTgt spid="212"/>
                                        </p:tgtEl>
                                        <p:attrNameLst>
                                          <p:attrName>style.visibility</p:attrName>
                                        </p:attrNameLst>
                                      </p:cBhvr>
                                      <p:to>
                                        <p:strVal val="visible"/>
                                      </p:to>
                                    </p:set>
                                    <p:animEffect transition="in" filter="wipe(right)">
                                      <p:cBhvr>
                                        <p:cTn id="71" dur="500"/>
                                        <p:tgtEl>
                                          <p:spTgt spid="212"/>
                                        </p:tgtEl>
                                      </p:cBhvr>
                                    </p:animEffect>
                                  </p:childTnLst>
                                </p:cTn>
                              </p:par>
                              <p:par>
                                <p:cTn id="72" presetID="22" presetClass="entr" presetSubtype="2" fill="hold" grpId="0" nodeType="withEffect">
                                  <p:stCondLst>
                                    <p:cond delay="300"/>
                                  </p:stCondLst>
                                  <p:childTnLst>
                                    <p:set>
                                      <p:cBhvr>
                                        <p:cTn id="73" dur="1" fill="hold">
                                          <p:stCondLst>
                                            <p:cond delay="0"/>
                                          </p:stCondLst>
                                        </p:cTn>
                                        <p:tgtEl>
                                          <p:spTgt spid="213"/>
                                        </p:tgtEl>
                                        <p:attrNameLst>
                                          <p:attrName>style.visibility</p:attrName>
                                        </p:attrNameLst>
                                      </p:cBhvr>
                                      <p:to>
                                        <p:strVal val="visible"/>
                                      </p:to>
                                    </p:set>
                                    <p:animEffect transition="in" filter="wipe(right)">
                                      <p:cBhvr>
                                        <p:cTn id="74" dur="500"/>
                                        <p:tgtEl>
                                          <p:spTgt spid="213"/>
                                        </p:tgtEl>
                                      </p:cBhvr>
                                    </p:animEffect>
                                  </p:childTnLst>
                                </p:cTn>
                              </p:par>
                              <p:par>
                                <p:cTn id="75" presetID="22" presetClass="entr" presetSubtype="2" fill="hold" grpId="0" nodeType="withEffect">
                                  <p:stCondLst>
                                    <p:cond delay="400"/>
                                  </p:stCondLst>
                                  <p:childTnLst>
                                    <p:set>
                                      <p:cBhvr>
                                        <p:cTn id="76" dur="1" fill="hold">
                                          <p:stCondLst>
                                            <p:cond delay="0"/>
                                          </p:stCondLst>
                                        </p:cTn>
                                        <p:tgtEl>
                                          <p:spTgt spid="214"/>
                                        </p:tgtEl>
                                        <p:attrNameLst>
                                          <p:attrName>style.visibility</p:attrName>
                                        </p:attrNameLst>
                                      </p:cBhvr>
                                      <p:to>
                                        <p:strVal val="visible"/>
                                      </p:to>
                                    </p:set>
                                    <p:animEffect transition="in" filter="wipe(right)">
                                      <p:cBhvr>
                                        <p:cTn id="77" dur="500"/>
                                        <p:tgtEl>
                                          <p:spTgt spid="214"/>
                                        </p:tgtEl>
                                      </p:cBhvr>
                                    </p:animEffect>
                                  </p:childTnLst>
                                </p:cTn>
                              </p:par>
                              <p:par>
                                <p:cTn id="78" presetID="22" presetClass="entr" presetSubtype="2" fill="hold" grpId="0" nodeType="withEffect">
                                  <p:stCondLst>
                                    <p:cond delay="500"/>
                                  </p:stCondLst>
                                  <p:childTnLst>
                                    <p:set>
                                      <p:cBhvr>
                                        <p:cTn id="79" dur="1" fill="hold">
                                          <p:stCondLst>
                                            <p:cond delay="0"/>
                                          </p:stCondLst>
                                        </p:cTn>
                                        <p:tgtEl>
                                          <p:spTgt spid="215"/>
                                        </p:tgtEl>
                                        <p:attrNameLst>
                                          <p:attrName>style.visibility</p:attrName>
                                        </p:attrNameLst>
                                      </p:cBhvr>
                                      <p:to>
                                        <p:strVal val="visible"/>
                                      </p:to>
                                    </p:set>
                                    <p:animEffect transition="in" filter="wipe(right)">
                                      <p:cBhvr>
                                        <p:cTn id="80" dur="500"/>
                                        <p:tgtEl>
                                          <p:spTgt spid="215"/>
                                        </p:tgtEl>
                                      </p:cBhvr>
                                    </p:animEffect>
                                  </p:childTnLst>
                                </p:cTn>
                              </p:par>
                              <p:par>
                                <p:cTn id="81" presetID="22" presetClass="entr" presetSubtype="2" fill="hold" grpId="0" nodeType="withEffect">
                                  <p:stCondLst>
                                    <p:cond delay="600"/>
                                  </p:stCondLst>
                                  <p:childTnLst>
                                    <p:set>
                                      <p:cBhvr>
                                        <p:cTn id="82" dur="1" fill="hold">
                                          <p:stCondLst>
                                            <p:cond delay="0"/>
                                          </p:stCondLst>
                                        </p:cTn>
                                        <p:tgtEl>
                                          <p:spTgt spid="216"/>
                                        </p:tgtEl>
                                        <p:attrNameLst>
                                          <p:attrName>style.visibility</p:attrName>
                                        </p:attrNameLst>
                                      </p:cBhvr>
                                      <p:to>
                                        <p:strVal val="visible"/>
                                      </p:to>
                                    </p:set>
                                    <p:animEffect transition="in" filter="wipe(right)">
                                      <p:cBhvr>
                                        <p:cTn id="83" dur="500"/>
                                        <p:tgtEl>
                                          <p:spTgt spid="216"/>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231"/>
                                        </p:tgtEl>
                                        <p:attrNameLst>
                                          <p:attrName>style.visibility</p:attrName>
                                        </p:attrNameLst>
                                      </p:cBhvr>
                                      <p:to>
                                        <p:strVal val="visible"/>
                                      </p:to>
                                    </p:set>
                                    <p:animEffect transition="in" filter="wipe(left)">
                                      <p:cBhvr>
                                        <p:cTn id="87" dur="500"/>
                                        <p:tgtEl>
                                          <p:spTgt spid="2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32"/>
                                        </p:tgtEl>
                                        <p:attrNameLst>
                                          <p:attrName>style.visibility</p:attrName>
                                        </p:attrNameLst>
                                      </p:cBhvr>
                                      <p:to>
                                        <p:strVal val="visible"/>
                                      </p:to>
                                    </p:set>
                                    <p:animEffect transition="in" filter="wipe(left)">
                                      <p:cBhvr>
                                        <p:cTn id="90" dur="500"/>
                                        <p:tgtEl>
                                          <p:spTgt spid="23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33"/>
                                        </p:tgtEl>
                                        <p:attrNameLst>
                                          <p:attrName>style.visibility</p:attrName>
                                        </p:attrNameLst>
                                      </p:cBhvr>
                                      <p:to>
                                        <p:strVal val="visible"/>
                                      </p:to>
                                    </p:set>
                                    <p:animEffect transition="in" filter="wipe(left)">
                                      <p:cBhvr>
                                        <p:cTn id="93" dur="500"/>
                                        <p:tgtEl>
                                          <p:spTgt spid="2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34"/>
                                        </p:tgtEl>
                                        <p:attrNameLst>
                                          <p:attrName>style.visibility</p:attrName>
                                        </p:attrNameLst>
                                      </p:cBhvr>
                                      <p:to>
                                        <p:strVal val="visible"/>
                                      </p:to>
                                    </p:set>
                                    <p:animEffect transition="in" filter="wipe(left)">
                                      <p:cBhvr>
                                        <p:cTn id="96" dur="500"/>
                                        <p:tgtEl>
                                          <p:spTgt spid="23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35"/>
                                        </p:tgtEl>
                                        <p:attrNameLst>
                                          <p:attrName>style.visibility</p:attrName>
                                        </p:attrNameLst>
                                      </p:cBhvr>
                                      <p:to>
                                        <p:strVal val="visible"/>
                                      </p:to>
                                    </p:set>
                                    <p:animEffect transition="in" filter="wipe(left)">
                                      <p:cBhvr>
                                        <p:cTn id="99" dur="500"/>
                                        <p:tgtEl>
                                          <p:spTgt spid="23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6"/>
                                        </p:tgtEl>
                                        <p:attrNameLst>
                                          <p:attrName>style.visibility</p:attrName>
                                        </p:attrNameLst>
                                      </p:cBhvr>
                                      <p:to>
                                        <p:strVal val="visible"/>
                                      </p:to>
                                    </p:set>
                                    <p:animEffect transition="in" filter="wipe(left)">
                                      <p:cBhvr>
                                        <p:cTn id="102" dur="500"/>
                                        <p:tgtEl>
                                          <p:spTgt spid="236"/>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37"/>
                                        </p:tgtEl>
                                        <p:attrNameLst>
                                          <p:attrName>style.visibility</p:attrName>
                                        </p:attrNameLst>
                                      </p:cBhvr>
                                      <p:to>
                                        <p:strVal val="visible"/>
                                      </p:to>
                                    </p:set>
                                    <p:animEffect transition="in" filter="wipe(left)">
                                      <p:cBhvr>
                                        <p:cTn id="105" dur="500"/>
                                        <p:tgtEl>
                                          <p:spTgt spid="237"/>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17"/>
                                        </p:tgtEl>
                                        <p:attrNameLst>
                                          <p:attrName>style.visibility</p:attrName>
                                        </p:attrNameLst>
                                      </p:cBhvr>
                                      <p:to>
                                        <p:strVal val="visible"/>
                                      </p:to>
                                    </p:set>
                                    <p:animEffect transition="in" filter="wipe(right)">
                                      <p:cBhvr>
                                        <p:cTn id="108" dur="500"/>
                                        <p:tgtEl>
                                          <p:spTgt spid="217"/>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218"/>
                                        </p:tgtEl>
                                        <p:attrNameLst>
                                          <p:attrName>style.visibility</p:attrName>
                                        </p:attrNameLst>
                                      </p:cBhvr>
                                      <p:to>
                                        <p:strVal val="visible"/>
                                      </p:to>
                                    </p:set>
                                    <p:animEffect transition="in" filter="wipe(right)">
                                      <p:cBhvr>
                                        <p:cTn id="111" dur="500"/>
                                        <p:tgtEl>
                                          <p:spTgt spid="218"/>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219"/>
                                        </p:tgtEl>
                                        <p:attrNameLst>
                                          <p:attrName>style.visibility</p:attrName>
                                        </p:attrNameLst>
                                      </p:cBhvr>
                                      <p:to>
                                        <p:strVal val="visible"/>
                                      </p:to>
                                    </p:set>
                                    <p:animEffect transition="in" filter="wipe(right)">
                                      <p:cBhvr>
                                        <p:cTn id="114" dur="500"/>
                                        <p:tgtEl>
                                          <p:spTgt spid="219"/>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220"/>
                                        </p:tgtEl>
                                        <p:attrNameLst>
                                          <p:attrName>style.visibility</p:attrName>
                                        </p:attrNameLst>
                                      </p:cBhvr>
                                      <p:to>
                                        <p:strVal val="visible"/>
                                      </p:to>
                                    </p:set>
                                    <p:animEffect transition="in" filter="wipe(right)">
                                      <p:cBhvr>
                                        <p:cTn id="117" dur="500"/>
                                        <p:tgtEl>
                                          <p:spTgt spid="220"/>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21"/>
                                        </p:tgtEl>
                                        <p:attrNameLst>
                                          <p:attrName>style.visibility</p:attrName>
                                        </p:attrNameLst>
                                      </p:cBhvr>
                                      <p:to>
                                        <p:strVal val="visible"/>
                                      </p:to>
                                    </p:set>
                                    <p:animEffect transition="in" filter="wipe(right)">
                                      <p:cBhvr>
                                        <p:cTn id="120" dur="500"/>
                                        <p:tgtEl>
                                          <p:spTgt spid="221"/>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222"/>
                                        </p:tgtEl>
                                        <p:attrNameLst>
                                          <p:attrName>style.visibility</p:attrName>
                                        </p:attrNameLst>
                                      </p:cBhvr>
                                      <p:to>
                                        <p:strVal val="visible"/>
                                      </p:to>
                                    </p:set>
                                    <p:animEffect transition="in" filter="wipe(right)">
                                      <p:cBhvr>
                                        <p:cTn id="123" dur="500"/>
                                        <p:tgtEl>
                                          <p:spTgt spid="222"/>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223"/>
                                        </p:tgtEl>
                                        <p:attrNameLst>
                                          <p:attrName>style.visibility</p:attrName>
                                        </p:attrNameLst>
                                      </p:cBhvr>
                                      <p:to>
                                        <p:strVal val="visible"/>
                                      </p:to>
                                    </p:set>
                                    <p:animEffect transition="in" filter="wipe(right)">
                                      <p:cBhvr>
                                        <p:cTn id="126" dur="500"/>
                                        <p:tgtEl>
                                          <p:spTgt spid="223"/>
                                        </p:tgtEl>
                                      </p:cBhvr>
                                    </p:animEffect>
                                  </p:childTnLst>
                                </p:cTn>
                              </p:par>
                            </p:childTnLst>
                          </p:cTn>
                        </p:par>
                        <p:par>
                          <p:cTn id="127" fill="hold">
                            <p:stCondLst>
                              <p:cond delay="2500"/>
                            </p:stCondLst>
                            <p:childTnLst>
                              <p:par>
                                <p:cTn id="128" presetID="10" presetClass="entr" presetSubtype="0" fill="hold" nodeType="afterEffect">
                                  <p:stCondLst>
                                    <p:cond delay="0"/>
                                  </p:stCondLst>
                                  <p:childTnLst>
                                    <p:set>
                                      <p:cBhvr>
                                        <p:cTn id="129" dur="1" fill="hold">
                                          <p:stCondLst>
                                            <p:cond delay="0"/>
                                          </p:stCondLst>
                                        </p:cTn>
                                        <p:tgtEl>
                                          <p:spTgt spid="166"/>
                                        </p:tgtEl>
                                        <p:attrNameLst>
                                          <p:attrName>style.visibility</p:attrName>
                                        </p:attrNameLst>
                                      </p:cBhvr>
                                      <p:to>
                                        <p:strVal val="visible"/>
                                      </p:to>
                                    </p:set>
                                    <p:animEffect transition="in" filter="fade">
                                      <p:cBhvr>
                                        <p:cTn id="130" dur="500"/>
                                        <p:tgtEl>
                                          <p:spTgt spid="166"/>
                                        </p:tgtEl>
                                      </p:cBhvr>
                                    </p:animEffect>
                                  </p:childTnLst>
                                </p:cTn>
                              </p:par>
                              <p:par>
                                <p:cTn id="131" presetID="10" presetClass="entr" presetSubtype="0" fill="hold"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fade">
                                      <p:cBhvr>
                                        <p:cTn id="133" dur="500"/>
                                        <p:tgtEl>
                                          <p:spTgt spid="178"/>
                                        </p:tgtEl>
                                      </p:cBhvr>
                                    </p:animEffect>
                                  </p:childTnLst>
                                </p:cTn>
                              </p:par>
                            </p:childTnLst>
                          </p:cTn>
                        </p:par>
                        <p:par>
                          <p:cTn id="134" fill="hold">
                            <p:stCondLst>
                              <p:cond delay="3000"/>
                            </p:stCondLst>
                            <p:childTnLst>
                              <p:par>
                                <p:cTn id="135" presetID="12" presetClass="entr" presetSubtype="4" fill="hold" grpId="0" nodeType="afterEffect">
                                  <p:stCondLst>
                                    <p:cond delay="0"/>
                                  </p:stCondLst>
                                  <p:childTnLst>
                                    <p:set>
                                      <p:cBhvr>
                                        <p:cTn id="136" dur="1" fill="hold">
                                          <p:stCondLst>
                                            <p:cond delay="0"/>
                                          </p:stCondLst>
                                        </p:cTn>
                                        <p:tgtEl>
                                          <p:spTgt spid="190"/>
                                        </p:tgtEl>
                                        <p:attrNameLst>
                                          <p:attrName>style.visibility</p:attrName>
                                        </p:attrNameLst>
                                      </p:cBhvr>
                                      <p:to>
                                        <p:strVal val="visible"/>
                                      </p:to>
                                    </p:set>
                                    <p:anim calcmode="lin" valueType="num">
                                      <p:cBhvr additive="base">
                                        <p:cTn id="137" dur="500"/>
                                        <p:tgtEl>
                                          <p:spTgt spid="190"/>
                                        </p:tgtEl>
                                        <p:attrNameLst>
                                          <p:attrName>ppt_y</p:attrName>
                                        </p:attrNameLst>
                                      </p:cBhvr>
                                      <p:tavLst>
                                        <p:tav tm="0">
                                          <p:val>
                                            <p:strVal val="#ppt_y+#ppt_h*1.125000"/>
                                          </p:val>
                                        </p:tav>
                                        <p:tav tm="100000">
                                          <p:val>
                                            <p:strVal val="#ppt_y"/>
                                          </p:val>
                                        </p:tav>
                                      </p:tavLst>
                                    </p:anim>
                                    <p:animEffect transition="in" filter="wipe(up)">
                                      <p:cBhvr>
                                        <p:cTn id="138" dur="500"/>
                                        <p:tgtEl>
                                          <p:spTgt spid="190"/>
                                        </p:tgtEl>
                                      </p:cBhvr>
                                    </p:animEffect>
                                  </p:childTnLst>
                                </p:cTn>
                              </p:par>
                              <p:par>
                                <p:cTn id="139" presetID="12" presetClass="entr" presetSubtype="4" fill="hold" grpId="0" nodeType="withEffect">
                                  <p:stCondLst>
                                    <p:cond delay="100"/>
                                  </p:stCondLst>
                                  <p:childTnLst>
                                    <p:set>
                                      <p:cBhvr>
                                        <p:cTn id="140" dur="1" fill="hold">
                                          <p:stCondLst>
                                            <p:cond delay="0"/>
                                          </p:stCondLst>
                                        </p:cTn>
                                        <p:tgtEl>
                                          <p:spTgt spid="191"/>
                                        </p:tgtEl>
                                        <p:attrNameLst>
                                          <p:attrName>style.visibility</p:attrName>
                                        </p:attrNameLst>
                                      </p:cBhvr>
                                      <p:to>
                                        <p:strVal val="visible"/>
                                      </p:to>
                                    </p:set>
                                    <p:anim calcmode="lin" valueType="num">
                                      <p:cBhvr additive="base">
                                        <p:cTn id="141" dur="500"/>
                                        <p:tgtEl>
                                          <p:spTgt spid="191"/>
                                        </p:tgtEl>
                                        <p:attrNameLst>
                                          <p:attrName>ppt_y</p:attrName>
                                        </p:attrNameLst>
                                      </p:cBhvr>
                                      <p:tavLst>
                                        <p:tav tm="0">
                                          <p:val>
                                            <p:strVal val="#ppt_y+#ppt_h*1.125000"/>
                                          </p:val>
                                        </p:tav>
                                        <p:tav tm="100000">
                                          <p:val>
                                            <p:strVal val="#ppt_y"/>
                                          </p:val>
                                        </p:tav>
                                      </p:tavLst>
                                    </p:anim>
                                    <p:animEffect transition="in" filter="wipe(up)">
                                      <p:cBhvr>
                                        <p:cTn id="142" dur="500"/>
                                        <p:tgtEl>
                                          <p:spTgt spid="191"/>
                                        </p:tgtEl>
                                      </p:cBhvr>
                                    </p:animEffect>
                                  </p:childTnLst>
                                </p:cTn>
                              </p:par>
                              <p:par>
                                <p:cTn id="143" presetID="12" presetClass="entr" presetSubtype="4" fill="hold" grpId="0" nodeType="withEffect">
                                  <p:stCondLst>
                                    <p:cond delay="200"/>
                                  </p:stCondLst>
                                  <p:childTnLst>
                                    <p:set>
                                      <p:cBhvr>
                                        <p:cTn id="144" dur="1" fill="hold">
                                          <p:stCondLst>
                                            <p:cond delay="0"/>
                                          </p:stCondLst>
                                        </p:cTn>
                                        <p:tgtEl>
                                          <p:spTgt spid="192"/>
                                        </p:tgtEl>
                                        <p:attrNameLst>
                                          <p:attrName>style.visibility</p:attrName>
                                        </p:attrNameLst>
                                      </p:cBhvr>
                                      <p:to>
                                        <p:strVal val="visible"/>
                                      </p:to>
                                    </p:set>
                                    <p:anim calcmode="lin" valueType="num">
                                      <p:cBhvr additive="base">
                                        <p:cTn id="145" dur="500"/>
                                        <p:tgtEl>
                                          <p:spTgt spid="192"/>
                                        </p:tgtEl>
                                        <p:attrNameLst>
                                          <p:attrName>ppt_y</p:attrName>
                                        </p:attrNameLst>
                                      </p:cBhvr>
                                      <p:tavLst>
                                        <p:tav tm="0">
                                          <p:val>
                                            <p:strVal val="#ppt_y+#ppt_h*1.125000"/>
                                          </p:val>
                                        </p:tav>
                                        <p:tav tm="100000">
                                          <p:val>
                                            <p:strVal val="#ppt_y"/>
                                          </p:val>
                                        </p:tav>
                                      </p:tavLst>
                                    </p:anim>
                                    <p:animEffect transition="in" filter="wipe(up)">
                                      <p:cBhvr>
                                        <p:cTn id="146" dur="500"/>
                                        <p:tgtEl>
                                          <p:spTgt spid="192"/>
                                        </p:tgtEl>
                                      </p:cBhvr>
                                    </p:animEffect>
                                  </p:childTnLst>
                                </p:cTn>
                              </p:par>
                              <p:par>
                                <p:cTn id="147" presetID="12" presetClass="entr" presetSubtype="4" fill="hold" grpId="0" nodeType="withEffect">
                                  <p:stCondLst>
                                    <p:cond delay="300"/>
                                  </p:stCondLst>
                                  <p:childTnLst>
                                    <p:set>
                                      <p:cBhvr>
                                        <p:cTn id="148" dur="1" fill="hold">
                                          <p:stCondLst>
                                            <p:cond delay="0"/>
                                          </p:stCondLst>
                                        </p:cTn>
                                        <p:tgtEl>
                                          <p:spTgt spid="193"/>
                                        </p:tgtEl>
                                        <p:attrNameLst>
                                          <p:attrName>style.visibility</p:attrName>
                                        </p:attrNameLst>
                                      </p:cBhvr>
                                      <p:to>
                                        <p:strVal val="visible"/>
                                      </p:to>
                                    </p:set>
                                    <p:anim calcmode="lin" valueType="num">
                                      <p:cBhvr additive="base">
                                        <p:cTn id="149" dur="500"/>
                                        <p:tgtEl>
                                          <p:spTgt spid="193"/>
                                        </p:tgtEl>
                                        <p:attrNameLst>
                                          <p:attrName>ppt_y</p:attrName>
                                        </p:attrNameLst>
                                      </p:cBhvr>
                                      <p:tavLst>
                                        <p:tav tm="0">
                                          <p:val>
                                            <p:strVal val="#ppt_y+#ppt_h*1.125000"/>
                                          </p:val>
                                        </p:tav>
                                        <p:tav tm="100000">
                                          <p:val>
                                            <p:strVal val="#ppt_y"/>
                                          </p:val>
                                        </p:tav>
                                      </p:tavLst>
                                    </p:anim>
                                    <p:animEffect transition="in" filter="wipe(up)">
                                      <p:cBhvr>
                                        <p:cTn id="150" dur="500"/>
                                        <p:tgtEl>
                                          <p:spTgt spid="193"/>
                                        </p:tgtEl>
                                      </p:cBhvr>
                                    </p:animEffect>
                                  </p:childTnLst>
                                </p:cTn>
                              </p:par>
                              <p:par>
                                <p:cTn id="151" presetID="12" presetClass="entr" presetSubtype="4" fill="hold" grpId="0" nodeType="withEffect">
                                  <p:stCondLst>
                                    <p:cond delay="400"/>
                                  </p:stCondLst>
                                  <p:childTnLst>
                                    <p:set>
                                      <p:cBhvr>
                                        <p:cTn id="152" dur="1" fill="hold">
                                          <p:stCondLst>
                                            <p:cond delay="0"/>
                                          </p:stCondLst>
                                        </p:cTn>
                                        <p:tgtEl>
                                          <p:spTgt spid="194"/>
                                        </p:tgtEl>
                                        <p:attrNameLst>
                                          <p:attrName>style.visibility</p:attrName>
                                        </p:attrNameLst>
                                      </p:cBhvr>
                                      <p:to>
                                        <p:strVal val="visible"/>
                                      </p:to>
                                    </p:set>
                                    <p:anim calcmode="lin" valueType="num">
                                      <p:cBhvr additive="base">
                                        <p:cTn id="153" dur="500"/>
                                        <p:tgtEl>
                                          <p:spTgt spid="194"/>
                                        </p:tgtEl>
                                        <p:attrNameLst>
                                          <p:attrName>ppt_y</p:attrName>
                                        </p:attrNameLst>
                                      </p:cBhvr>
                                      <p:tavLst>
                                        <p:tav tm="0">
                                          <p:val>
                                            <p:strVal val="#ppt_y+#ppt_h*1.125000"/>
                                          </p:val>
                                        </p:tav>
                                        <p:tav tm="100000">
                                          <p:val>
                                            <p:strVal val="#ppt_y"/>
                                          </p:val>
                                        </p:tav>
                                      </p:tavLst>
                                    </p:anim>
                                    <p:animEffect transition="in" filter="wipe(up)">
                                      <p:cBhvr>
                                        <p:cTn id="154" dur="500"/>
                                        <p:tgtEl>
                                          <p:spTgt spid="194"/>
                                        </p:tgtEl>
                                      </p:cBhvr>
                                    </p:animEffect>
                                  </p:childTnLst>
                                </p:cTn>
                              </p:par>
                              <p:par>
                                <p:cTn id="155" presetID="12" presetClass="entr" presetSubtype="4" fill="hold" grpId="0" nodeType="withEffect">
                                  <p:stCondLst>
                                    <p:cond delay="500"/>
                                  </p:stCondLst>
                                  <p:childTnLst>
                                    <p:set>
                                      <p:cBhvr>
                                        <p:cTn id="156" dur="1" fill="hold">
                                          <p:stCondLst>
                                            <p:cond delay="0"/>
                                          </p:stCondLst>
                                        </p:cTn>
                                        <p:tgtEl>
                                          <p:spTgt spid="195"/>
                                        </p:tgtEl>
                                        <p:attrNameLst>
                                          <p:attrName>style.visibility</p:attrName>
                                        </p:attrNameLst>
                                      </p:cBhvr>
                                      <p:to>
                                        <p:strVal val="visible"/>
                                      </p:to>
                                    </p:set>
                                    <p:anim calcmode="lin" valueType="num">
                                      <p:cBhvr additive="base">
                                        <p:cTn id="157" dur="500"/>
                                        <p:tgtEl>
                                          <p:spTgt spid="195"/>
                                        </p:tgtEl>
                                        <p:attrNameLst>
                                          <p:attrName>ppt_y</p:attrName>
                                        </p:attrNameLst>
                                      </p:cBhvr>
                                      <p:tavLst>
                                        <p:tav tm="0">
                                          <p:val>
                                            <p:strVal val="#ppt_y+#ppt_h*1.125000"/>
                                          </p:val>
                                        </p:tav>
                                        <p:tav tm="100000">
                                          <p:val>
                                            <p:strVal val="#ppt_y"/>
                                          </p:val>
                                        </p:tav>
                                      </p:tavLst>
                                    </p:anim>
                                    <p:animEffect transition="in" filter="wipe(up)">
                                      <p:cBhvr>
                                        <p:cTn id="158" dur="500"/>
                                        <p:tgtEl>
                                          <p:spTgt spid="195"/>
                                        </p:tgtEl>
                                      </p:cBhvr>
                                    </p:animEffect>
                                  </p:childTnLst>
                                </p:cTn>
                              </p:par>
                              <p:par>
                                <p:cTn id="159" presetID="12" presetClass="entr" presetSubtype="4" fill="hold" grpId="0" nodeType="withEffect">
                                  <p:stCondLst>
                                    <p:cond delay="600"/>
                                  </p:stCondLst>
                                  <p:childTnLst>
                                    <p:set>
                                      <p:cBhvr>
                                        <p:cTn id="160" dur="1" fill="hold">
                                          <p:stCondLst>
                                            <p:cond delay="0"/>
                                          </p:stCondLst>
                                        </p:cTn>
                                        <p:tgtEl>
                                          <p:spTgt spid="196"/>
                                        </p:tgtEl>
                                        <p:attrNameLst>
                                          <p:attrName>style.visibility</p:attrName>
                                        </p:attrNameLst>
                                      </p:cBhvr>
                                      <p:to>
                                        <p:strVal val="visible"/>
                                      </p:to>
                                    </p:set>
                                    <p:anim calcmode="lin" valueType="num">
                                      <p:cBhvr additive="base">
                                        <p:cTn id="161" dur="500"/>
                                        <p:tgtEl>
                                          <p:spTgt spid="196"/>
                                        </p:tgtEl>
                                        <p:attrNameLst>
                                          <p:attrName>ppt_y</p:attrName>
                                        </p:attrNameLst>
                                      </p:cBhvr>
                                      <p:tavLst>
                                        <p:tav tm="0">
                                          <p:val>
                                            <p:strVal val="#ppt_y+#ppt_h*1.125000"/>
                                          </p:val>
                                        </p:tav>
                                        <p:tav tm="100000">
                                          <p:val>
                                            <p:strVal val="#ppt_y"/>
                                          </p:val>
                                        </p:tav>
                                      </p:tavLst>
                                    </p:anim>
                                    <p:animEffect transition="in" filter="wipe(up)">
                                      <p:cBhvr>
                                        <p:cTn id="162" dur="500"/>
                                        <p:tgtEl>
                                          <p:spTgt spid="196"/>
                                        </p:tgtEl>
                                      </p:cBhvr>
                                    </p:animEffect>
                                  </p:childTnLst>
                                </p:cTn>
                              </p:par>
                              <p:par>
                                <p:cTn id="163" presetID="12" presetClass="entr" presetSubtype="4" fill="hold" grpId="0" nodeType="withEffect">
                                  <p:stCondLst>
                                    <p:cond delay="700"/>
                                  </p:stCondLst>
                                  <p:childTnLst>
                                    <p:set>
                                      <p:cBhvr>
                                        <p:cTn id="164" dur="1" fill="hold">
                                          <p:stCondLst>
                                            <p:cond delay="0"/>
                                          </p:stCondLst>
                                        </p:cTn>
                                        <p:tgtEl>
                                          <p:spTgt spid="197"/>
                                        </p:tgtEl>
                                        <p:attrNameLst>
                                          <p:attrName>style.visibility</p:attrName>
                                        </p:attrNameLst>
                                      </p:cBhvr>
                                      <p:to>
                                        <p:strVal val="visible"/>
                                      </p:to>
                                    </p:set>
                                    <p:anim calcmode="lin" valueType="num">
                                      <p:cBhvr additive="base">
                                        <p:cTn id="165" dur="500"/>
                                        <p:tgtEl>
                                          <p:spTgt spid="197"/>
                                        </p:tgtEl>
                                        <p:attrNameLst>
                                          <p:attrName>ppt_y</p:attrName>
                                        </p:attrNameLst>
                                      </p:cBhvr>
                                      <p:tavLst>
                                        <p:tav tm="0">
                                          <p:val>
                                            <p:strVal val="#ppt_y+#ppt_h*1.125000"/>
                                          </p:val>
                                        </p:tav>
                                        <p:tav tm="100000">
                                          <p:val>
                                            <p:strVal val="#ppt_y"/>
                                          </p:val>
                                        </p:tav>
                                      </p:tavLst>
                                    </p:anim>
                                    <p:animEffect transition="in" filter="wipe(up)">
                                      <p:cBhvr>
                                        <p:cTn id="166" dur="500"/>
                                        <p:tgtEl>
                                          <p:spTgt spid="197"/>
                                        </p:tgtEl>
                                      </p:cBhvr>
                                    </p:animEffect>
                                  </p:childTnLst>
                                </p:cTn>
                              </p:par>
                              <p:par>
                                <p:cTn id="167" presetID="12" presetClass="entr" presetSubtype="4" fill="hold" grpId="0" nodeType="withEffect">
                                  <p:stCondLst>
                                    <p:cond delay="800"/>
                                  </p:stCondLst>
                                  <p:childTnLst>
                                    <p:set>
                                      <p:cBhvr>
                                        <p:cTn id="168" dur="1" fill="hold">
                                          <p:stCondLst>
                                            <p:cond delay="0"/>
                                          </p:stCondLst>
                                        </p:cTn>
                                        <p:tgtEl>
                                          <p:spTgt spid="198"/>
                                        </p:tgtEl>
                                        <p:attrNameLst>
                                          <p:attrName>style.visibility</p:attrName>
                                        </p:attrNameLst>
                                      </p:cBhvr>
                                      <p:to>
                                        <p:strVal val="visible"/>
                                      </p:to>
                                    </p:set>
                                    <p:anim calcmode="lin" valueType="num">
                                      <p:cBhvr additive="base">
                                        <p:cTn id="169" dur="500"/>
                                        <p:tgtEl>
                                          <p:spTgt spid="198"/>
                                        </p:tgtEl>
                                        <p:attrNameLst>
                                          <p:attrName>ppt_y</p:attrName>
                                        </p:attrNameLst>
                                      </p:cBhvr>
                                      <p:tavLst>
                                        <p:tav tm="0">
                                          <p:val>
                                            <p:strVal val="#ppt_y+#ppt_h*1.125000"/>
                                          </p:val>
                                        </p:tav>
                                        <p:tav tm="100000">
                                          <p:val>
                                            <p:strVal val="#ppt_y"/>
                                          </p:val>
                                        </p:tav>
                                      </p:tavLst>
                                    </p:anim>
                                    <p:animEffect transition="in" filter="wipe(up)">
                                      <p:cBhvr>
                                        <p:cTn id="170" dur="500"/>
                                        <p:tgtEl>
                                          <p:spTgt spid="198"/>
                                        </p:tgtEl>
                                      </p:cBhvr>
                                    </p:animEffect>
                                  </p:childTnLst>
                                </p:cTn>
                              </p:par>
                              <p:par>
                                <p:cTn id="171" presetID="12" presetClass="entr" presetSubtype="4" fill="hold" grpId="0" nodeType="withEffect">
                                  <p:stCondLst>
                                    <p:cond delay="900"/>
                                  </p:stCondLst>
                                  <p:childTnLst>
                                    <p:set>
                                      <p:cBhvr>
                                        <p:cTn id="172" dur="1" fill="hold">
                                          <p:stCondLst>
                                            <p:cond delay="0"/>
                                          </p:stCondLst>
                                        </p:cTn>
                                        <p:tgtEl>
                                          <p:spTgt spid="199"/>
                                        </p:tgtEl>
                                        <p:attrNameLst>
                                          <p:attrName>style.visibility</p:attrName>
                                        </p:attrNameLst>
                                      </p:cBhvr>
                                      <p:to>
                                        <p:strVal val="visible"/>
                                      </p:to>
                                    </p:set>
                                    <p:anim calcmode="lin" valueType="num">
                                      <p:cBhvr additive="base">
                                        <p:cTn id="173" dur="500"/>
                                        <p:tgtEl>
                                          <p:spTgt spid="199"/>
                                        </p:tgtEl>
                                        <p:attrNameLst>
                                          <p:attrName>ppt_y</p:attrName>
                                        </p:attrNameLst>
                                      </p:cBhvr>
                                      <p:tavLst>
                                        <p:tav tm="0">
                                          <p:val>
                                            <p:strVal val="#ppt_y+#ppt_h*1.125000"/>
                                          </p:val>
                                        </p:tav>
                                        <p:tav tm="100000">
                                          <p:val>
                                            <p:strVal val="#ppt_y"/>
                                          </p:val>
                                        </p:tav>
                                      </p:tavLst>
                                    </p:anim>
                                    <p:animEffect transition="in" filter="wipe(up)">
                                      <p:cBhvr>
                                        <p:cTn id="174" dur="500"/>
                                        <p:tgtEl>
                                          <p:spTgt spid="199"/>
                                        </p:tgtEl>
                                      </p:cBhvr>
                                    </p:animEffect>
                                  </p:childTnLst>
                                </p:cTn>
                              </p:par>
                              <p:par>
                                <p:cTn id="175" presetID="12" presetClass="entr" presetSubtype="4" fill="hold" grpId="0" nodeType="withEffect">
                                  <p:stCondLst>
                                    <p:cond delay="0"/>
                                  </p:stCondLst>
                                  <p:childTnLst>
                                    <p:set>
                                      <p:cBhvr>
                                        <p:cTn id="176" dur="1" fill="hold">
                                          <p:stCondLst>
                                            <p:cond delay="0"/>
                                          </p:stCondLst>
                                        </p:cTn>
                                        <p:tgtEl>
                                          <p:spTgt spid="200"/>
                                        </p:tgtEl>
                                        <p:attrNameLst>
                                          <p:attrName>style.visibility</p:attrName>
                                        </p:attrNameLst>
                                      </p:cBhvr>
                                      <p:to>
                                        <p:strVal val="visible"/>
                                      </p:to>
                                    </p:set>
                                    <p:anim calcmode="lin" valueType="num">
                                      <p:cBhvr additive="base">
                                        <p:cTn id="177" dur="500"/>
                                        <p:tgtEl>
                                          <p:spTgt spid="200"/>
                                        </p:tgtEl>
                                        <p:attrNameLst>
                                          <p:attrName>ppt_y</p:attrName>
                                        </p:attrNameLst>
                                      </p:cBhvr>
                                      <p:tavLst>
                                        <p:tav tm="0">
                                          <p:val>
                                            <p:strVal val="#ppt_y+#ppt_h*1.125000"/>
                                          </p:val>
                                        </p:tav>
                                        <p:tav tm="100000">
                                          <p:val>
                                            <p:strVal val="#ppt_y"/>
                                          </p:val>
                                        </p:tav>
                                      </p:tavLst>
                                    </p:anim>
                                    <p:animEffect transition="in" filter="wipe(up)">
                                      <p:cBhvr>
                                        <p:cTn id="178" dur="500"/>
                                        <p:tgtEl>
                                          <p:spTgt spid="200"/>
                                        </p:tgtEl>
                                      </p:cBhvr>
                                    </p:animEffect>
                                  </p:childTnLst>
                                </p:cTn>
                              </p:par>
                              <p:par>
                                <p:cTn id="179" presetID="12" presetClass="entr" presetSubtype="4" fill="hold" grpId="0" nodeType="withEffect">
                                  <p:stCondLst>
                                    <p:cond delay="100"/>
                                  </p:stCondLst>
                                  <p:childTnLst>
                                    <p:set>
                                      <p:cBhvr>
                                        <p:cTn id="180" dur="1" fill="hold">
                                          <p:stCondLst>
                                            <p:cond delay="0"/>
                                          </p:stCondLst>
                                        </p:cTn>
                                        <p:tgtEl>
                                          <p:spTgt spid="201"/>
                                        </p:tgtEl>
                                        <p:attrNameLst>
                                          <p:attrName>style.visibility</p:attrName>
                                        </p:attrNameLst>
                                      </p:cBhvr>
                                      <p:to>
                                        <p:strVal val="visible"/>
                                      </p:to>
                                    </p:set>
                                    <p:anim calcmode="lin" valueType="num">
                                      <p:cBhvr additive="base">
                                        <p:cTn id="181" dur="500"/>
                                        <p:tgtEl>
                                          <p:spTgt spid="201"/>
                                        </p:tgtEl>
                                        <p:attrNameLst>
                                          <p:attrName>ppt_y</p:attrName>
                                        </p:attrNameLst>
                                      </p:cBhvr>
                                      <p:tavLst>
                                        <p:tav tm="0">
                                          <p:val>
                                            <p:strVal val="#ppt_y+#ppt_h*1.125000"/>
                                          </p:val>
                                        </p:tav>
                                        <p:tav tm="100000">
                                          <p:val>
                                            <p:strVal val="#ppt_y"/>
                                          </p:val>
                                        </p:tav>
                                      </p:tavLst>
                                    </p:anim>
                                    <p:animEffect transition="in" filter="wipe(up)">
                                      <p:cBhvr>
                                        <p:cTn id="182" dur="500"/>
                                        <p:tgtEl>
                                          <p:spTgt spid="201"/>
                                        </p:tgtEl>
                                      </p:cBhvr>
                                    </p:animEffect>
                                  </p:childTnLst>
                                </p:cTn>
                              </p:par>
                              <p:par>
                                <p:cTn id="183" presetID="12" presetClass="entr" presetSubtype="4" fill="hold" grpId="0" nodeType="withEffect">
                                  <p:stCondLst>
                                    <p:cond delay="200"/>
                                  </p:stCondLst>
                                  <p:childTnLst>
                                    <p:set>
                                      <p:cBhvr>
                                        <p:cTn id="184" dur="1" fill="hold">
                                          <p:stCondLst>
                                            <p:cond delay="0"/>
                                          </p:stCondLst>
                                        </p:cTn>
                                        <p:tgtEl>
                                          <p:spTgt spid="202"/>
                                        </p:tgtEl>
                                        <p:attrNameLst>
                                          <p:attrName>style.visibility</p:attrName>
                                        </p:attrNameLst>
                                      </p:cBhvr>
                                      <p:to>
                                        <p:strVal val="visible"/>
                                      </p:to>
                                    </p:set>
                                    <p:anim calcmode="lin" valueType="num">
                                      <p:cBhvr additive="base">
                                        <p:cTn id="185" dur="500"/>
                                        <p:tgtEl>
                                          <p:spTgt spid="202"/>
                                        </p:tgtEl>
                                        <p:attrNameLst>
                                          <p:attrName>ppt_y</p:attrName>
                                        </p:attrNameLst>
                                      </p:cBhvr>
                                      <p:tavLst>
                                        <p:tav tm="0">
                                          <p:val>
                                            <p:strVal val="#ppt_y+#ppt_h*1.125000"/>
                                          </p:val>
                                        </p:tav>
                                        <p:tav tm="100000">
                                          <p:val>
                                            <p:strVal val="#ppt_y"/>
                                          </p:val>
                                        </p:tav>
                                      </p:tavLst>
                                    </p:anim>
                                    <p:animEffect transition="in" filter="wipe(up)">
                                      <p:cBhvr>
                                        <p:cTn id="186" dur="500"/>
                                        <p:tgtEl>
                                          <p:spTgt spid="202"/>
                                        </p:tgtEl>
                                      </p:cBhvr>
                                    </p:animEffect>
                                  </p:childTnLst>
                                </p:cTn>
                              </p:par>
                              <p:par>
                                <p:cTn id="187" presetID="12" presetClass="entr" presetSubtype="4" fill="hold" grpId="0" nodeType="withEffect">
                                  <p:stCondLst>
                                    <p:cond delay="300"/>
                                  </p:stCondLst>
                                  <p:childTnLst>
                                    <p:set>
                                      <p:cBhvr>
                                        <p:cTn id="188" dur="1" fill="hold">
                                          <p:stCondLst>
                                            <p:cond delay="0"/>
                                          </p:stCondLst>
                                        </p:cTn>
                                        <p:tgtEl>
                                          <p:spTgt spid="203"/>
                                        </p:tgtEl>
                                        <p:attrNameLst>
                                          <p:attrName>style.visibility</p:attrName>
                                        </p:attrNameLst>
                                      </p:cBhvr>
                                      <p:to>
                                        <p:strVal val="visible"/>
                                      </p:to>
                                    </p:set>
                                    <p:anim calcmode="lin" valueType="num">
                                      <p:cBhvr additive="base">
                                        <p:cTn id="189" dur="500"/>
                                        <p:tgtEl>
                                          <p:spTgt spid="203"/>
                                        </p:tgtEl>
                                        <p:attrNameLst>
                                          <p:attrName>ppt_y</p:attrName>
                                        </p:attrNameLst>
                                      </p:cBhvr>
                                      <p:tavLst>
                                        <p:tav tm="0">
                                          <p:val>
                                            <p:strVal val="#ppt_y+#ppt_h*1.125000"/>
                                          </p:val>
                                        </p:tav>
                                        <p:tav tm="100000">
                                          <p:val>
                                            <p:strVal val="#ppt_y"/>
                                          </p:val>
                                        </p:tav>
                                      </p:tavLst>
                                    </p:anim>
                                    <p:animEffect transition="in" filter="wipe(up)">
                                      <p:cBhvr>
                                        <p:cTn id="190" dur="500"/>
                                        <p:tgtEl>
                                          <p:spTgt spid="203"/>
                                        </p:tgtEl>
                                      </p:cBhvr>
                                    </p:animEffect>
                                  </p:childTnLst>
                                </p:cTn>
                              </p:par>
                              <p:par>
                                <p:cTn id="191" presetID="12" presetClass="entr" presetSubtype="4" fill="hold" grpId="0" nodeType="withEffect">
                                  <p:stCondLst>
                                    <p:cond delay="400"/>
                                  </p:stCondLst>
                                  <p:childTnLst>
                                    <p:set>
                                      <p:cBhvr>
                                        <p:cTn id="192" dur="1" fill="hold">
                                          <p:stCondLst>
                                            <p:cond delay="0"/>
                                          </p:stCondLst>
                                        </p:cTn>
                                        <p:tgtEl>
                                          <p:spTgt spid="204"/>
                                        </p:tgtEl>
                                        <p:attrNameLst>
                                          <p:attrName>style.visibility</p:attrName>
                                        </p:attrNameLst>
                                      </p:cBhvr>
                                      <p:to>
                                        <p:strVal val="visible"/>
                                      </p:to>
                                    </p:set>
                                    <p:anim calcmode="lin" valueType="num">
                                      <p:cBhvr additive="base">
                                        <p:cTn id="193" dur="500"/>
                                        <p:tgtEl>
                                          <p:spTgt spid="204"/>
                                        </p:tgtEl>
                                        <p:attrNameLst>
                                          <p:attrName>ppt_y</p:attrName>
                                        </p:attrNameLst>
                                      </p:cBhvr>
                                      <p:tavLst>
                                        <p:tav tm="0">
                                          <p:val>
                                            <p:strVal val="#ppt_y+#ppt_h*1.125000"/>
                                          </p:val>
                                        </p:tav>
                                        <p:tav tm="100000">
                                          <p:val>
                                            <p:strVal val="#ppt_y"/>
                                          </p:val>
                                        </p:tav>
                                      </p:tavLst>
                                    </p:anim>
                                    <p:animEffect transition="in" filter="wipe(up)">
                                      <p:cBhvr>
                                        <p:cTn id="194" dur="500"/>
                                        <p:tgtEl>
                                          <p:spTgt spid="204"/>
                                        </p:tgtEl>
                                      </p:cBhvr>
                                    </p:animEffect>
                                  </p:childTnLst>
                                </p:cTn>
                              </p:par>
                              <p:par>
                                <p:cTn id="195" presetID="12" presetClass="entr" presetSubtype="4" fill="hold" grpId="0" nodeType="withEffect">
                                  <p:stCondLst>
                                    <p:cond delay="50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500"/>
                                        <p:tgtEl>
                                          <p:spTgt spid="205"/>
                                        </p:tgtEl>
                                        <p:attrNameLst>
                                          <p:attrName>ppt_y</p:attrName>
                                        </p:attrNameLst>
                                      </p:cBhvr>
                                      <p:tavLst>
                                        <p:tav tm="0">
                                          <p:val>
                                            <p:strVal val="#ppt_y+#ppt_h*1.125000"/>
                                          </p:val>
                                        </p:tav>
                                        <p:tav tm="100000">
                                          <p:val>
                                            <p:strVal val="#ppt_y"/>
                                          </p:val>
                                        </p:tav>
                                      </p:tavLst>
                                    </p:anim>
                                    <p:animEffect transition="in" filter="wipe(up)">
                                      <p:cBhvr>
                                        <p:cTn id="198" dur="500"/>
                                        <p:tgtEl>
                                          <p:spTgt spid="205"/>
                                        </p:tgtEl>
                                      </p:cBhvr>
                                    </p:animEffect>
                                  </p:childTnLst>
                                </p:cTn>
                              </p:par>
                              <p:par>
                                <p:cTn id="199" presetID="12" presetClass="entr" presetSubtype="4" fill="hold" grpId="0" nodeType="withEffect">
                                  <p:stCondLst>
                                    <p:cond delay="600"/>
                                  </p:stCondLst>
                                  <p:childTnLst>
                                    <p:set>
                                      <p:cBhvr>
                                        <p:cTn id="200" dur="1" fill="hold">
                                          <p:stCondLst>
                                            <p:cond delay="0"/>
                                          </p:stCondLst>
                                        </p:cTn>
                                        <p:tgtEl>
                                          <p:spTgt spid="206"/>
                                        </p:tgtEl>
                                        <p:attrNameLst>
                                          <p:attrName>style.visibility</p:attrName>
                                        </p:attrNameLst>
                                      </p:cBhvr>
                                      <p:to>
                                        <p:strVal val="visible"/>
                                      </p:to>
                                    </p:set>
                                    <p:anim calcmode="lin" valueType="num">
                                      <p:cBhvr additive="base">
                                        <p:cTn id="201" dur="500"/>
                                        <p:tgtEl>
                                          <p:spTgt spid="206"/>
                                        </p:tgtEl>
                                        <p:attrNameLst>
                                          <p:attrName>ppt_y</p:attrName>
                                        </p:attrNameLst>
                                      </p:cBhvr>
                                      <p:tavLst>
                                        <p:tav tm="0">
                                          <p:val>
                                            <p:strVal val="#ppt_y+#ppt_h*1.125000"/>
                                          </p:val>
                                        </p:tav>
                                        <p:tav tm="100000">
                                          <p:val>
                                            <p:strVal val="#ppt_y"/>
                                          </p:val>
                                        </p:tav>
                                      </p:tavLst>
                                    </p:anim>
                                    <p:animEffect transition="in" filter="wipe(up)">
                                      <p:cBhvr>
                                        <p:cTn id="202" dur="500"/>
                                        <p:tgtEl>
                                          <p:spTgt spid="206"/>
                                        </p:tgtEl>
                                      </p:cBhvr>
                                    </p:animEffect>
                                  </p:childTnLst>
                                </p:cTn>
                              </p:par>
                              <p:par>
                                <p:cTn id="203" presetID="12" presetClass="entr" presetSubtype="4" fill="hold" grpId="0" nodeType="withEffect">
                                  <p:stCondLst>
                                    <p:cond delay="700"/>
                                  </p:stCondLst>
                                  <p:childTnLst>
                                    <p:set>
                                      <p:cBhvr>
                                        <p:cTn id="204" dur="1" fill="hold">
                                          <p:stCondLst>
                                            <p:cond delay="0"/>
                                          </p:stCondLst>
                                        </p:cTn>
                                        <p:tgtEl>
                                          <p:spTgt spid="207"/>
                                        </p:tgtEl>
                                        <p:attrNameLst>
                                          <p:attrName>style.visibility</p:attrName>
                                        </p:attrNameLst>
                                      </p:cBhvr>
                                      <p:to>
                                        <p:strVal val="visible"/>
                                      </p:to>
                                    </p:set>
                                    <p:anim calcmode="lin" valueType="num">
                                      <p:cBhvr additive="base">
                                        <p:cTn id="205" dur="500"/>
                                        <p:tgtEl>
                                          <p:spTgt spid="207"/>
                                        </p:tgtEl>
                                        <p:attrNameLst>
                                          <p:attrName>ppt_y</p:attrName>
                                        </p:attrNameLst>
                                      </p:cBhvr>
                                      <p:tavLst>
                                        <p:tav tm="0">
                                          <p:val>
                                            <p:strVal val="#ppt_y+#ppt_h*1.125000"/>
                                          </p:val>
                                        </p:tav>
                                        <p:tav tm="100000">
                                          <p:val>
                                            <p:strVal val="#ppt_y"/>
                                          </p:val>
                                        </p:tav>
                                      </p:tavLst>
                                    </p:anim>
                                    <p:animEffect transition="in" filter="wipe(up)">
                                      <p:cBhvr>
                                        <p:cTn id="206" dur="500"/>
                                        <p:tgtEl>
                                          <p:spTgt spid="207"/>
                                        </p:tgtEl>
                                      </p:cBhvr>
                                    </p:animEffect>
                                  </p:childTnLst>
                                </p:cTn>
                              </p:par>
                              <p:par>
                                <p:cTn id="207" presetID="12" presetClass="entr" presetSubtype="4" fill="hold" grpId="0" nodeType="withEffect">
                                  <p:stCondLst>
                                    <p:cond delay="800"/>
                                  </p:stCondLst>
                                  <p:childTnLst>
                                    <p:set>
                                      <p:cBhvr>
                                        <p:cTn id="208" dur="1" fill="hold">
                                          <p:stCondLst>
                                            <p:cond delay="0"/>
                                          </p:stCondLst>
                                        </p:cTn>
                                        <p:tgtEl>
                                          <p:spTgt spid="208"/>
                                        </p:tgtEl>
                                        <p:attrNameLst>
                                          <p:attrName>style.visibility</p:attrName>
                                        </p:attrNameLst>
                                      </p:cBhvr>
                                      <p:to>
                                        <p:strVal val="visible"/>
                                      </p:to>
                                    </p:set>
                                    <p:anim calcmode="lin" valueType="num">
                                      <p:cBhvr additive="base">
                                        <p:cTn id="209" dur="500"/>
                                        <p:tgtEl>
                                          <p:spTgt spid="208"/>
                                        </p:tgtEl>
                                        <p:attrNameLst>
                                          <p:attrName>ppt_y</p:attrName>
                                        </p:attrNameLst>
                                      </p:cBhvr>
                                      <p:tavLst>
                                        <p:tav tm="0">
                                          <p:val>
                                            <p:strVal val="#ppt_y+#ppt_h*1.125000"/>
                                          </p:val>
                                        </p:tav>
                                        <p:tav tm="100000">
                                          <p:val>
                                            <p:strVal val="#ppt_y"/>
                                          </p:val>
                                        </p:tav>
                                      </p:tavLst>
                                    </p:anim>
                                    <p:animEffect transition="in" filter="wipe(up)">
                                      <p:cBhvr>
                                        <p:cTn id="210" dur="500"/>
                                        <p:tgtEl>
                                          <p:spTgt spid="208"/>
                                        </p:tgtEl>
                                      </p:cBhvr>
                                    </p:animEffect>
                                  </p:childTnLst>
                                </p:cTn>
                              </p:par>
                              <p:par>
                                <p:cTn id="211" presetID="12" presetClass="entr" presetSubtype="4" fill="hold" grpId="0" nodeType="withEffect">
                                  <p:stCondLst>
                                    <p:cond delay="900"/>
                                  </p:stCondLst>
                                  <p:childTnLst>
                                    <p:set>
                                      <p:cBhvr>
                                        <p:cTn id="212" dur="1" fill="hold">
                                          <p:stCondLst>
                                            <p:cond delay="0"/>
                                          </p:stCondLst>
                                        </p:cTn>
                                        <p:tgtEl>
                                          <p:spTgt spid="209"/>
                                        </p:tgtEl>
                                        <p:attrNameLst>
                                          <p:attrName>style.visibility</p:attrName>
                                        </p:attrNameLst>
                                      </p:cBhvr>
                                      <p:to>
                                        <p:strVal val="visible"/>
                                      </p:to>
                                    </p:set>
                                    <p:anim calcmode="lin" valueType="num">
                                      <p:cBhvr additive="base">
                                        <p:cTn id="213" dur="500"/>
                                        <p:tgtEl>
                                          <p:spTgt spid="209"/>
                                        </p:tgtEl>
                                        <p:attrNameLst>
                                          <p:attrName>ppt_y</p:attrName>
                                        </p:attrNameLst>
                                      </p:cBhvr>
                                      <p:tavLst>
                                        <p:tav tm="0">
                                          <p:val>
                                            <p:strVal val="#ppt_y+#ppt_h*1.125000"/>
                                          </p:val>
                                        </p:tav>
                                        <p:tav tm="100000">
                                          <p:val>
                                            <p:strVal val="#ppt_y"/>
                                          </p:val>
                                        </p:tav>
                                      </p:tavLst>
                                    </p:anim>
                                    <p:animEffect transition="in" filter="wipe(up)">
                                      <p:cBhvr>
                                        <p:cTn id="214"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6"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animBg="1"/>
      <p:bldP spid="211" grpId="0" animBg="1"/>
      <p:bldP spid="212" grpId="0" animBg="1"/>
      <p:bldP spid="213" grpId="0" animBg="1"/>
      <p:bldP spid="214" grpId="0" animBg="1"/>
      <p:bldP spid="215" grpId="0" animBg="1"/>
      <p:bldP spid="216" grpId="0" animBg="1"/>
      <p:bldP spid="217" grpId="0"/>
      <p:bldP spid="218" grpId="0"/>
      <p:bldP spid="219" grpId="0"/>
      <p:bldP spid="220" grpId="0"/>
      <p:bldP spid="221" grpId="0"/>
      <p:bldP spid="222" grpId="0"/>
      <p:bldP spid="223" grpId="0"/>
      <p:bldP spid="224" grpId="0" animBg="1"/>
      <p:bldP spid="225" grpId="0" animBg="1"/>
      <p:bldP spid="226" grpId="0" animBg="1"/>
      <p:bldP spid="227" grpId="0" animBg="1"/>
      <p:bldP spid="228" grpId="0" animBg="1"/>
      <p:bldP spid="229" grpId="0" animBg="1"/>
      <p:bldP spid="230" grpId="0" animBg="1"/>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p:nvPr/>
        </p:nvSpPr>
        <p:spPr bwMode="auto">
          <a:xfrm>
            <a:off x="3164483"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58" name="Freeform 7"/>
          <p:cNvSpPr/>
          <p:nvPr/>
        </p:nvSpPr>
        <p:spPr bwMode="auto">
          <a:xfrm>
            <a:off x="3164483" y="2905111"/>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59" name="Freeform 8"/>
          <p:cNvSpPr/>
          <p:nvPr/>
        </p:nvSpPr>
        <p:spPr bwMode="auto">
          <a:xfrm>
            <a:off x="3502784"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60" name="Freeform 9"/>
          <p:cNvSpPr/>
          <p:nvPr/>
        </p:nvSpPr>
        <p:spPr bwMode="auto">
          <a:xfrm>
            <a:off x="3841085"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61" name="Freeform 10"/>
          <p:cNvSpPr/>
          <p:nvPr/>
        </p:nvSpPr>
        <p:spPr bwMode="auto">
          <a:xfrm>
            <a:off x="4180809" y="1781437"/>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62" name="Freeform 11"/>
          <p:cNvSpPr/>
          <p:nvPr/>
        </p:nvSpPr>
        <p:spPr bwMode="auto">
          <a:xfrm>
            <a:off x="3502784" y="2566451"/>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63" name="Freeform 12"/>
          <p:cNvSpPr/>
          <p:nvPr/>
        </p:nvSpPr>
        <p:spPr bwMode="auto">
          <a:xfrm>
            <a:off x="3841085" y="2216452"/>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64" name="Freeform 13"/>
          <p:cNvSpPr/>
          <p:nvPr/>
        </p:nvSpPr>
        <p:spPr bwMode="auto">
          <a:xfrm>
            <a:off x="4180809" y="1986901"/>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65" name="Freeform 14"/>
          <p:cNvSpPr/>
          <p:nvPr/>
        </p:nvSpPr>
        <p:spPr bwMode="auto">
          <a:xfrm>
            <a:off x="5227028"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66" name="Freeform 15"/>
          <p:cNvSpPr/>
          <p:nvPr/>
        </p:nvSpPr>
        <p:spPr bwMode="auto">
          <a:xfrm>
            <a:off x="5565171"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67" name="Freeform 16"/>
          <p:cNvSpPr/>
          <p:nvPr/>
        </p:nvSpPr>
        <p:spPr bwMode="auto">
          <a:xfrm>
            <a:off x="5904738"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68" name="Freeform 17"/>
          <p:cNvSpPr/>
          <p:nvPr/>
        </p:nvSpPr>
        <p:spPr bwMode="auto">
          <a:xfrm>
            <a:off x="6244304"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69" name="Freeform 18"/>
          <p:cNvSpPr/>
          <p:nvPr/>
        </p:nvSpPr>
        <p:spPr bwMode="auto">
          <a:xfrm>
            <a:off x="5227028" y="3161586"/>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70" name="Freeform 19"/>
          <p:cNvSpPr/>
          <p:nvPr/>
        </p:nvSpPr>
        <p:spPr bwMode="auto">
          <a:xfrm>
            <a:off x="5565171" y="2573534"/>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71" name="Freeform 20"/>
          <p:cNvSpPr/>
          <p:nvPr/>
        </p:nvSpPr>
        <p:spPr bwMode="auto">
          <a:xfrm>
            <a:off x="5904738" y="1986901"/>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72" name="Freeform 21"/>
          <p:cNvSpPr/>
          <p:nvPr/>
        </p:nvSpPr>
        <p:spPr bwMode="auto">
          <a:xfrm>
            <a:off x="6244304" y="2780416"/>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73" name="Freeform 22"/>
          <p:cNvSpPr/>
          <p:nvPr/>
        </p:nvSpPr>
        <p:spPr bwMode="auto">
          <a:xfrm>
            <a:off x="7289573"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74" name="Freeform 23"/>
          <p:cNvSpPr/>
          <p:nvPr/>
        </p:nvSpPr>
        <p:spPr bwMode="auto">
          <a:xfrm>
            <a:off x="7629931"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75" name="Freeform 24"/>
          <p:cNvSpPr/>
          <p:nvPr/>
        </p:nvSpPr>
        <p:spPr bwMode="auto">
          <a:xfrm>
            <a:off x="7968865"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76" name="Freeform 25"/>
          <p:cNvSpPr/>
          <p:nvPr/>
        </p:nvSpPr>
        <p:spPr bwMode="auto">
          <a:xfrm>
            <a:off x="8307799"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77" name="Freeform 26"/>
          <p:cNvSpPr/>
          <p:nvPr/>
        </p:nvSpPr>
        <p:spPr bwMode="auto">
          <a:xfrm>
            <a:off x="8307799" y="1979814"/>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78" name="Freeform 27"/>
          <p:cNvSpPr/>
          <p:nvPr/>
        </p:nvSpPr>
        <p:spPr bwMode="auto">
          <a:xfrm>
            <a:off x="7968865" y="2243377"/>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79" name="Freeform 28"/>
          <p:cNvSpPr/>
          <p:nvPr/>
        </p:nvSpPr>
        <p:spPr bwMode="auto">
          <a:xfrm>
            <a:off x="7629931" y="2573534"/>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80" name="Freeform 29"/>
          <p:cNvSpPr/>
          <p:nvPr/>
        </p:nvSpPr>
        <p:spPr bwMode="auto">
          <a:xfrm>
            <a:off x="7289573" y="2916447"/>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81" name="Freeform 30"/>
          <p:cNvSpPr/>
          <p:nvPr/>
        </p:nvSpPr>
        <p:spPr bwMode="auto">
          <a:xfrm>
            <a:off x="9353542" y="1781437"/>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82" name="Freeform 31"/>
          <p:cNvSpPr/>
          <p:nvPr/>
        </p:nvSpPr>
        <p:spPr bwMode="auto">
          <a:xfrm>
            <a:off x="9693267"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83" name="Freeform 32"/>
          <p:cNvSpPr/>
          <p:nvPr/>
        </p:nvSpPr>
        <p:spPr bwMode="auto">
          <a:xfrm>
            <a:off x="10032992"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84" name="Freeform 33"/>
          <p:cNvSpPr/>
          <p:nvPr/>
        </p:nvSpPr>
        <p:spPr bwMode="auto">
          <a:xfrm>
            <a:off x="10371293"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cs typeface="+mn-ea"/>
              <a:sym typeface="+mn-lt"/>
            </a:endParaRPr>
          </a:p>
        </p:txBody>
      </p:sp>
      <p:sp>
        <p:nvSpPr>
          <p:cNvPr id="85" name="Freeform 34"/>
          <p:cNvSpPr/>
          <p:nvPr/>
        </p:nvSpPr>
        <p:spPr bwMode="auto">
          <a:xfrm>
            <a:off x="10371293" y="1995402"/>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86" name="Freeform 35"/>
          <p:cNvSpPr/>
          <p:nvPr/>
        </p:nvSpPr>
        <p:spPr bwMode="auto">
          <a:xfrm>
            <a:off x="10032992" y="2118681"/>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87" name="Freeform 36"/>
          <p:cNvSpPr/>
          <p:nvPr/>
        </p:nvSpPr>
        <p:spPr bwMode="auto">
          <a:xfrm>
            <a:off x="9693267" y="3056728"/>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88" name="Freeform 37"/>
          <p:cNvSpPr/>
          <p:nvPr/>
        </p:nvSpPr>
        <p:spPr bwMode="auto">
          <a:xfrm>
            <a:off x="9353542" y="2414830"/>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89" name="Oval 38"/>
          <p:cNvSpPr>
            <a:spLocks noChangeArrowheads="1"/>
          </p:cNvSpPr>
          <p:nvPr/>
        </p:nvSpPr>
        <p:spPr bwMode="auto">
          <a:xfrm>
            <a:off x="3460970"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cs typeface="+mn-ea"/>
              <a:sym typeface="+mn-lt"/>
            </a:endParaRPr>
          </a:p>
        </p:txBody>
      </p:sp>
      <p:sp>
        <p:nvSpPr>
          <p:cNvPr id="90" name="Freeform 39"/>
          <p:cNvSpPr>
            <a:spLocks noEditPoints="1"/>
          </p:cNvSpPr>
          <p:nvPr/>
        </p:nvSpPr>
        <p:spPr bwMode="auto">
          <a:xfrm>
            <a:off x="3621081" y="3828605"/>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91" name="Oval 40"/>
          <p:cNvSpPr>
            <a:spLocks noChangeArrowheads="1"/>
          </p:cNvSpPr>
          <p:nvPr/>
        </p:nvSpPr>
        <p:spPr bwMode="auto">
          <a:xfrm>
            <a:off x="5521032" y="3672698"/>
            <a:ext cx="675073"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cs typeface="+mn-ea"/>
              <a:sym typeface="+mn-lt"/>
            </a:endParaRPr>
          </a:p>
        </p:txBody>
      </p:sp>
      <p:sp>
        <p:nvSpPr>
          <p:cNvPr id="92" name="Oval 41"/>
          <p:cNvSpPr>
            <a:spLocks noChangeArrowheads="1"/>
          </p:cNvSpPr>
          <p:nvPr/>
        </p:nvSpPr>
        <p:spPr bwMode="auto">
          <a:xfrm>
            <a:off x="7588098"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cs typeface="+mn-ea"/>
              <a:sym typeface="+mn-lt"/>
            </a:endParaRPr>
          </a:p>
        </p:txBody>
      </p:sp>
      <p:sp>
        <p:nvSpPr>
          <p:cNvPr id="93" name="Oval 42"/>
          <p:cNvSpPr>
            <a:spLocks noChangeArrowheads="1"/>
          </p:cNvSpPr>
          <p:nvPr/>
        </p:nvSpPr>
        <p:spPr bwMode="auto">
          <a:xfrm>
            <a:off x="9660013"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cs typeface="+mn-ea"/>
              <a:sym typeface="+mn-lt"/>
            </a:endParaRPr>
          </a:p>
        </p:txBody>
      </p:sp>
      <p:sp>
        <p:nvSpPr>
          <p:cNvPr id="94" name="Freeform 43"/>
          <p:cNvSpPr>
            <a:spLocks noEditPoints="1"/>
          </p:cNvSpPr>
          <p:nvPr/>
        </p:nvSpPr>
        <p:spPr bwMode="auto">
          <a:xfrm>
            <a:off x="7784710" y="3896390"/>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95" name="Freeform 44"/>
          <p:cNvSpPr>
            <a:spLocks noEditPoints="1"/>
          </p:cNvSpPr>
          <p:nvPr/>
        </p:nvSpPr>
        <p:spPr bwMode="auto">
          <a:xfrm>
            <a:off x="5664652" y="3841741"/>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96" name="Freeform 45"/>
          <p:cNvSpPr>
            <a:spLocks noEditPoints="1"/>
          </p:cNvSpPr>
          <p:nvPr/>
        </p:nvSpPr>
        <p:spPr bwMode="auto">
          <a:xfrm>
            <a:off x="9837171" y="3847946"/>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FCB00F"/>
          </a:solidFill>
          <a:ln>
            <a:noFill/>
          </a:ln>
        </p:spPr>
        <p:txBody>
          <a:bodyPr vert="horz" wrap="square" lIns="81887" tIns="40943" rIns="81887" bIns="40943" numCol="1" anchor="t" anchorCtr="0" compatLnSpc="1"/>
          <a:lstStyle/>
          <a:p>
            <a:endParaRPr lang="zh-CN" altLang="en-US">
              <a:cs typeface="+mn-ea"/>
              <a:sym typeface="+mn-lt"/>
            </a:endParaRPr>
          </a:p>
        </p:txBody>
      </p:sp>
      <p:sp>
        <p:nvSpPr>
          <p:cNvPr id="97" name="TextBox 96"/>
          <p:cNvSpPr txBox="1"/>
          <p:nvPr/>
        </p:nvSpPr>
        <p:spPr>
          <a:xfrm>
            <a:off x="2855473" y="4781174"/>
            <a:ext cx="1883794"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1000" dirty="0">
                <a:solidFill>
                  <a:srgbClr val="202A36"/>
                </a:solidFill>
                <a:latin typeface="+mn-lt"/>
                <a:ea typeface="+mn-ea"/>
                <a:cs typeface="+mn-ea"/>
                <a:sym typeface="+mn-lt"/>
              </a:rPr>
              <a:t>您的内容打在这里，或者通过复制您的文本后。您的内容打在这里，或者通过复制您的文本后。</a:t>
            </a:r>
          </a:p>
        </p:txBody>
      </p:sp>
      <p:sp>
        <p:nvSpPr>
          <p:cNvPr id="98" name="TextBox 97"/>
          <p:cNvSpPr txBox="1"/>
          <p:nvPr/>
        </p:nvSpPr>
        <p:spPr>
          <a:xfrm>
            <a:off x="3192076" y="4439235"/>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latin typeface="+mn-lt"/>
                <a:ea typeface="+mn-ea"/>
                <a:cs typeface="+mn-ea"/>
                <a:sym typeface="+mn-lt"/>
              </a:rPr>
              <a:t>添加标题</a:t>
            </a:r>
          </a:p>
        </p:txBody>
      </p:sp>
      <p:sp>
        <p:nvSpPr>
          <p:cNvPr id="99" name="TextBox 98"/>
          <p:cNvSpPr txBox="1"/>
          <p:nvPr/>
        </p:nvSpPr>
        <p:spPr>
          <a:xfrm>
            <a:off x="4935485" y="4781174"/>
            <a:ext cx="1883794"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00" dirty="0">
                <a:solidFill>
                  <a:srgbClr val="202A36"/>
                </a:solidFill>
                <a:latin typeface="+mn-lt"/>
                <a:ea typeface="+mn-ea"/>
                <a:cs typeface="+mn-ea"/>
                <a:sym typeface="+mn-lt"/>
              </a:rPr>
              <a:t>您的内容打在这里，或者通过复制您的文本后。您的内容打在这里，或者通过复制您的文本后。</a:t>
            </a:r>
          </a:p>
        </p:txBody>
      </p:sp>
      <p:sp>
        <p:nvSpPr>
          <p:cNvPr id="100" name="TextBox 99"/>
          <p:cNvSpPr txBox="1"/>
          <p:nvPr/>
        </p:nvSpPr>
        <p:spPr>
          <a:xfrm>
            <a:off x="5272088"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latin typeface="+mn-lt"/>
                <a:ea typeface="+mn-ea"/>
                <a:cs typeface="+mn-ea"/>
                <a:sym typeface="+mn-lt"/>
              </a:rPr>
              <a:t>添加标题</a:t>
            </a:r>
          </a:p>
        </p:txBody>
      </p:sp>
      <p:sp>
        <p:nvSpPr>
          <p:cNvPr id="101" name="TextBox 100"/>
          <p:cNvSpPr txBox="1"/>
          <p:nvPr/>
        </p:nvSpPr>
        <p:spPr>
          <a:xfrm>
            <a:off x="7015497" y="4781174"/>
            <a:ext cx="1883794"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00" dirty="0">
                <a:solidFill>
                  <a:srgbClr val="202A36"/>
                </a:solidFill>
                <a:latin typeface="+mn-lt"/>
                <a:ea typeface="+mn-ea"/>
                <a:cs typeface="+mn-ea"/>
                <a:sym typeface="+mn-lt"/>
              </a:rPr>
              <a:t>您的内容打在这里，或者通过复制您的文本后。您的内容打在这里，或者通过复制您的文本后。</a:t>
            </a:r>
          </a:p>
        </p:txBody>
      </p:sp>
      <p:sp>
        <p:nvSpPr>
          <p:cNvPr id="102" name="TextBox 101"/>
          <p:cNvSpPr txBox="1"/>
          <p:nvPr/>
        </p:nvSpPr>
        <p:spPr>
          <a:xfrm>
            <a:off x="7352100"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latin typeface="+mn-lt"/>
                <a:ea typeface="+mn-ea"/>
                <a:cs typeface="+mn-ea"/>
                <a:sym typeface="+mn-lt"/>
              </a:rPr>
              <a:t>添加标题</a:t>
            </a:r>
          </a:p>
        </p:txBody>
      </p:sp>
      <p:sp>
        <p:nvSpPr>
          <p:cNvPr id="103" name="TextBox 102"/>
          <p:cNvSpPr txBox="1"/>
          <p:nvPr/>
        </p:nvSpPr>
        <p:spPr>
          <a:xfrm>
            <a:off x="9063424" y="4781174"/>
            <a:ext cx="1883794" cy="821349"/>
          </a:xfrm>
          <a:prstGeom prst="rect">
            <a:avLst/>
          </a:prstGeom>
          <a:noFill/>
        </p:spPr>
        <p:txBody>
          <a:bodyPr wrap="square" lIns="81887" tIns="40943" rIns="81887" bIns="40943" rtlCol="0">
            <a:spAutoFit/>
          </a:bodyPr>
          <a:lstStyle/>
          <a:p>
            <a:pPr>
              <a:lnSpc>
                <a:spcPct val="120000"/>
              </a:lnSpc>
            </a:pPr>
            <a:r>
              <a:rPr lang="zh-CN" altLang="en-US" sz="1000" dirty="0">
                <a:solidFill>
                  <a:srgbClr val="202A36"/>
                </a:solidFill>
                <a:cs typeface="+mn-ea"/>
                <a:sym typeface="+mn-lt"/>
              </a:rPr>
              <a:t>您的内容打在这里，或者通过复制您的文本后。您的内容打在这里，或者通过复制您的文本后。</a:t>
            </a:r>
          </a:p>
        </p:txBody>
      </p:sp>
      <p:sp>
        <p:nvSpPr>
          <p:cNvPr id="104" name="TextBox 103"/>
          <p:cNvSpPr txBox="1"/>
          <p:nvPr/>
        </p:nvSpPr>
        <p:spPr>
          <a:xfrm>
            <a:off x="9400027"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latin typeface="+mn-lt"/>
                <a:ea typeface="+mn-ea"/>
                <a:cs typeface="+mn-ea"/>
                <a:sym typeface="+mn-lt"/>
              </a:rPr>
              <a:t>添加标题</a:t>
            </a:r>
          </a:p>
        </p:txBody>
      </p:sp>
      <p:sp>
        <p:nvSpPr>
          <p:cNvPr id="50" name="矩形 3"/>
          <p:cNvSpPr>
            <a:spLocks noChangeArrowheads="1"/>
          </p:cNvSpPr>
          <p:nvPr/>
        </p:nvSpPr>
        <p:spPr bwMode="auto">
          <a:xfrm>
            <a:off x="2714414"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案例分析</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anim calcmode="lin" valueType="num">
                                      <p:cBhvr>
                                        <p:cTn id="12" dur="500" fill="hold"/>
                                        <p:tgtEl>
                                          <p:spTgt spid="89"/>
                                        </p:tgtEl>
                                        <p:attrNameLst>
                                          <p:attrName>ppt_w</p:attrName>
                                        </p:attrNameLst>
                                      </p:cBhvr>
                                      <p:tavLst>
                                        <p:tav tm="0" fmla="#ppt_w*sin(2.5*pi*$)">
                                          <p:val>
                                            <p:fltVal val="0"/>
                                          </p:val>
                                        </p:tav>
                                        <p:tav tm="100000">
                                          <p:val>
                                            <p:fltVal val="1"/>
                                          </p:val>
                                        </p:tav>
                                      </p:tavLst>
                                    </p:anim>
                                    <p:anim calcmode="lin" valueType="num">
                                      <p:cBhvr>
                                        <p:cTn id="13" dur="500" fill="hold"/>
                                        <p:tgtEl>
                                          <p:spTgt spid="89"/>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anim calcmode="lin" valueType="num">
                                      <p:cBhvr>
                                        <p:cTn id="17" dur="500" fill="hold"/>
                                        <p:tgtEl>
                                          <p:spTgt spid="90"/>
                                        </p:tgtEl>
                                        <p:attrNameLst>
                                          <p:attrName>ppt_w</p:attrName>
                                        </p:attrNameLst>
                                      </p:cBhvr>
                                      <p:tavLst>
                                        <p:tav tm="0" fmla="#ppt_w*sin(2.5*pi*$)">
                                          <p:val>
                                            <p:fltVal val="0"/>
                                          </p:val>
                                        </p:tav>
                                        <p:tav tm="100000">
                                          <p:val>
                                            <p:fltVal val="1"/>
                                          </p:val>
                                        </p:tav>
                                      </p:tavLst>
                                    </p:anim>
                                    <p:anim calcmode="lin" valueType="num">
                                      <p:cBhvr>
                                        <p:cTn id="18" dur="500" fill="hold"/>
                                        <p:tgtEl>
                                          <p:spTgt spid="90"/>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anim calcmode="lin" valueType="num">
                                      <p:cBhvr>
                                        <p:cTn id="23" dur="1000" fill="hold"/>
                                        <p:tgtEl>
                                          <p:spTgt spid="98"/>
                                        </p:tgtEl>
                                        <p:attrNameLst>
                                          <p:attrName>ppt_x</p:attrName>
                                        </p:attrNameLst>
                                      </p:cBhvr>
                                      <p:tavLst>
                                        <p:tav tm="0">
                                          <p:val>
                                            <p:strVal val="#ppt_x"/>
                                          </p:val>
                                        </p:tav>
                                        <p:tav tm="100000">
                                          <p:val>
                                            <p:strVal val="#ppt_x"/>
                                          </p:val>
                                        </p:tav>
                                      </p:tavLst>
                                    </p:anim>
                                    <p:anim calcmode="lin" valueType="num">
                                      <p:cBhvr>
                                        <p:cTn id="24" dur="1000" fill="hold"/>
                                        <p:tgtEl>
                                          <p:spTgt spid="9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1000" fill="hold"/>
                                        <p:tgtEl>
                                          <p:spTgt spid="97"/>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par>
                                <p:cTn id="33" presetID="22" presetClass="entr" presetSubtype="4" fill="hold" grpId="0" nodeType="withEffect">
                                  <p:stCondLst>
                                    <p:cond delay="20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500"/>
                                        <p:tgtEl>
                                          <p:spTgt spid="59"/>
                                        </p:tgtEl>
                                      </p:cBhvr>
                                    </p:animEffect>
                                  </p:childTnLst>
                                </p:cTn>
                              </p:par>
                              <p:par>
                                <p:cTn id="36" presetID="22" presetClass="entr" presetSubtype="4" fill="hold" grpId="0" nodeType="withEffect">
                                  <p:stCondLst>
                                    <p:cond delay="400"/>
                                  </p:stCondLst>
                                  <p:childTnLst>
                                    <p:set>
                                      <p:cBhvr>
                                        <p:cTn id="37" dur="1" fill="hold">
                                          <p:stCondLst>
                                            <p:cond delay="0"/>
                                          </p:stCondLst>
                                        </p:cTn>
                                        <p:tgtEl>
                                          <p:spTgt spid="60"/>
                                        </p:tgtEl>
                                        <p:attrNameLst>
                                          <p:attrName>style.visibility</p:attrName>
                                        </p:attrNameLst>
                                      </p:cBhvr>
                                      <p:to>
                                        <p:strVal val="visible"/>
                                      </p:to>
                                    </p:set>
                                    <p:animEffect transition="in" filter="wipe(down)">
                                      <p:cBhvr>
                                        <p:cTn id="38" dur="500"/>
                                        <p:tgtEl>
                                          <p:spTgt spid="60"/>
                                        </p:tgtEl>
                                      </p:cBhvr>
                                    </p:animEffect>
                                  </p:childTnLst>
                                </p:cTn>
                              </p:par>
                              <p:par>
                                <p:cTn id="39" presetID="22" presetClass="entr" presetSubtype="4" fill="hold" grpId="0" nodeType="withEffect">
                                  <p:stCondLst>
                                    <p:cond delay="60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00"/>
                                        <p:tgtEl>
                                          <p:spTgt spid="61"/>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down)">
                                      <p:cBhvr>
                                        <p:cTn id="48" dur="500"/>
                                        <p:tgtEl>
                                          <p:spTgt spid="6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down)">
                                      <p:cBhvr>
                                        <p:cTn id="51" dur="500"/>
                                        <p:tgtEl>
                                          <p:spTgt spid="6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down)">
                                      <p:cBhvr>
                                        <p:cTn id="54" dur="500"/>
                                        <p:tgtEl>
                                          <p:spTgt spid="64"/>
                                        </p:tgtEl>
                                      </p:cBhvr>
                                    </p:animEffect>
                                  </p:childTnLst>
                                </p:cTn>
                              </p:par>
                            </p:childTnLst>
                          </p:cTn>
                        </p:par>
                        <p:par>
                          <p:cTn id="55" fill="hold">
                            <p:stCondLst>
                              <p:cond delay="2500"/>
                            </p:stCondLst>
                            <p:childTnLst>
                              <p:par>
                                <p:cTn id="56" presetID="45" presetClass="entr" presetSubtype="0"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anim calcmode="lin" valueType="num">
                                      <p:cBhvr>
                                        <p:cTn id="59" dur="500" fill="hold"/>
                                        <p:tgtEl>
                                          <p:spTgt spid="91"/>
                                        </p:tgtEl>
                                        <p:attrNameLst>
                                          <p:attrName>ppt_w</p:attrName>
                                        </p:attrNameLst>
                                      </p:cBhvr>
                                      <p:tavLst>
                                        <p:tav tm="0" fmla="#ppt_w*sin(2.5*pi*$)">
                                          <p:val>
                                            <p:fltVal val="0"/>
                                          </p:val>
                                        </p:tav>
                                        <p:tav tm="100000">
                                          <p:val>
                                            <p:fltVal val="1"/>
                                          </p:val>
                                        </p:tav>
                                      </p:tavLst>
                                    </p:anim>
                                    <p:anim calcmode="lin" valueType="num">
                                      <p:cBhvr>
                                        <p:cTn id="60" dur="500" fill="hold"/>
                                        <p:tgtEl>
                                          <p:spTgt spid="91"/>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anim calcmode="lin" valueType="num">
                                      <p:cBhvr>
                                        <p:cTn id="64" dur="500" fill="hold"/>
                                        <p:tgtEl>
                                          <p:spTgt spid="95"/>
                                        </p:tgtEl>
                                        <p:attrNameLst>
                                          <p:attrName>ppt_w</p:attrName>
                                        </p:attrNameLst>
                                      </p:cBhvr>
                                      <p:tavLst>
                                        <p:tav tm="0" fmla="#ppt_w*sin(2.5*pi*$)">
                                          <p:val>
                                            <p:fltVal val="0"/>
                                          </p:val>
                                        </p:tav>
                                        <p:tav tm="100000">
                                          <p:val>
                                            <p:fltVal val="1"/>
                                          </p:val>
                                        </p:tav>
                                      </p:tavLst>
                                    </p:anim>
                                    <p:anim calcmode="lin" valueType="num">
                                      <p:cBhvr>
                                        <p:cTn id="65" dur="500" fill="hold"/>
                                        <p:tgtEl>
                                          <p:spTgt spid="95"/>
                                        </p:tgtEl>
                                        <p:attrNameLst>
                                          <p:attrName>ppt_h</p:attrName>
                                        </p:attrNameLst>
                                      </p:cBhvr>
                                      <p:tavLst>
                                        <p:tav tm="0">
                                          <p:val>
                                            <p:strVal val="#ppt_h"/>
                                          </p:val>
                                        </p:tav>
                                        <p:tav tm="100000">
                                          <p:val>
                                            <p:strVal val="#ppt_h"/>
                                          </p:val>
                                        </p:tav>
                                      </p:tavLst>
                                    </p:anim>
                                  </p:childTnLst>
                                </p:cTn>
                              </p:par>
                            </p:childTnLst>
                          </p:cTn>
                        </p:par>
                        <p:par>
                          <p:cTn id="66" fill="hold">
                            <p:stCondLst>
                              <p:cond delay="3000"/>
                            </p:stCondLst>
                            <p:childTnLst>
                              <p:par>
                                <p:cTn id="67" presetID="47" presetClass="entr" presetSubtype="0"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1000"/>
                                        <p:tgtEl>
                                          <p:spTgt spid="100"/>
                                        </p:tgtEl>
                                      </p:cBhvr>
                                    </p:animEffect>
                                    <p:anim calcmode="lin" valueType="num">
                                      <p:cBhvr>
                                        <p:cTn id="70" dur="1000" fill="hold"/>
                                        <p:tgtEl>
                                          <p:spTgt spid="100"/>
                                        </p:tgtEl>
                                        <p:attrNameLst>
                                          <p:attrName>ppt_x</p:attrName>
                                        </p:attrNameLst>
                                      </p:cBhvr>
                                      <p:tavLst>
                                        <p:tav tm="0">
                                          <p:val>
                                            <p:strVal val="#ppt_x"/>
                                          </p:val>
                                        </p:tav>
                                        <p:tav tm="100000">
                                          <p:val>
                                            <p:strVal val="#ppt_x"/>
                                          </p:val>
                                        </p:tav>
                                      </p:tavLst>
                                    </p:anim>
                                    <p:anim calcmode="lin" valueType="num">
                                      <p:cBhvr>
                                        <p:cTn id="71" dur="1000" fill="hold"/>
                                        <p:tgtEl>
                                          <p:spTgt spid="10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1000"/>
                                        <p:tgtEl>
                                          <p:spTgt spid="99"/>
                                        </p:tgtEl>
                                      </p:cBhvr>
                                    </p:animEffect>
                                    <p:anim calcmode="lin" valueType="num">
                                      <p:cBhvr>
                                        <p:cTn id="75" dur="1000" fill="hold"/>
                                        <p:tgtEl>
                                          <p:spTgt spid="99"/>
                                        </p:tgtEl>
                                        <p:attrNameLst>
                                          <p:attrName>ppt_x</p:attrName>
                                        </p:attrNameLst>
                                      </p:cBhvr>
                                      <p:tavLst>
                                        <p:tav tm="0">
                                          <p:val>
                                            <p:strVal val="#ppt_x"/>
                                          </p:val>
                                        </p:tav>
                                        <p:tav tm="100000">
                                          <p:val>
                                            <p:strVal val="#ppt_x"/>
                                          </p:val>
                                        </p:tav>
                                      </p:tavLst>
                                    </p:anim>
                                    <p:anim calcmode="lin" valueType="num">
                                      <p:cBhvr>
                                        <p:cTn id="76" dur="1000" fill="hold"/>
                                        <p:tgtEl>
                                          <p:spTgt spid="99"/>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grpId="0" nodeType="withEffect">
                                  <p:stCondLst>
                                    <p:cond delay="200"/>
                                  </p:stCondLst>
                                  <p:childTnLst>
                                    <p:set>
                                      <p:cBhvr>
                                        <p:cTn id="81" dur="1" fill="hold">
                                          <p:stCondLst>
                                            <p:cond delay="0"/>
                                          </p:stCondLst>
                                        </p:cTn>
                                        <p:tgtEl>
                                          <p:spTgt spid="66"/>
                                        </p:tgtEl>
                                        <p:attrNameLst>
                                          <p:attrName>style.visibility</p:attrName>
                                        </p:attrNameLst>
                                      </p:cBhvr>
                                      <p:to>
                                        <p:strVal val="visible"/>
                                      </p:to>
                                    </p:set>
                                    <p:animEffect transition="in" filter="wipe(down)">
                                      <p:cBhvr>
                                        <p:cTn id="82" dur="500"/>
                                        <p:tgtEl>
                                          <p:spTgt spid="66"/>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67"/>
                                        </p:tgtEl>
                                        <p:attrNameLst>
                                          <p:attrName>style.visibility</p:attrName>
                                        </p:attrNameLst>
                                      </p:cBhvr>
                                      <p:to>
                                        <p:strVal val="visible"/>
                                      </p:to>
                                    </p:set>
                                    <p:animEffect transition="in" filter="wipe(down)">
                                      <p:cBhvr>
                                        <p:cTn id="85" dur="500"/>
                                        <p:tgtEl>
                                          <p:spTgt spid="67"/>
                                        </p:tgtEl>
                                      </p:cBhvr>
                                    </p:animEffect>
                                  </p:childTnLst>
                                </p:cTn>
                              </p:par>
                              <p:par>
                                <p:cTn id="86" presetID="22" presetClass="entr" presetSubtype="4" fill="hold" grpId="0" nodeType="withEffect">
                                  <p:stCondLst>
                                    <p:cond delay="600"/>
                                  </p:stCondLst>
                                  <p:childTnLst>
                                    <p:set>
                                      <p:cBhvr>
                                        <p:cTn id="87" dur="1" fill="hold">
                                          <p:stCondLst>
                                            <p:cond delay="0"/>
                                          </p:stCondLst>
                                        </p:cTn>
                                        <p:tgtEl>
                                          <p:spTgt spid="68"/>
                                        </p:tgtEl>
                                        <p:attrNameLst>
                                          <p:attrName>style.visibility</p:attrName>
                                        </p:attrNameLst>
                                      </p:cBhvr>
                                      <p:to>
                                        <p:strVal val="visible"/>
                                      </p:to>
                                    </p:set>
                                    <p:animEffect transition="in" filter="wipe(down)">
                                      <p:cBhvr>
                                        <p:cTn id="88" dur="500"/>
                                        <p:tgtEl>
                                          <p:spTgt spid="68"/>
                                        </p:tgtEl>
                                      </p:cBhvr>
                                    </p:animEffect>
                                  </p:childTnLst>
                                </p:cTn>
                              </p:par>
                            </p:childTnLst>
                          </p:cTn>
                        </p:par>
                        <p:par>
                          <p:cTn id="89" fill="hold">
                            <p:stCondLst>
                              <p:cond delay="4000"/>
                            </p:stCondLst>
                            <p:childTnLst>
                              <p:par>
                                <p:cTn id="90" presetID="22" presetClass="entr" presetSubtype="4"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down)">
                                      <p:cBhvr>
                                        <p:cTn id="92" dur="500"/>
                                        <p:tgtEl>
                                          <p:spTgt spid="69"/>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wipe(down)">
                                      <p:cBhvr>
                                        <p:cTn id="95" dur="500"/>
                                        <p:tgtEl>
                                          <p:spTgt spid="70"/>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wipe(down)">
                                      <p:cBhvr>
                                        <p:cTn id="98" dur="500"/>
                                        <p:tgtEl>
                                          <p:spTgt spid="7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wipe(down)">
                                      <p:cBhvr>
                                        <p:cTn id="101" dur="500"/>
                                        <p:tgtEl>
                                          <p:spTgt spid="72"/>
                                        </p:tgtEl>
                                      </p:cBhvr>
                                    </p:animEffect>
                                  </p:childTnLst>
                                </p:cTn>
                              </p:par>
                            </p:childTnLst>
                          </p:cTn>
                        </p:par>
                        <p:par>
                          <p:cTn id="102" fill="hold">
                            <p:stCondLst>
                              <p:cond delay="4500"/>
                            </p:stCondLst>
                            <p:childTnLst>
                              <p:par>
                                <p:cTn id="103" presetID="45" presetClass="entr" presetSubtype="0" fill="hold" grpId="0" nodeType="after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500"/>
                                        <p:tgtEl>
                                          <p:spTgt spid="92"/>
                                        </p:tgtEl>
                                      </p:cBhvr>
                                    </p:animEffect>
                                    <p:anim calcmode="lin" valueType="num">
                                      <p:cBhvr>
                                        <p:cTn id="106" dur="500" fill="hold"/>
                                        <p:tgtEl>
                                          <p:spTgt spid="92"/>
                                        </p:tgtEl>
                                        <p:attrNameLst>
                                          <p:attrName>ppt_w</p:attrName>
                                        </p:attrNameLst>
                                      </p:cBhvr>
                                      <p:tavLst>
                                        <p:tav tm="0" fmla="#ppt_w*sin(2.5*pi*$)">
                                          <p:val>
                                            <p:fltVal val="0"/>
                                          </p:val>
                                        </p:tav>
                                        <p:tav tm="100000">
                                          <p:val>
                                            <p:fltVal val="1"/>
                                          </p:val>
                                        </p:tav>
                                      </p:tavLst>
                                    </p:anim>
                                    <p:anim calcmode="lin" valueType="num">
                                      <p:cBhvr>
                                        <p:cTn id="107" dur="500" fill="hold"/>
                                        <p:tgtEl>
                                          <p:spTgt spid="92"/>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fade">
                                      <p:cBhvr>
                                        <p:cTn id="110" dur="500"/>
                                        <p:tgtEl>
                                          <p:spTgt spid="94"/>
                                        </p:tgtEl>
                                      </p:cBhvr>
                                    </p:animEffect>
                                    <p:anim calcmode="lin" valueType="num">
                                      <p:cBhvr>
                                        <p:cTn id="111" dur="500" fill="hold"/>
                                        <p:tgtEl>
                                          <p:spTgt spid="94"/>
                                        </p:tgtEl>
                                        <p:attrNameLst>
                                          <p:attrName>ppt_w</p:attrName>
                                        </p:attrNameLst>
                                      </p:cBhvr>
                                      <p:tavLst>
                                        <p:tav tm="0" fmla="#ppt_w*sin(2.5*pi*$)">
                                          <p:val>
                                            <p:fltVal val="0"/>
                                          </p:val>
                                        </p:tav>
                                        <p:tav tm="100000">
                                          <p:val>
                                            <p:fltVal val="1"/>
                                          </p:val>
                                        </p:tav>
                                      </p:tavLst>
                                    </p:anim>
                                    <p:anim calcmode="lin" valueType="num">
                                      <p:cBhvr>
                                        <p:cTn id="112" dur="500" fill="hold"/>
                                        <p:tgtEl>
                                          <p:spTgt spid="94"/>
                                        </p:tgtEl>
                                        <p:attrNameLst>
                                          <p:attrName>ppt_h</p:attrName>
                                        </p:attrNameLst>
                                      </p:cBhvr>
                                      <p:tavLst>
                                        <p:tav tm="0">
                                          <p:val>
                                            <p:strVal val="#ppt_h"/>
                                          </p:val>
                                        </p:tav>
                                        <p:tav tm="100000">
                                          <p:val>
                                            <p:strVal val="#ppt_h"/>
                                          </p:val>
                                        </p:tav>
                                      </p:tavLst>
                                    </p:anim>
                                  </p:childTnLst>
                                </p:cTn>
                              </p:par>
                            </p:childTnLst>
                          </p:cTn>
                        </p:par>
                        <p:par>
                          <p:cTn id="113" fill="hold">
                            <p:stCondLst>
                              <p:cond delay="5000"/>
                            </p:stCondLst>
                            <p:childTnLst>
                              <p:par>
                                <p:cTn id="114" presetID="47" presetClass="entr" presetSubtype="0"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Effect transition="in" filter="fade">
                                      <p:cBhvr>
                                        <p:cTn id="116" dur="1000"/>
                                        <p:tgtEl>
                                          <p:spTgt spid="102"/>
                                        </p:tgtEl>
                                      </p:cBhvr>
                                    </p:animEffect>
                                    <p:anim calcmode="lin" valueType="num">
                                      <p:cBhvr>
                                        <p:cTn id="117" dur="1000" fill="hold"/>
                                        <p:tgtEl>
                                          <p:spTgt spid="102"/>
                                        </p:tgtEl>
                                        <p:attrNameLst>
                                          <p:attrName>ppt_x</p:attrName>
                                        </p:attrNameLst>
                                      </p:cBhvr>
                                      <p:tavLst>
                                        <p:tav tm="0">
                                          <p:val>
                                            <p:strVal val="#ppt_x"/>
                                          </p:val>
                                        </p:tav>
                                        <p:tav tm="100000">
                                          <p:val>
                                            <p:strVal val="#ppt_x"/>
                                          </p:val>
                                        </p:tav>
                                      </p:tavLst>
                                    </p:anim>
                                    <p:anim calcmode="lin" valueType="num">
                                      <p:cBhvr>
                                        <p:cTn id="118" dur="1000" fill="hold"/>
                                        <p:tgtEl>
                                          <p:spTgt spid="102"/>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fade">
                                      <p:cBhvr>
                                        <p:cTn id="121" dur="1000"/>
                                        <p:tgtEl>
                                          <p:spTgt spid="101"/>
                                        </p:tgtEl>
                                      </p:cBhvr>
                                    </p:animEffect>
                                    <p:anim calcmode="lin" valueType="num">
                                      <p:cBhvr>
                                        <p:cTn id="122" dur="1000" fill="hold"/>
                                        <p:tgtEl>
                                          <p:spTgt spid="101"/>
                                        </p:tgtEl>
                                        <p:attrNameLst>
                                          <p:attrName>ppt_x</p:attrName>
                                        </p:attrNameLst>
                                      </p:cBhvr>
                                      <p:tavLst>
                                        <p:tav tm="0">
                                          <p:val>
                                            <p:strVal val="#ppt_x"/>
                                          </p:val>
                                        </p:tav>
                                        <p:tav tm="100000">
                                          <p:val>
                                            <p:strVal val="#ppt_x"/>
                                          </p:val>
                                        </p:tav>
                                      </p:tavLst>
                                    </p:anim>
                                    <p:anim calcmode="lin" valueType="num">
                                      <p:cBhvr>
                                        <p:cTn id="123" dur="1000" fill="hold"/>
                                        <p:tgtEl>
                                          <p:spTgt spid="101"/>
                                        </p:tgtEl>
                                        <p:attrNameLst>
                                          <p:attrName>ppt_y</p:attrName>
                                        </p:attrNameLst>
                                      </p:cBhvr>
                                      <p:tavLst>
                                        <p:tav tm="0">
                                          <p:val>
                                            <p:strVal val="#ppt_y-.1"/>
                                          </p:val>
                                        </p:tav>
                                        <p:tav tm="100000">
                                          <p:val>
                                            <p:strVal val="#ppt_y"/>
                                          </p:val>
                                        </p:tav>
                                      </p:tavLst>
                                    </p:anim>
                                  </p:childTnLst>
                                </p:cTn>
                              </p:par>
                              <p:par>
                                <p:cTn id="124" presetID="22" presetClass="entr" presetSubtype="4" fill="hold" grpId="0"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wipe(down)">
                                      <p:cBhvr>
                                        <p:cTn id="126" dur="500"/>
                                        <p:tgtEl>
                                          <p:spTgt spid="73"/>
                                        </p:tgtEl>
                                      </p:cBhvr>
                                    </p:animEffect>
                                  </p:childTnLst>
                                </p:cTn>
                              </p:par>
                              <p:par>
                                <p:cTn id="127" presetID="22" presetClass="entr" presetSubtype="4" fill="hold" grpId="0" nodeType="withEffect">
                                  <p:stCondLst>
                                    <p:cond delay="200"/>
                                  </p:stCondLst>
                                  <p:childTnLst>
                                    <p:set>
                                      <p:cBhvr>
                                        <p:cTn id="128" dur="1" fill="hold">
                                          <p:stCondLst>
                                            <p:cond delay="0"/>
                                          </p:stCondLst>
                                        </p:cTn>
                                        <p:tgtEl>
                                          <p:spTgt spid="74"/>
                                        </p:tgtEl>
                                        <p:attrNameLst>
                                          <p:attrName>style.visibility</p:attrName>
                                        </p:attrNameLst>
                                      </p:cBhvr>
                                      <p:to>
                                        <p:strVal val="visible"/>
                                      </p:to>
                                    </p:set>
                                    <p:animEffect transition="in" filter="wipe(down)">
                                      <p:cBhvr>
                                        <p:cTn id="129" dur="500"/>
                                        <p:tgtEl>
                                          <p:spTgt spid="74"/>
                                        </p:tgtEl>
                                      </p:cBhvr>
                                    </p:animEffect>
                                  </p:childTnLst>
                                </p:cTn>
                              </p:par>
                              <p:par>
                                <p:cTn id="130" presetID="22" presetClass="entr" presetSubtype="4" fill="hold" grpId="0" nodeType="withEffect">
                                  <p:stCondLst>
                                    <p:cond delay="400"/>
                                  </p:stCondLst>
                                  <p:childTnLst>
                                    <p:set>
                                      <p:cBhvr>
                                        <p:cTn id="131" dur="1" fill="hold">
                                          <p:stCondLst>
                                            <p:cond delay="0"/>
                                          </p:stCondLst>
                                        </p:cTn>
                                        <p:tgtEl>
                                          <p:spTgt spid="75"/>
                                        </p:tgtEl>
                                        <p:attrNameLst>
                                          <p:attrName>style.visibility</p:attrName>
                                        </p:attrNameLst>
                                      </p:cBhvr>
                                      <p:to>
                                        <p:strVal val="visible"/>
                                      </p:to>
                                    </p:set>
                                    <p:animEffect transition="in" filter="wipe(down)">
                                      <p:cBhvr>
                                        <p:cTn id="132" dur="500"/>
                                        <p:tgtEl>
                                          <p:spTgt spid="75"/>
                                        </p:tgtEl>
                                      </p:cBhvr>
                                    </p:animEffect>
                                  </p:childTnLst>
                                </p:cTn>
                              </p:par>
                              <p:par>
                                <p:cTn id="133" presetID="22" presetClass="entr" presetSubtype="4" fill="hold" grpId="0" nodeType="withEffect">
                                  <p:stCondLst>
                                    <p:cond delay="600"/>
                                  </p:stCondLst>
                                  <p:childTnLst>
                                    <p:set>
                                      <p:cBhvr>
                                        <p:cTn id="134" dur="1" fill="hold">
                                          <p:stCondLst>
                                            <p:cond delay="0"/>
                                          </p:stCondLst>
                                        </p:cTn>
                                        <p:tgtEl>
                                          <p:spTgt spid="76"/>
                                        </p:tgtEl>
                                        <p:attrNameLst>
                                          <p:attrName>style.visibility</p:attrName>
                                        </p:attrNameLst>
                                      </p:cBhvr>
                                      <p:to>
                                        <p:strVal val="visible"/>
                                      </p:to>
                                    </p:set>
                                    <p:animEffect transition="in" filter="wipe(down)">
                                      <p:cBhvr>
                                        <p:cTn id="135" dur="500"/>
                                        <p:tgtEl>
                                          <p:spTgt spid="76"/>
                                        </p:tgtEl>
                                      </p:cBhvr>
                                    </p:animEffect>
                                  </p:childTnLst>
                                </p:cTn>
                              </p:par>
                            </p:childTnLst>
                          </p:cTn>
                        </p:par>
                        <p:par>
                          <p:cTn id="136" fill="hold">
                            <p:stCondLst>
                              <p:cond delay="6000"/>
                            </p:stCondLst>
                            <p:childTnLst>
                              <p:par>
                                <p:cTn id="137" presetID="22" presetClass="entr" presetSubtype="4"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wipe(down)">
                                      <p:cBhvr>
                                        <p:cTn id="139" dur="500"/>
                                        <p:tgtEl>
                                          <p:spTgt spid="80"/>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wipe(down)">
                                      <p:cBhvr>
                                        <p:cTn id="142" dur="500"/>
                                        <p:tgtEl>
                                          <p:spTgt spid="7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wipe(down)">
                                      <p:cBhvr>
                                        <p:cTn id="145" dur="500"/>
                                        <p:tgtEl>
                                          <p:spTgt spid="78"/>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wipe(down)">
                                      <p:cBhvr>
                                        <p:cTn id="148" dur="500"/>
                                        <p:tgtEl>
                                          <p:spTgt spid="77"/>
                                        </p:tgtEl>
                                      </p:cBhvr>
                                    </p:animEffect>
                                  </p:childTnLst>
                                </p:cTn>
                              </p:par>
                            </p:childTnLst>
                          </p:cTn>
                        </p:par>
                        <p:par>
                          <p:cTn id="149" fill="hold">
                            <p:stCondLst>
                              <p:cond delay="6500"/>
                            </p:stCondLst>
                            <p:childTnLst>
                              <p:par>
                                <p:cTn id="150" presetID="45" presetClass="entr" presetSubtype="0"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Effect transition="in" filter="fade">
                                      <p:cBhvr>
                                        <p:cTn id="152" dur="500"/>
                                        <p:tgtEl>
                                          <p:spTgt spid="93"/>
                                        </p:tgtEl>
                                      </p:cBhvr>
                                    </p:animEffect>
                                    <p:anim calcmode="lin" valueType="num">
                                      <p:cBhvr>
                                        <p:cTn id="153" dur="500" fill="hold"/>
                                        <p:tgtEl>
                                          <p:spTgt spid="93"/>
                                        </p:tgtEl>
                                        <p:attrNameLst>
                                          <p:attrName>ppt_w</p:attrName>
                                        </p:attrNameLst>
                                      </p:cBhvr>
                                      <p:tavLst>
                                        <p:tav tm="0" fmla="#ppt_w*sin(2.5*pi*$)">
                                          <p:val>
                                            <p:fltVal val="0"/>
                                          </p:val>
                                        </p:tav>
                                        <p:tav tm="100000">
                                          <p:val>
                                            <p:fltVal val="1"/>
                                          </p:val>
                                        </p:tav>
                                      </p:tavLst>
                                    </p:anim>
                                    <p:anim calcmode="lin" valueType="num">
                                      <p:cBhvr>
                                        <p:cTn id="154" dur="500" fill="hold"/>
                                        <p:tgtEl>
                                          <p:spTgt spid="93"/>
                                        </p:tgtEl>
                                        <p:attrNameLst>
                                          <p:attrName>ppt_h</p:attrName>
                                        </p:attrNameLst>
                                      </p:cBhvr>
                                      <p:tavLst>
                                        <p:tav tm="0">
                                          <p:val>
                                            <p:strVal val="#ppt_h"/>
                                          </p:val>
                                        </p:tav>
                                        <p:tav tm="100000">
                                          <p:val>
                                            <p:strVal val="#ppt_h"/>
                                          </p:val>
                                        </p:tav>
                                      </p:tavLst>
                                    </p:anim>
                                  </p:childTnLst>
                                </p:cTn>
                              </p:par>
                              <p:par>
                                <p:cTn id="155" presetID="45" presetClass="entr" presetSubtype="0" fill="hold" grpId="0" nodeType="withEffect">
                                  <p:stCondLst>
                                    <p:cond delay="0"/>
                                  </p:stCondLst>
                                  <p:childTnLst>
                                    <p:set>
                                      <p:cBhvr>
                                        <p:cTn id="156" dur="1" fill="hold">
                                          <p:stCondLst>
                                            <p:cond delay="0"/>
                                          </p:stCondLst>
                                        </p:cTn>
                                        <p:tgtEl>
                                          <p:spTgt spid="96"/>
                                        </p:tgtEl>
                                        <p:attrNameLst>
                                          <p:attrName>style.visibility</p:attrName>
                                        </p:attrNameLst>
                                      </p:cBhvr>
                                      <p:to>
                                        <p:strVal val="visible"/>
                                      </p:to>
                                    </p:set>
                                    <p:animEffect transition="in" filter="fade">
                                      <p:cBhvr>
                                        <p:cTn id="157" dur="500"/>
                                        <p:tgtEl>
                                          <p:spTgt spid="96"/>
                                        </p:tgtEl>
                                      </p:cBhvr>
                                    </p:animEffect>
                                    <p:anim calcmode="lin" valueType="num">
                                      <p:cBhvr>
                                        <p:cTn id="158" dur="500" fill="hold"/>
                                        <p:tgtEl>
                                          <p:spTgt spid="96"/>
                                        </p:tgtEl>
                                        <p:attrNameLst>
                                          <p:attrName>ppt_w</p:attrName>
                                        </p:attrNameLst>
                                      </p:cBhvr>
                                      <p:tavLst>
                                        <p:tav tm="0" fmla="#ppt_w*sin(2.5*pi*$)">
                                          <p:val>
                                            <p:fltVal val="0"/>
                                          </p:val>
                                        </p:tav>
                                        <p:tav tm="100000">
                                          <p:val>
                                            <p:fltVal val="1"/>
                                          </p:val>
                                        </p:tav>
                                      </p:tavLst>
                                    </p:anim>
                                    <p:anim calcmode="lin" valueType="num">
                                      <p:cBhvr>
                                        <p:cTn id="159" dur="500" fill="hold"/>
                                        <p:tgtEl>
                                          <p:spTgt spid="96"/>
                                        </p:tgtEl>
                                        <p:attrNameLst>
                                          <p:attrName>ppt_h</p:attrName>
                                        </p:attrNameLst>
                                      </p:cBhvr>
                                      <p:tavLst>
                                        <p:tav tm="0">
                                          <p:val>
                                            <p:strVal val="#ppt_h"/>
                                          </p:val>
                                        </p:tav>
                                        <p:tav tm="100000">
                                          <p:val>
                                            <p:strVal val="#ppt_h"/>
                                          </p:val>
                                        </p:tav>
                                      </p:tavLst>
                                    </p:anim>
                                  </p:childTnLst>
                                </p:cTn>
                              </p:par>
                            </p:childTnLst>
                          </p:cTn>
                        </p:par>
                        <p:par>
                          <p:cTn id="160" fill="hold">
                            <p:stCondLst>
                              <p:cond delay="7000"/>
                            </p:stCondLst>
                            <p:childTnLst>
                              <p:par>
                                <p:cTn id="161" presetID="47" presetClass="entr" presetSubtype="0" fill="hold" grpId="0" nodeType="afterEffect">
                                  <p:stCondLst>
                                    <p:cond delay="0"/>
                                  </p:stCondLst>
                                  <p:childTnLst>
                                    <p:set>
                                      <p:cBhvr>
                                        <p:cTn id="162" dur="1" fill="hold">
                                          <p:stCondLst>
                                            <p:cond delay="0"/>
                                          </p:stCondLst>
                                        </p:cTn>
                                        <p:tgtEl>
                                          <p:spTgt spid="104"/>
                                        </p:tgtEl>
                                        <p:attrNameLst>
                                          <p:attrName>style.visibility</p:attrName>
                                        </p:attrNameLst>
                                      </p:cBhvr>
                                      <p:to>
                                        <p:strVal val="visible"/>
                                      </p:to>
                                    </p:set>
                                    <p:animEffect transition="in" filter="fade">
                                      <p:cBhvr>
                                        <p:cTn id="163" dur="1000"/>
                                        <p:tgtEl>
                                          <p:spTgt spid="104"/>
                                        </p:tgtEl>
                                      </p:cBhvr>
                                    </p:animEffect>
                                    <p:anim calcmode="lin" valueType="num">
                                      <p:cBhvr>
                                        <p:cTn id="164" dur="1000" fill="hold"/>
                                        <p:tgtEl>
                                          <p:spTgt spid="104"/>
                                        </p:tgtEl>
                                        <p:attrNameLst>
                                          <p:attrName>ppt_x</p:attrName>
                                        </p:attrNameLst>
                                      </p:cBhvr>
                                      <p:tavLst>
                                        <p:tav tm="0">
                                          <p:val>
                                            <p:strVal val="#ppt_x"/>
                                          </p:val>
                                        </p:tav>
                                        <p:tav tm="100000">
                                          <p:val>
                                            <p:strVal val="#ppt_x"/>
                                          </p:val>
                                        </p:tav>
                                      </p:tavLst>
                                    </p:anim>
                                    <p:anim calcmode="lin" valueType="num">
                                      <p:cBhvr>
                                        <p:cTn id="165" dur="1000" fill="hold"/>
                                        <p:tgtEl>
                                          <p:spTgt spid="104"/>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103"/>
                                        </p:tgtEl>
                                        <p:attrNameLst>
                                          <p:attrName>style.visibility</p:attrName>
                                        </p:attrNameLst>
                                      </p:cBhvr>
                                      <p:to>
                                        <p:strVal val="visible"/>
                                      </p:to>
                                    </p:set>
                                    <p:animEffect transition="in" filter="fade">
                                      <p:cBhvr>
                                        <p:cTn id="168" dur="1000"/>
                                        <p:tgtEl>
                                          <p:spTgt spid="103"/>
                                        </p:tgtEl>
                                      </p:cBhvr>
                                    </p:animEffect>
                                    <p:anim calcmode="lin" valueType="num">
                                      <p:cBhvr>
                                        <p:cTn id="169" dur="1000" fill="hold"/>
                                        <p:tgtEl>
                                          <p:spTgt spid="103"/>
                                        </p:tgtEl>
                                        <p:attrNameLst>
                                          <p:attrName>ppt_x</p:attrName>
                                        </p:attrNameLst>
                                      </p:cBhvr>
                                      <p:tavLst>
                                        <p:tav tm="0">
                                          <p:val>
                                            <p:strVal val="#ppt_x"/>
                                          </p:val>
                                        </p:tav>
                                        <p:tav tm="100000">
                                          <p:val>
                                            <p:strVal val="#ppt_x"/>
                                          </p:val>
                                        </p:tav>
                                      </p:tavLst>
                                    </p:anim>
                                    <p:anim calcmode="lin" valueType="num">
                                      <p:cBhvr>
                                        <p:cTn id="170" dur="1000" fill="hold"/>
                                        <p:tgtEl>
                                          <p:spTgt spid="103"/>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0"/>
                                  </p:stCondLst>
                                  <p:childTnLst>
                                    <p:set>
                                      <p:cBhvr>
                                        <p:cTn id="172" dur="1" fill="hold">
                                          <p:stCondLst>
                                            <p:cond delay="0"/>
                                          </p:stCondLst>
                                        </p:cTn>
                                        <p:tgtEl>
                                          <p:spTgt spid="81"/>
                                        </p:tgtEl>
                                        <p:attrNameLst>
                                          <p:attrName>style.visibility</p:attrName>
                                        </p:attrNameLst>
                                      </p:cBhvr>
                                      <p:to>
                                        <p:strVal val="visible"/>
                                      </p:to>
                                    </p:set>
                                    <p:animEffect transition="in" filter="wipe(down)">
                                      <p:cBhvr>
                                        <p:cTn id="173" dur="500"/>
                                        <p:tgtEl>
                                          <p:spTgt spid="81"/>
                                        </p:tgtEl>
                                      </p:cBhvr>
                                    </p:animEffect>
                                  </p:childTnLst>
                                </p:cTn>
                              </p:par>
                              <p:par>
                                <p:cTn id="174" presetID="22" presetClass="entr" presetSubtype="4" fill="hold" grpId="0" nodeType="withEffect">
                                  <p:stCondLst>
                                    <p:cond delay="200"/>
                                  </p:stCondLst>
                                  <p:childTnLst>
                                    <p:set>
                                      <p:cBhvr>
                                        <p:cTn id="175" dur="1" fill="hold">
                                          <p:stCondLst>
                                            <p:cond delay="0"/>
                                          </p:stCondLst>
                                        </p:cTn>
                                        <p:tgtEl>
                                          <p:spTgt spid="82"/>
                                        </p:tgtEl>
                                        <p:attrNameLst>
                                          <p:attrName>style.visibility</p:attrName>
                                        </p:attrNameLst>
                                      </p:cBhvr>
                                      <p:to>
                                        <p:strVal val="visible"/>
                                      </p:to>
                                    </p:set>
                                    <p:animEffect transition="in" filter="wipe(down)">
                                      <p:cBhvr>
                                        <p:cTn id="176" dur="500"/>
                                        <p:tgtEl>
                                          <p:spTgt spid="82"/>
                                        </p:tgtEl>
                                      </p:cBhvr>
                                    </p:animEffect>
                                  </p:childTnLst>
                                </p:cTn>
                              </p:par>
                              <p:par>
                                <p:cTn id="177" presetID="22" presetClass="entr" presetSubtype="4" fill="hold" grpId="0" nodeType="withEffect">
                                  <p:stCondLst>
                                    <p:cond delay="400"/>
                                  </p:stCondLst>
                                  <p:childTnLst>
                                    <p:set>
                                      <p:cBhvr>
                                        <p:cTn id="178" dur="1" fill="hold">
                                          <p:stCondLst>
                                            <p:cond delay="0"/>
                                          </p:stCondLst>
                                        </p:cTn>
                                        <p:tgtEl>
                                          <p:spTgt spid="83"/>
                                        </p:tgtEl>
                                        <p:attrNameLst>
                                          <p:attrName>style.visibility</p:attrName>
                                        </p:attrNameLst>
                                      </p:cBhvr>
                                      <p:to>
                                        <p:strVal val="visible"/>
                                      </p:to>
                                    </p:set>
                                    <p:animEffect transition="in" filter="wipe(down)">
                                      <p:cBhvr>
                                        <p:cTn id="179" dur="500"/>
                                        <p:tgtEl>
                                          <p:spTgt spid="83"/>
                                        </p:tgtEl>
                                      </p:cBhvr>
                                    </p:animEffect>
                                  </p:childTnLst>
                                </p:cTn>
                              </p:par>
                              <p:par>
                                <p:cTn id="180" presetID="22" presetClass="entr" presetSubtype="4" fill="hold" grpId="0" nodeType="withEffect">
                                  <p:stCondLst>
                                    <p:cond delay="600"/>
                                  </p:stCondLst>
                                  <p:childTnLst>
                                    <p:set>
                                      <p:cBhvr>
                                        <p:cTn id="181" dur="1" fill="hold">
                                          <p:stCondLst>
                                            <p:cond delay="0"/>
                                          </p:stCondLst>
                                        </p:cTn>
                                        <p:tgtEl>
                                          <p:spTgt spid="84"/>
                                        </p:tgtEl>
                                        <p:attrNameLst>
                                          <p:attrName>style.visibility</p:attrName>
                                        </p:attrNameLst>
                                      </p:cBhvr>
                                      <p:to>
                                        <p:strVal val="visible"/>
                                      </p:to>
                                    </p:set>
                                    <p:animEffect transition="in" filter="wipe(down)">
                                      <p:cBhvr>
                                        <p:cTn id="182" dur="500"/>
                                        <p:tgtEl>
                                          <p:spTgt spid="84"/>
                                        </p:tgtEl>
                                      </p:cBhvr>
                                    </p:animEffect>
                                  </p:childTnLst>
                                </p:cTn>
                              </p:par>
                            </p:childTnLst>
                          </p:cTn>
                        </p:par>
                        <p:par>
                          <p:cTn id="183" fill="hold">
                            <p:stCondLst>
                              <p:cond delay="8000"/>
                            </p:stCondLst>
                            <p:childTnLst>
                              <p:par>
                                <p:cTn id="184" presetID="22" presetClass="entr" presetSubtype="4" fill="hold" grpId="0" nodeType="afterEffect">
                                  <p:stCondLst>
                                    <p:cond delay="0"/>
                                  </p:stCondLst>
                                  <p:childTnLst>
                                    <p:set>
                                      <p:cBhvr>
                                        <p:cTn id="185" dur="1" fill="hold">
                                          <p:stCondLst>
                                            <p:cond delay="0"/>
                                          </p:stCondLst>
                                        </p:cTn>
                                        <p:tgtEl>
                                          <p:spTgt spid="88"/>
                                        </p:tgtEl>
                                        <p:attrNameLst>
                                          <p:attrName>style.visibility</p:attrName>
                                        </p:attrNameLst>
                                      </p:cBhvr>
                                      <p:to>
                                        <p:strVal val="visible"/>
                                      </p:to>
                                    </p:set>
                                    <p:animEffect transition="in" filter="wipe(down)">
                                      <p:cBhvr>
                                        <p:cTn id="186" dur="500"/>
                                        <p:tgtEl>
                                          <p:spTgt spid="88"/>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87"/>
                                        </p:tgtEl>
                                        <p:attrNameLst>
                                          <p:attrName>style.visibility</p:attrName>
                                        </p:attrNameLst>
                                      </p:cBhvr>
                                      <p:to>
                                        <p:strVal val="visible"/>
                                      </p:to>
                                    </p:set>
                                    <p:animEffect transition="in" filter="wipe(down)">
                                      <p:cBhvr>
                                        <p:cTn id="189" dur="500"/>
                                        <p:tgtEl>
                                          <p:spTgt spid="87"/>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wipe(down)">
                                      <p:cBhvr>
                                        <p:cTn id="192" dur="500"/>
                                        <p:tgtEl>
                                          <p:spTgt spid="86"/>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85"/>
                                        </p:tgtEl>
                                        <p:attrNameLst>
                                          <p:attrName>style.visibility</p:attrName>
                                        </p:attrNameLst>
                                      </p:cBhvr>
                                      <p:to>
                                        <p:strVal val="visible"/>
                                      </p:to>
                                    </p:set>
                                    <p:animEffect transition="in" filter="wipe(down)">
                                      <p:cBhvr>
                                        <p:cTn id="19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2714414"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案例分析：案例一</a:t>
            </a:r>
          </a:p>
        </p:txBody>
      </p:sp>
      <p:grpSp>
        <p:nvGrpSpPr>
          <p:cNvPr id="13" name="组合 12"/>
          <p:cNvGrpSpPr/>
          <p:nvPr/>
        </p:nvGrpSpPr>
        <p:grpSpPr>
          <a:xfrm flipH="1">
            <a:off x="5306701" y="2052013"/>
            <a:ext cx="3571597" cy="2232248"/>
            <a:chOff x="755576" y="1491630"/>
            <a:chExt cx="2880000" cy="1800000"/>
          </a:xfrm>
          <a:effectLst/>
        </p:grpSpPr>
        <p:sp>
          <p:nvSpPr>
            <p:cNvPr id="14" name="矩形 1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cs typeface="+mn-ea"/>
                <a:sym typeface="+mn-lt"/>
              </a:endParaRPr>
            </a:p>
          </p:txBody>
        </p:sp>
        <p:sp>
          <p:nvSpPr>
            <p:cNvPr id="15" name="矩形 14"/>
            <p:cNvSpPr/>
            <p:nvPr/>
          </p:nvSpPr>
          <p:spPr>
            <a:xfrm>
              <a:off x="813012" y="1545970"/>
              <a:ext cx="2772000" cy="165114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cs typeface="+mn-ea"/>
                <a:sym typeface="+mn-lt"/>
              </a:endParaRPr>
            </a:p>
          </p:txBody>
        </p:sp>
      </p:grpSp>
      <p:grpSp>
        <p:nvGrpSpPr>
          <p:cNvPr id="16" name="组合 15"/>
          <p:cNvGrpSpPr/>
          <p:nvPr/>
        </p:nvGrpSpPr>
        <p:grpSpPr>
          <a:xfrm>
            <a:off x="2714414" y="2092775"/>
            <a:ext cx="2333091" cy="1458182"/>
            <a:chOff x="755576" y="1491630"/>
            <a:chExt cx="2880000" cy="1800000"/>
          </a:xfrm>
          <a:effectLst/>
        </p:grpSpPr>
        <p:sp>
          <p:nvSpPr>
            <p:cNvPr id="17" name="矩形 16"/>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矩形 17"/>
            <p:cNvSpPr/>
            <p:nvPr/>
          </p:nvSpPr>
          <p:spPr>
            <a:xfrm>
              <a:off x="813012" y="1524499"/>
              <a:ext cx="2772000" cy="172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9" name="组合 18"/>
          <p:cNvGrpSpPr/>
          <p:nvPr/>
        </p:nvGrpSpPr>
        <p:grpSpPr>
          <a:xfrm>
            <a:off x="3456089" y="3759151"/>
            <a:ext cx="2333091" cy="1458182"/>
            <a:chOff x="755576" y="1491630"/>
            <a:chExt cx="2880000" cy="1800000"/>
          </a:xfrm>
          <a:effectLst/>
        </p:grpSpPr>
        <p:sp>
          <p:nvSpPr>
            <p:cNvPr id="20" name="矩形 19"/>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矩形 20"/>
            <p:cNvSpPr/>
            <p:nvPr/>
          </p:nvSpPr>
          <p:spPr>
            <a:xfrm>
              <a:off x="813012" y="1575898"/>
              <a:ext cx="2772000" cy="16443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2" name="TextBox 2"/>
          <p:cNvSpPr txBox="1"/>
          <p:nvPr/>
        </p:nvSpPr>
        <p:spPr>
          <a:xfrm>
            <a:off x="5843700" y="4322524"/>
            <a:ext cx="5612426" cy="1131024"/>
          </a:xfrm>
          <a:prstGeom prst="rect">
            <a:avLst/>
          </a:prstGeom>
          <a:noFill/>
        </p:spPr>
        <p:txBody>
          <a:bodyPr wrap="square" lIns="91386" tIns="45693" rIns="91386" bIns="45693" rtlCol="0">
            <a:spAutoFit/>
          </a:bodyPr>
          <a:lstStyle/>
          <a:p>
            <a:pPr algn="just">
              <a:lnSpc>
                <a:spcPct val="150000"/>
              </a:lnSpc>
            </a:pPr>
            <a:r>
              <a:rPr lang="zh-CN" altLang="en-US" sz="900" dirty="0">
                <a:solidFill>
                  <a:srgbClr val="202A36"/>
                </a:solidFill>
                <a:cs typeface="+mn-ea"/>
                <a:sym typeface="+mn-lt"/>
              </a:rPr>
              <a:t>作为本土成长起来的智能装备企业，立足于本土，服务于本土，将以工业机器人为主导，兼顾其它机器人发展，为全面提升长沙工业的综合竞争力贡献一份力量，推动我省工业机器人的应用和产业化。</a:t>
            </a:r>
          </a:p>
          <a:p>
            <a:pPr algn="just">
              <a:lnSpc>
                <a:spcPct val="150000"/>
              </a:lnSpc>
            </a:pPr>
            <a:r>
              <a:rPr lang="zh-CN" altLang="en-US" sz="900" dirty="0">
                <a:solidFill>
                  <a:srgbClr val="202A36"/>
                </a:solidFill>
                <a:cs typeface="+mn-ea"/>
                <a:sym typeface="+mn-lt"/>
              </a:rPr>
              <a:t>经过近五年的发展，</a:t>
            </a:r>
            <a:r>
              <a:rPr lang="en-US" altLang="zh-CN" sz="900" dirty="0">
                <a:solidFill>
                  <a:srgbClr val="202A36"/>
                </a:solidFill>
                <a:cs typeface="+mn-ea"/>
                <a:sym typeface="+mn-lt"/>
              </a:rPr>
              <a:t>XX</a:t>
            </a:r>
            <a:r>
              <a:rPr lang="zh-CN" altLang="en-US" sz="900" dirty="0">
                <a:solidFill>
                  <a:srgbClr val="202A36"/>
                </a:solidFill>
                <a:cs typeface="+mn-ea"/>
                <a:sym typeface="+mn-lt"/>
              </a:rPr>
              <a:t>机器人公司已培养出一批业务娴熟、技术精湛的技术骨干和响应迅速、经验丰富的集成精英。机器人产业已经迎来了战略性的发展契机，将成为新兴产业发展的主导产业，同时为其他支柱产业的转型提供强大支撑。</a:t>
            </a:r>
          </a:p>
        </p:txBody>
      </p:sp>
      <p:grpSp>
        <p:nvGrpSpPr>
          <p:cNvPr id="23" name="组合 22"/>
          <p:cNvGrpSpPr/>
          <p:nvPr/>
        </p:nvGrpSpPr>
        <p:grpSpPr>
          <a:xfrm>
            <a:off x="9321313" y="2632299"/>
            <a:ext cx="1634968" cy="1021855"/>
            <a:chOff x="755576" y="1491630"/>
            <a:chExt cx="2880000" cy="1800000"/>
          </a:xfrm>
          <a:effectLst/>
        </p:grpSpPr>
        <p:sp>
          <p:nvSpPr>
            <p:cNvPr id="24" name="矩形 2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矩形 24"/>
            <p:cNvSpPr/>
            <p:nvPr/>
          </p:nvSpPr>
          <p:spPr>
            <a:xfrm>
              <a:off x="813012" y="1575898"/>
              <a:ext cx="2772000" cy="164435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iterate type="lt">
                                    <p:tmPct val="10000"/>
                                  </p:iterate>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par>
                          <p:cTn id="29" fill="hold">
                            <p:stCondLst>
                              <p:cond delay="116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3"/>
          <p:cNvSpPr>
            <a:spLocks noChangeArrowheads="1"/>
          </p:cNvSpPr>
          <p:nvPr/>
        </p:nvSpPr>
        <p:spPr bwMode="auto">
          <a:xfrm>
            <a:off x="2714414"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案例分析：案例二</a:t>
            </a:r>
          </a:p>
        </p:txBody>
      </p:sp>
      <p:sp>
        <p:nvSpPr>
          <p:cNvPr id="11" name="Rounded Rectangle 7"/>
          <p:cNvSpPr/>
          <p:nvPr/>
        </p:nvSpPr>
        <p:spPr>
          <a:xfrm>
            <a:off x="2714414" y="4101403"/>
            <a:ext cx="1524000" cy="1514018"/>
          </a:xfrm>
          <a:prstGeom prst="roundRect">
            <a:avLst>
              <a:gd name="adj" fmla="val 5429"/>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Rounded Rectangle 10"/>
          <p:cNvSpPr/>
          <p:nvPr/>
        </p:nvSpPr>
        <p:spPr>
          <a:xfrm>
            <a:off x="2714414" y="2517227"/>
            <a:ext cx="3048000" cy="1514018"/>
          </a:xfrm>
          <a:prstGeom prst="roundRect">
            <a:avLst>
              <a:gd name="adj" fmla="val 5429"/>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Rounded Rectangle 11"/>
          <p:cNvSpPr/>
          <p:nvPr/>
        </p:nvSpPr>
        <p:spPr>
          <a:xfrm>
            <a:off x="4322254" y="4101403"/>
            <a:ext cx="1440160" cy="1514018"/>
          </a:xfrm>
          <a:prstGeom prst="roundRect">
            <a:avLst>
              <a:gd name="adj" fmla="val 5429"/>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Rounded Rectangle 12"/>
          <p:cNvSpPr/>
          <p:nvPr/>
        </p:nvSpPr>
        <p:spPr>
          <a:xfrm>
            <a:off x="8306358" y="2517227"/>
            <a:ext cx="1428328" cy="1514018"/>
          </a:xfrm>
          <a:prstGeom prst="roundRect">
            <a:avLst>
              <a:gd name="adj" fmla="val 5429"/>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7">
                  <a:extLst>
                    <a:ext uri="{28A0092B-C50C-407E-A947-70E740481C1C}">
                      <a14:useLocalDpi xmlns:a14="http://schemas.microsoft.com/office/drawing/2010/main" val="0"/>
                    </a:ext>
                  </a:extLst>
                </a:blip>
                <a:srcRect/>
                <a:stretch>
                  <a:fillRect/>
                </a:stretch>
              </a:blipFill>
              <a:cs typeface="+mn-ea"/>
              <a:sym typeface="+mn-lt"/>
            </a:endParaRPr>
          </a:p>
        </p:txBody>
      </p:sp>
      <p:sp>
        <p:nvSpPr>
          <p:cNvPr id="15" name="Rounded Rectangle 15"/>
          <p:cNvSpPr/>
          <p:nvPr/>
        </p:nvSpPr>
        <p:spPr>
          <a:xfrm>
            <a:off x="9830358" y="2517227"/>
            <a:ext cx="1524000" cy="1514018"/>
          </a:xfrm>
          <a:prstGeom prst="roundRect">
            <a:avLst>
              <a:gd name="adj" fmla="val 5429"/>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Rounded Rectangle 17"/>
          <p:cNvSpPr/>
          <p:nvPr/>
        </p:nvSpPr>
        <p:spPr>
          <a:xfrm>
            <a:off x="8306358" y="4099553"/>
            <a:ext cx="3048000" cy="1514018"/>
          </a:xfrm>
          <a:prstGeom prst="roundRect">
            <a:avLst>
              <a:gd name="adj" fmla="val 5429"/>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Rounded Rectangle 18"/>
          <p:cNvSpPr/>
          <p:nvPr/>
        </p:nvSpPr>
        <p:spPr>
          <a:xfrm>
            <a:off x="5846254" y="2517227"/>
            <a:ext cx="2376264" cy="3098194"/>
          </a:xfrm>
          <a:prstGeom prst="roundRect">
            <a:avLst>
              <a:gd name="adj" fmla="val 2409"/>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 name="Text Box 7"/>
          <p:cNvSpPr txBox="1">
            <a:spLocks noChangeArrowheads="1"/>
          </p:cNvSpPr>
          <p:nvPr/>
        </p:nvSpPr>
        <p:spPr bwMode="auto">
          <a:xfrm>
            <a:off x="2714414" y="1695971"/>
            <a:ext cx="7848600" cy="524118"/>
          </a:xfrm>
          <a:prstGeom prst="rect">
            <a:avLst/>
          </a:prstGeom>
          <a:noFill/>
          <a:ln w="9525">
            <a:noFill/>
            <a:miter lim="800000"/>
          </a:ln>
        </p:spPr>
        <p:txBody>
          <a:bodyPr wrap="square" lIns="45720" tIns="22860" rIns="45720" bIns="22860" anchor="ctr">
            <a:spAutoFit/>
          </a:bodyPr>
          <a:lstStyle/>
          <a:p>
            <a:pPr>
              <a:lnSpc>
                <a:spcPct val="150000"/>
              </a:lnSpc>
            </a:pPr>
            <a:r>
              <a:rPr lang="zh-CN" altLang="en-US" sz="1100" dirty="0">
                <a:solidFill>
                  <a:srgbClr val="202A36"/>
                </a:solidFill>
                <a:cs typeface="+mn-ea"/>
                <a:sym typeface="+mn-lt"/>
              </a:rPr>
              <a:t>经过近五年的发展，</a:t>
            </a:r>
            <a:r>
              <a:rPr lang="en-US" altLang="zh-CN" sz="1100" dirty="0">
                <a:solidFill>
                  <a:srgbClr val="202A36"/>
                </a:solidFill>
                <a:cs typeface="+mn-ea"/>
                <a:sym typeface="+mn-lt"/>
              </a:rPr>
              <a:t>XX</a:t>
            </a:r>
            <a:r>
              <a:rPr lang="zh-CN" altLang="en-US" sz="1100" dirty="0">
                <a:solidFill>
                  <a:srgbClr val="202A36"/>
                </a:solidFill>
                <a:cs typeface="+mn-ea"/>
                <a:sym typeface="+mn-lt"/>
              </a:rPr>
              <a:t>机器人公司已培养出一批业务娴熟、技术精湛的技术骨干和响应迅速、经验丰富的集成精英。机器人产业已经迎来了战略性的发展契机，将成为新兴产业发展的主导产业，同时为其他支柱产业的转型提供强大支撑。</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ppt_x"/>
                                          </p:val>
                                        </p:tav>
                                        <p:tav tm="100000">
                                          <p:val>
                                            <p:strVal val="#ppt_x"/>
                                          </p:val>
                                        </p:tav>
                                      </p:tavLst>
                                    </p:anim>
                                    <p:anim calcmode="lin" valueType="num">
                                      <p:cBhvr additive="base">
                                        <p:cTn id="12" dur="25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50" fill="hold"/>
                                        <p:tgtEl>
                                          <p:spTgt spid="13"/>
                                        </p:tgtEl>
                                        <p:attrNameLst>
                                          <p:attrName>ppt_x</p:attrName>
                                        </p:attrNameLst>
                                      </p:cBhvr>
                                      <p:tavLst>
                                        <p:tav tm="0">
                                          <p:val>
                                            <p:strVal val="#ppt_x"/>
                                          </p:val>
                                        </p:tav>
                                        <p:tav tm="100000">
                                          <p:val>
                                            <p:strVal val="#ppt_x"/>
                                          </p:val>
                                        </p:tav>
                                      </p:tavLst>
                                    </p:anim>
                                    <p:anim calcmode="lin" valueType="num">
                                      <p:cBhvr additive="base">
                                        <p:cTn id="22" dur="25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250" fill="hold"/>
                                        <p:tgtEl>
                                          <p:spTgt spid="17"/>
                                        </p:tgtEl>
                                        <p:attrNameLst>
                                          <p:attrName>ppt_x</p:attrName>
                                        </p:attrNameLst>
                                      </p:cBhvr>
                                      <p:tavLst>
                                        <p:tav tm="0">
                                          <p:val>
                                            <p:strVal val="#ppt_x"/>
                                          </p:val>
                                        </p:tav>
                                        <p:tav tm="100000">
                                          <p:val>
                                            <p:strVal val="#ppt_x"/>
                                          </p:val>
                                        </p:tav>
                                      </p:tavLst>
                                    </p:anim>
                                    <p:anim calcmode="lin" valueType="num">
                                      <p:cBhvr additive="base">
                                        <p:cTn id="27" dur="25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250" fill="hold"/>
                                        <p:tgtEl>
                                          <p:spTgt spid="16"/>
                                        </p:tgtEl>
                                        <p:attrNameLst>
                                          <p:attrName>ppt_x</p:attrName>
                                        </p:attrNameLst>
                                      </p:cBhvr>
                                      <p:tavLst>
                                        <p:tav tm="0">
                                          <p:val>
                                            <p:strVal val="#ppt_x"/>
                                          </p:val>
                                        </p:tav>
                                        <p:tav tm="100000">
                                          <p:val>
                                            <p:strVal val="#ppt_x"/>
                                          </p:val>
                                        </p:tav>
                                      </p:tavLst>
                                    </p:anim>
                                    <p:anim calcmode="lin" valueType="num">
                                      <p:cBhvr additive="base">
                                        <p:cTn id="42" dur="25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 fill="hold"/>
                                        <p:tgtEl>
                                          <p:spTgt spid="18"/>
                                        </p:tgtEl>
                                        <p:attrNameLst>
                                          <p:attrName>ppt_x</p:attrName>
                                        </p:attrNameLst>
                                      </p:cBhvr>
                                      <p:tavLst>
                                        <p:tav tm="0">
                                          <p:val>
                                            <p:strVal val="#ppt_x"/>
                                          </p:val>
                                        </p:tav>
                                        <p:tav tm="100000">
                                          <p:val>
                                            <p:strVal val="#ppt_x"/>
                                          </p:val>
                                        </p:tav>
                                      </p:tavLst>
                                    </p:anim>
                                    <p:anim calcmode="lin" valueType="num">
                                      <p:cBhvr additive="base">
                                        <p:cTn id="47"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5969725" y="2393163"/>
            <a:ext cx="2821578" cy="458423"/>
            <a:chOff x="5969725" y="1801451"/>
            <a:chExt cx="2821578" cy="458423"/>
          </a:xfrm>
        </p:grpSpPr>
        <p:sp>
          <p:nvSpPr>
            <p:cNvPr id="11" name="矩形 10"/>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 name="组合 12"/>
          <p:cNvGrpSpPr/>
          <p:nvPr/>
        </p:nvGrpSpPr>
        <p:grpSpPr>
          <a:xfrm>
            <a:off x="5969725" y="2990099"/>
            <a:ext cx="2821578" cy="459854"/>
            <a:chOff x="5969725" y="2398387"/>
            <a:chExt cx="2821578" cy="459854"/>
          </a:xfrm>
        </p:grpSpPr>
        <p:sp>
          <p:nvSpPr>
            <p:cNvPr id="14" name="矩形 1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5969725" y="3563726"/>
            <a:ext cx="2821578" cy="466057"/>
            <a:chOff x="5969725" y="2972014"/>
            <a:chExt cx="2821578" cy="466057"/>
          </a:xfrm>
        </p:grpSpPr>
        <p:sp>
          <p:nvSpPr>
            <p:cNvPr id="17" name="矩形 16"/>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椭圆 18"/>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CB00F"/>
                </a:solidFill>
                <a:latin typeface="+mn-lt"/>
                <a:ea typeface="+mn-ea"/>
                <a:cs typeface="+mn-ea"/>
                <a:sym typeface="+mn-lt"/>
              </a:rPr>
              <a:t>第四章</a:t>
            </a:r>
          </a:p>
        </p:txBody>
      </p:sp>
      <p:sp>
        <p:nvSpPr>
          <p:cNvPr id="31" name="椭圆 30"/>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6155957" y="2429163"/>
            <a:ext cx="1107996" cy="1556074"/>
            <a:chOff x="6155957" y="1837451"/>
            <a:chExt cx="1107996" cy="1556074"/>
          </a:xfrm>
        </p:grpSpPr>
        <p:sp>
          <p:nvSpPr>
            <p:cNvPr id="34" name="矩形 33"/>
            <p:cNvSpPr/>
            <p:nvPr/>
          </p:nvSpPr>
          <p:spPr>
            <a:xfrm>
              <a:off x="6155957" y="1837451"/>
              <a:ext cx="1107996" cy="369332"/>
            </a:xfrm>
            <a:prstGeom prst="rect">
              <a:avLst/>
            </a:prstGeom>
          </p:spPr>
          <p:txBody>
            <a:bodyPr wrap="none">
              <a:spAutoFit/>
            </a:bodyPr>
            <a:lstStyle/>
            <a:p>
              <a:r>
                <a:rPr lang="zh-CN" altLang="en-US" b="1" dirty="0">
                  <a:solidFill>
                    <a:srgbClr val="202A36"/>
                  </a:solidFill>
                  <a:cs typeface="+mn-ea"/>
                  <a:sym typeface="+mn-lt"/>
                </a:rPr>
                <a:t>研究目标</a:t>
              </a:r>
              <a:endParaRPr lang="en-US" altLang="zh-CN" b="1" dirty="0">
                <a:solidFill>
                  <a:srgbClr val="202A36"/>
                </a:solidFill>
                <a:cs typeface="+mn-ea"/>
                <a:sym typeface="+mn-lt"/>
              </a:endParaRPr>
            </a:p>
          </p:txBody>
        </p:sp>
        <p:sp>
          <p:nvSpPr>
            <p:cNvPr id="35" name="矩形 34"/>
            <p:cNvSpPr/>
            <p:nvPr/>
          </p:nvSpPr>
          <p:spPr>
            <a:xfrm>
              <a:off x="6155957" y="2442932"/>
              <a:ext cx="1107996" cy="369332"/>
            </a:xfrm>
            <a:prstGeom prst="rect">
              <a:avLst/>
            </a:prstGeom>
          </p:spPr>
          <p:txBody>
            <a:bodyPr wrap="none">
              <a:spAutoFit/>
            </a:bodyPr>
            <a:lstStyle/>
            <a:p>
              <a:r>
                <a:rPr lang="zh-CN" altLang="en-US" b="1" dirty="0">
                  <a:solidFill>
                    <a:srgbClr val="202A36"/>
                  </a:solidFill>
                  <a:cs typeface="+mn-ea"/>
                  <a:sym typeface="+mn-lt"/>
                </a:rPr>
                <a:t>研究成果</a:t>
              </a:r>
              <a:endParaRPr lang="en-US" altLang="zh-CN" b="1" dirty="0">
                <a:solidFill>
                  <a:srgbClr val="202A36"/>
                </a:solidFill>
                <a:cs typeface="+mn-ea"/>
                <a:sym typeface="+mn-lt"/>
              </a:endParaRPr>
            </a:p>
          </p:txBody>
        </p:sp>
        <p:sp>
          <p:nvSpPr>
            <p:cNvPr id="36" name="矩形 35"/>
            <p:cNvSpPr/>
            <p:nvPr/>
          </p:nvSpPr>
          <p:spPr>
            <a:xfrm>
              <a:off x="6155957" y="3024193"/>
              <a:ext cx="1107996" cy="369332"/>
            </a:xfrm>
            <a:prstGeom prst="rect">
              <a:avLst/>
            </a:prstGeom>
          </p:spPr>
          <p:txBody>
            <a:bodyPr wrap="none">
              <a:spAutoFit/>
            </a:bodyPr>
            <a:lstStyle/>
            <a:p>
              <a:r>
                <a:rPr lang="zh-CN" altLang="en-US" b="1" dirty="0">
                  <a:solidFill>
                    <a:srgbClr val="202A36"/>
                  </a:solidFill>
                  <a:cs typeface="+mn-ea"/>
                  <a:sym typeface="+mn-lt"/>
                </a:rPr>
                <a:t>应用前景</a:t>
              </a:r>
            </a:p>
          </p:txBody>
        </p:sp>
      </p:grpSp>
      <p:sp>
        <p:nvSpPr>
          <p:cNvPr id="37" name="文本框 36"/>
          <p:cNvSpPr txBox="1"/>
          <p:nvPr/>
        </p:nvSpPr>
        <p:spPr>
          <a:xfrm>
            <a:off x="868507" y="4725797"/>
            <a:ext cx="4493538" cy="830997"/>
          </a:xfrm>
          <a:prstGeom prst="rect">
            <a:avLst/>
          </a:prstGeom>
          <a:noFill/>
        </p:spPr>
        <p:txBody>
          <a:bodyPr wrap="none" rtlCol="0">
            <a:spAutoFit/>
          </a:bodyPr>
          <a:lstStyle/>
          <a:p>
            <a:pPr algn="ctr"/>
            <a:r>
              <a:rPr lang="zh-CN" altLang="en-US" sz="4800" b="1" kern="100" dirty="0">
                <a:solidFill>
                  <a:srgbClr val="202A36"/>
                </a:solidFill>
                <a:cs typeface="+mn-ea"/>
                <a:sym typeface="+mn-lt"/>
              </a:rPr>
              <a:t>研究成果与应用</a:t>
            </a:r>
            <a:endParaRPr lang="zh-CN" altLang="zh-CN" sz="4800" b="1" kern="100" dirty="0">
              <a:solidFill>
                <a:srgbClr val="202A36"/>
              </a:solidFill>
              <a:cs typeface="+mn-ea"/>
              <a:sym typeface="+mn-lt"/>
            </a:endParaRPr>
          </a:p>
        </p:txBody>
      </p:sp>
      <p:sp>
        <p:nvSpPr>
          <p:cNvPr id="38" name="Freeform 7"/>
          <p:cNvSpPr>
            <a:spLocks noEditPoints="1"/>
          </p:cNvSpPr>
          <p:nvPr/>
        </p:nvSpPr>
        <p:spPr bwMode="auto">
          <a:xfrm>
            <a:off x="2393567" y="2381187"/>
            <a:ext cx="1371414" cy="1154089"/>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20"/>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1"/>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2"/>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3"/>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4"/>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5"/>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6"/>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7"/>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8"/>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9"/>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p:bldP spid="31" grpId="0" animBg="1"/>
      <p:bldP spid="37" grpId="0"/>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71768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研究目标</a:t>
            </a:r>
          </a:p>
        </p:txBody>
      </p:sp>
      <p:grpSp>
        <p:nvGrpSpPr>
          <p:cNvPr id="30" name="组合 29"/>
          <p:cNvGrpSpPr/>
          <p:nvPr/>
        </p:nvGrpSpPr>
        <p:grpSpPr>
          <a:xfrm>
            <a:off x="3675296" y="2182489"/>
            <a:ext cx="1868593" cy="1866715"/>
            <a:chOff x="5305425" y="2638424"/>
            <a:chExt cx="1579563" cy="1577975"/>
          </a:xfrm>
          <a:solidFill>
            <a:srgbClr val="202A36"/>
          </a:solidFill>
        </p:grpSpPr>
        <p:sp>
          <p:nvSpPr>
            <p:cNvPr id="31"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p:spPr>
          <p:txBody>
            <a:bodyPr vert="horz" wrap="square" lIns="91440" tIns="45720" rIns="91440" bIns="45720" numCol="1" anchor="t" anchorCtr="0" compatLnSpc="1"/>
            <a:lstStyle/>
            <a:p>
              <a:endParaRPr lang="zh-CN" altLang="en-US">
                <a:cs typeface="+mn-ea"/>
                <a:sym typeface="+mn-lt"/>
              </a:endParaRPr>
            </a:p>
          </p:txBody>
        </p:sp>
        <p:sp>
          <p:nvSpPr>
            <p:cNvPr id="32"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33" name="组合 32"/>
          <p:cNvGrpSpPr/>
          <p:nvPr/>
        </p:nvGrpSpPr>
        <p:grpSpPr>
          <a:xfrm>
            <a:off x="4817145" y="3322537"/>
            <a:ext cx="2345601" cy="2341845"/>
            <a:chOff x="5102225" y="2441575"/>
            <a:chExt cx="1982788" cy="1979613"/>
          </a:xfrm>
          <a:solidFill>
            <a:srgbClr val="202A36"/>
          </a:solidFill>
        </p:grpSpPr>
        <p:sp>
          <p:nvSpPr>
            <p:cNvPr id="34"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w="9525">
              <a:noFill/>
              <a:round/>
            </a:ln>
            <a:effectLst/>
          </p:spPr>
          <p:txBody>
            <a:bodyPr vert="horz" wrap="square" lIns="91440" tIns="45720" rIns="91440" bIns="45720" numCol="1" anchor="t" anchorCtr="0" compatLnSpc="1"/>
            <a:lstStyle/>
            <a:p>
              <a:endParaRPr lang="zh-CN" altLang="en-US">
                <a:cs typeface="+mn-ea"/>
                <a:sym typeface="+mn-lt"/>
              </a:endParaRPr>
            </a:p>
          </p:txBody>
        </p:sp>
        <p:sp>
          <p:nvSpPr>
            <p:cNvPr id="35"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36" name="组合 35"/>
          <p:cNvGrpSpPr/>
          <p:nvPr/>
        </p:nvGrpSpPr>
        <p:grpSpPr>
          <a:xfrm>
            <a:off x="6813275" y="2863802"/>
            <a:ext cx="1538068" cy="1560603"/>
            <a:chOff x="5803900" y="2852738"/>
            <a:chExt cx="1300163" cy="1319212"/>
          </a:xfrm>
          <a:solidFill>
            <a:srgbClr val="202A36"/>
          </a:solidFill>
        </p:grpSpPr>
        <p:sp>
          <p:nvSpPr>
            <p:cNvPr id="37"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w="9525">
              <a:noFill/>
              <a:round/>
            </a:ln>
            <a:effectLst/>
          </p:spPr>
          <p:txBody>
            <a:bodyPr vert="horz" wrap="square" lIns="91440" tIns="45720" rIns="91440" bIns="45720" numCol="1" anchor="t" anchorCtr="0" compatLnSpc="1"/>
            <a:lstStyle/>
            <a:p>
              <a:endParaRPr lang="zh-CN" altLang="en-US">
                <a:cs typeface="+mn-ea"/>
                <a:sym typeface="+mn-lt"/>
              </a:endParaRPr>
            </a:p>
          </p:txBody>
        </p:sp>
        <p:sp>
          <p:nvSpPr>
            <p:cNvPr id="38"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39" name="组合 38"/>
          <p:cNvGrpSpPr/>
          <p:nvPr/>
        </p:nvGrpSpPr>
        <p:grpSpPr>
          <a:xfrm>
            <a:off x="8128381" y="3155504"/>
            <a:ext cx="1868593" cy="1866715"/>
            <a:chOff x="5305425" y="2638425"/>
            <a:chExt cx="1579563" cy="1577975"/>
          </a:xfrm>
          <a:solidFill>
            <a:srgbClr val="202A36"/>
          </a:solidFill>
        </p:grpSpPr>
        <p:sp>
          <p:nvSpPr>
            <p:cNvPr id="40"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p:spPr>
          <p:txBody>
            <a:bodyPr vert="horz" wrap="square" lIns="91440" tIns="45720" rIns="91440" bIns="45720" numCol="1" anchor="t" anchorCtr="0" compatLnSpc="1"/>
            <a:lstStyle/>
            <a:p>
              <a:endParaRPr lang="zh-CN" altLang="en-US">
                <a:cs typeface="+mn-ea"/>
                <a:sym typeface="+mn-lt"/>
              </a:endParaRPr>
            </a:p>
          </p:txBody>
        </p:sp>
        <p:sp>
          <p:nvSpPr>
            <p:cNvPr id="41"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cs typeface="+mn-ea"/>
                <a:sym typeface="+mn-lt"/>
              </a:endParaRPr>
            </a:p>
          </p:txBody>
        </p:sp>
      </p:grpSp>
      <p:sp>
        <p:nvSpPr>
          <p:cNvPr id="42" name="TextBox 51"/>
          <p:cNvSpPr txBox="1"/>
          <p:nvPr/>
        </p:nvSpPr>
        <p:spPr>
          <a:xfrm>
            <a:off x="2373825" y="3223391"/>
            <a:ext cx="1090039" cy="867930"/>
          </a:xfrm>
          <a:prstGeom prst="rect">
            <a:avLst/>
          </a:prstGeom>
          <a:noFill/>
        </p:spPr>
        <p:txBody>
          <a:bodyPr wrap="square" rtlCol="0" anchor="ctr">
            <a:spAutoFit/>
          </a:bodyPr>
          <a:lstStyle/>
          <a:p>
            <a:pPr>
              <a:lnSpc>
                <a:spcPct val="120000"/>
              </a:lnSpc>
              <a:spcBef>
                <a:spcPct val="0"/>
              </a:spcBef>
              <a:buNone/>
            </a:pPr>
            <a:r>
              <a:rPr lang="zh-CN" altLang="en-US" sz="1400" dirty="0">
                <a:solidFill>
                  <a:srgbClr val="202A36"/>
                </a:solidFill>
                <a:cs typeface="+mn-ea"/>
                <a:sym typeface="+mn-lt"/>
              </a:rPr>
              <a:t>在此录入上述图表的描述说明</a:t>
            </a:r>
          </a:p>
        </p:txBody>
      </p:sp>
      <p:sp>
        <p:nvSpPr>
          <p:cNvPr id="43" name="矩形 42"/>
          <p:cNvSpPr/>
          <p:nvPr/>
        </p:nvSpPr>
        <p:spPr>
          <a:xfrm>
            <a:off x="3800992" y="1630026"/>
            <a:ext cx="1598895" cy="430887"/>
          </a:xfrm>
          <a:prstGeom prst="rect">
            <a:avLst/>
          </a:prstGeom>
        </p:spPr>
        <p:txBody>
          <a:bodyPr wrap="square">
            <a:spAutoFit/>
          </a:bodyPr>
          <a:lstStyle/>
          <a:p>
            <a:pPr algn="ctr"/>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44" name="TextBox 53"/>
          <p:cNvSpPr txBox="1"/>
          <p:nvPr/>
        </p:nvSpPr>
        <p:spPr>
          <a:xfrm>
            <a:off x="2717683" y="4676998"/>
            <a:ext cx="1734754" cy="867930"/>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latin typeface="+mn-lt"/>
                <a:ea typeface="+mn-ea"/>
                <a:cs typeface="+mn-ea"/>
                <a:sym typeface="+mn-lt"/>
              </a:rPr>
              <a:t>您的内容打在这里，或者通过复制您的文本</a:t>
            </a:r>
          </a:p>
        </p:txBody>
      </p:sp>
      <p:sp>
        <p:nvSpPr>
          <p:cNvPr id="45" name="矩形 44"/>
          <p:cNvSpPr/>
          <p:nvPr/>
        </p:nvSpPr>
        <p:spPr>
          <a:xfrm>
            <a:off x="5174455" y="5766676"/>
            <a:ext cx="1598895" cy="430887"/>
          </a:xfrm>
          <a:prstGeom prst="rect">
            <a:avLst/>
          </a:prstGeom>
        </p:spPr>
        <p:txBody>
          <a:bodyPr wrap="square">
            <a:spAutoFit/>
          </a:bodyPr>
          <a:lstStyle/>
          <a:p>
            <a:pPr algn="ctr"/>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46" name="TextBox 55"/>
          <p:cNvSpPr txBox="1"/>
          <p:nvPr/>
        </p:nvSpPr>
        <p:spPr>
          <a:xfrm>
            <a:off x="8785825" y="2297898"/>
            <a:ext cx="1752017" cy="867930"/>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latin typeface="+mn-lt"/>
                <a:ea typeface="+mn-ea"/>
                <a:cs typeface="+mn-ea"/>
                <a:sym typeface="+mn-lt"/>
              </a:rPr>
              <a:t>您的内容打在这里，或者通过复制您的文本</a:t>
            </a:r>
          </a:p>
        </p:txBody>
      </p:sp>
      <p:sp>
        <p:nvSpPr>
          <p:cNvPr id="47" name="矩形 46"/>
          <p:cNvSpPr/>
          <p:nvPr/>
        </p:nvSpPr>
        <p:spPr>
          <a:xfrm>
            <a:off x="6730622" y="2290162"/>
            <a:ext cx="1598895" cy="430887"/>
          </a:xfrm>
          <a:prstGeom prst="rect">
            <a:avLst/>
          </a:prstGeom>
        </p:spPr>
        <p:txBody>
          <a:bodyPr wrap="square">
            <a:spAutoFit/>
          </a:bodyPr>
          <a:lstStyle/>
          <a:p>
            <a:pPr algn="ctr"/>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48" name="TextBox 57"/>
          <p:cNvSpPr txBox="1"/>
          <p:nvPr/>
        </p:nvSpPr>
        <p:spPr>
          <a:xfrm>
            <a:off x="9997580" y="4506776"/>
            <a:ext cx="1427050" cy="867930"/>
          </a:xfrm>
          <a:prstGeom prst="rect">
            <a:avLst/>
          </a:prstGeom>
          <a:noFill/>
        </p:spPr>
        <p:txBody>
          <a:bodyPr wrap="square" rtlCol="0" anchor="ctr">
            <a:spAutoFit/>
          </a:bodyPr>
          <a:lstStyle/>
          <a:p>
            <a:pPr>
              <a:lnSpc>
                <a:spcPct val="120000"/>
              </a:lnSpc>
              <a:spcBef>
                <a:spcPct val="0"/>
              </a:spcBef>
              <a:buNone/>
            </a:pPr>
            <a:r>
              <a:rPr lang="zh-CN" altLang="en-US" sz="1400" dirty="0">
                <a:solidFill>
                  <a:srgbClr val="202A36"/>
                </a:solidFill>
                <a:cs typeface="+mn-ea"/>
                <a:sym typeface="+mn-lt"/>
              </a:rPr>
              <a:t>在此录入上述图表的描述说明</a:t>
            </a:r>
          </a:p>
        </p:txBody>
      </p:sp>
      <p:sp>
        <p:nvSpPr>
          <p:cNvPr id="49" name="矩形 48"/>
          <p:cNvSpPr/>
          <p:nvPr/>
        </p:nvSpPr>
        <p:spPr>
          <a:xfrm>
            <a:off x="8232477" y="5134276"/>
            <a:ext cx="1598895" cy="430887"/>
          </a:xfrm>
          <a:prstGeom prst="rect">
            <a:avLst/>
          </a:prstGeom>
        </p:spPr>
        <p:txBody>
          <a:bodyPr wrap="square">
            <a:spAutoFit/>
          </a:bodyPr>
          <a:lstStyle/>
          <a:p>
            <a:pPr algn="ctr"/>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cxnSp>
        <p:nvCxnSpPr>
          <p:cNvPr id="50" name="肘形连接符 49"/>
          <p:cNvCxnSpPr/>
          <p:nvPr/>
        </p:nvCxnSpPr>
        <p:spPr>
          <a:xfrm rot="10800000" flipV="1">
            <a:off x="2483723" y="3336159"/>
            <a:ext cx="1333311" cy="798977"/>
          </a:xfrm>
          <a:prstGeom prst="bentConnector3">
            <a:avLst>
              <a:gd name="adj1" fmla="val 25936"/>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1" name="肘形连接符 50"/>
          <p:cNvCxnSpPr/>
          <p:nvPr/>
        </p:nvCxnSpPr>
        <p:spPr>
          <a:xfrm rot="10800000">
            <a:off x="2861394" y="4649201"/>
            <a:ext cx="2281997" cy="501116"/>
          </a:xfrm>
          <a:prstGeom prst="bentConnector3">
            <a:avLst>
              <a:gd name="adj1" fmla="val 29965"/>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10800000" flipV="1">
            <a:off x="9325915" y="4444076"/>
            <a:ext cx="1855432" cy="527873"/>
          </a:xfrm>
          <a:prstGeom prst="bentConnector3">
            <a:avLst>
              <a:gd name="adj1" fmla="val 65563"/>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3" name="肘形连接符 52"/>
          <p:cNvCxnSpPr/>
          <p:nvPr/>
        </p:nvCxnSpPr>
        <p:spPr>
          <a:xfrm rot="10800000" flipV="1">
            <a:off x="8129550" y="2284830"/>
            <a:ext cx="2146669" cy="815751"/>
          </a:xfrm>
          <a:prstGeom prst="bentConnector3">
            <a:avLst>
              <a:gd name="adj1" fmla="val 74661"/>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8" presetClass="emph" presetSubtype="0" repeatCount="indefinite" fill="hold" nodeType="withEffect">
                                  <p:stCondLst>
                                    <p:cond delay="0"/>
                                  </p:stCondLst>
                                  <p:childTnLst>
                                    <p:animRot by="-86400000">
                                      <p:cBhvr>
                                        <p:cTn id="14" dur="8000" fill="hold"/>
                                        <p:tgtEl>
                                          <p:spTgt spid="30"/>
                                        </p:tgtEl>
                                        <p:attrNameLst>
                                          <p:attrName>r</p:attrName>
                                        </p:attrNameLst>
                                      </p:cBhvr>
                                    </p:animRot>
                                  </p:childTnLst>
                                </p:cTn>
                              </p:par>
                              <p:par>
                                <p:cTn id="15" presetID="22" presetClass="entr" presetSubtype="2"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wipe(right)">
                                      <p:cBhvr>
                                        <p:cTn id="17" dur="500"/>
                                        <p:tgtEl>
                                          <p:spTgt spid="50"/>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2" presetClass="entr" presetSubtype="1" decel="100000" fill="hold" nodeType="withEffect">
                                  <p:stCondLst>
                                    <p:cond delay="50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8" presetClass="emph" presetSubtype="0" repeatCount="indefinite" fill="hold" nodeType="withEffect">
                                  <p:stCondLst>
                                    <p:cond delay="500"/>
                                  </p:stCondLst>
                                  <p:childTnLst>
                                    <p:animRot by="76680000">
                                      <p:cBhvr>
                                        <p:cTn id="31" dur="7500" fill="hold"/>
                                        <p:tgtEl>
                                          <p:spTgt spid="33"/>
                                        </p:tgtEl>
                                        <p:attrNameLst>
                                          <p:attrName>r</p:attrName>
                                        </p:attrNameLst>
                                      </p:cBhvr>
                                    </p:animRot>
                                  </p:childTnLst>
                                </p:cTn>
                              </p:par>
                              <p:par>
                                <p:cTn id="32" presetID="22" presetClass="entr" presetSubtype="2" fill="hold" nodeType="withEffect">
                                  <p:stCondLst>
                                    <p:cond delay="1000"/>
                                  </p:stCondLst>
                                  <p:childTnLst>
                                    <p:set>
                                      <p:cBhvr>
                                        <p:cTn id="33" dur="1" fill="hold">
                                          <p:stCondLst>
                                            <p:cond delay="0"/>
                                          </p:stCondLst>
                                        </p:cTn>
                                        <p:tgtEl>
                                          <p:spTgt spid="51"/>
                                        </p:tgtEl>
                                        <p:attrNameLst>
                                          <p:attrName>style.visibility</p:attrName>
                                        </p:attrNameLst>
                                      </p:cBhvr>
                                      <p:to>
                                        <p:strVal val="visible"/>
                                      </p:to>
                                    </p:set>
                                    <p:animEffect transition="in" filter="wipe(right)">
                                      <p:cBhvr>
                                        <p:cTn id="34" dur="500"/>
                                        <p:tgtEl>
                                          <p:spTgt spid="51"/>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2" presetClass="entr" presetSubtype="1" decel="100000" fill="hold" nodeType="withEffect">
                                  <p:stCondLst>
                                    <p:cond delay="100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0-#ppt_h/2"/>
                                          </p:val>
                                        </p:tav>
                                        <p:tav tm="100000">
                                          <p:val>
                                            <p:strVal val="#ppt_y"/>
                                          </p:val>
                                        </p:tav>
                                      </p:tavLst>
                                    </p:anim>
                                  </p:childTnLst>
                                </p:cTn>
                              </p:par>
                              <p:par>
                                <p:cTn id="47" presetID="8" presetClass="emph" presetSubtype="0" repeatCount="indefinite" fill="hold" nodeType="withEffect">
                                  <p:stCondLst>
                                    <p:cond delay="1000"/>
                                  </p:stCondLst>
                                  <p:childTnLst>
                                    <p:animRot by="-108000000">
                                      <p:cBhvr>
                                        <p:cTn id="48" dur="7000" fill="hold"/>
                                        <p:tgtEl>
                                          <p:spTgt spid="36"/>
                                        </p:tgtEl>
                                        <p:attrNameLst>
                                          <p:attrName>r</p:attrName>
                                        </p:attrNameLst>
                                      </p:cBhvr>
                                    </p:animRot>
                                  </p:childTnLst>
                                </p:cTn>
                              </p:par>
                              <p:par>
                                <p:cTn id="49" presetID="22" presetClass="entr" presetSubtype="8" fill="hold" nodeType="withEffect">
                                  <p:stCondLst>
                                    <p:cond delay="15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2" presetClass="entr" presetSubtype="1" decel="100000" fill="hold" nodeType="withEffect">
                                  <p:stCondLst>
                                    <p:cond delay="150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ppt_x"/>
                                          </p:val>
                                        </p:tav>
                                        <p:tav tm="100000">
                                          <p:val>
                                            <p:strVal val="#ppt_x"/>
                                          </p:val>
                                        </p:tav>
                                      </p:tavLst>
                                    </p:anim>
                                    <p:anim calcmode="lin" valueType="num">
                                      <p:cBhvr additive="base">
                                        <p:cTn id="63" dur="500" fill="hold"/>
                                        <p:tgtEl>
                                          <p:spTgt spid="39"/>
                                        </p:tgtEl>
                                        <p:attrNameLst>
                                          <p:attrName>ppt_y</p:attrName>
                                        </p:attrNameLst>
                                      </p:cBhvr>
                                      <p:tavLst>
                                        <p:tav tm="0">
                                          <p:val>
                                            <p:strVal val="0-#ppt_h/2"/>
                                          </p:val>
                                        </p:tav>
                                        <p:tav tm="100000">
                                          <p:val>
                                            <p:strVal val="#ppt_y"/>
                                          </p:val>
                                        </p:tav>
                                      </p:tavLst>
                                    </p:anim>
                                  </p:childTnLst>
                                </p:cTn>
                              </p:par>
                              <p:par>
                                <p:cTn id="64" presetID="8" presetClass="emph" presetSubtype="0" repeatCount="indefinite" fill="hold" nodeType="withEffect">
                                  <p:stCondLst>
                                    <p:cond delay="1500"/>
                                  </p:stCondLst>
                                  <p:childTnLst>
                                    <p:animRot by="86400000">
                                      <p:cBhvr>
                                        <p:cTn id="65" dur="6500" fill="hold"/>
                                        <p:tgtEl>
                                          <p:spTgt spid="39"/>
                                        </p:tgtEl>
                                        <p:attrNameLst>
                                          <p:attrName>r</p:attrName>
                                        </p:attrNameLst>
                                      </p:cBhvr>
                                    </p:animRot>
                                  </p:childTnLst>
                                </p:cTn>
                              </p:par>
                              <p:par>
                                <p:cTn id="66" presetID="22" presetClass="entr" presetSubtype="8" fill="hold" nodeType="withEffect">
                                  <p:stCondLst>
                                    <p:cond delay="200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par>
                                <p:cTn id="69" presetID="53" presetClass="entr" presetSubtype="16" fill="hold" grpId="0" nodeType="withEffect">
                                  <p:stCondLst>
                                    <p:cond delay="200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2" grpId="0"/>
      <p:bldP spid="43" grpId="0"/>
      <p:bldP spid="44" grpId="0"/>
      <p:bldP spid="45" grpId="0"/>
      <p:bldP spid="46" grpId="0"/>
      <p:bldP spid="47" grpId="0"/>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六边形 38"/>
          <p:cNvSpPr/>
          <p:nvPr/>
        </p:nvSpPr>
        <p:spPr>
          <a:xfrm rot="5400000">
            <a:off x="9560705" y="2423033"/>
            <a:ext cx="1589193" cy="1369994"/>
          </a:xfrm>
          <a:prstGeom prst="hexagon">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3"/>
          <p:cNvSpPr>
            <a:spLocks noChangeArrowheads="1"/>
          </p:cNvSpPr>
          <p:nvPr/>
        </p:nvSpPr>
        <p:spPr bwMode="auto">
          <a:xfrm>
            <a:off x="271768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研究目标</a:t>
            </a:r>
          </a:p>
        </p:txBody>
      </p:sp>
      <p:sp>
        <p:nvSpPr>
          <p:cNvPr id="3" name="Freeform 7"/>
          <p:cNvSpPr/>
          <p:nvPr/>
        </p:nvSpPr>
        <p:spPr>
          <a:xfrm>
            <a:off x="2717683" y="3149362"/>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28575" cmpd="sng">
            <a:solidFill>
              <a:srgbClr val="202A36"/>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cs typeface="+mn-ea"/>
              <a:sym typeface="+mn-lt"/>
            </a:endParaRPr>
          </a:p>
        </p:txBody>
      </p:sp>
      <p:grpSp>
        <p:nvGrpSpPr>
          <p:cNvPr id="4" name="组合 3"/>
          <p:cNvGrpSpPr/>
          <p:nvPr/>
        </p:nvGrpSpPr>
        <p:grpSpPr>
          <a:xfrm>
            <a:off x="8772119" y="3568748"/>
            <a:ext cx="849821" cy="635481"/>
            <a:chOff x="6054436" y="2405136"/>
            <a:chExt cx="849821" cy="635481"/>
          </a:xfrm>
          <a:effectLst>
            <a:outerShdw blurRad="50800" dist="38100" dir="5400000" algn="t" rotWithShape="0">
              <a:prstClr val="black">
                <a:alpha val="40000"/>
              </a:prstClr>
            </a:outerShdw>
          </a:effectLst>
        </p:grpSpPr>
        <p:sp>
          <p:nvSpPr>
            <p:cNvPr id="5"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cs typeface="+mn-ea"/>
                <a:sym typeface="+mn-lt"/>
              </a:endParaRPr>
            </a:p>
          </p:txBody>
        </p:sp>
        <p:sp>
          <p:nvSpPr>
            <p:cNvPr id="6"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cs typeface="+mn-ea"/>
                <a:sym typeface="+mn-lt"/>
              </a:endParaRPr>
            </a:p>
          </p:txBody>
        </p:sp>
        <p:sp>
          <p:nvSpPr>
            <p:cNvPr id="7"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cs typeface="+mn-ea"/>
                <a:sym typeface="+mn-lt"/>
              </a:endParaRPr>
            </a:p>
          </p:txBody>
        </p:sp>
        <p:sp>
          <p:nvSpPr>
            <p:cNvPr id="8"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cs typeface="+mn-ea"/>
                <a:sym typeface="+mn-lt"/>
              </a:endParaRPr>
            </a:p>
          </p:txBody>
        </p:sp>
        <p:sp>
          <p:nvSpPr>
            <p:cNvPr id="9"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cs typeface="+mn-ea"/>
                <a:sym typeface="+mn-lt"/>
              </a:endParaRPr>
            </a:p>
          </p:txBody>
        </p:sp>
        <p:sp>
          <p:nvSpPr>
            <p:cNvPr id="10"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FCB00F"/>
            </a:solidFill>
            <a:ln>
              <a:noFill/>
            </a:ln>
          </p:spPr>
          <p:txBody>
            <a:bodyPr/>
            <a:lstStyle/>
            <a:p>
              <a:endParaRPr lang="en-US" dirty="0">
                <a:cs typeface="+mn-ea"/>
                <a:sym typeface="+mn-lt"/>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cs typeface="+mn-ea"/>
                <a:sym typeface="+mn-lt"/>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cs typeface="+mn-ea"/>
                <a:sym typeface="+mn-lt"/>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cs typeface="+mn-ea"/>
                <a:sym typeface="+mn-lt"/>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cs typeface="+mn-ea"/>
                <a:sym typeface="+mn-lt"/>
              </a:endParaRPr>
            </a:p>
          </p:txBody>
        </p:sp>
      </p:grpSp>
      <p:sp>
        <p:nvSpPr>
          <p:cNvPr id="27" name="TextBox 26"/>
          <p:cNvSpPr txBox="1"/>
          <p:nvPr/>
        </p:nvSpPr>
        <p:spPr>
          <a:xfrm>
            <a:off x="2948267" y="3828627"/>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cs typeface="+mn-ea"/>
                <a:sym typeface="+mn-lt"/>
              </a:rPr>
              <a:t>您的内容打在这里，或者通过复制您的文本后，在此框中选择粘贴</a:t>
            </a:r>
          </a:p>
        </p:txBody>
      </p:sp>
      <p:sp>
        <p:nvSpPr>
          <p:cNvPr id="28" name="TextBox 27"/>
          <p:cNvSpPr txBox="1"/>
          <p:nvPr/>
        </p:nvSpPr>
        <p:spPr>
          <a:xfrm>
            <a:off x="4978108" y="1832846"/>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cs typeface="+mn-ea"/>
                <a:sym typeface="+mn-lt"/>
              </a:rPr>
              <a:t>您的内容打在这里，或者通过复制您的文本后，在此框中选择粘贴</a:t>
            </a:r>
          </a:p>
        </p:txBody>
      </p:sp>
      <p:sp>
        <p:nvSpPr>
          <p:cNvPr id="29" name="TextBox 28"/>
          <p:cNvSpPr txBox="1"/>
          <p:nvPr/>
        </p:nvSpPr>
        <p:spPr>
          <a:xfrm>
            <a:off x="6835201" y="4810584"/>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cs typeface="+mn-ea"/>
                <a:sym typeface="+mn-lt"/>
              </a:rPr>
              <a:t>您的内容打在这里，或者通过复制您的文本后，在此框中选择粘贴</a:t>
            </a:r>
          </a:p>
        </p:txBody>
      </p:sp>
      <p:sp>
        <p:nvSpPr>
          <p:cNvPr id="30" name="TextBox 29"/>
          <p:cNvSpPr txBox="1"/>
          <p:nvPr/>
        </p:nvSpPr>
        <p:spPr>
          <a:xfrm>
            <a:off x="9590704" y="4041209"/>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cs typeface="+mn-ea"/>
                <a:sym typeface="+mn-lt"/>
              </a:rPr>
              <a:t>您的内容打在这里，或者通过复制您的文本后，在此框中选择粘贴</a:t>
            </a:r>
          </a:p>
        </p:txBody>
      </p:sp>
      <p:sp>
        <p:nvSpPr>
          <p:cNvPr id="38" name="矩形 37"/>
          <p:cNvSpPr/>
          <p:nvPr/>
        </p:nvSpPr>
        <p:spPr>
          <a:xfrm>
            <a:off x="9826611" y="2902673"/>
            <a:ext cx="1089477" cy="373510"/>
          </a:xfrm>
          <a:prstGeom prst="rect">
            <a:avLst/>
          </a:prstGeom>
        </p:spPr>
        <p:txBody>
          <a:bodyPr wrap="square" lIns="68589" tIns="34295" rIns="68589" bIns="34295">
            <a:spAutoFit/>
          </a:bodyPr>
          <a:lstStyle/>
          <a:p>
            <a:pPr>
              <a:lnSpc>
                <a:spcPct val="120000"/>
              </a:lnSpc>
            </a:pPr>
            <a:r>
              <a:rPr lang="zh-CN" altLang="en-US" b="1" dirty="0">
                <a:solidFill>
                  <a:srgbClr val="FCB00F"/>
                </a:solidFill>
                <a:cs typeface="+mn-ea"/>
                <a:sym typeface="+mn-lt"/>
              </a:rPr>
              <a:t>完成目标</a:t>
            </a:r>
          </a:p>
        </p:txBody>
      </p:sp>
      <p:grpSp>
        <p:nvGrpSpPr>
          <p:cNvPr id="40" name="组合 39"/>
          <p:cNvGrpSpPr/>
          <p:nvPr/>
        </p:nvGrpSpPr>
        <p:grpSpPr>
          <a:xfrm>
            <a:off x="3406476" y="2713634"/>
            <a:ext cx="1002678" cy="1005578"/>
            <a:chOff x="4747940" y="685998"/>
            <a:chExt cx="2418310" cy="2425303"/>
          </a:xfrm>
          <a:solidFill>
            <a:srgbClr val="202A36"/>
          </a:solidFill>
        </p:grpSpPr>
        <p:sp>
          <p:nvSpPr>
            <p:cNvPr id="41"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3" name="组合 42"/>
          <p:cNvGrpSpPr/>
          <p:nvPr/>
        </p:nvGrpSpPr>
        <p:grpSpPr>
          <a:xfrm>
            <a:off x="5321026" y="2832524"/>
            <a:ext cx="1002678" cy="1005578"/>
            <a:chOff x="4747940" y="685998"/>
            <a:chExt cx="2418310" cy="2425303"/>
          </a:xfrm>
          <a:solidFill>
            <a:srgbClr val="202A36"/>
          </a:solidFill>
        </p:grpSpPr>
        <p:sp>
          <p:nvSpPr>
            <p:cNvPr id="44"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6" name="组合 45"/>
          <p:cNvGrpSpPr/>
          <p:nvPr/>
        </p:nvGrpSpPr>
        <p:grpSpPr>
          <a:xfrm>
            <a:off x="7163333" y="3659251"/>
            <a:ext cx="1002678" cy="1005578"/>
            <a:chOff x="4747940" y="685998"/>
            <a:chExt cx="2418310" cy="2425303"/>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8" name="Group 30"/>
          <p:cNvGrpSpPr/>
          <p:nvPr/>
        </p:nvGrpSpPr>
        <p:grpSpPr>
          <a:xfrm>
            <a:off x="7529025" y="3988500"/>
            <a:ext cx="317357" cy="278329"/>
            <a:chOff x="3175" y="-1587"/>
            <a:chExt cx="490538" cy="430212"/>
          </a:xfrm>
          <a:solidFill>
            <a:srgbClr val="FCB00F"/>
          </a:solidFill>
        </p:grpSpPr>
        <p:sp>
          <p:nvSpPr>
            <p:cNvPr id="19"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cs typeface="+mn-ea"/>
                <a:sym typeface="+mn-lt"/>
              </a:endParaRPr>
            </a:p>
          </p:txBody>
        </p:sp>
        <p:sp>
          <p:nvSpPr>
            <p:cNvPr id="20"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cs typeface="+mn-ea"/>
                <a:sym typeface="+mn-lt"/>
              </a:endParaRPr>
            </a:p>
          </p:txBody>
        </p:sp>
      </p:grpSp>
      <p:sp>
        <p:nvSpPr>
          <p:cNvPr id="21" name="Freeform 50"/>
          <p:cNvSpPr>
            <a:spLocks noEditPoints="1"/>
          </p:cNvSpPr>
          <p:nvPr/>
        </p:nvSpPr>
        <p:spPr bwMode="auto">
          <a:xfrm>
            <a:off x="3799929" y="3051206"/>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CB00F"/>
          </a:solidFill>
          <a:ln w="9525">
            <a:noFill/>
            <a:round/>
          </a:ln>
        </p:spPr>
        <p:txBody>
          <a:bodyPr vert="horz" wrap="square" lIns="91440" tIns="45720" rIns="91440" bIns="45720" numCol="1" anchor="t" anchorCtr="0" compatLnSpc="1"/>
          <a:lstStyle/>
          <a:p>
            <a:endParaRPr lang="ko-KR" altLang="en-US">
              <a:cs typeface="+mn-ea"/>
              <a:sym typeface="+mn-lt"/>
            </a:endParaRPr>
          </a:p>
        </p:txBody>
      </p:sp>
      <p:sp>
        <p:nvSpPr>
          <p:cNvPr id="22" name="Freeform 48"/>
          <p:cNvSpPr>
            <a:spLocks noEditPoints="1"/>
          </p:cNvSpPr>
          <p:nvPr/>
        </p:nvSpPr>
        <p:spPr bwMode="auto">
          <a:xfrm>
            <a:off x="5693920" y="3174348"/>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CB00F"/>
          </a:solidFill>
          <a:ln w="9525">
            <a:noFill/>
            <a:round/>
          </a:ln>
        </p:spPr>
        <p:txBody>
          <a:bodyPr vert="horz" wrap="square" lIns="91440" tIns="45720" rIns="91440" bIns="45720" numCol="1" anchor="t" anchorCtr="0" compatLnSpc="1"/>
          <a:lstStyle/>
          <a:p>
            <a:endParaRPr lang="ko-KR" altLang="en-US">
              <a:cs typeface="+mn-ea"/>
              <a:sym typeface="+mn-lt"/>
            </a:endParaRPr>
          </a:p>
        </p:txBody>
      </p:sp>
    </p:spTree>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0" presetClass="path" presetSubtype="0" accel="50000" decel="50000" fill="hold" nodeType="withEffect">
                                  <p:stCondLst>
                                    <p:cond delay="0"/>
                                  </p:stCondLst>
                                  <p:childTnLst>
                                    <p:animMotion origin="layout" path="M -0.71133 -0.09537 C -0.71133 -0.09514 -0.56107 -0.16181 -0.47709 -0.1419 C -0.3724 -0.13264 -0.39545 -0.14746 -0.20716 0.02291 C -0.01875 0.19328 -0.0431 0.00463 3.125E-6 3.33333E-6 " pathEditMode="relative" rAng="0" ptsTypes="AAAA">
                                      <p:cBhvr>
                                        <p:cTn id="36" dur="2000" fill="hold"/>
                                        <p:tgtEl>
                                          <p:spTgt spid="4"/>
                                        </p:tgtEl>
                                        <p:attrNameLst>
                                          <p:attrName>ppt_x</p:attrName>
                                          <p:attrName>ppt_y</p:attrName>
                                        </p:attrNameLst>
                                      </p:cBhvr>
                                      <p:rCtr x="35560" y="6944"/>
                                    </p:animMotion>
                                  </p:childTnLst>
                                </p:cTn>
                              </p:par>
                              <p:par>
                                <p:cTn id="37" presetID="22" presetClass="entr" presetSubtype="8"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2000"/>
                                        <p:tgtEl>
                                          <p:spTgt spid="3"/>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randombar(horizontal)">
                                      <p:cBhvr>
                                        <p:cTn id="66" dur="500"/>
                                        <p:tgtEl>
                                          <p:spTgt spid="28"/>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randombar(horizontal)">
                                      <p:cBhvr>
                                        <p:cTn id="69" dur="500"/>
                                        <p:tgtEl>
                                          <p:spTgt spid="29"/>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randombar(horizontal)">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p:bldP spid="3" grpId="0" animBg="1"/>
      <p:bldP spid="27" grpId="0"/>
      <p:bldP spid="28" grpId="0"/>
      <p:bldP spid="29" grpId="0"/>
      <p:bldP spid="30" grpId="0"/>
      <p:bldP spid="38" grpId="0"/>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74982"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cs typeface="+mn-ea"/>
              <a:sym typeface="+mn-lt"/>
            </a:endParaRPr>
          </a:p>
        </p:txBody>
      </p:sp>
      <p:sp>
        <p:nvSpPr>
          <p:cNvPr id="27" name="矩形 26"/>
          <p:cNvSpPr/>
          <p:nvPr/>
        </p:nvSpPr>
        <p:spPr>
          <a:xfrm>
            <a:off x="2974982"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cs typeface="+mn-ea"/>
                <a:sym typeface="+mn-lt"/>
              </a:rPr>
              <a:t>点击添加标题</a:t>
            </a:r>
          </a:p>
          <a:p>
            <a:pPr algn="ctr"/>
            <a:r>
              <a:rPr lang="zh-CN" altLang="en-US" sz="1600" dirty="0">
                <a:cs typeface="+mn-ea"/>
                <a:sym typeface="+mn-lt"/>
              </a:rPr>
              <a:t>点击添加标题</a:t>
            </a:r>
          </a:p>
        </p:txBody>
      </p:sp>
      <p:sp>
        <p:nvSpPr>
          <p:cNvPr id="28" name="矩形 27"/>
          <p:cNvSpPr/>
          <p:nvPr/>
        </p:nvSpPr>
        <p:spPr>
          <a:xfrm>
            <a:off x="4657145"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cs typeface="+mn-ea"/>
              <a:sym typeface="+mn-lt"/>
            </a:endParaRPr>
          </a:p>
        </p:txBody>
      </p:sp>
      <p:sp>
        <p:nvSpPr>
          <p:cNvPr id="29" name="矩形 28"/>
          <p:cNvSpPr/>
          <p:nvPr/>
        </p:nvSpPr>
        <p:spPr>
          <a:xfrm>
            <a:off x="4657145"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cs typeface="+mn-ea"/>
                <a:sym typeface="+mn-lt"/>
              </a:rPr>
              <a:t>点击添加标题</a:t>
            </a:r>
          </a:p>
          <a:p>
            <a:pPr algn="ctr"/>
            <a:r>
              <a:rPr lang="zh-CN" altLang="en-US" sz="1600">
                <a:cs typeface="+mn-ea"/>
                <a:sym typeface="+mn-lt"/>
              </a:rPr>
              <a:t>点击添加标题</a:t>
            </a:r>
          </a:p>
        </p:txBody>
      </p:sp>
      <p:sp>
        <p:nvSpPr>
          <p:cNvPr id="30" name="矩形 29"/>
          <p:cNvSpPr/>
          <p:nvPr/>
        </p:nvSpPr>
        <p:spPr>
          <a:xfrm>
            <a:off x="6339309"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cs typeface="+mn-ea"/>
              <a:sym typeface="+mn-lt"/>
            </a:endParaRPr>
          </a:p>
        </p:txBody>
      </p:sp>
      <p:sp>
        <p:nvSpPr>
          <p:cNvPr id="31" name="矩形 30"/>
          <p:cNvSpPr/>
          <p:nvPr/>
        </p:nvSpPr>
        <p:spPr>
          <a:xfrm>
            <a:off x="6339309"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cs typeface="+mn-ea"/>
                <a:sym typeface="+mn-lt"/>
              </a:rPr>
              <a:t>点击添加标题</a:t>
            </a:r>
          </a:p>
          <a:p>
            <a:pPr algn="ctr"/>
            <a:r>
              <a:rPr lang="zh-CN" altLang="en-US" sz="1600">
                <a:cs typeface="+mn-ea"/>
                <a:sym typeface="+mn-lt"/>
              </a:rPr>
              <a:t>点击添加标题</a:t>
            </a:r>
          </a:p>
        </p:txBody>
      </p:sp>
      <p:sp>
        <p:nvSpPr>
          <p:cNvPr id="32" name="矩形 31"/>
          <p:cNvSpPr/>
          <p:nvPr/>
        </p:nvSpPr>
        <p:spPr>
          <a:xfrm>
            <a:off x="8021473"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cs typeface="+mn-ea"/>
              <a:sym typeface="+mn-lt"/>
            </a:endParaRPr>
          </a:p>
        </p:txBody>
      </p:sp>
      <p:sp>
        <p:nvSpPr>
          <p:cNvPr id="33" name="矩形 32"/>
          <p:cNvSpPr/>
          <p:nvPr/>
        </p:nvSpPr>
        <p:spPr>
          <a:xfrm>
            <a:off x="8021473"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cs typeface="+mn-ea"/>
                <a:sym typeface="+mn-lt"/>
              </a:rPr>
              <a:t>点击添加标题</a:t>
            </a:r>
          </a:p>
          <a:p>
            <a:pPr algn="ctr"/>
            <a:r>
              <a:rPr lang="zh-CN" altLang="en-US" sz="1600">
                <a:cs typeface="+mn-ea"/>
                <a:sym typeface="+mn-lt"/>
              </a:rPr>
              <a:t>点击添加标题</a:t>
            </a:r>
          </a:p>
        </p:txBody>
      </p:sp>
      <p:sp>
        <p:nvSpPr>
          <p:cNvPr id="34" name="矩形 33"/>
          <p:cNvSpPr/>
          <p:nvPr/>
        </p:nvSpPr>
        <p:spPr>
          <a:xfrm>
            <a:off x="9703636"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cs typeface="+mn-ea"/>
              <a:sym typeface="+mn-lt"/>
            </a:endParaRPr>
          </a:p>
        </p:txBody>
      </p:sp>
      <p:sp>
        <p:nvSpPr>
          <p:cNvPr id="35" name="矩形 34"/>
          <p:cNvSpPr/>
          <p:nvPr/>
        </p:nvSpPr>
        <p:spPr>
          <a:xfrm>
            <a:off x="9703636"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cs typeface="+mn-ea"/>
                <a:sym typeface="+mn-lt"/>
              </a:rPr>
              <a:t>点击添加标题</a:t>
            </a:r>
          </a:p>
          <a:p>
            <a:pPr algn="ctr"/>
            <a:r>
              <a:rPr lang="zh-CN" altLang="en-US" sz="1600">
                <a:cs typeface="+mn-ea"/>
                <a:sym typeface="+mn-lt"/>
              </a:rPr>
              <a:t>点击添加标题</a:t>
            </a:r>
          </a:p>
        </p:txBody>
      </p:sp>
      <p:grpSp>
        <p:nvGrpSpPr>
          <p:cNvPr id="36" name="组合 35"/>
          <p:cNvGrpSpPr/>
          <p:nvPr/>
        </p:nvGrpSpPr>
        <p:grpSpPr>
          <a:xfrm>
            <a:off x="3451565" y="2343199"/>
            <a:ext cx="535474" cy="686136"/>
            <a:chOff x="3095876" y="2479873"/>
            <a:chExt cx="366231" cy="470769"/>
          </a:xfrm>
          <a:solidFill>
            <a:srgbClr val="FCB00F"/>
          </a:solidFill>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sp>
          <p:nvSpPr>
            <p:cNvPr id="39" name="Rectangle 110"/>
            <p:cNvSpPr>
              <a:spLocks noChangeArrowheads="1"/>
            </p:cNvSpPr>
            <p:nvPr/>
          </p:nvSpPr>
          <p:spPr bwMode="auto">
            <a:xfrm flipH="1">
              <a:off x="3095876" y="274156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sp>
          <p:nvSpPr>
            <p:cNvPr id="40" name="Rectangle 111"/>
            <p:cNvSpPr>
              <a:spLocks noChangeArrowheads="1"/>
            </p:cNvSpPr>
            <p:nvPr/>
          </p:nvSpPr>
          <p:spPr bwMode="auto">
            <a:xfrm flipH="1">
              <a:off x="3095876" y="281979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grpSp>
      <p:sp>
        <p:nvSpPr>
          <p:cNvPr id="41" name="Freeform 64"/>
          <p:cNvSpPr>
            <a:spLocks noEditPoints="1"/>
          </p:cNvSpPr>
          <p:nvPr/>
        </p:nvSpPr>
        <p:spPr bwMode="auto">
          <a:xfrm flipH="1">
            <a:off x="5032891" y="2381677"/>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CB00F"/>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grpSp>
        <p:nvGrpSpPr>
          <p:cNvPr id="42" name="组合 41"/>
          <p:cNvGrpSpPr/>
          <p:nvPr/>
        </p:nvGrpSpPr>
        <p:grpSpPr>
          <a:xfrm>
            <a:off x="6853543" y="2352461"/>
            <a:ext cx="460172" cy="667613"/>
            <a:chOff x="5690315" y="3674507"/>
            <a:chExt cx="314729" cy="458061"/>
          </a:xfrm>
          <a:solidFill>
            <a:srgbClr val="FCB00F"/>
          </a:solidFill>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grpSp>
      <p:sp>
        <p:nvSpPr>
          <p:cNvPr id="45" name="Freeform 9"/>
          <p:cNvSpPr/>
          <p:nvPr/>
        </p:nvSpPr>
        <p:spPr bwMode="auto">
          <a:xfrm flipH="1">
            <a:off x="8383296" y="2447416"/>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CB00F"/>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grpSp>
        <p:nvGrpSpPr>
          <p:cNvPr id="46" name="组合 45"/>
          <p:cNvGrpSpPr/>
          <p:nvPr/>
        </p:nvGrpSpPr>
        <p:grpSpPr>
          <a:xfrm>
            <a:off x="10121881" y="2380947"/>
            <a:ext cx="652151" cy="610641"/>
            <a:chOff x="1784487" y="2486066"/>
            <a:chExt cx="446032" cy="418971"/>
          </a:xfrm>
          <a:solidFill>
            <a:srgbClr val="FCB00F"/>
          </a:solidFill>
        </p:grpSpPr>
        <p:sp>
          <p:nvSpPr>
            <p:cNvPr id="4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sp>
          <p:nvSpPr>
            <p:cNvPr id="4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sp>
          <p:nvSpPr>
            <p:cNvPr id="4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sp>
          <p:nvSpPr>
            <p:cNvPr id="5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sp>
          <p:nvSpPr>
            <p:cNvPr id="5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sp>
          <p:nvSpPr>
            <p:cNvPr id="5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cs typeface="+mn-ea"/>
                <a:sym typeface="+mn-lt"/>
              </a:endParaRPr>
            </a:p>
          </p:txBody>
        </p:sp>
      </p:grpSp>
      <p:grpSp>
        <p:nvGrpSpPr>
          <p:cNvPr id="53" name="组合 52"/>
          <p:cNvGrpSpPr/>
          <p:nvPr/>
        </p:nvGrpSpPr>
        <p:grpSpPr>
          <a:xfrm>
            <a:off x="3629984" y="3233548"/>
            <a:ext cx="6907291" cy="178070"/>
            <a:chOff x="1918742" y="3212976"/>
            <a:chExt cx="8352927" cy="216024"/>
          </a:xfrm>
          <a:solidFill>
            <a:srgbClr val="FCB00F"/>
          </a:solidFill>
        </p:grpSpPr>
        <p:sp>
          <p:nvSpPr>
            <p:cNvPr id="54" name="椭圆 53"/>
            <p:cNvSpPr/>
            <p:nvPr/>
          </p:nvSpPr>
          <p:spPr>
            <a:xfrm>
              <a:off x="1918742"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3913428"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5987194"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a:off x="8021420"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10055645"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a:off x="1959948" y="3298129"/>
              <a:ext cx="81369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等腰三角形 59"/>
          <p:cNvSpPr/>
          <p:nvPr/>
        </p:nvSpPr>
        <p:spPr>
          <a:xfrm flipV="1">
            <a:off x="3615692"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cs typeface="+mn-ea"/>
              <a:sym typeface="+mn-lt"/>
            </a:endParaRPr>
          </a:p>
        </p:txBody>
      </p:sp>
      <p:sp>
        <p:nvSpPr>
          <p:cNvPr id="61" name="等腰三角形 60"/>
          <p:cNvSpPr/>
          <p:nvPr/>
        </p:nvSpPr>
        <p:spPr>
          <a:xfrm flipV="1">
            <a:off x="5297856"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cs typeface="+mn-ea"/>
              <a:sym typeface="+mn-lt"/>
            </a:endParaRPr>
          </a:p>
        </p:txBody>
      </p:sp>
      <p:sp>
        <p:nvSpPr>
          <p:cNvPr id="62" name="等腰三角形 61"/>
          <p:cNvSpPr/>
          <p:nvPr/>
        </p:nvSpPr>
        <p:spPr>
          <a:xfrm flipV="1">
            <a:off x="6980020"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cs typeface="+mn-ea"/>
              <a:sym typeface="+mn-lt"/>
            </a:endParaRPr>
          </a:p>
        </p:txBody>
      </p:sp>
      <p:sp>
        <p:nvSpPr>
          <p:cNvPr id="63" name="等腰三角形 62"/>
          <p:cNvSpPr/>
          <p:nvPr/>
        </p:nvSpPr>
        <p:spPr>
          <a:xfrm flipV="1">
            <a:off x="8662183"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cs typeface="+mn-ea"/>
              <a:sym typeface="+mn-lt"/>
            </a:endParaRPr>
          </a:p>
        </p:txBody>
      </p:sp>
      <p:sp>
        <p:nvSpPr>
          <p:cNvPr id="64" name="等腰三角形 63"/>
          <p:cNvSpPr/>
          <p:nvPr/>
        </p:nvSpPr>
        <p:spPr>
          <a:xfrm flipV="1">
            <a:off x="10344347"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cs typeface="+mn-ea"/>
              <a:sym typeface="+mn-lt"/>
            </a:endParaRPr>
          </a:p>
        </p:txBody>
      </p:sp>
      <p:sp>
        <p:nvSpPr>
          <p:cNvPr id="65" name="TextBox 64"/>
          <p:cNvSpPr txBox="1"/>
          <p:nvPr/>
        </p:nvSpPr>
        <p:spPr>
          <a:xfrm>
            <a:off x="3181379" y="4828517"/>
            <a:ext cx="1075846" cy="353256"/>
          </a:xfrm>
          <a:prstGeom prst="rect">
            <a:avLst/>
          </a:prstGeom>
          <a:noFill/>
        </p:spPr>
        <p:txBody>
          <a:bodyPr wrap="none" lIns="75520" tIns="37760" rIns="75520" bIns="37760" rtlCol="0">
            <a:spAutoFit/>
          </a:bodyPr>
          <a:lstStyle/>
          <a:p>
            <a:pPr algn="ctr"/>
            <a:r>
              <a:rPr lang="zh-CN" altLang="en-US" b="1" dirty="0">
                <a:solidFill>
                  <a:srgbClr val="202A36"/>
                </a:solidFill>
                <a:cs typeface="+mn-ea"/>
                <a:sym typeface="+mn-lt"/>
              </a:rPr>
              <a:t>添加文字</a:t>
            </a:r>
          </a:p>
        </p:txBody>
      </p:sp>
      <p:sp>
        <p:nvSpPr>
          <p:cNvPr id="66" name="TextBox 65"/>
          <p:cNvSpPr txBox="1"/>
          <p:nvPr/>
        </p:nvSpPr>
        <p:spPr>
          <a:xfrm>
            <a:off x="4863543"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cs typeface="+mn-ea"/>
                <a:sym typeface="+mn-lt"/>
              </a:rPr>
              <a:t>添加文字</a:t>
            </a:r>
          </a:p>
        </p:txBody>
      </p:sp>
      <p:sp>
        <p:nvSpPr>
          <p:cNvPr id="67" name="TextBox 66"/>
          <p:cNvSpPr txBox="1"/>
          <p:nvPr/>
        </p:nvSpPr>
        <p:spPr>
          <a:xfrm>
            <a:off x="6545707"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cs typeface="+mn-ea"/>
                <a:sym typeface="+mn-lt"/>
              </a:rPr>
              <a:t>添加文字</a:t>
            </a:r>
          </a:p>
        </p:txBody>
      </p:sp>
      <p:sp>
        <p:nvSpPr>
          <p:cNvPr id="68" name="TextBox 67"/>
          <p:cNvSpPr txBox="1"/>
          <p:nvPr/>
        </p:nvSpPr>
        <p:spPr>
          <a:xfrm>
            <a:off x="8227871"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cs typeface="+mn-ea"/>
                <a:sym typeface="+mn-lt"/>
              </a:rPr>
              <a:t>添加文字</a:t>
            </a:r>
          </a:p>
        </p:txBody>
      </p:sp>
      <p:sp>
        <p:nvSpPr>
          <p:cNvPr id="69" name="TextBox 68"/>
          <p:cNvSpPr txBox="1"/>
          <p:nvPr/>
        </p:nvSpPr>
        <p:spPr>
          <a:xfrm>
            <a:off x="9910034"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cs typeface="+mn-ea"/>
                <a:sym typeface="+mn-lt"/>
              </a:rPr>
              <a:t>添加文字</a:t>
            </a:r>
          </a:p>
        </p:txBody>
      </p:sp>
      <p:sp>
        <p:nvSpPr>
          <p:cNvPr id="70" name="矩形 69"/>
          <p:cNvSpPr/>
          <p:nvPr/>
        </p:nvSpPr>
        <p:spPr>
          <a:xfrm>
            <a:off x="2974982" y="5251673"/>
            <a:ext cx="8217295" cy="485687"/>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dirty="0">
                <a:solidFill>
                  <a:srgbClr val="202A36"/>
                </a:solidFill>
                <a:cs typeface="+mn-ea"/>
                <a:sym typeface="+mn-lt"/>
              </a:rPr>
              <a:t>研究成果</a:t>
            </a:r>
          </a:p>
        </p:txBody>
      </p:sp>
      <p:sp>
        <p:nvSpPr>
          <p:cNvPr id="71" name="矩形 3"/>
          <p:cNvSpPr>
            <a:spLocks noChangeArrowheads="1"/>
          </p:cNvSpPr>
          <p:nvPr/>
        </p:nvSpPr>
        <p:spPr bwMode="auto">
          <a:xfrm>
            <a:off x="2733999"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研究成果</a:t>
            </a:r>
          </a:p>
        </p:txBody>
      </p:sp>
    </p:spTree>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20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25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50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1000"/>
                                        <p:tgtEl>
                                          <p:spTgt spid="42"/>
                                        </p:tgtEl>
                                      </p:cBhvr>
                                    </p:animEffect>
                                    <p:anim calcmode="lin" valueType="num">
                                      <p:cBhvr>
                                        <p:cTn id="62" dur="1000" fill="hold"/>
                                        <p:tgtEl>
                                          <p:spTgt spid="42"/>
                                        </p:tgtEl>
                                        <p:attrNameLst>
                                          <p:attrName>ppt_x</p:attrName>
                                        </p:attrNameLst>
                                      </p:cBhvr>
                                      <p:tavLst>
                                        <p:tav tm="0">
                                          <p:val>
                                            <p:strVal val="#ppt_x"/>
                                          </p:val>
                                        </p:tav>
                                        <p:tav tm="100000">
                                          <p:val>
                                            <p:strVal val="#ppt_x"/>
                                          </p:val>
                                        </p:tav>
                                      </p:tavLst>
                                    </p:anim>
                                    <p:anim calcmode="lin" valueType="num">
                                      <p:cBhvr>
                                        <p:cTn id="63" dur="1000" fill="hold"/>
                                        <p:tgtEl>
                                          <p:spTgt spid="4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50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par>
                                <p:cTn id="74" presetID="22" presetClass="entr" presetSubtype="8" fill="hold" nodeType="withEffect">
                                  <p:stCondLst>
                                    <p:cond delay="300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par>
                                <p:cTn id="77" presetID="10" presetClass="entr" presetSubtype="0" fill="hold" grpId="0" nodeType="withEffect">
                                  <p:stCondLst>
                                    <p:cond delay="250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par>
                                <p:cTn id="80" presetID="42" presetClass="entr" presetSubtype="0" fill="hold" grpId="0" nodeType="withEffect">
                                  <p:stCondLst>
                                    <p:cond delay="250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anim calcmode="lin" valueType="num">
                                      <p:cBhvr>
                                        <p:cTn id="83" dur="500" fill="hold"/>
                                        <p:tgtEl>
                                          <p:spTgt spid="65"/>
                                        </p:tgtEl>
                                        <p:attrNameLst>
                                          <p:attrName>ppt_x</p:attrName>
                                        </p:attrNameLst>
                                      </p:cBhvr>
                                      <p:tavLst>
                                        <p:tav tm="0">
                                          <p:val>
                                            <p:strVal val="#ppt_x"/>
                                          </p:val>
                                        </p:tav>
                                        <p:tav tm="100000">
                                          <p:val>
                                            <p:strVal val="#ppt_x"/>
                                          </p:val>
                                        </p:tav>
                                      </p:tavLst>
                                    </p:anim>
                                    <p:anim calcmode="lin" valueType="num">
                                      <p:cBhvr>
                                        <p:cTn id="84" dur="500" fill="hold"/>
                                        <p:tgtEl>
                                          <p:spTgt spid="65"/>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300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grpId="0" nodeType="withEffect">
                                  <p:stCondLst>
                                    <p:cond delay="350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par>
                                <p:cTn id="91" presetID="10" presetClass="entr" presetSubtype="0" fill="hold" grpId="0" nodeType="withEffect">
                                  <p:stCondLst>
                                    <p:cond delay="400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par>
                                <p:cTn id="94" presetID="10" presetClass="entr" presetSubtype="0" fill="hold" grpId="0" nodeType="withEffect">
                                  <p:stCondLst>
                                    <p:cond delay="450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42" presetClass="entr" presetSubtype="0" fill="hold" grpId="0" nodeType="withEffect">
                                  <p:stCondLst>
                                    <p:cond delay="300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anim calcmode="lin" valueType="num">
                                      <p:cBhvr>
                                        <p:cTn id="100" dur="500" fill="hold"/>
                                        <p:tgtEl>
                                          <p:spTgt spid="66"/>
                                        </p:tgtEl>
                                        <p:attrNameLst>
                                          <p:attrName>ppt_x</p:attrName>
                                        </p:attrNameLst>
                                      </p:cBhvr>
                                      <p:tavLst>
                                        <p:tav tm="0">
                                          <p:val>
                                            <p:strVal val="#ppt_x"/>
                                          </p:val>
                                        </p:tav>
                                        <p:tav tm="100000">
                                          <p:val>
                                            <p:strVal val="#ppt_x"/>
                                          </p:val>
                                        </p:tav>
                                      </p:tavLst>
                                    </p:anim>
                                    <p:anim calcmode="lin" valueType="num">
                                      <p:cBhvr>
                                        <p:cTn id="101" dur="500" fill="hold"/>
                                        <p:tgtEl>
                                          <p:spTgt spid="6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350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500"/>
                                        <p:tgtEl>
                                          <p:spTgt spid="67"/>
                                        </p:tgtEl>
                                      </p:cBhvr>
                                    </p:animEffect>
                                    <p:anim calcmode="lin" valueType="num">
                                      <p:cBhvr>
                                        <p:cTn id="105" dur="500" fill="hold"/>
                                        <p:tgtEl>
                                          <p:spTgt spid="67"/>
                                        </p:tgtEl>
                                        <p:attrNameLst>
                                          <p:attrName>ppt_x</p:attrName>
                                        </p:attrNameLst>
                                      </p:cBhvr>
                                      <p:tavLst>
                                        <p:tav tm="0">
                                          <p:val>
                                            <p:strVal val="#ppt_x"/>
                                          </p:val>
                                        </p:tav>
                                        <p:tav tm="100000">
                                          <p:val>
                                            <p:strVal val="#ppt_x"/>
                                          </p:val>
                                        </p:tav>
                                      </p:tavLst>
                                    </p:anim>
                                    <p:anim calcmode="lin" valueType="num">
                                      <p:cBhvr>
                                        <p:cTn id="106" dur="5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400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500"/>
                                        <p:tgtEl>
                                          <p:spTgt spid="68"/>
                                        </p:tgtEl>
                                      </p:cBhvr>
                                    </p:animEffect>
                                    <p:anim calcmode="lin" valueType="num">
                                      <p:cBhvr>
                                        <p:cTn id="110" dur="500" fill="hold"/>
                                        <p:tgtEl>
                                          <p:spTgt spid="68"/>
                                        </p:tgtEl>
                                        <p:attrNameLst>
                                          <p:attrName>ppt_x</p:attrName>
                                        </p:attrNameLst>
                                      </p:cBhvr>
                                      <p:tavLst>
                                        <p:tav tm="0">
                                          <p:val>
                                            <p:strVal val="#ppt_x"/>
                                          </p:val>
                                        </p:tav>
                                        <p:tav tm="100000">
                                          <p:val>
                                            <p:strVal val="#ppt_x"/>
                                          </p:val>
                                        </p:tav>
                                      </p:tavLst>
                                    </p:anim>
                                    <p:anim calcmode="lin" valueType="num">
                                      <p:cBhvr>
                                        <p:cTn id="111" dur="5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450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500"/>
                                        <p:tgtEl>
                                          <p:spTgt spid="69"/>
                                        </p:tgtEl>
                                      </p:cBhvr>
                                    </p:animEffect>
                                    <p:anim calcmode="lin" valueType="num">
                                      <p:cBhvr>
                                        <p:cTn id="115" dur="500" fill="hold"/>
                                        <p:tgtEl>
                                          <p:spTgt spid="69"/>
                                        </p:tgtEl>
                                        <p:attrNameLst>
                                          <p:attrName>ppt_x</p:attrName>
                                        </p:attrNameLst>
                                      </p:cBhvr>
                                      <p:tavLst>
                                        <p:tav tm="0">
                                          <p:val>
                                            <p:strVal val="#ppt_x"/>
                                          </p:val>
                                        </p:tav>
                                        <p:tav tm="100000">
                                          <p:val>
                                            <p:strVal val="#ppt_x"/>
                                          </p:val>
                                        </p:tav>
                                      </p:tavLst>
                                    </p:anim>
                                    <p:anim calcmode="lin" valueType="num">
                                      <p:cBhvr>
                                        <p:cTn id="116" dur="500" fill="hold"/>
                                        <p:tgtEl>
                                          <p:spTgt spid="69"/>
                                        </p:tgtEl>
                                        <p:attrNameLst>
                                          <p:attrName>ppt_y</p:attrName>
                                        </p:attrNameLst>
                                      </p:cBhvr>
                                      <p:tavLst>
                                        <p:tav tm="0">
                                          <p:val>
                                            <p:strVal val="#ppt_y+.1"/>
                                          </p:val>
                                        </p:tav>
                                        <p:tav tm="100000">
                                          <p:val>
                                            <p:strVal val="#ppt_y"/>
                                          </p:val>
                                        </p:tav>
                                      </p:tavLst>
                                    </p:anim>
                                  </p:childTnLst>
                                </p:cTn>
                              </p:par>
                            </p:childTnLst>
                          </p:cTn>
                        </p:par>
                        <p:par>
                          <p:cTn id="117" fill="hold">
                            <p:stCondLst>
                              <p:cond delay="1000"/>
                            </p:stCondLst>
                            <p:childTnLst>
                              <p:par>
                                <p:cTn id="118" presetID="42" presetClass="entr" presetSubtype="0" fill="hold" grpId="0" nodeType="after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1000"/>
                                        <p:tgtEl>
                                          <p:spTgt spid="70"/>
                                        </p:tgtEl>
                                      </p:cBhvr>
                                    </p:animEffect>
                                    <p:anim calcmode="lin" valueType="num">
                                      <p:cBhvr>
                                        <p:cTn id="121" dur="1000" fill="hold"/>
                                        <p:tgtEl>
                                          <p:spTgt spid="70"/>
                                        </p:tgtEl>
                                        <p:attrNameLst>
                                          <p:attrName>ppt_x</p:attrName>
                                        </p:attrNameLst>
                                      </p:cBhvr>
                                      <p:tavLst>
                                        <p:tav tm="0">
                                          <p:val>
                                            <p:strVal val="#ppt_x"/>
                                          </p:val>
                                        </p:tav>
                                        <p:tav tm="100000">
                                          <p:val>
                                            <p:strVal val="#ppt_x"/>
                                          </p:val>
                                        </p:tav>
                                      </p:tavLst>
                                    </p:anim>
                                    <p:anim calcmode="lin" valueType="num">
                                      <p:cBhvr>
                                        <p:cTn id="12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P spid="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3333685" y="3963522"/>
            <a:ext cx="2195017" cy="1893932"/>
            <a:chOff x="3474720" y="4038600"/>
            <a:chExt cx="2331720" cy="1752600"/>
          </a:xfrm>
        </p:grpSpPr>
        <p:sp>
          <p:nvSpPr>
            <p:cNvPr id="103" name="矩形 102"/>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bg1"/>
                </a:solidFill>
                <a:cs typeface="+mn-ea"/>
                <a:sym typeface="+mn-lt"/>
              </a:endParaRPr>
            </a:p>
          </p:txBody>
        </p:sp>
        <p:sp>
          <p:nvSpPr>
            <p:cNvPr id="100" name="文本框 99"/>
            <p:cNvSpPr txBox="1"/>
            <p:nvPr/>
          </p:nvSpPr>
          <p:spPr>
            <a:xfrm>
              <a:off x="3596580" y="4758223"/>
              <a:ext cx="2088001" cy="313290"/>
            </a:xfrm>
            <a:prstGeom prst="rect">
              <a:avLst/>
            </a:prstGeom>
            <a:noFill/>
          </p:spPr>
          <p:txBody>
            <a:bodyPr wrap="square" rtlCol="0">
              <a:spAutoFit/>
            </a:bodyPr>
            <a:lstStyle/>
            <a:p>
              <a:pPr algn="ctr"/>
              <a:r>
                <a:rPr lang="en-US" altLang="zh-CN" sz="1600" dirty="0">
                  <a:solidFill>
                    <a:schemeClr val="bg1"/>
                  </a:solidFill>
                  <a:cs typeface="+mn-ea"/>
                  <a:sym typeface="+mn-lt"/>
                </a:rPr>
                <a:t>TEXT HERE</a:t>
              </a:r>
              <a:endParaRPr lang="zh-CN" altLang="en-US" sz="1600" baseline="-3000" dirty="0">
                <a:solidFill>
                  <a:schemeClr val="bg1"/>
                </a:solidFill>
                <a:cs typeface="+mn-ea"/>
                <a:sym typeface="+mn-lt"/>
              </a:endParaRPr>
            </a:p>
          </p:txBody>
        </p:sp>
        <p:sp>
          <p:nvSpPr>
            <p:cNvPr id="101" name="文本框 100"/>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bg1"/>
                  </a:solidFill>
                  <a:cs typeface="+mn-ea"/>
                  <a:sym typeface="+mn-lt"/>
                </a:rPr>
                <a:t>TEXT HERE</a:t>
              </a:r>
              <a:endParaRPr lang="zh-CN" altLang="en-US" sz="1600" baseline="-3000" dirty="0">
                <a:solidFill>
                  <a:schemeClr val="bg1"/>
                </a:solidFill>
                <a:cs typeface="+mn-ea"/>
                <a:sym typeface="+mn-lt"/>
              </a:endParaRPr>
            </a:p>
          </p:txBody>
        </p:sp>
        <p:sp>
          <p:nvSpPr>
            <p:cNvPr id="102" name="文本框 101"/>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bg1"/>
                  </a:solidFill>
                  <a:cs typeface="+mn-ea"/>
                  <a:sym typeface="+mn-lt"/>
                </a:rPr>
                <a:t>TEXT HERE</a:t>
              </a:r>
              <a:endParaRPr lang="zh-CN" altLang="en-US" sz="1600" baseline="-3000" dirty="0">
                <a:solidFill>
                  <a:schemeClr val="bg1"/>
                </a:solidFill>
                <a:cs typeface="+mn-ea"/>
                <a:sym typeface="+mn-lt"/>
              </a:endParaRPr>
            </a:p>
          </p:txBody>
        </p:sp>
        <p:cxnSp>
          <p:nvCxnSpPr>
            <p:cNvPr id="104" name="直接连接符 103"/>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5784617" y="3963522"/>
            <a:ext cx="2195017" cy="1893932"/>
            <a:chOff x="3474720" y="4038600"/>
            <a:chExt cx="2331720" cy="1752600"/>
          </a:xfrm>
        </p:grpSpPr>
        <p:sp>
          <p:nvSpPr>
            <p:cNvPr id="110" name="矩形 109"/>
            <p:cNvSpPr/>
            <p:nvPr/>
          </p:nvSpPr>
          <p:spPr>
            <a:xfrm>
              <a:off x="3474720" y="4038600"/>
              <a:ext cx="2331720" cy="1752600"/>
            </a:xfrm>
            <a:prstGeom prst="rect">
              <a:avLst/>
            </a:prstGeom>
            <a:solidFill>
              <a:srgbClr val="FCB00F"/>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rgbClr val="202A36"/>
                </a:solidFill>
                <a:cs typeface="+mn-ea"/>
                <a:sym typeface="+mn-lt"/>
              </a:endParaRPr>
            </a:p>
          </p:txBody>
        </p:sp>
        <p:sp>
          <p:nvSpPr>
            <p:cNvPr id="107" name="文本框 106"/>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rgbClr val="202A36"/>
                  </a:solidFill>
                  <a:cs typeface="+mn-ea"/>
                  <a:sym typeface="+mn-lt"/>
                </a:rPr>
                <a:t>TEXT HERE</a:t>
              </a:r>
              <a:endParaRPr lang="zh-CN" altLang="en-US" sz="1600" baseline="-3000" dirty="0">
                <a:solidFill>
                  <a:srgbClr val="202A36"/>
                </a:solidFill>
                <a:cs typeface="+mn-ea"/>
                <a:sym typeface="+mn-lt"/>
              </a:endParaRPr>
            </a:p>
          </p:txBody>
        </p:sp>
        <p:sp>
          <p:nvSpPr>
            <p:cNvPr id="108" name="文本框 107"/>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rgbClr val="202A36"/>
                  </a:solidFill>
                  <a:cs typeface="+mn-ea"/>
                  <a:sym typeface="+mn-lt"/>
                </a:rPr>
                <a:t>TEXT HERE</a:t>
              </a:r>
              <a:endParaRPr lang="zh-CN" altLang="en-US" sz="1600" baseline="-3000" dirty="0">
                <a:solidFill>
                  <a:srgbClr val="202A36"/>
                </a:solidFill>
                <a:cs typeface="+mn-ea"/>
                <a:sym typeface="+mn-lt"/>
              </a:endParaRPr>
            </a:p>
          </p:txBody>
        </p:sp>
        <p:sp>
          <p:nvSpPr>
            <p:cNvPr id="109" name="文本框 108"/>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rgbClr val="202A36"/>
                  </a:solidFill>
                  <a:cs typeface="+mn-ea"/>
                  <a:sym typeface="+mn-lt"/>
                </a:rPr>
                <a:t>TEXT HERE</a:t>
              </a:r>
              <a:endParaRPr lang="zh-CN" altLang="en-US" sz="1600" baseline="-3000" dirty="0">
                <a:solidFill>
                  <a:srgbClr val="202A36"/>
                </a:solidFill>
                <a:cs typeface="+mn-ea"/>
                <a:sym typeface="+mn-lt"/>
              </a:endParaRPr>
            </a:p>
          </p:txBody>
        </p:sp>
        <p:cxnSp>
          <p:nvCxnSpPr>
            <p:cNvPr id="111" name="直接连接符 110"/>
            <p:cNvCxnSpPr/>
            <p:nvPr/>
          </p:nvCxnSpPr>
          <p:spPr>
            <a:xfrm>
              <a:off x="3596580" y="464348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3596580" y="518959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a:off x="8192866" y="3963522"/>
            <a:ext cx="2195017" cy="1893932"/>
            <a:chOff x="3474720" y="4038600"/>
            <a:chExt cx="2331720" cy="1752600"/>
          </a:xfrm>
        </p:grpSpPr>
        <p:sp>
          <p:nvSpPr>
            <p:cNvPr id="117" name="矩形 116"/>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bg1"/>
                </a:solidFill>
                <a:cs typeface="+mn-ea"/>
                <a:sym typeface="+mn-lt"/>
              </a:endParaRPr>
            </a:p>
          </p:txBody>
        </p:sp>
        <p:sp>
          <p:nvSpPr>
            <p:cNvPr id="114" name="文本框 113"/>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chemeClr val="bg1"/>
                  </a:solidFill>
                  <a:cs typeface="+mn-ea"/>
                  <a:sym typeface="+mn-lt"/>
                </a:rPr>
                <a:t>TEXT HERE</a:t>
              </a:r>
              <a:endParaRPr lang="zh-CN" altLang="en-US" sz="1600" baseline="-3000" dirty="0">
                <a:solidFill>
                  <a:schemeClr val="bg1"/>
                </a:solidFill>
                <a:cs typeface="+mn-ea"/>
                <a:sym typeface="+mn-lt"/>
              </a:endParaRPr>
            </a:p>
          </p:txBody>
        </p:sp>
        <p:sp>
          <p:nvSpPr>
            <p:cNvPr id="115" name="文本框 114"/>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bg1"/>
                  </a:solidFill>
                  <a:cs typeface="+mn-ea"/>
                  <a:sym typeface="+mn-lt"/>
                </a:rPr>
                <a:t>TEXT HERE</a:t>
              </a:r>
              <a:endParaRPr lang="zh-CN" altLang="en-US" sz="1600" baseline="-3000" dirty="0">
                <a:solidFill>
                  <a:schemeClr val="bg1"/>
                </a:solidFill>
                <a:cs typeface="+mn-ea"/>
                <a:sym typeface="+mn-lt"/>
              </a:endParaRPr>
            </a:p>
          </p:txBody>
        </p:sp>
        <p:sp>
          <p:nvSpPr>
            <p:cNvPr id="116" name="文本框 115"/>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bg1"/>
                  </a:solidFill>
                  <a:cs typeface="+mn-ea"/>
                  <a:sym typeface="+mn-lt"/>
                </a:rPr>
                <a:t>TEXT HERE</a:t>
              </a:r>
              <a:endParaRPr lang="zh-CN" altLang="en-US" sz="1600" baseline="-3000" dirty="0">
                <a:solidFill>
                  <a:schemeClr val="bg1"/>
                </a:solidFill>
                <a:cs typeface="+mn-ea"/>
                <a:sym typeface="+mn-lt"/>
              </a:endParaRPr>
            </a:p>
          </p:txBody>
        </p:sp>
        <p:cxnSp>
          <p:nvCxnSpPr>
            <p:cNvPr id="118" name="直接连接符 117"/>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a:off x="3333685" y="1889114"/>
            <a:ext cx="2195017" cy="2075091"/>
            <a:chOff x="3569970" y="1908810"/>
            <a:chExt cx="2331720" cy="1920240"/>
          </a:xfrm>
          <a:solidFill>
            <a:srgbClr val="5ECCF3">
              <a:alpha val="20000"/>
            </a:srgbClr>
          </a:solidFill>
        </p:grpSpPr>
        <p:sp>
          <p:nvSpPr>
            <p:cNvPr id="121" name="矩形 120"/>
            <p:cNvSpPr/>
            <p:nvPr/>
          </p:nvSpPr>
          <p:spPr>
            <a:xfrm>
              <a:off x="356997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22" name="Freeform 151"/>
            <p:cNvSpPr>
              <a:spLocks noEditPoints="1"/>
            </p:cNvSpPr>
            <p:nvPr/>
          </p:nvSpPr>
          <p:spPr bwMode="auto">
            <a:xfrm>
              <a:off x="4226741" y="224583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202A36"/>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cs typeface="+mn-ea"/>
                <a:sym typeface="+mn-lt"/>
              </a:endParaRPr>
            </a:p>
          </p:txBody>
        </p:sp>
        <p:sp>
          <p:nvSpPr>
            <p:cNvPr id="123" name="文本框 122"/>
            <p:cNvSpPr txBox="1"/>
            <p:nvPr/>
          </p:nvSpPr>
          <p:spPr>
            <a:xfrm>
              <a:off x="3691830" y="3351637"/>
              <a:ext cx="2088001" cy="351739"/>
            </a:xfrm>
            <a:prstGeom prst="rect">
              <a:avLst/>
            </a:prstGeom>
            <a:solidFill>
              <a:srgbClr val="202A36"/>
            </a:solidFill>
          </p:spPr>
          <p:txBody>
            <a:bodyPr wrap="square" rtlCol="0">
              <a:spAutoFit/>
            </a:bodyPr>
            <a:lstStyle/>
            <a:p>
              <a:pPr algn="ctr"/>
              <a:r>
                <a:rPr lang="en-US" altLang="zh-CN" sz="1870" dirty="0">
                  <a:solidFill>
                    <a:schemeClr val="bg1">
                      <a:lumMod val="95000"/>
                    </a:schemeClr>
                  </a:solidFill>
                  <a:cs typeface="+mn-ea"/>
                  <a:sym typeface="+mn-lt"/>
                </a:rPr>
                <a:t>TEXT HERE</a:t>
              </a:r>
              <a:endParaRPr lang="zh-CN" altLang="en-US" sz="1870" baseline="-3000" dirty="0">
                <a:solidFill>
                  <a:schemeClr val="bg1">
                    <a:lumMod val="95000"/>
                  </a:schemeClr>
                </a:solidFill>
                <a:cs typeface="+mn-ea"/>
                <a:sym typeface="+mn-lt"/>
              </a:endParaRPr>
            </a:p>
          </p:txBody>
        </p:sp>
      </p:grpSp>
      <p:grpSp>
        <p:nvGrpSpPr>
          <p:cNvPr id="124" name="组合 123"/>
          <p:cNvGrpSpPr/>
          <p:nvPr/>
        </p:nvGrpSpPr>
        <p:grpSpPr>
          <a:xfrm>
            <a:off x="5799858" y="1889115"/>
            <a:ext cx="2195017" cy="2075091"/>
            <a:chOff x="6252210" y="1908810"/>
            <a:chExt cx="2331720" cy="1920240"/>
          </a:xfrm>
          <a:solidFill>
            <a:srgbClr val="5ECCF3">
              <a:alpha val="20000"/>
            </a:srgbClr>
          </a:solidFill>
        </p:grpSpPr>
        <p:sp>
          <p:nvSpPr>
            <p:cNvPr id="125" name="矩形 124"/>
            <p:cNvSpPr/>
            <p:nvPr/>
          </p:nvSpPr>
          <p:spPr>
            <a:xfrm>
              <a:off x="6252210" y="1908810"/>
              <a:ext cx="2331720" cy="19202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sp>
          <p:nvSpPr>
            <p:cNvPr id="126" name="文本框 125"/>
            <p:cNvSpPr txBox="1"/>
            <p:nvPr/>
          </p:nvSpPr>
          <p:spPr>
            <a:xfrm>
              <a:off x="6358830" y="3351636"/>
              <a:ext cx="2088001" cy="351325"/>
            </a:xfrm>
            <a:prstGeom prst="rect">
              <a:avLst/>
            </a:prstGeom>
            <a:grp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en-US" altLang="zh-CN" sz="1865" dirty="0">
                  <a:solidFill>
                    <a:schemeClr val="bg1">
                      <a:lumMod val="95000"/>
                    </a:schemeClr>
                  </a:solidFill>
                  <a:latin typeface="+mn-lt"/>
                  <a:cs typeface="+mn-ea"/>
                  <a:sym typeface="+mn-lt"/>
                </a:rPr>
                <a:t>TEXT HERE</a:t>
              </a:r>
              <a:endParaRPr lang="zh-CN" altLang="en-US" sz="1865" dirty="0">
                <a:solidFill>
                  <a:schemeClr val="bg1">
                    <a:lumMod val="95000"/>
                  </a:schemeClr>
                </a:solidFill>
                <a:latin typeface="+mn-lt"/>
                <a:cs typeface="+mn-ea"/>
                <a:sym typeface="+mn-lt"/>
              </a:endParaRPr>
            </a:p>
          </p:txBody>
        </p:sp>
      </p:grpSp>
      <p:grpSp>
        <p:nvGrpSpPr>
          <p:cNvPr id="127" name="组合 126"/>
          <p:cNvGrpSpPr/>
          <p:nvPr/>
        </p:nvGrpSpPr>
        <p:grpSpPr>
          <a:xfrm>
            <a:off x="8200488" y="1889115"/>
            <a:ext cx="2195017" cy="2075091"/>
            <a:chOff x="9025890" y="1908810"/>
            <a:chExt cx="2331720" cy="1920240"/>
          </a:xfrm>
          <a:solidFill>
            <a:srgbClr val="5ECCF3">
              <a:alpha val="20000"/>
            </a:srgbClr>
          </a:solidFill>
        </p:grpSpPr>
        <p:sp>
          <p:nvSpPr>
            <p:cNvPr id="128" name="矩形 127"/>
            <p:cNvSpPr/>
            <p:nvPr/>
          </p:nvSpPr>
          <p:spPr>
            <a:xfrm>
              <a:off x="902589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29" name="Freeform 145"/>
            <p:cNvSpPr>
              <a:spLocks noEditPoints="1"/>
            </p:cNvSpPr>
            <p:nvPr/>
          </p:nvSpPr>
          <p:spPr bwMode="auto">
            <a:xfrm>
              <a:off x="9712449" y="228264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202A36"/>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cs typeface="+mn-ea"/>
                <a:sym typeface="+mn-lt"/>
              </a:endParaRPr>
            </a:p>
          </p:txBody>
        </p:sp>
        <p:sp>
          <p:nvSpPr>
            <p:cNvPr id="130" name="文本框 129"/>
            <p:cNvSpPr txBox="1"/>
            <p:nvPr/>
          </p:nvSpPr>
          <p:spPr>
            <a:xfrm>
              <a:off x="9140130" y="3351636"/>
              <a:ext cx="2088001" cy="351325"/>
            </a:xfrm>
            <a:prstGeom prst="rect">
              <a:avLst/>
            </a:prstGeom>
            <a:solidFill>
              <a:srgbClr val="202A36"/>
            </a:solid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en-US" altLang="zh-CN" sz="1865" dirty="0">
                  <a:solidFill>
                    <a:schemeClr val="bg1">
                      <a:lumMod val="95000"/>
                    </a:schemeClr>
                  </a:solidFill>
                  <a:latin typeface="+mn-lt"/>
                  <a:cs typeface="+mn-ea"/>
                  <a:sym typeface="+mn-lt"/>
                </a:rPr>
                <a:t>TEXT HERE</a:t>
              </a:r>
              <a:endParaRPr lang="zh-CN" altLang="en-US" sz="1865" dirty="0">
                <a:solidFill>
                  <a:schemeClr val="bg1">
                    <a:lumMod val="95000"/>
                  </a:schemeClr>
                </a:solidFill>
                <a:latin typeface="+mn-lt"/>
                <a:cs typeface="+mn-ea"/>
                <a:sym typeface="+mn-lt"/>
              </a:endParaRPr>
            </a:p>
          </p:txBody>
        </p:sp>
      </p:grpSp>
      <p:sp>
        <p:nvSpPr>
          <p:cNvPr id="131" name="Freeform 123"/>
          <p:cNvSpPr>
            <a:spLocks noEditPoints="1"/>
          </p:cNvSpPr>
          <p:nvPr/>
        </p:nvSpPr>
        <p:spPr bwMode="auto">
          <a:xfrm>
            <a:off x="6494164" y="2472219"/>
            <a:ext cx="806400" cy="570138"/>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CB00F"/>
          </a:solidFill>
          <a:ln>
            <a:noFill/>
          </a:ln>
        </p:spPr>
        <p:txBody>
          <a:bodyPr vert="horz" wrap="square" lIns="91431" tIns="45716" rIns="91431" bIns="45716" numCol="1" anchor="t" anchorCtr="0" compatLnSpc="1"/>
          <a:lstStyle/>
          <a:p>
            <a:endParaRPr lang="zh-CN" altLang="en-US" sz="2490">
              <a:cs typeface="+mn-ea"/>
              <a:sym typeface="+mn-lt"/>
            </a:endParaRPr>
          </a:p>
        </p:txBody>
      </p:sp>
      <p:sp>
        <p:nvSpPr>
          <p:cNvPr id="132" name="矩形 3"/>
          <p:cNvSpPr>
            <a:spLocks noChangeArrowheads="1"/>
          </p:cNvSpPr>
          <p:nvPr/>
        </p:nvSpPr>
        <p:spPr bwMode="auto">
          <a:xfrm>
            <a:off x="273972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应用前景</a:t>
            </a:r>
          </a:p>
        </p:txBody>
      </p:sp>
    </p:spTree>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par>
                          <p:cTn id="8" fill="hold">
                            <p:stCondLst>
                              <p:cond delay="500"/>
                            </p:stCondLst>
                            <p:childTnLst>
                              <p:par>
                                <p:cTn id="9" presetID="16" presetClass="entr" presetSubtype="21" fill="hold" nodeType="afterEffect">
                                  <p:stCondLst>
                                    <p:cond delay="250"/>
                                  </p:stCondLst>
                                  <p:childTnLst>
                                    <p:set>
                                      <p:cBhvr>
                                        <p:cTn id="10" dur="1" fill="hold">
                                          <p:stCondLst>
                                            <p:cond delay="0"/>
                                          </p:stCondLst>
                                        </p:cTn>
                                        <p:tgtEl>
                                          <p:spTgt spid="127"/>
                                        </p:tgtEl>
                                        <p:attrNameLst>
                                          <p:attrName>style.visibility</p:attrName>
                                        </p:attrNameLst>
                                      </p:cBhvr>
                                      <p:to>
                                        <p:strVal val="visible"/>
                                      </p:to>
                                    </p:set>
                                    <p:animEffect transition="in" filter="barn(inVertical)">
                                      <p:cBhvr>
                                        <p:cTn id="11" dur="500"/>
                                        <p:tgtEl>
                                          <p:spTgt spid="127"/>
                                        </p:tgtEl>
                                      </p:cBhvr>
                                    </p:animEffect>
                                  </p:childTnLst>
                                </p:cTn>
                              </p:par>
                              <p:par>
                                <p:cTn id="12" presetID="16" presetClass="entr" presetSubtype="21" fill="hold" nodeType="withEffect">
                                  <p:stCondLst>
                                    <p:cond delay="250"/>
                                  </p:stCondLst>
                                  <p:childTnLst>
                                    <p:set>
                                      <p:cBhvr>
                                        <p:cTn id="13" dur="1" fill="hold">
                                          <p:stCondLst>
                                            <p:cond delay="0"/>
                                          </p:stCondLst>
                                        </p:cTn>
                                        <p:tgtEl>
                                          <p:spTgt spid="113"/>
                                        </p:tgtEl>
                                        <p:attrNameLst>
                                          <p:attrName>style.visibility</p:attrName>
                                        </p:attrNameLst>
                                      </p:cBhvr>
                                      <p:to>
                                        <p:strVal val="visible"/>
                                      </p:to>
                                    </p:set>
                                    <p:animEffect transition="in" filter="barn(inVertical)">
                                      <p:cBhvr>
                                        <p:cTn id="14" dur="500"/>
                                        <p:tgtEl>
                                          <p:spTgt spid="113"/>
                                        </p:tgtEl>
                                      </p:cBhvr>
                                    </p:animEffect>
                                  </p:childTnLst>
                                </p:cTn>
                              </p:par>
                              <p:par>
                                <p:cTn id="15" presetID="16" presetClass="entr" presetSubtype="21" fill="hold" nodeType="withEffect">
                                  <p:stCondLst>
                                    <p:cond delay="125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par>
                                <p:cTn id="18" presetID="16" presetClass="entr" presetSubtype="21" fill="hold" grpId="0" nodeType="withEffect">
                                  <p:stCondLst>
                                    <p:cond delay="1500"/>
                                  </p:stCondLst>
                                  <p:childTnLst>
                                    <p:set>
                                      <p:cBhvr>
                                        <p:cTn id="19" dur="1" fill="hold">
                                          <p:stCondLst>
                                            <p:cond delay="0"/>
                                          </p:stCondLst>
                                        </p:cTn>
                                        <p:tgtEl>
                                          <p:spTgt spid="131"/>
                                        </p:tgtEl>
                                        <p:attrNameLst>
                                          <p:attrName>style.visibility</p:attrName>
                                        </p:attrNameLst>
                                      </p:cBhvr>
                                      <p:to>
                                        <p:strVal val="visible"/>
                                      </p:to>
                                    </p:set>
                                    <p:animEffect transition="in" filter="barn(inVertical)">
                                      <p:cBhvr>
                                        <p:cTn id="20" dur="250"/>
                                        <p:tgtEl>
                                          <p:spTgt spid="131"/>
                                        </p:tgtEl>
                                      </p:cBhvr>
                                    </p:animEffect>
                                  </p:childTnLst>
                                </p:cTn>
                              </p:par>
                              <p:par>
                                <p:cTn id="21" presetID="16" presetClass="entr" presetSubtype="21" fill="hold" nodeType="withEffect">
                                  <p:stCondLst>
                                    <p:cond delay="1250"/>
                                  </p:stCondLst>
                                  <p:childTnLst>
                                    <p:set>
                                      <p:cBhvr>
                                        <p:cTn id="22" dur="1" fill="hold">
                                          <p:stCondLst>
                                            <p:cond delay="0"/>
                                          </p:stCondLst>
                                        </p:cTn>
                                        <p:tgtEl>
                                          <p:spTgt spid="106"/>
                                        </p:tgtEl>
                                        <p:attrNameLst>
                                          <p:attrName>style.visibility</p:attrName>
                                        </p:attrNameLst>
                                      </p:cBhvr>
                                      <p:to>
                                        <p:strVal val="visible"/>
                                      </p:to>
                                    </p:set>
                                    <p:animEffect transition="in" filter="barn(inVertical)">
                                      <p:cBhvr>
                                        <p:cTn id="23" dur="500"/>
                                        <p:tgtEl>
                                          <p:spTgt spid="106"/>
                                        </p:tgtEl>
                                      </p:cBhvr>
                                    </p:animEffect>
                                  </p:childTnLst>
                                </p:cTn>
                              </p:par>
                              <p:par>
                                <p:cTn id="24" presetID="16" presetClass="entr" presetSubtype="21" fill="hold" nodeType="withEffect">
                                  <p:stCondLst>
                                    <p:cond delay="2250"/>
                                  </p:stCondLst>
                                  <p:childTnLst>
                                    <p:set>
                                      <p:cBhvr>
                                        <p:cTn id="25" dur="1" fill="hold">
                                          <p:stCondLst>
                                            <p:cond delay="0"/>
                                          </p:stCondLst>
                                        </p:cTn>
                                        <p:tgtEl>
                                          <p:spTgt spid="120"/>
                                        </p:tgtEl>
                                        <p:attrNameLst>
                                          <p:attrName>style.visibility</p:attrName>
                                        </p:attrNameLst>
                                      </p:cBhvr>
                                      <p:to>
                                        <p:strVal val="visible"/>
                                      </p:to>
                                    </p:set>
                                    <p:animEffect transition="in" filter="barn(inVertical)">
                                      <p:cBhvr>
                                        <p:cTn id="26" dur="500"/>
                                        <p:tgtEl>
                                          <p:spTgt spid="120"/>
                                        </p:tgtEl>
                                      </p:cBhvr>
                                    </p:animEffect>
                                  </p:childTnLst>
                                </p:cTn>
                              </p:par>
                              <p:par>
                                <p:cTn id="27" presetID="16" presetClass="entr" presetSubtype="21" fill="hold" nodeType="withEffect">
                                  <p:stCondLst>
                                    <p:cond delay="2250"/>
                                  </p:stCondLst>
                                  <p:childTnLst>
                                    <p:set>
                                      <p:cBhvr>
                                        <p:cTn id="28" dur="1" fill="hold">
                                          <p:stCondLst>
                                            <p:cond delay="0"/>
                                          </p:stCondLst>
                                        </p:cTn>
                                        <p:tgtEl>
                                          <p:spTgt spid="99"/>
                                        </p:tgtEl>
                                        <p:attrNameLst>
                                          <p:attrName>style.visibility</p:attrName>
                                        </p:attrNameLst>
                                      </p:cBhvr>
                                      <p:to>
                                        <p:strVal val="visible"/>
                                      </p:to>
                                    </p:set>
                                    <p:animEffect transition="in" filter="barn(inVertical)">
                                      <p:cBhvr>
                                        <p:cTn id="2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11607"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问题评估</a:t>
            </a:r>
          </a:p>
        </p:txBody>
      </p:sp>
      <p:sp>
        <p:nvSpPr>
          <p:cNvPr id="6" name="任意多边形 5"/>
          <p:cNvSpPr/>
          <p:nvPr/>
        </p:nvSpPr>
        <p:spPr>
          <a:xfrm rot="5400000">
            <a:off x="4575466" y="3463946"/>
            <a:ext cx="1503912" cy="723424"/>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cs typeface="+mn-ea"/>
              <a:sym typeface="+mn-lt"/>
            </a:endParaRPr>
          </a:p>
        </p:txBody>
      </p:sp>
      <p:sp>
        <p:nvSpPr>
          <p:cNvPr id="7" name="任意多边形 6"/>
          <p:cNvSpPr/>
          <p:nvPr/>
        </p:nvSpPr>
        <p:spPr>
          <a:xfrm rot="18900000">
            <a:off x="3036678" y="3283675"/>
            <a:ext cx="1059543" cy="107385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cs typeface="+mn-ea"/>
              <a:sym typeface="+mn-lt"/>
            </a:endParaRPr>
          </a:p>
        </p:txBody>
      </p:sp>
      <p:sp>
        <p:nvSpPr>
          <p:cNvPr id="8" name="任意多边形 7"/>
          <p:cNvSpPr/>
          <p:nvPr/>
        </p:nvSpPr>
        <p:spPr>
          <a:xfrm rot="18900000" flipV="1">
            <a:off x="3863443" y="4109556"/>
            <a:ext cx="1059543" cy="107385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cs typeface="+mn-ea"/>
              <a:sym typeface="+mn-lt"/>
            </a:endParaRPr>
          </a:p>
        </p:txBody>
      </p:sp>
      <p:sp>
        <p:nvSpPr>
          <p:cNvPr id="9" name="任意多边形 8"/>
          <p:cNvSpPr/>
          <p:nvPr/>
        </p:nvSpPr>
        <p:spPr>
          <a:xfrm rot="2700000">
            <a:off x="3844392" y="2454728"/>
            <a:ext cx="1059543" cy="107385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cs typeface="+mn-ea"/>
              <a:sym typeface="+mn-lt"/>
            </a:endParaRPr>
          </a:p>
        </p:txBody>
      </p:sp>
      <p:sp>
        <p:nvSpPr>
          <p:cNvPr id="10" name="心形 9"/>
          <p:cNvSpPr/>
          <p:nvPr/>
        </p:nvSpPr>
        <p:spPr>
          <a:xfrm>
            <a:off x="4222572" y="2110969"/>
            <a:ext cx="351692" cy="293077"/>
          </a:xfrm>
          <a:prstGeom prst="hear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11" name="组合 10"/>
          <p:cNvGrpSpPr/>
          <p:nvPr/>
        </p:nvGrpSpPr>
        <p:grpSpPr>
          <a:xfrm>
            <a:off x="5853283" y="3577871"/>
            <a:ext cx="224872" cy="564609"/>
            <a:chOff x="3114596" y="2996938"/>
            <a:chExt cx="224872" cy="564609"/>
          </a:xfrm>
          <a:solidFill>
            <a:srgbClr val="202A36"/>
          </a:solidFill>
        </p:grpSpPr>
        <p:sp>
          <p:nvSpPr>
            <p:cNvPr id="12" name="椭圆 11"/>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3" name="同侧圆角矩形 12"/>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4" name="矩形 13"/>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5" name="同侧圆角矩形 14"/>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6" name="同侧圆角矩形 15"/>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7" name="同侧圆角矩形 16"/>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8" name="同侧圆角矩形 17"/>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19" name="组合 18"/>
          <p:cNvGrpSpPr/>
          <p:nvPr/>
        </p:nvGrpSpPr>
        <p:grpSpPr>
          <a:xfrm>
            <a:off x="2544813" y="3665474"/>
            <a:ext cx="439857" cy="311768"/>
            <a:chOff x="4979939" y="3638125"/>
            <a:chExt cx="439857" cy="311768"/>
          </a:xfrm>
          <a:solidFill>
            <a:srgbClr val="202A36"/>
          </a:solidFill>
        </p:grpSpPr>
        <p:grpSp>
          <p:nvGrpSpPr>
            <p:cNvPr id="20" name="组合 19"/>
            <p:cNvGrpSpPr/>
            <p:nvPr/>
          </p:nvGrpSpPr>
          <p:grpSpPr>
            <a:xfrm>
              <a:off x="4979939" y="3681386"/>
              <a:ext cx="439857" cy="268507"/>
              <a:chOff x="4975778" y="3669385"/>
              <a:chExt cx="439857" cy="268507"/>
            </a:xfrm>
            <a:grpFill/>
          </p:grpSpPr>
          <p:grpSp>
            <p:nvGrpSpPr>
              <p:cNvPr id="22" name="组合 21"/>
              <p:cNvGrpSpPr/>
              <p:nvPr/>
            </p:nvGrpSpPr>
            <p:grpSpPr>
              <a:xfrm>
                <a:off x="4975778" y="3689944"/>
                <a:ext cx="439857" cy="24689"/>
                <a:chOff x="4902784" y="3688900"/>
                <a:chExt cx="439857" cy="24689"/>
              </a:xfrm>
              <a:grpFill/>
            </p:grpSpPr>
            <p:sp>
              <p:nvSpPr>
                <p:cNvPr id="26" name="矩形 25"/>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7" name="矩形 26"/>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23" name="等腰三角形 22"/>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4" name="矩形 23"/>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5" name="矩形 24"/>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21" name="剪去单角的矩形 20"/>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28" name="组合 27"/>
          <p:cNvGrpSpPr/>
          <p:nvPr/>
        </p:nvGrpSpPr>
        <p:grpSpPr>
          <a:xfrm>
            <a:off x="4164483" y="5250934"/>
            <a:ext cx="465358" cy="418456"/>
            <a:chOff x="2928203" y="5369694"/>
            <a:chExt cx="465358" cy="418456"/>
          </a:xfrm>
          <a:solidFill>
            <a:srgbClr val="202A36"/>
          </a:solidFill>
        </p:grpSpPr>
        <p:grpSp>
          <p:nvGrpSpPr>
            <p:cNvPr id="29" name="组合 28"/>
            <p:cNvGrpSpPr/>
            <p:nvPr/>
          </p:nvGrpSpPr>
          <p:grpSpPr>
            <a:xfrm>
              <a:off x="2928203" y="5369694"/>
              <a:ext cx="460390" cy="418456"/>
              <a:chOff x="10760386" y="4041158"/>
              <a:chExt cx="460390" cy="418456"/>
            </a:xfrm>
            <a:grpFill/>
          </p:grpSpPr>
          <p:sp>
            <p:nvSpPr>
              <p:cNvPr id="32" name="任意多边形 31"/>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3" name="任意多边形 32"/>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30" name="任意多边形 29"/>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1" name="任意多边形 30"/>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34" name="矩形 33"/>
          <p:cNvSpPr/>
          <p:nvPr/>
        </p:nvSpPr>
        <p:spPr>
          <a:xfrm>
            <a:off x="6457710" y="2180850"/>
            <a:ext cx="1313162" cy="430879"/>
          </a:xfrm>
          <a:prstGeom prst="rect">
            <a:avLst/>
          </a:prstGeom>
        </p:spPr>
        <p:txBody>
          <a:bodyPr wrap="none" lIns="91431" tIns="45716" rIns="91431" bIns="45716">
            <a:spAutoFit/>
          </a:bodyPr>
          <a:lstStyle/>
          <a:p>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35" name="矩形 47"/>
          <p:cNvSpPr>
            <a:spLocks noChangeArrowheads="1"/>
          </p:cNvSpPr>
          <p:nvPr/>
        </p:nvSpPr>
        <p:spPr bwMode="auto">
          <a:xfrm>
            <a:off x="6457710" y="2665346"/>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latin typeface="+mn-lt"/>
                <a:ea typeface="+mn-ea"/>
                <a:cs typeface="+mn-ea"/>
                <a:sym typeface="+mn-lt"/>
              </a:rPr>
              <a:t>在此录入上述图表的综合描述说明，在此录入上述图表的综合描述说明。</a:t>
            </a:r>
          </a:p>
        </p:txBody>
      </p:sp>
      <p:sp>
        <p:nvSpPr>
          <p:cNvPr id="36" name="矩形 35"/>
          <p:cNvSpPr/>
          <p:nvPr/>
        </p:nvSpPr>
        <p:spPr>
          <a:xfrm>
            <a:off x="9022528" y="2180850"/>
            <a:ext cx="1313162" cy="430879"/>
          </a:xfrm>
          <a:prstGeom prst="rect">
            <a:avLst/>
          </a:prstGeom>
        </p:spPr>
        <p:txBody>
          <a:bodyPr wrap="none" lIns="91431" tIns="45716" rIns="91431" bIns="45716">
            <a:spAutoFit/>
          </a:bodyPr>
          <a:lstStyle/>
          <a:p>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37" name="矩形 47"/>
          <p:cNvSpPr>
            <a:spLocks noChangeArrowheads="1"/>
          </p:cNvSpPr>
          <p:nvPr/>
        </p:nvSpPr>
        <p:spPr bwMode="auto">
          <a:xfrm>
            <a:off x="9022527" y="2665346"/>
            <a:ext cx="24005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latin typeface="+mn-lt"/>
                <a:ea typeface="+mn-ea"/>
                <a:cs typeface="+mn-ea"/>
                <a:sym typeface="+mn-lt"/>
              </a:rPr>
              <a:t>在此录入上述图表的综合描述说明，在此录入上述图表的综合描述说明。</a:t>
            </a:r>
          </a:p>
        </p:txBody>
      </p:sp>
      <p:sp>
        <p:nvSpPr>
          <p:cNvPr id="38" name="矩形 37"/>
          <p:cNvSpPr/>
          <p:nvPr/>
        </p:nvSpPr>
        <p:spPr>
          <a:xfrm>
            <a:off x="6457710" y="4239886"/>
            <a:ext cx="1313162" cy="430879"/>
          </a:xfrm>
          <a:prstGeom prst="rect">
            <a:avLst/>
          </a:prstGeom>
        </p:spPr>
        <p:txBody>
          <a:bodyPr wrap="none" lIns="91431" tIns="45716" rIns="91431" bIns="45716">
            <a:spAutoFit/>
          </a:bodyPr>
          <a:lstStyle/>
          <a:p>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39" name="矩形 47"/>
          <p:cNvSpPr>
            <a:spLocks noChangeArrowheads="1"/>
          </p:cNvSpPr>
          <p:nvPr/>
        </p:nvSpPr>
        <p:spPr bwMode="auto">
          <a:xfrm>
            <a:off x="6457710" y="4724382"/>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latin typeface="+mn-lt"/>
                <a:ea typeface="+mn-ea"/>
                <a:cs typeface="+mn-ea"/>
                <a:sym typeface="+mn-lt"/>
              </a:rPr>
              <a:t>在此录入上述图表的综合描述说明，在此录入上述图表的综合描述说明。</a:t>
            </a:r>
          </a:p>
        </p:txBody>
      </p:sp>
      <p:sp>
        <p:nvSpPr>
          <p:cNvPr id="40" name="矩形 39"/>
          <p:cNvSpPr/>
          <p:nvPr/>
        </p:nvSpPr>
        <p:spPr>
          <a:xfrm>
            <a:off x="9022528" y="4239886"/>
            <a:ext cx="1313162" cy="430879"/>
          </a:xfrm>
          <a:prstGeom prst="rect">
            <a:avLst/>
          </a:prstGeom>
        </p:spPr>
        <p:txBody>
          <a:bodyPr wrap="none" lIns="91431" tIns="45716" rIns="91431" bIns="45716">
            <a:spAutoFit/>
          </a:bodyPr>
          <a:lstStyle/>
          <a:p>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41" name="矩形 47"/>
          <p:cNvSpPr>
            <a:spLocks noChangeArrowheads="1"/>
          </p:cNvSpPr>
          <p:nvPr/>
        </p:nvSpPr>
        <p:spPr bwMode="auto">
          <a:xfrm>
            <a:off x="9022527" y="4724382"/>
            <a:ext cx="24005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latin typeface="+mn-lt"/>
                <a:ea typeface="+mn-ea"/>
                <a:cs typeface="+mn-ea"/>
                <a:sym typeface="+mn-lt"/>
              </a:rPr>
              <a:t>在此录入上述图表的综合描述说明，在此录入上述图表的综合描述说明。</a:t>
            </a:r>
          </a:p>
        </p:txBody>
      </p:sp>
      <p:sp>
        <p:nvSpPr>
          <p:cNvPr id="3" name="椭圆 2"/>
          <p:cNvSpPr/>
          <p:nvPr/>
        </p:nvSpPr>
        <p:spPr>
          <a:xfrm>
            <a:off x="3813376" y="3240364"/>
            <a:ext cx="1162594" cy="1162594"/>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solidFill>
                  <a:srgbClr val="FCB00F"/>
                </a:solidFill>
                <a:cs typeface="+mn-ea"/>
                <a:sym typeface="+mn-lt"/>
              </a:rPr>
              <a:t>?</a:t>
            </a:r>
            <a:endParaRPr lang="zh-CN" altLang="en-US" sz="5400" b="1" dirty="0">
              <a:solidFill>
                <a:srgbClr val="FCB00F"/>
              </a:solidFill>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randombar(horizontal)">
                                      <p:cBhvr>
                                        <p:cTn id="53" dur="400"/>
                                        <p:tgtEl>
                                          <p:spTgt spid="3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randombar(horizontal)">
                                      <p:cBhvr>
                                        <p:cTn id="56" dur="400"/>
                                        <p:tgtEl>
                                          <p:spTgt spid="35"/>
                                        </p:tgtEl>
                                      </p:cBhvr>
                                    </p:animEffect>
                                  </p:childTnLst>
                                </p:cTn>
                              </p:par>
                            </p:childTnLst>
                          </p:cTn>
                        </p:par>
                        <p:par>
                          <p:cTn id="57" fill="hold">
                            <p:stCondLst>
                              <p:cond delay="2000"/>
                            </p:stCondLst>
                            <p:childTnLst>
                              <p:par>
                                <p:cTn id="58" presetID="14" presetClass="entr" presetSubtype="10" fill="hold" grpId="0" nodeType="after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randombar(horizontal)">
                                      <p:cBhvr>
                                        <p:cTn id="60" dur="400"/>
                                        <p:tgtEl>
                                          <p:spTgt spid="36"/>
                                        </p:tgtEl>
                                      </p:cBhvr>
                                    </p:animEffect>
                                  </p:childTnLst>
                                </p:cTn>
                              </p:par>
                              <p:par>
                                <p:cTn id="61" presetID="14" presetClass="entr" presetSubtype="10" fill="hold" grpId="0" nodeType="withEffect">
                                  <p:stCondLst>
                                    <p:cond delay="10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400"/>
                                        <p:tgtEl>
                                          <p:spTgt spid="37"/>
                                        </p:tgtEl>
                                      </p:cBhvr>
                                    </p:animEffect>
                                  </p:childTnLst>
                                </p:cTn>
                              </p:par>
                            </p:childTnLst>
                          </p:cTn>
                        </p:par>
                        <p:par>
                          <p:cTn id="64" fill="hold">
                            <p:stCondLst>
                              <p:cond delay="2600"/>
                            </p:stCondLst>
                            <p:childTnLst>
                              <p:par>
                                <p:cTn id="65" presetID="14" presetClass="entr" presetSubtype="10" fill="hold" grpId="0" nodeType="afterEffect">
                                  <p:stCondLst>
                                    <p:cond delay="100"/>
                                  </p:stCondLst>
                                  <p:childTnLst>
                                    <p:set>
                                      <p:cBhvr>
                                        <p:cTn id="66" dur="1" fill="hold">
                                          <p:stCondLst>
                                            <p:cond delay="0"/>
                                          </p:stCondLst>
                                        </p:cTn>
                                        <p:tgtEl>
                                          <p:spTgt spid="38"/>
                                        </p:tgtEl>
                                        <p:attrNameLst>
                                          <p:attrName>style.visibility</p:attrName>
                                        </p:attrNameLst>
                                      </p:cBhvr>
                                      <p:to>
                                        <p:strVal val="visible"/>
                                      </p:to>
                                    </p:set>
                                    <p:animEffect transition="in" filter="randombar(horizontal)">
                                      <p:cBhvr>
                                        <p:cTn id="67" dur="400"/>
                                        <p:tgtEl>
                                          <p:spTgt spid="38"/>
                                        </p:tgtEl>
                                      </p:cBhvr>
                                    </p:animEffect>
                                  </p:childTnLst>
                                </p:cTn>
                              </p:par>
                              <p:par>
                                <p:cTn id="68" presetID="14" presetClass="entr" presetSubtype="10" fill="hold" grpId="0" nodeType="withEffect">
                                  <p:stCondLst>
                                    <p:cond delay="100"/>
                                  </p:stCondLst>
                                  <p:childTnLst>
                                    <p:set>
                                      <p:cBhvr>
                                        <p:cTn id="69" dur="1" fill="hold">
                                          <p:stCondLst>
                                            <p:cond delay="0"/>
                                          </p:stCondLst>
                                        </p:cTn>
                                        <p:tgtEl>
                                          <p:spTgt spid="39"/>
                                        </p:tgtEl>
                                        <p:attrNameLst>
                                          <p:attrName>style.visibility</p:attrName>
                                        </p:attrNameLst>
                                      </p:cBhvr>
                                      <p:to>
                                        <p:strVal val="visible"/>
                                      </p:to>
                                    </p:set>
                                    <p:animEffect transition="in" filter="randombar(horizontal)">
                                      <p:cBhvr>
                                        <p:cTn id="70" dur="400"/>
                                        <p:tgtEl>
                                          <p:spTgt spid="39"/>
                                        </p:tgtEl>
                                      </p:cBhvr>
                                    </p:animEffect>
                                  </p:childTnLst>
                                </p:cTn>
                              </p:par>
                            </p:childTnLst>
                          </p:cTn>
                        </p:par>
                        <p:par>
                          <p:cTn id="71" fill="hold">
                            <p:stCondLst>
                              <p:cond delay="3200"/>
                            </p:stCondLst>
                            <p:childTnLst>
                              <p:par>
                                <p:cTn id="72" presetID="14" presetClass="entr" presetSubtype="10" fill="hold" grpId="0" nodeType="afterEffect">
                                  <p:stCondLst>
                                    <p:cond delay="10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400"/>
                                        <p:tgtEl>
                                          <p:spTgt spid="40"/>
                                        </p:tgtEl>
                                      </p:cBhvr>
                                    </p:animEffect>
                                  </p:childTnLst>
                                </p:cTn>
                              </p:par>
                              <p:par>
                                <p:cTn id="75" presetID="14" presetClass="entr" presetSubtype="10" fill="hold" grpId="0" nodeType="withEffect">
                                  <p:stCondLst>
                                    <p:cond delay="100"/>
                                  </p:stCondLst>
                                  <p:childTnLst>
                                    <p:set>
                                      <p:cBhvr>
                                        <p:cTn id="76" dur="1" fill="hold">
                                          <p:stCondLst>
                                            <p:cond delay="0"/>
                                          </p:stCondLst>
                                        </p:cTn>
                                        <p:tgtEl>
                                          <p:spTgt spid="41"/>
                                        </p:tgtEl>
                                        <p:attrNameLst>
                                          <p:attrName>style.visibility</p:attrName>
                                        </p:attrNameLst>
                                      </p:cBhvr>
                                      <p:to>
                                        <p:strVal val="visible"/>
                                      </p:to>
                                    </p:set>
                                    <p:animEffect transition="in" filter="randombar(horizontal)">
                                      <p:cBhvr>
                                        <p:cTn id="77" dur="4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5969725" y="1801451"/>
            <a:ext cx="2821578" cy="458423"/>
            <a:chOff x="5969725" y="1801451"/>
            <a:chExt cx="2821578" cy="458423"/>
          </a:xfrm>
        </p:grpSpPr>
        <p:sp>
          <p:nvSpPr>
            <p:cNvPr id="2" name="矩形 1"/>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p:cNvGrpSpPr/>
          <p:nvPr/>
        </p:nvGrpSpPr>
        <p:grpSpPr>
          <a:xfrm>
            <a:off x="5969725" y="2398387"/>
            <a:ext cx="2821578" cy="459854"/>
            <a:chOff x="5969725" y="2398387"/>
            <a:chExt cx="2821578" cy="459854"/>
          </a:xfrm>
        </p:grpSpPr>
        <p:sp>
          <p:nvSpPr>
            <p:cNvPr id="24" name="矩形 2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p:cNvGrpSpPr/>
          <p:nvPr/>
        </p:nvGrpSpPr>
        <p:grpSpPr>
          <a:xfrm>
            <a:off x="5969725" y="2972014"/>
            <a:ext cx="2821578" cy="466057"/>
            <a:chOff x="5969725" y="2972014"/>
            <a:chExt cx="2821578" cy="466057"/>
          </a:xfrm>
        </p:grpSpPr>
        <p:sp>
          <p:nvSpPr>
            <p:cNvPr id="25" name="矩形 24"/>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5969725" y="3559478"/>
            <a:ext cx="2821578" cy="459854"/>
            <a:chOff x="5969725" y="3559478"/>
            <a:chExt cx="2821578" cy="459854"/>
          </a:xfrm>
        </p:grpSpPr>
        <p:sp>
          <p:nvSpPr>
            <p:cNvPr id="26" name="矩形 25"/>
            <p:cNvSpPr/>
            <p:nvPr/>
          </p:nvSpPr>
          <p:spPr>
            <a:xfrm>
              <a:off x="5969726" y="3560909"/>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5969725" y="355947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1" name="组合 40"/>
          <p:cNvGrpSpPr/>
          <p:nvPr/>
        </p:nvGrpSpPr>
        <p:grpSpPr>
          <a:xfrm>
            <a:off x="5969725" y="4134535"/>
            <a:ext cx="2821578" cy="458424"/>
            <a:chOff x="5969725" y="4134535"/>
            <a:chExt cx="2821578" cy="458424"/>
          </a:xfrm>
        </p:grpSpPr>
        <p:sp>
          <p:nvSpPr>
            <p:cNvPr id="27" name="矩形 26"/>
            <p:cNvSpPr/>
            <p:nvPr/>
          </p:nvSpPr>
          <p:spPr>
            <a:xfrm>
              <a:off x="5969726" y="4134536"/>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a:off x="5969725" y="4134535"/>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p:nvSpPr>
        <p:spPr>
          <a:xfrm>
            <a:off x="2045278" y="4592959"/>
            <a:ext cx="1983236" cy="923330"/>
          </a:xfrm>
          <a:prstGeom prst="rect">
            <a:avLst/>
          </a:prstGeom>
          <a:noFill/>
        </p:spPr>
        <p:txBody>
          <a:bodyPr wrap="none" rtlCol="0">
            <a:spAutoFit/>
          </a:bodyPr>
          <a:lstStyle/>
          <a:p>
            <a:pPr algn="ctr"/>
            <a:r>
              <a:rPr lang="zh-CN" altLang="en-US" sz="5400" b="1" dirty="0">
                <a:solidFill>
                  <a:srgbClr val="202A36"/>
                </a:solidFill>
                <a:cs typeface="+mn-ea"/>
                <a:sym typeface="+mn-lt"/>
              </a:rPr>
              <a:t>绪  论</a:t>
            </a:r>
          </a:p>
        </p:txBody>
      </p:sp>
      <p:sp>
        <p:nvSpPr>
          <p:cNvPr id="8" name="椭圆 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CB00F"/>
                </a:solidFill>
                <a:latin typeface="+mn-lt"/>
                <a:ea typeface="+mn-ea"/>
                <a:cs typeface="+mn-ea"/>
                <a:sym typeface="+mn-lt"/>
              </a:rPr>
              <a:t>第一章</a:t>
            </a:r>
          </a:p>
        </p:txBody>
      </p:sp>
      <p:sp>
        <p:nvSpPr>
          <p:cNvPr id="20" name="椭圆 1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2" name="组合 41"/>
          <p:cNvGrpSpPr/>
          <p:nvPr/>
        </p:nvGrpSpPr>
        <p:grpSpPr>
          <a:xfrm>
            <a:off x="6155957" y="1837451"/>
            <a:ext cx="2262158" cy="2710962"/>
            <a:chOff x="6155957" y="1837451"/>
            <a:chExt cx="2262158" cy="2710962"/>
          </a:xfrm>
        </p:grpSpPr>
        <p:sp>
          <p:nvSpPr>
            <p:cNvPr id="3" name="矩形 2"/>
            <p:cNvSpPr/>
            <p:nvPr/>
          </p:nvSpPr>
          <p:spPr>
            <a:xfrm>
              <a:off x="6155957" y="1837451"/>
              <a:ext cx="1107996" cy="369332"/>
            </a:xfrm>
            <a:prstGeom prst="rect">
              <a:avLst/>
            </a:prstGeom>
          </p:spPr>
          <p:txBody>
            <a:bodyPr wrap="none">
              <a:spAutoFit/>
            </a:bodyPr>
            <a:lstStyle/>
            <a:p>
              <a:r>
                <a:rPr lang="zh-CN" altLang="en-US" b="1" dirty="0">
                  <a:solidFill>
                    <a:srgbClr val="202A36"/>
                  </a:solidFill>
                  <a:cs typeface="+mn-ea"/>
                  <a:sym typeface="+mn-lt"/>
                </a:rPr>
                <a:t>选题背景</a:t>
              </a:r>
              <a:endParaRPr lang="en-US" altLang="zh-CN" b="1" dirty="0">
                <a:solidFill>
                  <a:srgbClr val="202A36"/>
                </a:solidFill>
                <a:cs typeface="+mn-ea"/>
                <a:sym typeface="+mn-lt"/>
              </a:endParaRPr>
            </a:p>
          </p:txBody>
        </p:sp>
        <p:sp>
          <p:nvSpPr>
            <p:cNvPr id="29" name="矩形 28"/>
            <p:cNvSpPr/>
            <p:nvPr/>
          </p:nvSpPr>
          <p:spPr>
            <a:xfrm>
              <a:off x="6155957" y="2442932"/>
              <a:ext cx="1107996" cy="369332"/>
            </a:xfrm>
            <a:prstGeom prst="rect">
              <a:avLst/>
            </a:prstGeom>
          </p:spPr>
          <p:txBody>
            <a:bodyPr wrap="none">
              <a:spAutoFit/>
            </a:bodyPr>
            <a:lstStyle/>
            <a:p>
              <a:r>
                <a:rPr lang="zh-CN" altLang="en-US" b="1" dirty="0">
                  <a:solidFill>
                    <a:srgbClr val="202A36"/>
                  </a:solidFill>
                  <a:cs typeface="+mn-ea"/>
                  <a:sym typeface="+mn-lt"/>
                </a:rPr>
                <a:t>研究意义</a:t>
              </a:r>
              <a:endParaRPr lang="en-US" altLang="zh-CN" b="1" dirty="0">
                <a:solidFill>
                  <a:srgbClr val="202A36"/>
                </a:solidFill>
                <a:cs typeface="+mn-ea"/>
                <a:sym typeface="+mn-lt"/>
              </a:endParaRPr>
            </a:p>
          </p:txBody>
        </p:sp>
        <p:sp>
          <p:nvSpPr>
            <p:cNvPr id="30" name="矩形 29"/>
            <p:cNvSpPr/>
            <p:nvPr/>
          </p:nvSpPr>
          <p:spPr>
            <a:xfrm>
              <a:off x="6155957" y="3024193"/>
              <a:ext cx="2262158" cy="369332"/>
            </a:xfrm>
            <a:prstGeom prst="rect">
              <a:avLst/>
            </a:prstGeom>
          </p:spPr>
          <p:txBody>
            <a:bodyPr wrap="none">
              <a:spAutoFit/>
            </a:bodyPr>
            <a:lstStyle/>
            <a:p>
              <a:r>
                <a:rPr lang="zh-CN" altLang="en-US" b="1" dirty="0">
                  <a:solidFill>
                    <a:srgbClr val="202A36"/>
                  </a:solidFill>
                  <a:cs typeface="+mn-ea"/>
                  <a:sym typeface="+mn-lt"/>
                </a:rPr>
                <a:t>国内外相关研究综述</a:t>
              </a:r>
              <a:endParaRPr lang="en-US" altLang="zh-CN" b="1" dirty="0">
                <a:solidFill>
                  <a:srgbClr val="202A36"/>
                </a:solidFill>
                <a:cs typeface="+mn-ea"/>
                <a:sym typeface="+mn-lt"/>
              </a:endParaRPr>
            </a:p>
          </p:txBody>
        </p:sp>
        <p:sp>
          <p:nvSpPr>
            <p:cNvPr id="31" name="矩形 30"/>
            <p:cNvSpPr/>
            <p:nvPr/>
          </p:nvSpPr>
          <p:spPr>
            <a:xfrm>
              <a:off x="6155957" y="3605454"/>
              <a:ext cx="2262158" cy="369332"/>
            </a:xfrm>
            <a:prstGeom prst="rect">
              <a:avLst/>
            </a:prstGeom>
          </p:spPr>
          <p:txBody>
            <a:bodyPr wrap="none">
              <a:spAutoFit/>
            </a:bodyPr>
            <a:lstStyle/>
            <a:p>
              <a:r>
                <a:rPr lang="zh-CN" altLang="en-US" b="1" dirty="0">
                  <a:solidFill>
                    <a:srgbClr val="202A36"/>
                  </a:solidFill>
                  <a:cs typeface="+mn-ea"/>
                  <a:sym typeface="+mn-lt"/>
                </a:rPr>
                <a:t>研究理论与文献综述</a:t>
              </a:r>
              <a:endParaRPr lang="en-US" altLang="zh-CN" b="1" dirty="0">
                <a:solidFill>
                  <a:srgbClr val="202A36"/>
                </a:solidFill>
                <a:cs typeface="+mn-ea"/>
                <a:sym typeface="+mn-lt"/>
              </a:endParaRPr>
            </a:p>
          </p:txBody>
        </p:sp>
        <p:sp>
          <p:nvSpPr>
            <p:cNvPr id="32" name="矩形 31"/>
            <p:cNvSpPr/>
            <p:nvPr/>
          </p:nvSpPr>
          <p:spPr>
            <a:xfrm>
              <a:off x="6155957" y="4179081"/>
              <a:ext cx="1107996" cy="369332"/>
            </a:xfrm>
            <a:prstGeom prst="rect">
              <a:avLst/>
            </a:prstGeom>
          </p:spPr>
          <p:txBody>
            <a:bodyPr wrap="none">
              <a:spAutoFit/>
            </a:bodyPr>
            <a:lstStyle/>
            <a:p>
              <a:r>
                <a:rPr lang="zh-CN" altLang="en-US" b="1" dirty="0">
                  <a:solidFill>
                    <a:srgbClr val="202A36"/>
                  </a:solidFill>
                  <a:cs typeface="+mn-ea"/>
                  <a:sym typeface="+mn-lt"/>
                </a:rPr>
                <a:t>主要创新</a:t>
              </a:r>
            </a:p>
          </p:txBody>
        </p:sp>
      </p:grpSp>
      <p:sp>
        <p:nvSpPr>
          <p:cNvPr id="46" name="Freeform 28"/>
          <p:cNvSpPr>
            <a:spLocks noEditPoints="1"/>
          </p:cNvSpPr>
          <p:nvPr/>
        </p:nvSpPr>
        <p:spPr bwMode="auto">
          <a:xfrm>
            <a:off x="2457383" y="2507096"/>
            <a:ext cx="1315781" cy="988635"/>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up)">
                                      <p:cBhvr>
                                        <p:cTn id="35" dur="500"/>
                                        <p:tgtEl>
                                          <p:spTgt spid="43"/>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1+#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2"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1+#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10" presetClass="entr" presetSubtype="0" fill="hold" grpId="1"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par>
                          <p:cTn id="98" fill="hold">
                            <p:stCondLst>
                              <p:cond delay="7500"/>
                            </p:stCondLst>
                            <p:childTnLst>
                              <p:par>
                                <p:cTn id="9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9"/>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10"/>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11"/>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12"/>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13"/>
                                        </p:tgtEl>
                                        <p:attrNameLst>
                                          <p:attrName>ppt_x</p:attrName>
                                          <p:attrName>ppt_y</p:attrName>
                                        </p:attrNameLst>
                                      </p:cBhvr>
                                      <p:rCtr x="17" y="18981"/>
                                    </p:animMotion>
                                  </p:childTnLst>
                                </p:cTn>
                              </p:par>
                              <p:par>
                                <p:cTn id="10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0" dur="2000" fill="hold"/>
                                        <p:tgtEl>
                                          <p:spTgt spid="14"/>
                                        </p:tgtEl>
                                        <p:attrNameLst>
                                          <p:attrName>ppt_x</p:attrName>
                                          <p:attrName>ppt_y</p:attrName>
                                        </p:attrNameLst>
                                      </p:cBhvr>
                                      <p:rCtr x="17" y="18981"/>
                                    </p:animMotion>
                                  </p:childTnLst>
                                </p:cTn>
                              </p:par>
                              <p:par>
                                <p:cTn id="11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2" dur="2000" fill="hold"/>
                                        <p:tgtEl>
                                          <p:spTgt spid="15"/>
                                        </p:tgtEl>
                                        <p:attrNameLst>
                                          <p:attrName>ppt_x</p:attrName>
                                          <p:attrName>ppt_y</p:attrName>
                                        </p:attrNameLst>
                                      </p:cBhvr>
                                      <p:rCtr x="17" y="18981"/>
                                    </p:animMotion>
                                  </p:childTnLst>
                                </p:cTn>
                              </p:par>
                              <p:par>
                                <p:cTn id="11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4" dur="2000" fill="hold"/>
                                        <p:tgtEl>
                                          <p:spTgt spid="16"/>
                                        </p:tgtEl>
                                        <p:attrNameLst>
                                          <p:attrName>ppt_x</p:attrName>
                                          <p:attrName>ppt_y</p:attrName>
                                        </p:attrNameLst>
                                      </p:cBhvr>
                                      <p:rCtr x="17" y="18981"/>
                                    </p:animMotion>
                                  </p:childTnLst>
                                </p:cTn>
                              </p:par>
                              <p:par>
                                <p:cTn id="11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6" dur="2000" fill="hold"/>
                                        <p:tgtEl>
                                          <p:spTgt spid="17"/>
                                        </p:tgtEl>
                                        <p:attrNameLst>
                                          <p:attrName>ppt_x</p:attrName>
                                          <p:attrName>ppt_y</p:attrName>
                                        </p:attrNameLst>
                                      </p:cBhvr>
                                      <p:rCtr x="17" y="18981"/>
                                    </p:animMotion>
                                  </p:childTnLst>
                                </p:cTn>
                              </p:par>
                              <p:par>
                                <p:cTn id="11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8" dur="2000" fill="hold"/>
                                        <p:tgtEl>
                                          <p:spTgt spid="1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p:bldP spid="20"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任意多边形 22"/>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23"/>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t="10860" b="38213"/>
          <a:stretch>
            <a:fillRect/>
          </a:stretch>
        </p:blipFill>
        <p:spPr>
          <a:xfrm>
            <a:off x="975178" y="247222"/>
            <a:ext cx="10058400" cy="3997694"/>
          </a:xfrm>
          <a:prstGeom prst="rect">
            <a:avLst/>
          </a:prstGeom>
        </p:spPr>
      </p:pic>
      <p:sp>
        <p:nvSpPr>
          <p:cNvPr id="27" name="Freeform 6"/>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1" fmla="*/ 19334 w 19334"/>
              <a:gd name="connsiteY0-2" fmla="*/ 5546 h 10740"/>
              <a:gd name="connsiteX1-3" fmla="*/ 16991 w 19334"/>
              <a:gd name="connsiteY1-4" fmla="*/ 740 h 10740"/>
              <a:gd name="connsiteX2-5" fmla="*/ 1193 w 19334"/>
              <a:gd name="connsiteY2-6" fmla="*/ 740 h 10740"/>
              <a:gd name="connsiteX3-7" fmla="*/ 1125 w 19334"/>
              <a:gd name="connsiteY3-8" fmla="*/ 10740 h 10740"/>
              <a:gd name="connsiteX4-9" fmla="*/ 16463 w 19334"/>
              <a:gd name="connsiteY4-10" fmla="*/ 10740 h 10740"/>
              <a:gd name="connsiteX5-11" fmla="*/ 19334 w 19334"/>
              <a:gd name="connsiteY5-12" fmla="*/ 5546 h 10740"/>
              <a:gd name="connsiteX0-13" fmla="*/ 19434 w 19434"/>
              <a:gd name="connsiteY0-14" fmla="*/ 4806 h 10000"/>
              <a:gd name="connsiteX1-15" fmla="*/ 17091 w 19434"/>
              <a:gd name="connsiteY1-16" fmla="*/ 0 h 10000"/>
              <a:gd name="connsiteX2-17" fmla="*/ 1293 w 19434"/>
              <a:gd name="connsiteY2-18" fmla="*/ 0 h 10000"/>
              <a:gd name="connsiteX3-19" fmla="*/ 1225 w 19434"/>
              <a:gd name="connsiteY3-20" fmla="*/ 10000 h 10000"/>
              <a:gd name="connsiteX4-21" fmla="*/ 16563 w 19434"/>
              <a:gd name="connsiteY4-22" fmla="*/ 10000 h 10000"/>
              <a:gd name="connsiteX5-23" fmla="*/ 19434 w 19434"/>
              <a:gd name="connsiteY5-24" fmla="*/ 4806 h 10000"/>
              <a:gd name="connsiteX0-25" fmla="*/ 18216 w 18216"/>
              <a:gd name="connsiteY0-26" fmla="*/ 4806 h 10000"/>
              <a:gd name="connsiteX1-27" fmla="*/ 15873 w 18216"/>
              <a:gd name="connsiteY1-28" fmla="*/ 0 h 10000"/>
              <a:gd name="connsiteX2-29" fmla="*/ 2606 w 18216"/>
              <a:gd name="connsiteY2-30" fmla="*/ 0 h 10000"/>
              <a:gd name="connsiteX3-31" fmla="*/ 7 w 18216"/>
              <a:gd name="connsiteY3-32" fmla="*/ 10000 h 10000"/>
              <a:gd name="connsiteX4-33" fmla="*/ 15345 w 18216"/>
              <a:gd name="connsiteY4-34" fmla="*/ 10000 h 10000"/>
              <a:gd name="connsiteX5-35" fmla="*/ 18216 w 18216"/>
              <a:gd name="connsiteY5-36" fmla="*/ 4806 h 10000"/>
              <a:gd name="connsiteX0-37" fmla="*/ 18209 w 18209"/>
              <a:gd name="connsiteY0-38" fmla="*/ 5046 h 10240"/>
              <a:gd name="connsiteX1-39" fmla="*/ 15866 w 18209"/>
              <a:gd name="connsiteY1-40" fmla="*/ 240 h 10240"/>
              <a:gd name="connsiteX2-41" fmla="*/ 2599 w 18209"/>
              <a:gd name="connsiteY2-42" fmla="*/ 240 h 10240"/>
              <a:gd name="connsiteX3-43" fmla="*/ 0 w 18209"/>
              <a:gd name="connsiteY3-44" fmla="*/ 10240 h 10240"/>
              <a:gd name="connsiteX4-45" fmla="*/ 15338 w 18209"/>
              <a:gd name="connsiteY4-46" fmla="*/ 10240 h 10240"/>
              <a:gd name="connsiteX5-47" fmla="*/ 18209 w 18209"/>
              <a:gd name="connsiteY5-48" fmla="*/ 5046 h 10240"/>
              <a:gd name="connsiteX0-49" fmla="*/ 18209 w 18209"/>
              <a:gd name="connsiteY0-50" fmla="*/ 4807 h 10001"/>
              <a:gd name="connsiteX1-51" fmla="*/ 15866 w 18209"/>
              <a:gd name="connsiteY1-52" fmla="*/ 1 h 10001"/>
              <a:gd name="connsiteX2-53" fmla="*/ 2599 w 18209"/>
              <a:gd name="connsiteY2-54" fmla="*/ 1 h 10001"/>
              <a:gd name="connsiteX3-55" fmla="*/ 0 w 18209"/>
              <a:gd name="connsiteY3-56" fmla="*/ 10001 h 10001"/>
              <a:gd name="connsiteX4-57" fmla="*/ 15338 w 18209"/>
              <a:gd name="connsiteY4-58" fmla="*/ 10001 h 10001"/>
              <a:gd name="connsiteX5-59" fmla="*/ 18209 w 18209"/>
              <a:gd name="connsiteY5-60" fmla="*/ 4807 h 10001"/>
              <a:gd name="connsiteX0-61" fmla="*/ 18209 w 18209"/>
              <a:gd name="connsiteY0-62" fmla="*/ 4806 h 10000"/>
              <a:gd name="connsiteX1-63" fmla="*/ 15866 w 18209"/>
              <a:gd name="connsiteY1-64" fmla="*/ 0 h 10000"/>
              <a:gd name="connsiteX2-65" fmla="*/ 136 w 18209"/>
              <a:gd name="connsiteY2-66" fmla="*/ 11 h 10000"/>
              <a:gd name="connsiteX3-67" fmla="*/ 0 w 18209"/>
              <a:gd name="connsiteY3-68" fmla="*/ 10000 h 10000"/>
              <a:gd name="connsiteX4-69" fmla="*/ 15338 w 18209"/>
              <a:gd name="connsiteY4-70" fmla="*/ 10000 h 10000"/>
              <a:gd name="connsiteX5-71" fmla="*/ 18209 w 18209"/>
              <a:gd name="connsiteY5-72" fmla="*/ 4806 h 10000"/>
              <a:gd name="connsiteX0-73" fmla="*/ 18423 w 18423"/>
              <a:gd name="connsiteY0-74" fmla="*/ 4827 h 10021"/>
              <a:gd name="connsiteX1-75" fmla="*/ 16080 w 18423"/>
              <a:gd name="connsiteY1-76" fmla="*/ 21 h 10021"/>
              <a:gd name="connsiteX2-77" fmla="*/ 8 w 18423"/>
              <a:gd name="connsiteY2-78" fmla="*/ 0 h 10021"/>
              <a:gd name="connsiteX3-79" fmla="*/ 214 w 18423"/>
              <a:gd name="connsiteY3-80" fmla="*/ 10021 h 10021"/>
              <a:gd name="connsiteX4-81" fmla="*/ 15552 w 18423"/>
              <a:gd name="connsiteY4-82" fmla="*/ 10021 h 10021"/>
              <a:gd name="connsiteX5-83" fmla="*/ 18423 w 18423"/>
              <a:gd name="connsiteY5-84" fmla="*/ 4827 h 100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 name="文本框 27"/>
          <p:cNvSpPr txBox="1"/>
          <p:nvPr/>
        </p:nvSpPr>
        <p:spPr>
          <a:xfrm>
            <a:off x="4454114" y="3923424"/>
            <a:ext cx="3100528" cy="461665"/>
          </a:xfrm>
          <a:prstGeom prst="rect">
            <a:avLst/>
          </a:prstGeom>
          <a:noFill/>
        </p:spPr>
        <p:txBody>
          <a:bodyPr wrap="none" rtlCol="0">
            <a:spAutoFit/>
          </a:bodyPr>
          <a:lstStyle/>
          <a:p>
            <a:pPr algn="ctr"/>
            <a:r>
              <a:rPr lang="zh-CN" altLang="en-US" sz="2400" b="1" dirty="0">
                <a:solidFill>
                  <a:schemeClr val="bg1">
                    <a:lumMod val="95000"/>
                  </a:schemeClr>
                </a:solidFill>
                <a:cs typeface="+mn-ea"/>
                <a:sym typeface="+mn-lt"/>
              </a:rPr>
              <a:t>中国某家大学</a:t>
            </a:r>
            <a:r>
              <a:rPr lang="en-US" altLang="zh-CN" sz="2400" b="1" dirty="0">
                <a:solidFill>
                  <a:schemeClr val="bg1">
                    <a:lumMod val="95000"/>
                  </a:schemeClr>
                </a:solidFill>
                <a:cs typeface="+mn-ea"/>
                <a:sym typeface="+mn-lt"/>
              </a:rPr>
              <a:t>/</a:t>
            </a:r>
            <a:r>
              <a:rPr lang="zh-CN" altLang="en-US" sz="2400" b="1" dirty="0">
                <a:solidFill>
                  <a:schemeClr val="bg1">
                    <a:lumMod val="95000"/>
                  </a:schemeClr>
                </a:solidFill>
                <a:cs typeface="+mn-ea"/>
                <a:sym typeface="+mn-lt"/>
              </a:rPr>
              <a:t>某某系</a:t>
            </a:r>
            <a:endParaRPr lang="en-US" altLang="zh-CN" sz="2400" b="1" dirty="0">
              <a:solidFill>
                <a:schemeClr val="bg1">
                  <a:lumMod val="95000"/>
                </a:schemeClr>
              </a:solidFill>
              <a:cs typeface="+mn-ea"/>
              <a:sym typeface="+mn-lt"/>
            </a:endParaRPr>
          </a:p>
        </p:txBody>
      </p:sp>
      <p:sp>
        <p:nvSpPr>
          <p:cNvPr id="29" name="矩形 28"/>
          <p:cNvSpPr/>
          <p:nvPr/>
        </p:nvSpPr>
        <p:spPr>
          <a:xfrm>
            <a:off x="2502716" y="4294107"/>
            <a:ext cx="7186583" cy="646331"/>
          </a:xfrm>
          <a:prstGeom prst="rect">
            <a:avLst/>
          </a:prstGeom>
        </p:spPr>
        <p:txBody>
          <a:bodyPr wrap="none">
            <a:spAutoFit/>
          </a:bodyPr>
          <a:lstStyle/>
          <a:p>
            <a:pPr algn="ctr"/>
            <a:r>
              <a:rPr lang="zh-CN" altLang="en-US" sz="3600" b="1" spc="300" dirty="0">
                <a:solidFill>
                  <a:schemeClr val="bg1">
                    <a:lumMod val="95000"/>
                  </a:schemeClr>
                </a:solidFill>
                <a:cs typeface="+mn-ea"/>
                <a:sym typeface="+mn-lt"/>
              </a:rPr>
              <a:t>谢谢各位专家领导的批评指正！</a:t>
            </a:r>
          </a:p>
        </p:txBody>
      </p:sp>
      <p:sp>
        <p:nvSpPr>
          <p:cNvPr id="30" name="矩形 29"/>
          <p:cNvSpPr/>
          <p:nvPr/>
        </p:nvSpPr>
        <p:spPr>
          <a:xfrm>
            <a:off x="2627170" y="4916981"/>
            <a:ext cx="6937660" cy="328936"/>
          </a:xfrm>
          <a:prstGeom prst="rect">
            <a:avLst/>
          </a:prstGeom>
        </p:spPr>
        <p:txBody>
          <a:bodyPr wrap="square">
            <a:spAutoFit/>
          </a:bodyPr>
          <a:lstStyle/>
          <a:p>
            <a:pPr algn="ctr">
              <a:lnSpc>
                <a:spcPct val="120000"/>
              </a:lnSpc>
            </a:pPr>
            <a:r>
              <a:rPr lang="en-US" altLang="zh-CN" sz="1400" dirty="0">
                <a:solidFill>
                  <a:schemeClr val="bg1"/>
                </a:solidFill>
                <a:cs typeface="+mn-ea"/>
                <a:sym typeface="+mn-lt"/>
              </a:rPr>
              <a:t>The  XX  University  Academic  Report  &amp;  Thesis  Defense </a:t>
            </a:r>
            <a:endParaRPr lang="zh-CN" altLang="en-US" sz="1400" dirty="0">
              <a:solidFill>
                <a:schemeClr val="bg1"/>
              </a:solidFill>
              <a:cs typeface="+mn-ea"/>
              <a:sym typeface="+mn-lt"/>
            </a:endParaRPr>
          </a:p>
        </p:txBody>
      </p:sp>
      <p:sp>
        <p:nvSpPr>
          <p:cNvPr id="31" name="TextBox 25"/>
          <p:cNvSpPr txBox="1"/>
          <p:nvPr/>
        </p:nvSpPr>
        <p:spPr>
          <a:xfrm>
            <a:off x="4454870" y="5325339"/>
            <a:ext cx="3099772" cy="306705"/>
          </a:xfrm>
          <a:prstGeom prst="rect">
            <a:avLst/>
          </a:prstGeom>
          <a:solidFill>
            <a:schemeClr val="bg1"/>
          </a:solid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ctr"/>
            <a:r>
              <a:rPr lang="zh-CN" altLang="en-US" sz="1400">
                <a:solidFill>
                  <a:srgbClr val="202A36"/>
                </a:solidFill>
                <a:latin typeface="+mn-lt"/>
                <a:ea typeface="+mn-ea"/>
                <a:cs typeface="+mn-ea"/>
                <a:sym typeface="+mn-lt"/>
              </a:rPr>
              <a:t>答辩人：</a:t>
            </a:r>
            <a:r>
              <a:rPr lang="en-US" altLang="zh-CN" sz="1400">
                <a:solidFill>
                  <a:srgbClr val="202A36"/>
                </a:solidFill>
                <a:latin typeface="+mn-lt"/>
                <a:ea typeface="+mn-ea"/>
                <a:cs typeface="+mn-ea"/>
                <a:sym typeface="+mn-lt"/>
              </a:rPr>
              <a:t>xiazaii  </a:t>
            </a:r>
            <a:r>
              <a:rPr lang="zh-CN" altLang="en-US" sz="1400">
                <a:solidFill>
                  <a:srgbClr val="202A36"/>
                </a:solidFill>
                <a:latin typeface="+mn-lt"/>
                <a:ea typeface="+mn-ea"/>
                <a:cs typeface="+mn-ea"/>
                <a:sym typeface="+mn-lt"/>
              </a:rPr>
              <a:t>导师：代用名 </a:t>
            </a:r>
            <a:endParaRPr lang="zh-CN" altLang="en-US" sz="1400" dirty="0">
              <a:solidFill>
                <a:srgbClr val="202A36"/>
              </a:solidFill>
              <a:latin typeface="+mn-lt"/>
              <a:ea typeface="+mn-ea"/>
              <a:cs typeface="+mn-ea"/>
              <a:sym typeface="+mn-lt"/>
            </a:endParaRPr>
          </a:p>
        </p:txBody>
      </p:sp>
      <p:sp>
        <p:nvSpPr>
          <p:cNvPr id="33" name="任意多边形 32"/>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33"/>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任意多边形 34"/>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任意多边形 36"/>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2877229" y="5711856"/>
            <a:ext cx="6437542" cy="377018"/>
          </a:xfrm>
          <a:prstGeom prst="rect">
            <a:avLst/>
          </a:prstGeom>
        </p:spPr>
        <p:txBody>
          <a:bodyPr wrap="square" lIns="91432" tIns="45716" rIns="91432" bIns="45716">
            <a:spAutoFit/>
          </a:bodyPr>
          <a:lstStyle/>
          <a:p>
            <a:pPr algn="ctr">
              <a:lnSpc>
                <a:spcPct val="150000"/>
              </a:lnSpc>
              <a:defRPr/>
            </a:pPr>
            <a:r>
              <a:rPr lang="en-US" altLang="zh-CN" sz="1400">
                <a:solidFill>
                  <a:schemeClr val="bg1"/>
                </a:solidFill>
                <a:cs typeface="+mn-ea"/>
                <a:sym typeface="+mn-lt"/>
              </a:rPr>
              <a:t>xiazaii</a:t>
            </a:r>
            <a:r>
              <a:rPr lang="zh-CN" altLang="en-US" sz="1400">
                <a:solidFill>
                  <a:schemeClr val="bg1"/>
                </a:solidFill>
                <a:cs typeface="+mn-ea"/>
                <a:sym typeface="+mn-lt"/>
              </a:rPr>
              <a:t>感谢一路有你</a:t>
            </a:r>
            <a:endParaRPr lang="zh-CN" altLang="en-US" sz="1400" kern="0" dirty="0">
              <a:solidFill>
                <a:schemeClr val="bg1"/>
              </a:solidFill>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par>
                                <p:cTn id="8" presetID="36" presetClass="emph" presetSubtype="0" fill="hold" grpId="1" nodeType="withEffect">
                                  <p:stCondLst>
                                    <p:cond delay="0"/>
                                  </p:stCondLst>
                                  <p:iterate type="lt">
                                    <p:tmPct val="30000"/>
                                  </p:iterate>
                                  <p:childTnLst>
                                    <p:animScale>
                                      <p:cBhvr>
                                        <p:cTn id="9" dur="150" autoRev="1" fill="hold">
                                          <p:stCondLst>
                                            <p:cond delay="0"/>
                                          </p:stCondLst>
                                        </p:cTn>
                                        <p:tgtEl>
                                          <p:spTgt spid="26"/>
                                        </p:tgtEl>
                                      </p:cBhvr>
                                      <p:to x="80000" y="100000"/>
                                    </p:animScale>
                                    <p:anim by="(#ppt_w*0.10)" calcmode="lin" valueType="num">
                                      <p:cBhvr>
                                        <p:cTn id="10" dur="150" autoRev="1" fill="hold">
                                          <p:stCondLst>
                                            <p:cond delay="0"/>
                                          </p:stCondLst>
                                        </p:cTn>
                                        <p:tgtEl>
                                          <p:spTgt spid="26"/>
                                        </p:tgtEl>
                                        <p:attrNameLst>
                                          <p:attrName>ppt_x</p:attrName>
                                        </p:attrNameLst>
                                      </p:cBhvr>
                                    </p:anim>
                                    <p:anim by="(-#ppt_w*0.10)" calcmode="lin" valueType="num">
                                      <p:cBhvr>
                                        <p:cTn id="11" dur="150" autoRev="1" fill="hold">
                                          <p:stCondLst>
                                            <p:cond delay="0"/>
                                          </p:stCondLst>
                                        </p:cTn>
                                        <p:tgtEl>
                                          <p:spTgt spid="26"/>
                                        </p:tgtEl>
                                        <p:attrNameLst>
                                          <p:attrName>ppt_y</p:attrName>
                                        </p:attrNameLst>
                                      </p:cBhvr>
                                    </p:anim>
                                    <p:animRot by="-480000">
                                      <p:cBhvr>
                                        <p:cTn id="12" dur="150" autoRev="1" fill="hold">
                                          <p:stCondLst>
                                            <p:cond delay="0"/>
                                          </p:stCondLst>
                                        </p:cTn>
                                        <p:tgtEl>
                                          <p:spTgt spid="26"/>
                                        </p:tgtEl>
                                        <p:attrNameLst>
                                          <p:attrName>r</p:attrName>
                                        </p:attrNameLst>
                                      </p:cBhvr>
                                    </p:animRot>
                                  </p:childTnLst>
                                </p:cTn>
                              </p:par>
                            </p:childTnLst>
                          </p:cTn>
                        </p:par>
                        <p:par>
                          <p:cTn id="13" fill="hold">
                            <p:stCondLst>
                              <p:cond delay="138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1880"/>
                            </p:stCondLst>
                            <p:childTnLst>
                              <p:par>
                                <p:cTn id="18" presetID="42"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2880"/>
                            </p:stCondLst>
                            <p:childTnLst>
                              <p:par>
                                <p:cTn id="24"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25" dur="4250" fill="hold"/>
                                        <p:tgtEl>
                                          <p:spTgt spid="23"/>
                                        </p:tgtEl>
                                        <p:attrNameLst>
                                          <p:attrName>ppt_x</p:attrName>
                                          <p:attrName>ppt_y</p:attrName>
                                        </p:attrNameLst>
                                      </p:cBhvr>
                                      <p:rCtr x="56315" y="0"/>
                                    </p:animMotion>
                                  </p:childTnLst>
                                </p:cTn>
                              </p:par>
                              <p:par>
                                <p:cTn id="26" presetID="63" presetClass="path" presetSubtype="0" accel="50000" decel="50000" fill="hold" grpId="0" nodeType="withEffect">
                                  <p:stCondLst>
                                    <p:cond delay="3500"/>
                                  </p:stCondLst>
                                  <p:childTnLst>
                                    <p:animMotion origin="layout" path="M 1.25E-6 4.44444E-6 L 1.10482 4.44444E-6 " pathEditMode="relative" rAng="0" ptsTypes="AA">
                                      <p:cBhvr>
                                        <p:cTn id="27" dur="5000" fill="hold"/>
                                        <p:tgtEl>
                                          <p:spTgt spid="24"/>
                                        </p:tgtEl>
                                        <p:attrNameLst>
                                          <p:attrName>ppt_x</p:attrName>
                                          <p:attrName>ppt_y</p:attrName>
                                        </p:attrNameLst>
                                      </p:cBhvr>
                                      <p:rCtr x="55234" y="0"/>
                                    </p:animMotion>
                                  </p:childTnLst>
                                </p:cTn>
                              </p:par>
                              <p:par>
                                <p:cTn id="28" presetID="12" presetClass="entr" presetSubtype="4"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ppt_y</p:attrName>
                                        </p:attrNameLst>
                                      </p:cBhvr>
                                      <p:tavLst>
                                        <p:tav tm="0">
                                          <p:val>
                                            <p:strVal val="#ppt_y+#ppt_h*1.125000"/>
                                          </p:val>
                                        </p:tav>
                                        <p:tav tm="100000">
                                          <p:val>
                                            <p:strVal val="#ppt_y"/>
                                          </p:val>
                                        </p:tav>
                                      </p:tavLst>
                                    </p:anim>
                                    <p:animEffect transition="in" filter="wipe(up)">
                                      <p:cBhvr>
                                        <p:cTn id="31" dur="500"/>
                                        <p:tgtEl>
                                          <p:spTgt spid="28"/>
                                        </p:tgtEl>
                                      </p:cBhvr>
                                    </p:animEffect>
                                  </p:childTnLst>
                                </p:cTn>
                              </p:par>
                              <p:par>
                                <p:cTn id="32" presetID="16" presetClass="entr" presetSubtype="37" fill="hold" grpId="0"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barn(outVertical)">
                                      <p:cBhvr>
                                        <p:cTn id="34" dur="1000"/>
                                        <p:tgtEl>
                                          <p:spTgt spid="29"/>
                                        </p:tgtEl>
                                      </p:cBhvr>
                                    </p:animEffect>
                                  </p:childTnLst>
                                </p:cTn>
                              </p:par>
                              <p:par>
                                <p:cTn id="35" presetID="9" presetClass="entr" presetSubtype="0" fill="hold" grpId="0" nodeType="withEffect">
                                  <p:stCondLst>
                                    <p:cond delay="200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par>
                                <p:cTn id="38" presetID="49" presetClass="entr" presetSubtype="0" decel="100000" fill="hold" grpId="0" nodeType="withEffect">
                                  <p:stCondLst>
                                    <p:cond delay="25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 calcmode="lin" valueType="num">
                                      <p:cBhvr>
                                        <p:cTn id="42" dur="500" fill="hold"/>
                                        <p:tgtEl>
                                          <p:spTgt spid="31"/>
                                        </p:tgtEl>
                                        <p:attrNameLst>
                                          <p:attrName>style.rotation</p:attrName>
                                        </p:attrNameLst>
                                      </p:cBhvr>
                                      <p:tavLst>
                                        <p:tav tm="0">
                                          <p:val>
                                            <p:fltVal val="360"/>
                                          </p:val>
                                        </p:tav>
                                        <p:tav tm="100000">
                                          <p:val>
                                            <p:fltVal val="0"/>
                                          </p:val>
                                        </p:tav>
                                      </p:tavLst>
                                    </p:anim>
                                    <p:animEffect transition="in" filter="fade">
                                      <p:cBhvr>
                                        <p:cTn id="43" dur="500"/>
                                        <p:tgtEl>
                                          <p:spTgt spid="31"/>
                                        </p:tgtEl>
                                      </p:cBhvr>
                                    </p:animEffect>
                                  </p:childTnLst>
                                </p:cTn>
                              </p:par>
                              <p:par>
                                <p:cTn id="44" presetID="2" presetClass="entr" presetSubtype="2" fill="hold" grpId="0" nodeType="withEffect">
                                  <p:stCondLst>
                                    <p:cond delay="25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1250" fill="hold"/>
                                        <p:tgtEl>
                                          <p:spTgt spid="35"/>
                                        </p:tgtEl>
                                        <p:attrNameLst>
                                          <p:attrName>ppt_x</p:attrName>
                                        </p:attrNameLst>
                                      </p:cBhvr>
                                      <p:tavLst>
                                        <p:tav tm="0">
                                          <p:val>
                                            <p:strVal val="1+#ppt_w/2"/>
                                          </p:val>
                                        </p:tav>
                                        <p:tav tm="100000">
                                          <p:val>
                                            <p:strVal val="#ppt_x"/>
                                          </p:val>
                                        </p:tav>
                                      </p:tavLst>
                                    </p:anim>
                                    <p:anim calcmode="lin" valueType="num">
                                      <p:cBhvr additive="base">
                                        <p:cTn id="47" dur="125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30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1250" fill="hold"/>
                                        <p:tgtEl>
                                          <p:spTgt spid="34"/>
                                        </p:tgtEl>
                                        <p:attrNameLst>
                                          <p:attrName>ppt_x</p:attrName>
                                        </p:attrNameLst>
                                      </p:cBhvr>
                                      <p:tavLst>
                                        <p:tav tm="0">
                                          <p:val>
                                            <p:strVal val="1+#ppt_w/2"/>
                                          </p:val>
                                        </p:tav>
                                        <p:tav tm="100000">
                                          <p:val>
                                            <p:strVal val="#ppt_x"/>
                                          </p:val>
                                        </p:tav>
                                      </p:tavLst>
                                    </p:anim>
                                    <p:anim calcmode="lin" valueType="num">
                                      <p:cBhvr additive="base">
                                        <p:cTn id="51" dur="1250" fill="hold"/>
                                        <p:tgtEl>
                                          <p:spTgt spid="3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250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1250" fill="hold"/>
                                        <p:tgtEl>
                                          <p:spTgt spid="36"/>
                                        </p:tgtEl>
                                        <p:attrNameLst>
                                          <p:attrName>ppt_x</p:attrName>
                                        </p:attrNameLst>
                                      </p:cBhvr>
                                      <p:tavLst>
                                        <p:tav tm="0">
                                          <p:val>
                                            <p:strVal val="1+#ppt_w/2"/>
                                          </p:val>
                                        </p:tav>
                                        <p:tav tm="100000">
                                          <p:val>
                                            <p:strVal val="#ppt_x"/>
                                          </p:val>
                                        </p:tav>
                                      </p:tavLst>
                                    </p:anim>
                                    <p:anim calcmode="lin" valueType="num">
                                      <p:cBhvr additive="base">
                                        <p:cTn id="55" dur="1250" fill="hold"/>
                                        <p:tgtEl>
                                          <p:spTgt spid="3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300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1250" fill="hold"/>
                                        <p:tgtEl>
                                          <p:spTgt spid="33"/>
                                        </p:tgtEl>
                                        <p:attrNameLst>
                                          <p:attrName>ppt_x</p:attrName>
                                        </p:attrNameLst>
                                      </p:cBhvr>
                                      <p:tavLst>
                                        <p:tav tm="0">
                                          <p:val>
                                            <p:strVal val="1+#ppt_w/2"/>
                                          </p:val>
                                        </p:tav>
                                        <p:tav tm="100000">
                                          <p:val>
                                            <p:strVal val="#ppt_x"/>
                                          </p:val>
                                        </p:tav>
                                      </p:tavLst>
                                    </p:anim>
                                    <p:anim calcmode="lin" valueType="num">
                                      <p:cBhvr additive="base">
                                        <p:cTn id="59" dur="1250" fill="hold"/>
                                        <p:tgtEl>
                                          <p:spTgt spid="3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250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1250" fill="hold"/>
                                        <p:tgtEl>
                                          <p:spTgt spid="37"/>
                                        </p:tgtEl>
                                        <p:attrNameLst>
                                          <p:attrName>ppt_x</p:attrName>
                                        </p:attrNameLst>
                                      </p:cBhvr>
                                      <p:tavLst>
                                        <p:tav tm="0">
                                          <p:val>
                                            <p:strVal val="1+#ppt_w/2"/>
                                          </p:val>
                                        </p:tav>
                                        <p:tav tm="100000">
                                          <p:val>
                                            <p:strVal val="#ppt_x"/>
                                          </p:val>
                                        </p:tav>
                                      </p:tavLst>
                                    </p:anim>
                                    <p:anim calcmode="lin" valueType="num">
                                      <p:cBhvr additive="base">
                                        <p:cTn id="63" dur="12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p:bldP spid="29" grpId="0"/>
      <p:bldP spid="30" grpId="0"/>
      <p:bldP spid="31" grpId="0" bldLvl="0" animBg="1"/>
      <p:bldP spid="33" grpId="0" animBg="1"/>
      <p:bldP spid="34" grpId="0" animBg="1"/>
      <p:bldP spid="35" grpId="0" animBg="1"/>
      <p:bldP spid="36" grpId="0" animBg="1"/>
      <p:bldP spid="37" grpId="0" animBg="1"/>
      <p:bldP spid="26" grpId="0"/>
      <p:bldP spid="2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001"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935" b="1" dirty="0">
                <a:solidFill>
                  <a:srgbClr val="202A36"/>
                </a:solidFill>
                <a:latin typeface="+mn-lt"/>
                <a:ea typeface="+mn-ea"/>
                <a:cs typeface="+mn-ea"/>
                <a:sym typeface="+mn-lt"/>
              </a:rPr>
              <a:t>选题背景</a:t>
            </a:r>
          </a:p>
        </p:txBody>
      </p:sp>
      <p:sp>
        <p:nvSpPr>
          <p:cNvPr id="66" name="矩形 47"/>
          <p:cNvSpPr>
            <a:spLocks noChangeArrowheads="1"/>
          </p:cNvSpPr>
          <p:nvPr/>
        </p:nvSpPr>
        <p:spPr bwMode="auto">
          <a:xfrm>
            <a:off x="6885973" y="2652572"/>
            <a:ext cx="4161442"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202A36"/>
                </a:solidFill>
                <a:cs typeface="+mn-ea"/>
                <a:sym typeface="+mn-lt"/>
              </a:rPr>
              <a:t>右键点击图片选择设置图片格式可直接替换图片，在此录入上述图表的描述说明。您可以点击文字框输入您的描述说明，或者通过复制粘贴 。</a:t>
            </a:r>
            <a:endParaRPr lang="en-US" altLang="zh-CN" sz="1400" dirty="0">
              <a:solidFill>
                <a:srgbClr val="202A36"/>
              </a:solidFill>
              <a:cs typeface="+mn-ea"/>
              <a:sym typeface="+mn-lt"/>
            </a:endParaRPr>
          </a:p>
        </p:txBody>
      </p:sp>
      <p:sp>
        <p:nvSpPr>
          <p:cNvPr id="67" name="矩形 3"/>
          <p:cNvSpPr>
            <a:spLocks noChangeArrowheads="1"/>
          </p:cNvSpPr>
          <p:nvPr/>
        </p:nvSpPr>
        <p:spPr bwMode="auto">
          <a:xfrm>
            <a:off x="6902496" y="2100915"/>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202A36"/>
                </a:solidFill>
                <a:cs typeface="+mn-ea"/>
                <a:sym typeface="+mn-lt"/>
              </a:rPr>
              <a:t>行业现状</a:t>
            </a:r>
          </a:p>
        </p:txBody>
      </p:sp>
      <p:sp>
        <p:nvSpPr>
          <p:cNvPr id="68" name="矩形 67"/>
          <p:cNvSpPr/>
          <p:nvPr/>
        </p:nvSpPr>
        <p:spPr>
          <a:xfrm>
            <a:off x="6961619" y="2561866"/>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cs typeface="+mn-ea"/>
              <a:sym typeface="+mn-lt"/>
            </a:endParaRPr>
          </a:p>
        </p:txBody>
      </p:sp>
      <p:sp>
        <p:nvSpPr>
          <p:cNvPr id="69" name="矩形 68"/>
          <p:cNvSpPr/>
          <p:nvPr/>
        </p:nvSpPr>
        <p:spPr>
          <a:xfrm>
            <a:off x="7576469" y="2561866"/>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cs typeface="+mn-ea"/>
              <a:sym typeface="+mn-lt"/>
            </a:endParaRPr>
          </a:p>
        </p:txBody>
      </p:sp>
      <p:sp>
        <p:nvSpPr>
          <p:cNvPr id="70" name="矩形 47"/>
          <p:cNvSpPr>
            <a:spLocks noChangeArrowheads="1"/>
          </p:cNvSpPr>
          <p:nvPr/>
        </p:nvSpPr>
        <p:spPr bwMode="auto">
          <a:xfrm>
            <a:off x="6885973" y="4527067"/>
            <a:ext cx="4161442"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202A36"/>
                </a:solidFill>
                <a:cs typeface="+mn-ea"/>
                <a:sym typeface="+mn-lt"/>
              </a:rPr>
              <a:t>右键点击图片选择设置图片格式可直接替换图片，在此录入上述图表的描述说明。您可以点击文字框输入您的描述说明，或者通过复制粘贴。</a:t>
            </a:r>
            <a:endParaRPr lang="en-US" altLang="zh-CN" sz="1400" dirty="0">
              <a:solidFill>
                <a:srgbClr val="202A36"/>
              </a:solidFill>
              <a:cs typeface="+mn-ea"/>
              <a:sym typeface="+mn-lt"/>
            </a:endParaRPr>
          </a:p>
        </p:txBody>
      </p:sp>
      <p:sp>
        <p:nvSpPr>
          <p:cNvPr id="71" name="矩形 3"/>
          <p:cNvSpPr>
            <a:spLocks noChangeArrowheads="1"/>
          </p:cNvSpPr>
          <p:nvPr/>
        </p:nvSpPr>
        <p:spPr bwMode="auto">
          <a:xfrm>
            <a:off x="6902496" y="3975410"/>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202A36"/>
                </a:solidFill>
                <a:cs typeface="+mn-ea"/>
                <a:sym typeface="+mn-lt"/>
              </a:rPr>
              <a:t>区域现状</a:t>
            </a:r>
          </a:p>
        </p:txBody>
      </p:sp>
      <p:sp>
        <p:nvSpPr>
          <p:cNvPr id="72" name="矩形 71"/>
          <p:cNvSpPr/>
          <p:nvPr/>
        </p:nvSpPr>
        <p:spPr>
          <a:xfrm>
            <a:off x="6961619" y="4436361"/>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cs typeface="+mn-ea"/>
              <a:sym typeface="+mn-lt"/>
            </a:endParaRPr>
          </a:p>
        </p:txBody>
      </p:sp>
      <p:sp>
        <p:nvSpPr>
          <p:cNvPr id="73" name="矩形 72"/>
          <p:cNvSpPr/>
          <p:nvPr/>
        </p:nvSpPr>
        <p:spPr>
          <a:xfrm>
            <a:off x="7576469" y="4436361"/>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cs typeface="+mn-ea"/>
              <a:sym typeface="+mn-lt"/>
            </a:endParaRPr>
          </a:p>
        </p:txBody>
      </p:sp>
      <p:sp>
        <p:nvSpPr>
          <p:cNvPr id="12" name="矩形 83"/>
          <p:cNvSpPr>
            <a:spLocks noChangeArrowheads="1"/>
          </p:cNvSpPr>
          <p:nvPr/>
        </p:nvSpPr>
        <p:spPr bwMode="auto">
          <a:xfrm>
            <a:off x="2802590" y="1706564"/>
            <a:ext cx="3932483" cy="407389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76200" cmpd="sng">
            <a:solidFill>
              <a:srgbClr val="202A36"/>
            </a:solidFill>
            <a:miter lim="800000"/>
          </a:ln>
        </p:spPr>
        <p:txBody>
          <a:bodyPr/>
          <a:lstStyle/>
          <a:p>
            <a:endParaRPr lang="zh-CN" altLang="en-US">
              <a:cs typeface="+mn-ea"/>
              <a:sym typeface="+mn-lt"/>
            </a:endParaRPr>
          </a:p>
        </p:txBody>
      </p:sp>
      <p:sp>
        <p:nvSpPr>
          <p:cNvPr id="13" name="Freeform 12"/>
          <p:cNvSpPr/>
          <p:nvPr/>
        </p:nvSpPr>
        <p:spPr bwMode="auto">
          <a:xfrm>
            <a:off x="2706001" y="153671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cs typeface="+mn-ea"/>
              <a:sym typeface="+mn-lt"/>
            </a:endParaRPr>
          </a:p>
        </p:txBody>
      </p:sp>
      <p:sp>
        <p:nvSpPr>
          <p:cNvPr id="14" name="Freeform 12"/>
          <p:cNvSpPr/>
          <p:nvPr/>
        </p:nvSpPr>
        <p:spPr bwMode="auto">
          <a:xfrm flipH="1" flipV="1">
            <a:off x="6304481" y="535313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2.17538E-6 -2.95097E-6 L 0.16536 0.28539 " pathEditMode="relative" rAng="0" ptsTypes="AA">
                                      <p:cBhvr>
                                        <p:cTn id="12" dur="500" spd="-99900" fill="hold"/>
                                        <p:tgtEl>
                                          <p:spTgt spid="13"/>
                                        </p:tgtEl>
                                        <p:attrNameLst>
                                          <p:attrName>ppt_x</p:attrName>
                                          <p:attrName>ppt_y</p:attrName>
                                        </p:attrNameLst>
                                      </p:cBhvr>
                                      <p:rCtr x="8262" y="14269"/>
                                    </p:animMotion>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3.64299E-7 3.02498E-6 L -0.15392 -0.26827 " pathEditMode="relative" rAng="0" ptsTypes="AA">
                                      <p:cBhvr>
                                        <p:cTn id="16" dur="500" spd="-99900" fill="hold"/>
                                        <p:tgtEl>
                                          <p:spTgt spid="14"/>
                                        </p:tgtEl>
                                        <p:attrNameLst>
                                          <p:attrName>ppt_x</p:attrName>
                                          <p:attrName>ppt_y</p:attrName>
                                        </p:attrNameLst>
                                      </p:cBhvr>
                                      <p:rCtr x="-7702" y="-13414"/>
                                    </p:animMotion>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750"/>
                                        <p:tgtEl>
                                          <p:spTgt spid="69"/>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randombar(horizontal)">
                                      <p:cBhvr>
                                        <p:cTn id="37" dur="750"/>
                                        <p:tgtEl>
                                          <p:spTgt spid="6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left)">
                                      <p:cBhvr>
                                        <p:cTn id="45" dur="500"/>
                                        <p:tgtEl>
                                          <p:spTgt spid="72"/>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750"/>
                                        <p:tgtEl>
                                          <p:spTgt spid="73"/>
                                        </p:tgtEl>
                                      </p:cBhvr>
                                    </p:animEffect>
                                  </p:childTnLst>
                                </p:cTn>
                              </p:par>
                            </p:childTnLst>
                          </p:cTn>
                        </p:par>
                        <p:par>
                          <p:cTn id="50" fill="hold">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randombar(horizontal)">
                                      <p:cBhvr>
                                        <p:cTn id="53"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6" grpId="0"/>
      <p:bldP spid="67" grpId="0"/>
      <p:bldP spid="68" grpId="0" animBg="1"/>
      <p:bldP spid="69" grpId="0" animBg="1"/>
      <p:bldP spid="70" grpId="0"/>
      <p:bldP spid="71" grpId="0"/>
      <p:bldP spid="72" grpId="0" animBg="1"/>
      <p:bldP spid="73" grpId="0" animBg="1"/>
      <p:bldP spid="12" grpId="0" animBg="1" autoUpdateAnimBg="0"/>
      <p:bldP spid="13" grpId="0" animBg="1"/>
      <p:bldP spid="13" grpId="1"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94611"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圆角矩形 29"/>
          <p:cNvSpPr/>
          <p:nvPr/>
        </p:nvSpPr>
        <p:spPr>
          <a:xfrm>
            <a:off x="7007683"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圆角矩形 30"/>
          <p:cNvSpPr/>
          <p:nvPr/>
        </p:nvSpPr>
        <p:spPr>
          <a:xfrm>
            <a:off x="2794611"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圆角矩形 31"/>
          <p:cNvSpPr/>
          <p:nvPr/>
        </p:nvSpPr>
        <p:spPr>
          <a:xfrm>
            <a:off x="7007683"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3"/>
          <p:cNvSpPr>
            <a:spLocks noChangeArrowheads="1"/>
          </p:cNvSpPr>
          <p:nvPr/>
        </p:nvSpPr>
        <p:spPr bwMode="auto">
          <a:xfrm>
            <a:off x="2689642"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研究意义</a:t>
            </a:r>
          </a:p>
        </p:txBody>
      </p:sp>
      <p:sp>
        <p:nvSpPr>
          <p:cNvPr id="40" name="TextBox 498"/>
          <p:cNvSpPr txBox="1"/>
          <p:nvPr/>
        </p:nvSpPr>
        <p:spPr>
          <a:xfrm>
            <a:off x="2830114" y="2089685"/>
            <a:ext cx="1877437" cy="430887"/>
          </a:xfrm>
          <a:prstGeom prst="rect">
            <a:avLst/>
          </a:prstGeom>
          <a:noFill/>
        </p:spPr>
        <p:txBody>
          <a:bodyPr wrap="none" rtlCol="0" anchor="ctr">
            <a:spAutoFit/>
          </a:bodyPr>
          <a:lstStyle/>
          <a:p>
            <a:pPr lvl="0" algn="r"/>
            <a:r>
              <a:rPr lang="zh-CN" altLang="en-US" sz="2200" b="1" dirty="0">
                <a:solidFill>
                  <a:schemeClr val="bg1"/>
                </a:solidFill>
                <a:cs typeface="+mn-ea"/>
                <a:sym typeface="+mn-lt"/>
              </a:rPr>
              <a:t>点击添加内容</a:t>
            </a:r>
          </a:p>
        </p:txBody>
      </p:sp>
      <p:sp>
        <p:nvSpPr>
          <p:cNvPr id="41" name="TextBox 499"/>
          <p:cNvSpPr txBox="1"/>
          <p:nvPr/>
        </p:nvSpPr>
        <p:spPr>
          <a:xfrm>
            <a:off x="8894636" y="2089685"/>
            <a:ext cx="1877438" cy="430887"/>
          </a:xfrm>
          <a:prstGeom prst="rect">
            <a:avLst/>
          </a:prstGeom>
          <a:noFill/>
        </p:spPr>
        <p:txBody>
          <a:bodyPr wrap="none" rtlCol="0" anchor="ctr">
            <a:spAutoFit/>
          </a:bodyPr>
          <a:lstStyle/>
          <a:p>
            <a:pPr lvl="0" algn="r"/>
            <a:r>
              <a:rPr lang="zh-CN" altLang="en-US" sz="2200" b="1" dirty="0">
                <a:solidFill>
                  <a:schemeClr val="bg1"/>
                </a:solidFill>
                <a:cs typeface="+mn-ea"/>
                <a:sym typeface="+mn-lt"/>
              </a:rPr>
              <a:t>点击添加内容</a:t>
            </a:r>
          </a:p>
        </p:txBody>
      </p:sp>
      <p:sp>
        <p:nvSpPr>
          <p:cNvPr id="42" name="TextBox 500"/>
          <p:cNvSpPr txBox="1"/>
          <p:nvPr/>
        </p:nvSpPr>
        <p:spPr>
          <a:xfrm>
            <a:off x="2888434" y="4414667"/>
            <a:ext cx="1877438" cy="430887"/>
          </a:xfrm>
          <a:prstGeom prst="rect">
            <a:avLst/>
          </a:prstGeom>
          <a:noFill/>
        </p:spPr>
        <p:txBody>
          <a:bodyPr wrap="none" rtlCol="0" anchor="ctr">
            <a:spAutoFit/>
          </a:bodyPr>
          <a:lstStyle/>
          <a:p>
            <a:pPr lvl="0" algn="r"/>
            <a:r>
              <a:rPr lang="zh-CN" altLang="en-US" sz="2200" b="1" dirty="0">
                <a:solidFill>
                  <a:schemeClr val="bg1"/>
                </a:solidFill>
                <a:cs typeface="+mn-ea"/>
                <a:sym typeface="+mn-lt"/>
              </a:rPr>
              <a:t>点击添加内容</a:t>
            </a:r>
          </a:p>
        </p:txBody>
      </p:sp>
      <p:sp>
        <p:nvSpPr>
          <p:cNvPr id="43" name="TextBox 501"/>
          <p:cNvSpPr txBox="1"/>
          <p:nvPr/>
        </p:nvSpPr>
        <p:spPr>
          <a:xfrm>
            <a:off x="8894636" y="4414667"/>
            <a:ext cx="1877438" cy="430887"/>
          </a:xfrm>
          <a:prstGeom prst="rect">
            <a:avLst/>
          </a:prstGeom>
          <a:noFill/>
        </p:spPr>
        <p:txBody>
          <a:bodyPr wrap="none" rtlCol="0" anchor="ctr">
            <a:spAutoFit/>
          </a:bodyPr>
          <a:lstStyle/>
          <a:p>
            <a:pPr lvl="0" algn="r"/>
            <a:r>
              <a:rPr lang="zh-CN" altLang="en-US" sz="2200" b="1" dirty="0">
                <a:solidFill>
                  <a:schemeClr val="bg1"/>
                </a:solidFill>
                <a:cs typeface="+mn-ea"/>
                <a:sym typeface="+mn-lt"/>
              </a:rPr>
              <a:t>点击添加内容</a:t>
            </a:r>
          </a:p>
        </p:txBody>
      </p:sp>
      <p:sp>
        <p:nvSpPr>
          <p:cNvPr id="44" name="TextBox 503"/>
          <p:cNvSpPr txBox="1"/>
          <p:nvPr/>
        </p:nvSpPr>
        <p:spPr>
          <a:xfrm>
            <a:off x="2883763" y="2553899"/>
            <a:ext cx="2141367" cy="892552"/>
          </a:xfrm>
          <a:prstGeom prst="rect">
            <a:avLst/>
          </a:prstGeom>
          <a:noFill/>
        </p:spPr>
        <p:txBody>
          <a:bodyPr wrap="square" rtlCol="0">
            <a:spAutoFit/>
          </a:bodyPr>
          <a:lstStyle/>
          <a:p>
            <a:pPr>
              <a:lnSpc>
                <a:spcPct val="130000"/>
              </a:lnSpc>
            </a:pPr>
            <a:r>
              <a:rPr lang="zh-CN" altLang="en-US" sz="1000" dirty="0">
                <a:solidFill>
                  <a:schemeClr val="bg1"/>
                </a:solidFill>
                <a:cs typeface="+mn-ea"/>
                <a:sym typeface="+mn-lt"/>
              </a:rPr>
              <a:t>您的内容打在这里，或者通过复制您的文本后，在此框中选择粘贴，并选择只保留文字，在此录入上述图表的描述说明。</a:t>
            </a:r>
          </a:p>
        </p:txBody>
      </p:sp>
      <p:sp>
        <p:nvSpPr>
          <p:cNvPr id="45" name="TextBox 504"/>
          <p:cNvSpPr txBox="1"/>
          <p:nvPr/>
        </p:nvSpPr>
        <p:spPr>
          <a:xfrm>
            <a:off x="8792876" y="2740529"/>
            <a:ext cx="1979198"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latin typeface="+mn-lt"/>
                <a:ea typeface="+mn-ea"/>
                <a:cs typeface="+mn-ea"/>
                <a:sym typeface="+mn-lt"/>
              </a:rPr>
              <a:t>您的内容打在这里，或者通过复制您的文本后，在此框中选择粘贴，并选择只保留文字，在此录入上述图表的描述说明。</a:t>
            </a:r>
          </a:p>
        </p:txBody>
      </p:sp>
      <p:sp>
        <p:nvSpPr>
          <p:cNvPr id="46" name="TextBox 505"/>
          <p:cNvSpPr txBox="1"/>
          <p:nvPr/>
        </p:nvSpPr>
        <p:spPr>
          <a:xfrm>
            <a:off x="2888434" y="4863144"/>
            <a:ext cx="2036263"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latin typeface="+mn-lt"/>
                <a:ea typeface="+mn-ea"/>
                <a:cs typeface="+mn-ea"/>
                <a:sym typeface="+mn-lt"/>
              </a:rPr>
              <a:t>您的内容打在这里，或者通过复制您的文本后，在此框中选择粘贴，并选择只保留文字，在此录入上述图表的描述说明。</a:t>
            </a:r>
          </a:p>
        </p:txBody>
      </p:sp>
      <p:sp>
        <p:nvSpPr>
          <p:cNvPr id="47" name="TextBox 506"/>
          <p:cNvSpPr txBox="1"/>
          <p:nvPr/>
        </p:nvSpPr>
        <p:spPr>
          <a:xfrm>
            <a:off x="8792876" y="4947456"/>
            <a:ext cx="1979198"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latin typeface="+mn-lt"/>
                <a:ea typeface="+mn-ea"/>
                <a:cs typeface="+mn-ea"/>
                <a:sym typeface="+mn-lt"/>
              </a:rPr>
              <a:t>您的内容打在这里，或者通过复制您的文本后，在此框中选择粘贴，并选择只保留文字，在此录入上述图表的描述说明。</a:t>
            </a:r>
          </a:p>
        </p:txBody>
      </p:sp>
      <p:sp>
        <p:nvSpPr>
          <p:cNvPr id="26" name="Freeform 7"/>
          <p:cNvSpPr>
            <a:spLocks noEditPoints="1"/>
          </p:cNvSpPr>
          <p:nvPr/>
        </p:nvSpPr>
        <p:spPr bwMode="auto">
          <a:xfrm>
            <a:off x="7247310" y="4223530"/>
            <a:ext cx="1074505" cy="1447851"/>
          </a:xfrm>
          <a:custGeom>
            <a:avLst/>
            <a:gdLst>
              <a:gd name="T0" fmla="*/ 107 w 243"/>
              <a:gd name="T1" fmla="*/ 147 h 327"/>
              <a:gd name="T2" fmla="*/ 152 w 243"/>
              <a:gd name="T3" fmla="*/ 6 h 327"/>
              <a:gd name="T4" fmla="*/ 84 w 243"/>
              <a:gd name="T5" fmla="*/ 300 h 327"/>
              <a:gd name="T6" fmla="*/ 120 w 243"/>
              <a:gd name="T7" fmla="*/ 154 h 327"/>
              <a:gd name="T8" fmla="*/ 187 w 243"/>
              <a:gd name="T9" fmla="*/ 170 h 327"/>
              <a:gd name="T10" fmla="*/ 107 w 243"/>
              <a:gd name="T11" fmla="*/ 206 h 327"/>
              <a:gd name="T12" fmla="*/ 134 w 243"/>
              <a:gd name="T13" fmla="*/ 186 h 327"/>
              <a:gd name="T14" fmla="*/ 161 w 243"/>
              <a:gd name="T15" fmla="*/ 186 h 327"/>
              <a:gd name="T16" fmla="*/ 156 w 243"/>
              <a:gd name="T17" fmla="*/ 106 h 327"/>
              <a:gd name="T18" fmla="*/ 125 w 243"/>
              <a:gd name="T19" fmla="*/ 110 h 327"/>
              <a:gd name="T20" fmla="*/ 132 w 243"/>
              <a:gd name="T21" fmla="*/ 108 h 327"/>
              <a:gd name="T22" fmla="*/ 93 w 243"/>
              <a:gd name="T23" fmla="*/ 129 h 327"/>
              <a:gd name="T24" fmla="*/ 105 w 243"/>
              <a:gd name="T25" fmla="*/ 126 h 327"/>
              <a:gd name="T26" fmla="*/ 95 w 243"/>
              <a:gd name="T27" fmla="*/ 127 h 327"/>
              <a:gd name="T28" fmla="*/ 110 w 243"/>
              <a:gd name="T29" fmla="*/ 112 h 327"/>
              <a:gd name="T30" fmla="*/ 117 w 243"/>
              <a:gd name="T31" fmla="*/ 120 h 327"/>
              <a:gd name="T32" fmla="*/ 129 w 243"/>
              <a:gd name="T33" fmla="*/ 116 h 327"/>
              <a:gd name="T34" fmla="*/ 136 w 243"/>
              <a:gd name="T35" fmla="*/ 123 h 327"/>
              <a:gd name="T36" fmla="*/ 140 w 243"/>
              <a:gd name="T37" fmla="*/ 115 h 327"/>
              <a:gd name="T38" fmla="*/ 158 w 243"/>
              <a:gd name="T39" fmla="*/ 110 h 327"/>
              <a:gd name="T40" fmla="*/ 167 w 243"/>
              <a:gd name="T41" fmla="*/ 163 h 327"/>
              <a:gd name="T42" fmla="*/ 158 w 243"/>
              <a:gd name="T43" fmla="*/ 178 h 327"/>
              <a:gd name="T44" fmla="*/ 150 w 243"/>
              <a:gd name="T45" fmla="*/ 188 h 327"/>
              <a:gd name="T46" fmla="*/ 148 w 243"/>
              <a:gd name="T47" fmla="*/ 201 h 327"/>
              <a:gd name="T48" fmla="*/ 143 w 243"/>
              <a:gd name="T49" fmla="*/ 175 h 327"/>
              <a:gd name="T50" fmla="*/ 130 w 243"/>
              <a:gd name="T51" fmla="*/ 174 h 327"/>
              <a:gd name="T52" fmla="*/ 117 w 243"/>
              <a:gd name="T53" fmla="*/ 168 h 327"/>
              <a:gd name="T54" fmla="*/ 107 w 243"/>
              <a:gd name="T55" fmla="*/ 166 h 327"/>
              <a:gd name="T56" fmla="*/ 112 w 243"/>
              <a:gd name="T57" fmla="*/ 187 h 327"/>
              <a:gd name="T58" fmla="*/ 99 w 243"/>
              <a:gd name="T59" fmla="*/ 212 h 327"/>
              <a:gd name="T60" fmla="*/ 88 w 243"/>
              <a:gd name="T61" fmla="*/ 192 h 327"/>
              <a:gd name="T62" fmla="*/ 72 w 243"/>
              <a:gd name="T63" fmla="*/ 172 h 327"/>
              <a:gd name="T64" fmla="*/ 83 w 243"/>
              <a:gd name="T65" fmla="*/ 152 h 327"/>
              <a:gd name="T66" fmla="*/ 106 w 243"/>
              <a:gd name="T67" fmla="*/ 160 h 327"/>
              <a:gd name="T68" fmla="*/ 98 w 243"/>
              <a:gd name="T69" fmla="*/ 150 h 327"/>
              <a:gd name="T70" fmla="*/ 90 w 243"/>
              <a:gd name="T71" fmla="*/ 145 h 327"/>
              <a:gd name="T72" fmla="*/ 85 w 243"/>
              <a:gd name="T73" fmla="*/ 141 h 327"/>
              <a:gd name="T74" fmla="*/ 82 w 243"/>
              <a:gd name="T75" fmla="*/ 112 h 327"/>
              <a:gd name="T76" fmla="*/ 83 w 243"/>
              <a:gd name="T77" fmla="*/ 135 h 327"/>
              <a:gd name="T78" fmla="*/ 86 w 243"/>
              <a:gd name="T79" fmla="*/ 125 h 327"/>
              <a:gd name="T80" fmla="*/ 80 w 243"/>
              <a:gd name="T81" fmla="*/ 83 h 327"/>
              <a:gd name="T82" fmla="*/ 80 w 243"/>
              <a:gd name="T83" fmla="*/ 98 h 327"/>
              <a:gd name="T84" fmla="*/ 70 w 243"/>
              <a:gd name="T85" fmla="*/ 108 h 327"/>
              <a:gd name="T86" fmla="*/ 55 w 243"/>
              <a:gd name="T87" fmla="*/ 105 h 327"/>
              <a:gd name="T88" fmla="*/ 48 w 243"/>
              <a:gd name="T89" fmla="*/ 130 h 327"/>
              <a:gd name="T90" fmla="*/ 45 w 243"/>
              <a:gd name="T91" fmla="*/ 96 h 327"/>
              <a:gd name="T92" fmla="*/ 45 w 243"/>
              <a:gd name="T93" fmla="*/ 108 h 327"/>
              <a:gd name="T94" fmla="*/ 31 w 243"/>
              <a:gd name="T95" fmla="*/ 114 h 327"/>
              <a:gd name="T96" fmla="*/ 44 w 243"/>
              <a:gd name="T97" fmla="*/ 115 h 327"/>
              <a:gd name="T98" fmla="*/ 43 w 243"/>
              <a:gd name="T99" fmla="*/ 126 h 327"/>
              <a:gd name="T100" fmla="*/ 31 w 243"/>
              <a:gd name="T101" fmla="*/ 142 h 327"/>
              <a:gd name="T102" fmla="*/ 47 w 243"/>
              <a:gd name="T103" fmla="*/ 132 h 327"/>
              <a:gd name="T104" fmla="*/ 31 w 243"/>
              <a:gd name="T105" fmla="*/ 155 h 327"/>
              <a:gd name="T106" fmla="*/ 30 w 243"/>
              <a:gd name="T107" fmla="*/ 164 h 327"/>
              <a:gd name="T108" fmla="*/ 43 w 243"/>
              <a:gd name="T109" fmla="*/ 169 h 327"/>
              <a:gd name="T110" fmla="*/ 54 w 243"/>
              <a:gd name="T111" fmla="*/ 190 h 327"/>
              <a:gd name="T112" fmla="*/ 27 w 243"/>
              <a:gd name="T113"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8"/>
          <p:cNvSpPr>
            <a:spLocks noEditPoints="1"/>
          </p:cNvSpPr>
          <p:nvPr/>
        </p:nvSpPr>
        <p:spPr bwMode="auto">
          <a:xfrm>
            <a:off x="7238889" y="2100077"/>
            <a:ext cx="1277290" cy="1202155"/>
          </a:xfrm>
          <a:custGeom>
            <a:avLst/>
            <a:gdLst>
              <a:gd name="T0" fmla="*/ 246 w 327"/>
              <a:gd name="T1" fmla="*/ 11 h 307"/>
              <a:gd name="T2" fmla="*/ 246 w 327"/>
              <a:gd name="T3" fmla="*/ 307 h 307"/>
              <a:gd name="T4" fmla="*/ 327 w 327"/>
              <a:gd name="T5" fmla="*/ 307 h 307"/>
              <a:gd name="T6" fmla="*/ 327 w 327"/>
              <a:gd name="T7" fmla="*/ 11 h 307"/>
              <a:gd name="T8" fmla="*/ 246 w 327"/>
              <a:gd name="T9" fmla="*/ 11 h 307"/>
              <a:gd name="T10" fmla="*/ 261 w 327"/>
              <a:gd name="T11" fmla="*/ 30 h 307"/>
              <a:gd name="T12" fmla="*/ 312 w 327"/>
              <a:gd name="T13" fmla="*/ 30 h 307"/>
              <a:gd name="T14" fmla="*/ 312 w 327"/>
              <a:gd name="T15" fmla="*/ 49 h 307"/>
              <a:gd name="T16" fmla="*/ 261 w 327"/>
              <a:gd name="T17" fmla="*/ 49 h 307"/>
              <a:gd name="T18" fmla="*/ 261 w 327"/>
              <a:gd name="T19" fmla="*/ 30 h 307"/>
              <a:gd name="T20" fmla="*/ 312 w 327"/>
              <a:gd name="T21" fmla="*/ 283 h 307"/>
              <a:gd name="T22" fmla="*/ 261 w 327"/>
              <a:gd name="T23" fmla="*/ 283 h 307"/>
              <a:gd name="T24" fmla="*/ 261 w 327"/>
              <a:gd name="T25" fmla="*/ 265 h 307"/>
              <a:gd name="T26" fmla="*/ 312 w 327"/>
              <a:gd name="T27" fmla="*/ 265 h 307"/>
              <a:gd name="T28" fmla="*/ 312 w 327"/>
              <a:gd name="T29" fmla="*/ 283 h 307"/>
              <a:gd name="T30" fmla="*/ 286 w 327"/>
              <a:gd name="T31" fmla="*/ 236 h 307"/>
              <a:gd name="T32" fmla="*/ 260 w 327"/>
              <a:gd name="T33" fmla="*/ 209 h 307"/>
              <a:gd name="T34" fmla="*/ 286 w 327"/>
              <a:gd name="T35" fmla="*/ 182 h 307"/>
              <a:gd name="T36" fmla="*/ 313 w 327"/>
              <a:gd name="T37" fmla="*/ 209 h 307"/>
              <a:gd name="T38" fmla="*/ 286 w 327"/>
              <a:gd name="T39" fmla="*/ 236 h 307"/>
              <a:gd name="T40" fmla="*/ 150 w 327"/>
              <a:gd name="T41" fmla="*/ 307 h 307"/>
              <a:gd name="T42" fmla="*/ 224 w 327"/>
              <a:gd name="T43" fmla="*/ 307 h 307"/>
              <a:gd name="T44" fmla="*/ 224 w 327"/>
              <a:gd name="T45" fmla="*/ 58 h 307"/>
              <a:gd name="T46" fmla="*/ 150 w 327"/>
              <a:gd name="T47" fmla="*/ 58 h 307"/>
              <a:gd name="T48" fmla="*/ 150 w 327"/>
              <a:gd name="T49" fmla="*/ 307 h 307"/>
              <a:gd name="T50" fmla="*/ 166 w 327"/>
              <a:gd name="T51" fmla="*/ 78 h 307"/>
              <a:gd name="T52" fmla="*/ 208 w 327"/>
              <a:gd name="T53" fmla="*/ 78 h 307"/>
              <a:gd name="T54" fmla="*/ 208 w 327"/>
              <a:gd name="T55" fmla="*/ 96 h 307"/>
              <a:gd name="T56" fmla="*/ 166 w 327"/>
              <a:gd name="T57" fmla="*/ 96 h 307"/>
              <a:gd name="T58" fmla="*/ 166 w 327"/>
              <a:gd name="T59" fmla="*/ 78 h 307"/>
              <a:gd name="T60" fmla="*/ 166 w 327"/>
              <a:gd name="T61" fmla="*/ 265 h 307"/>
              <a:gd name="T62" fmla="*/ 208 w 327"/>
              <a:gd name="T63" fmla="*/ 265 h 307"/>
              <a:gd name="T64" fmla="*/ 208 w 327"/>
              <a:gd name="T65" fmla="*/ 283 h 307"/>
              <a:gd name="T66" fmla="*/ 166 w 327"/>
              <a:gd name="T67" fmla="*/ 283 h 307"/>
              <a:gd name="T68" fmla="*/ 166 w 327"/>
              <a:gd name="T69" fmla="*/ 265 h 307"/>
              <a:gd name="T70" fmla="*/ 286 w 327"/>
              <a:gd name="T71" fmla="*/ 197 h 307"/>
              <a:gd name="T72" fmla="*/ 275 w 327"/>
              <a:gd name="T73" fmla="*/ 209 h 307"/>
              <a:gd name="T74" fmla="*/ 286 w 327"/>
              <a:gd name="T75" fmla="*/ 220 h 307"/>
              <a:gd name="T76" fmla="*/ 298 w 327"/>
              <a:gd name="T77" fmla="*/ 209 h 307"/>
              <a:gd name="T78" fmla="*/ 286 w 327"/>
              <a:gd name="T79" fmla="*/ 197 h 307"/>
              <a:gd name="T80" fmla="*/ 74 w 327"/>
              <a:gd name="T81" fmla="*/ 0 h 307"/>
              <a:gd name="T82" fmla="*/ 0 w 327"/>
              <a:gd name="T83" fmla="*/ 287 h 307"/>
              <a:gd name="T84" fmla="*/ 79 w 327"/>
              <a:gd name="T85" fmla="*/ 307 h 307"/>
              <a:gd name="T86" fmla="*/ 153 w 327"/>
              <a:gd name="T87" fmla="*/ 20 h 307"/>
              <a:gd name="T88" fmla="*/ 74 w 327"/>
              <a:gd name="T89" fmla="*/ 0 h 307"/>
              <a:gd name="T90" fmla="*/ 71 w 327"/>
              <a:gd name="T91" fmla="*/ 280 h 307"/>
              <a:gd name="T92" fmla="*/ 21 w 327"/>
              <a:gd name="T93" fmla="*/ 267 h 307"/>
              <a:gd name="T94" fmla="*/ 26 w 327"/>
              <a:gd name="T95" fmla="*/ 249 h 307"/>
              <a:gd name="T96" fmla="*/ 75 w 327"/>
              <a:gd name="T97" fmla="*/ 262 h 307"/>
              <a:gd name="T98" fmla="*/ 71 w 327"/>
              <a:gd name="T99" fmla="*/ 280 h 307"/>
              <a:gd name="T100" fmla="*/ 80 w 327"/>
              <a:gd name="T101" fmla="*/ 40 h 307"/>
              <a:gd name="T102" fmla="*/ 84 w 327"/>
              <a:gd name="T103" fmla="*/ 23 h 307"/>
              <a:gd name="T104" fmla="*/ 133 w 327"/>
              <a:gd name="T105" fmla="*/ 35 h 307"/>
              <a:gd name="T106" fmla="*/ 129 w 327"/>
              <a:gd name="T107" fmla="*/ 53 h 307"/>
              <a:gd name="T108" fmla="*/ 80 w 327"/>
              <a:gd name="T109" fmla="*/ 4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307">
                <a:moveTo>
                  <a:pt x="246" y="11"/>
                </a:moveTo>
                <a:cubicBezTo>
                  <a:pt x="246" y="307"/>
                  <a:pt x="246" y="307"/>
                  <a:pt x="246" y="307"/>
                </a:cubicBezTo>
                <a:cubicBezTo>
                  <a:pt x="327" y="307"/>
                  <a:pt x="327" y="307"/>
                  <a:pt x="327" y="307"/>
                </a:cubicBezTo>
                <a:cubicBezTo>
                  <a:pt x="327" y="11"/>
                  <a:pt x="327" y="11"/>
                  <a:pt x="327" y="11"/>
                </a:cubicBezTo>
                <a:lnTo>
                  <a:pt x="246" y="11"/>
                </a:lnTo>
                <a:close/>
                <a:moveTo>
                  <a:pt x="261" y="30"/>
                </a:moveTo>
                <a:cubicBezTo>
                  <a:pt x="312" y="30"/>
                  <a:pt x="312" y="30"/>
                  <a:pt x="312" y="30"/>
                </a:cubicBezTo>
                <a:cubicBezTo>
                  <a:pt x="312" y="49"/>
                  <a:pt x="312" y="49"/>
                  <a:pt x="312" y="49"/>
                </a:cubicBezTo>
                <a:cubicBezTo>
                  <a:pt x="261" y="49"/>
                  <a:pt x="261" y="49"/>
                  <a:pt x="261" y="49"/>
                </a:cubicBezTo>
                <a:lnTo>
                  <a:pt x="261" y="30"/>
                </a:lnTo>
                <a:close/>
                <a:moveTo>
                  <a:pt x="312" y="283"/>
                </a:moveTo>
                <a:cubicBezTo>
                  <a:pt x="261" y="283"/>
                  <a:pt x="261" y="283"/>
                  <a:pt x="261" y="283"/>
                </a:cubicBezTo>
                <a:cubicBezTo>
                  <a:pt x="261" y="265"/>
                  <a:pt x="261" y="265"/>
                  <a:pt x="261" y="265"/>
                </a:cubicBezTo>
                <a:cubicBezTo>
                  <a:pt x="312" y="265"/>
                  <a:pt x="312" y="265"/>
                  <a:pt x="312" y="265"/>
                </a:cubicBezTo>
                <a:lnTo>
                  <a:pt x="312" y="283"/>
                </a:lnTo>
                <a:close/>
                <a:moveTo>
                  <a:pt x="286" y="236"/>
                </a:moveTo>
                <a:cubicBezTo>
                  <a:pt x="272" y="236"/>
                  <a:pt x="260" y="224"/>
                  <a:pt x="260" y="209"/>
                </a:cubicBezTo>
                <a:cubicBezTo>
                  <a:pt x="260" y="194"/>
                  <a:pt x="272" y="182"/>
                  <a:pt x="286" y="182"/>
                </a:cubicBezTo>
                <a:cubicBezTo>
                  <a:pt x="301" y="182"/>
                  <a:pt x="313" y="194"/>
                  <a:pt x="313" y="209"/>
                </a:cubicBezTo>
                <a:cubicBezTo>
                  <a:pt x="313" y="224"/>
                  <a:pt x="301" y="236"/>
                  <a:pt x="286" y="236"/>
                </a:cubicBezTo>
                <a:close/>
                <a:moveTo>
                  <a:pt x="150" y="307"/>
                </a:moveTo>
                <a:cubicBezTo>
                  <a:pt x="224" y="307"/>
                  <a:pt x="224" y="307"/>
                  <a:pt x="224" y="307"/>
                </a:cubicBezTo>
                <a:cubicBezTo>
                  <a:pt x="224" y="58"/>
                  <a:pt x="224" y="58"/>
                  <a:pt x="224" y="58"/>
                </a:cubicBezTo>
                <a:cubicBezTo>
                  <a:pt x="150" y="58"/>
                  <a:pt x="150" y="58"/>
                  <a:pt x="150" y="58"/>
                </a:cubicBezTo>
                <a:lnTo>
                  <a:pt x="150" y="307"/>
                </a:lnTo>
                <a:close/>
                <a:moveTo>
                  <a:pt x="166" y="78"/>
                </a:moveTo>
                <a:cubicBezTo>
                  <a:pt x="208" y="78"/>
                  <a:pt x="208" y="78"/>
                  <a:pt x="208" y="78"/>
                </a:cubicBezTo>
                <a:cubicBezTo>
                  <a:pt x="208" y="96"/>
                  <a:pt x="208" y="96"/>
                  <a:pt x="208" y="96"/>
                </a:cubicBezTo>
                <a:cubicBezTo>
                  <a:pt x="166" y="96"/>
                  <a:pt x="166" y="96"/>
                  <a:pt x="166" y="96"/>
                </a:cubicBezTo>
                <a:lnTo>
                  <a:pt x="166" y="78"/>
                </a:lnTo>
                <a:close/>
                <a:moveTo>
                  <a:pt x="166" y="265"/>
                </a:moveTo>
                <a:cubicBezTo>
                  <a:pt x="208" y="265"/>
                  <a:pt x="208" y="265"/>
                  <a:pt x="208" y="265"/>
                </a:cubicBezTo>
                <a:cubicBezTo>
                  <a:pt x="208" y="283"/>
                  <a:pt x="208" y="283"/>
                  <a:pt x="208" y="283"/>
                </a:cubicBezTo>
                <a:cubicBezTo>
                  <a:pt x="166" y="283"/>
                  <a:pt x="166" y="283"/>
                  <a:pt x="166" y="283"/>
                </a:cubicBezTo>
                <a:lnTo>
                  <a:pt x="166" y="265"/>
                </a:lnTo>
                <a:close/>
                <a:moveTo>
                  <a:pt x="286" y="197"/>
                </a:moveTo>
                <a:cubicBezTo>
                  <a:pt x="280" y="197"/>
                  <a:pt x="275" y="202"/>
                  <a:pt x="275" y="209"/>
                </a:cubicBezTo>
                <a:cubicBezTo>
                  <a:pt x="275" y="215"/>
                  <a:pt x="280" y="220"/>
                  <a:pt x="286" y="220"/>
                </a:cubicBezTo>
                <a:cubicBezTo>
                  <a:pt x="293" y="220"/>
                  <a:pt x="298" y="215"/>
                  <a:pt x="298" y="209"/>
                </a:cubicBezTo>
                <a:cubicBezTo>
                  <a:pt x="298" y="202"/>
                  <a:pt x="293" y="197"/>
                  <a:pt x="286" y="197"/>
                </a:cubicBezTo>
                <a:close/>
                <a:moveTo>
                  <a:pt x="74" y="0"/>
                </a:moveTo>
                <a:cubicBezTo>
                  <a:pt x="0" y="287"/>
                  <a:pt x="0" y="287"/>
                  <a:pt x="0" y="287"/>
                </a:cubicBezTo>
                <a:cubicBezTo>
                  <a:pt x="79" y="307"/>
                  <a:pt x="79" y="307"/>
                  <a:pt x="79" y="307"/>
                </a:cubicBezTo>
                <a:cubicBezTo>
                  <a:pt x="153" y="20"/>
                  <a:pt x="153" y="20"/>
                  <a:pt x="153" y="20"/>
                </a:cubicBezTo>
                <a:lnTo>
                  <a:pt x="74" y="0"/>
                </a:lnTo>
                <a:close/>
                <a:moveTo>
                  <a:pt x="71" y="280"/>
                </a:moveTo>
                <a:cubicBezTo>
                  <a:pt x="21" y="267"/>
                  <a:pt x="21" y="267"/>
                  <a:pt x="21" y="267"/>
                </a:cubicBezTo>
                <a:cubicBezTo>
                  <a:pt x="26" y="249"/>
                  <a:pt x="26" y="249"/>
                  <a:pt x="26" y="249"/>
                </a:cubicBezTo>
                <a:cubicBezTo>
                  <a:pt x="75" y="262"/>
                  <a:pt x="75" y="262"/>
                  <a:pt x="75" y="262"/>
                </a:cubicBezTo>
                <a:lnTo>
                  <a:pt x="71" y="280"/>
                </a:lnTo>
                <a:close/>
                <a:moveTo>
                  <a:pt x="80" y="40"/>
                </a:moveTo>
                <a:cubicBezTo>
                  <a:pt x="84" y="23"/>
                  <a:pt x="84" y="23"/>
                  <a:pt x="84" y="23"/>
                </a:cubicBezTo>
                <a:cubicBezTo>
                  <a:pt x="133" y="35"/>
                  <a:pt x="133" y="35"/>
                  <a:pt x="133" y="35"/>
                </a:cubicBezTo>
                <a:cubicBezTo>
                  <a:pt x="129" y="53"/>
                  <a:pt x="129" y="53"/>
                  <a:pt x="129" y="53"/>
                </a:cubicBezTo>
                <a:lnTo>
                  <a:pt x="80" y="40"/>
                </a:ln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 name="Freeform 9"/>
          <p:cNvSpPr>
            <a:spLocks noEditPoints="1"/>
          </p:cNvSpPr>
          <p:nvPr/>
        </p:nvSpPr>
        <p:spPr bwMode="auto">
          <a:xfrm>
            <a:off x="5256294" y="4414667"/>
            <a:ext cx="1178568" cy="1121500"/>
          </a:xfrm>
          <a:custGeom>
            <a:avLst/>
            <a:gdLst>
              <a:gd name="T0" fmla="*/ 137 w 326"/>
              <a:gd name="T1" fmla="*/ 205 h 310"/>
              <a:gd name="T2" fmla="*/ 155 w 326"/>
              <a:gd name="T3" fmla="*/ 211 h 310"/>
              <a:gd name="T4" fmla="*/ 175 w 326"/>
              <a:gd name="T5" fmla="*/ 204 h 310"/>
              <a:gd name="T6" fmla="*/ 195 w 326"/>
              <a:gd name="T7" fmla="*/ 211 h 310"/>
              <a:gd name="T8" fmla="*/ 212 w 326"/>
              <a:gd name="T9" fmla="*/ 205 h 310"/>
              <a:gd name="T10" fmla="*/ 250 w 326"/>
              <a:gd name="T11" fmla="*/ 88 h 310"/>
              <a:gd name="T12" fmla="*/ 204 w 326"/>
              <a:gd name="T13" fmla="*/ 63 h 310"/>
              <a:gd name="T14" fmla="*/ 186 w 326"/>
              <a:gd name="T15" fmla="*/ 65 h 310"/>
              <a:gd name="T16" fmla="*/ 186 w 326"/>
              <a:gd name="T17" fmla="*/ 55 h 310"/>
              <a:gd name="T18" fmla="*/ 191 w 326"/>
              <a:gd name="T19" fmla="*/ 49 h 310"/>
              <a:gd name="T20" fmla="*/ 211 w 326"/>
              <a:gd name="T21" fmla="*/ 58 h 310"/>
              <a:gd name="T22" fmla="*/ 268 w 326"/>
              <a:gd name="T23" fmla="*/ 15 h 310"/>
              <a:gd name="T24" fmla="*/ 273 w 326"/>
              <a:gd name="T25" fmla="*/ 9 h 310"/>
              <a:gd name="T26" fmla="*/ 266 w 326"/>
              <a:gd name="T27" fmla="*/ 6 h 310"/>
              <a:gd name="T28" fmla="*/ 232 w 326"/>
              <a:gd name="T29" fmla="*/ 0 h 310"/>
              <a:gd name="T30" fmla="*/ 187 w 326"/>
              <a:gd name="T31" fmla="*/ 37 h 310"/>
              <a:gd name="T32" fmla="*/ 183 w 326"/>
              <a:gd name="T33" fmla="*/ 41 h 310"/>
              <a:gd name="T34" fmla="*/ 165 w 326"/>
              <a:gd name="T35" fmla="*/ 11 h 310"/>
              <a:gd name="T36" fmla="*/ 152 w 326"/>
              <a:gd name="T37" fmla="*/ 10 h 310"/>
              <a:gd name="T38" fmla="*/ 151 w 326"/>
              <a:gd name="T39" fmla="*/ 24 h 310"/>
              <a:gd name="T40" fmla="*/ 167 w 326"/>
              <a:gd name="T41" fmla="*/ 66 h 310"/>
              <a:gd name="T42" fmla="*/ 146 w 326"/>
              <a:gd name="T43" fmla="*/ 63 h 310"/>
              <a:gd name="T44" fmla="*/ 100 w 326"/>
              <a:gd name="T45" fmla="*/ 88 h 310"/>
              <a:gd name="T46" fmla="*/ 137 w 326"/>
              <a:gd name="T47" fmla="*/ 205 h 310"/>
              <a:gd name="T48" fmla="*/ 0 w 326"/>
              <a:gd name="T49" fmla="*/ 220 h 310"/>
              <a:gd name="T50" fmla="*/ 0 w 326"/>
              <a:gd name="T51" fmla="*/ 310 h 310"/>
              <a:gd name="T52" fmla="*/ 326 w 326"/>
              <a:gd name="T53" fmla="*/ 310 h 310"/>
              <a:gd name="T54" fmla="*/ 326 w 326"/>
              <a:gd name="T55" fmla="*/ 220 h 310"/>
              <a:gd name="T56" fmla="*/ 0 w 326"/>
              <a:gd name="T57" fmla="*/ 220 h 310"/>
              <a:gd name="T58" fmla="*/ 46 w 326"/>
              <a:gd name="T59" fmla="*/ 294 h 310"/>
              <a:gd name="T60" fmla="*/ 26 w 326"/>
              <a:gd name="T61" fmla="*/ 294 h 310"/>
              <a:gd name="T62" fmla="*/ 26 w 326"/>
              <a:gd name="T63" fmla="*/ 236 h 310"/>
              <a:gd name="T64" fmla="*/ 46 w 326"/>
              <a:gd name="T65" fmla="*/ 236 h 310"/>
              <a:gd name="T66" fmla="*/ 46 w 326"/>
              <a:gd name="T67" fmla="*/ 294 h 310"/>
              <a:gd name="T68" fmla="*/ 108 w 326"/>
              <a:gd name="T69" fmla="*/ 292 h 310"/>
              <a:gd name="T70" fmla="*/ 81 w 326"/>
              <a:gd name="T71" fmla="*/ 265 h 310"/>
              <a:gd name="T72" fmla="*/ 108 w 326"/>
              <a:gd name="T73" fmla="*/ 238 h 310"/>
              <a:gd name="T74" fmla="*/ 135 w 326"/>
              <a:gd name="T75" fmla="*/ 265 h 310"/>
              <a:gd name="T76" fmla="*/ 108 w 326"/>
              <a:gd name="T77" fmla="*/ 292 h 310"/>
              <a:gd name="T78" fmla="*/ 305 w 326"/>
              <a:gd name="T79" fmla="*/ 294 h 310"/>
              <a:gd name="T80" fmla="*/ 285 w 326"/>
              <a:gd name="T81" fmla="*/ 294 h 310"/>
              <a:gd name="T82" fmla="*/ 285 w 326"/>
              <a:gd name="T83" fmla="*/ 236 h 310"/>
              <a:gd name="T84" fmla="*/ 305 w 326"/>
              <a:gd name="T85" fmla="*/ 236 h 310"/>
              <a:gd name="T86" fmla="*/ 305 w 326"/>
              <a:gd name="T87" fmla="*/ 294 h 310"/>
              <a:gd name="T88" fmla="*/ 108 w 326"/>
              <a:gd name="T89" fmla="*/ 254 h 310"/>
              <a:gd name="T90" fmla="*/ 97 w 326"/>
              <a:gd name="T91" fmla="*/ 265 h 310"/>
              <a:gd name="T92" fmla="*/ 108 w 326"/>
              <a:gd name="T93" fmla="*/ 276 h 310"/>
              <a:gd name="T94" fmla="*/ 120 w 326"/>
              <a:gd name="T95" fmla="*/ 265 h 310"/>
              <a:gd name="T96" fmla="*/ 108 w 326"/>
              <a:gd name="T97" fmla="*/ 2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 h="310">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15"/>
          <p:cNvSpPr>
            <a:spLocks noEditPoints="1"/>
          </p:cNvSpPr>
          <p:nvPr/>
        </p:nvSpPr>
        <p:spPr bwMode="auto">
          <a:xfrm>
            <a:off x="5244261" y="2031013"/>
            <a:ext cx="1286516" cy="1397877"/>
          </a:xfrm>
          <a:custGeom>
            <a:avLst/>
            <a:gdLst>
              <a:gd name="T0" fmla="*/ 37 w 301"/>
              <a:gd name="T1" fmla="*/ 70 h 327"/>
              <a:gd name="T2" fmla="*/ 25 w 301"/>
              <a:gd name="T3" fmla="*/ 92 h 327"/>
              <a:gd name="T4" fmla="*/ 57 w 301"/>
              <a:gd name="T5" fmla="*/ 96 h 327"/>
              <a:gd name="T6" fmla="*/ 40 w 301"/>
              <a:gd name="T7" fmla="*/ 199 h 327"/>
              <a:gd name="T8" fmla="*/ 20 w 301"/>
              <a:gd name="T9" fmla="*/ 225 h 327"/>
              <a:gd name="T10" fmla="*/ 53 w 301"/>
              <a:gd name="T11" fmla="*/ 221 h 327"/>
              <a:gd name="T12" fmla="*/ 40 w 301"/>
              <a:gd name="T13" fmla="*/ 199 h 327"/>
              <a:gd name="T14" fmla="*/ 276 w 301"/>
              <a:gd name="T15" fmla="*/ 92 h 327"/>
              <a:gd name="T16" fmla="*/ 264 w 301"/>
              <a:gd name="T17" fmla="*/ 70 h 327"/>
              <a:gd name="T18" fmla="*/ 244 w 301"/>
              <a:gd name="T19" fmla="*/ 96 h 327"/>
              <a:gd name="T20" fmla="*/ 43 w 301"/>
              <a:gd name="T21" fmla="*/ 150 h 327"/>
              <a:gd name="T22" fmla="*/ 13 w 301"/>
              <a:gd name="T23" fmla="*/ 138 h 327"/>
              <a:gd name="T24" fmla="*/ 13 w 301"/>
              <a:gd name="T25" fmla="*/ 163 h 327"/>
              <a:gd name="T26" fmla="*/ 43 w 301"/>
              <a:gd name="T27" fmla="*/ 150 h 327"/>
              <a:gd name="T28" fmla="*/ 163 w 301"/>
              <a:gd name="T29" fmla="*/ 30 h 327"/>
              <a:gd name="T30" fmla="*/ 150 w 301"/>
              <a:gd name="T31" fmla="*/ 0 h 327"/>
              <a:gd name="T32" fmla="*/ 138 w 301"/>
              <a:gd name="T33" fmla="*/ 30 h 327"/>
              <a:gd name="T34" fmla="*/ 97 w 301"/>
              <a:gd name="T35" fmla="*/ 57 h 327"/>
              <a:gd name="T36" fmla="*/ 92 w 301"/>
              <a:gd name="T37" fmla="*/ 24 h 327"/>
              <a:gd name="T38" fmla="*/ 71 w 301"/>
              <a:gd name="T39" fmla="*/ 37 h 327"/>
              <a:gd name="T40" fmla="*/ 97 w 301"/>
              <a:gd name="T41" fmla="*/ 57 h 327"/>
              <a:gd name="T42" fmla="*/ 270 w 301"/>
              <a:gd name="T43" fmla="*/ 138 h 327"/>
              <a:gd name="T44" fmla="*/ 270 w 301"/>
              <a:gd name="T45" fmla="*/ 163 h 327"/>
              <a:gd name="T46" fmla="*/ 301 w 301"/>
              <a:gd name="T47" fmla="*/ 150 h 327"/>
              <a:gd name="T48" fmla="*/ 276 w 301"/>
              <a:gd name="T49" fmla="*/ 208 h 327"/>
              <a:gd name="T50" fmla="*/ 244 w 301"/>
              <a:gd name="T51" fmla="*/ 204 h 327"/>
              <a:gd name="T52" fmla="*/ 264 w 301"/>
              <a:gd name="T53" fmla="*/ 230 h 327"/>
              <a:gd name="T54" fmla="*/ 276 w 301"/>
              <a:gd name="T55" fmla="*/ 208 h 327"/>
              <a:gd name="T56" fmla="*/ 209 w 301"/>
              <a:gd name="T57" fmla="*/ 24 h 327"/>
              <a:gd name="T58" fmla="*/ 204 w 301"/>
              <a:gd name="T59" fmla="*/ 57 h 327"/>
              <a:gd name="T60" fmla="*/ 230 w 301"/>
              <a:gd name="T61" fmla="*/ 37 h 327"/>
              <a:gd name="T62" fmla="*/ 173 w 301"/>
              <a:gd name="T63" fmla="*/ 292 h 327"/>
              <a:gd name="T64" fmla="*/ 123 w 301"/>
              <a:gd name="T65" fmla="*/ 297 h 327"/>
              <a:gd name="T66" fmla="*/ 124 w 301"/>
              <a:gd name="T67" fmla="*/ 310 h 327"/>
              <a:gd name="T68" fmla="*/ 130 w 301"/>
              <a:gd name="T69" fmla="*/ 315 h 327"/>
              <a:gd name="T70" fmla="*/ 133 w 301"/>
              <a:gd name="T71" fmla="*/ 316 h 327"/>
              <a:gd name="T72" fmla="*/ 142 w 301"/>
              <a:gd name="T73" fmla="*/ 326 h 327"/>
              <a:gd name="T74" fmla="*/ 150 w 301"/>
              <a:gd name="T75" fmla="*/ 327 h 327"/>
              <a:gd name="T76" fmla="*/ 160 w 301"/>
              <a:gd name="T77" fmla="*/ 324 h 327"/>
              <a:gd name="T78" fmla="*/ 170 w 301"/>
              <a:gd name="T79" fmla="*/ 316 h 327"/>
              <a:gd name="T80" fmla="*/ 174 w 301"/>
              <a:gd name="T81" fmla="*/ 314 h 327"/>
              <a:gd name="T82" fmla="*/ 178 w 301"/>
              <a:gd name="T83" fmla="*/ 307 h 327"/>
              <a:gd name="T84" fmla="*/ 173 w 301"/>
              <a:gd name="T85" fmla="*/ 292 h 327"/>
              <a:gd name="T86" fmla="*/ 71 w 301"/>
              <a:gd name="T87" fmla="*/ 151 h 327"/>
              <a:gd name="T88" fmla="*/ 95 w 301"/>
              <a:gd name="T89" fmla="*/ 211 h 327"/>
              <a:gd name="T90" fmla="*/ 116 w 301"/>
              <a:gd name="T91" fmla="*/ 275 h 327"/>
              <a:gd name="T92" fmla="*/ 176 w 301"/>
              <a:gd name="T93" fmla="*/ 284 h 327"/>
              <a:gd name="T94" fmla="*/ 181 w 301"/>
              <a:gd name="T95" fmla="*/ 268 h 327"/>
              <a:gd name="T96" fmla="*/ 215 w 301"/>
              <a:gd name="T97" fmla="*/ 201 h 327"/>
              <a:gd name="T98" fmla="*/ 207 w 301"/>
              <a:gd name="T99" fmla="*/ 9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327">
                <a:moveTo>
                  <a:pt x="53" y="79"/>
                </a:moveTo>
                <a:cubicBezTo>
                  <a:pt x="37" y="70"/>
                  <a:pt x="37" y="70"/>
                  <a:pt x="37" y="70"/>
                </a:cubicBezTo>
                <a:cubicBezTo>
                  <a:pt x="31" y="67"/>
                  <a:pt x="24" y="69"/>
                  <a:pt x="20" y="75"/>
                </a:cubicBezTo>
                <a:cubicBezTo>
                  <a:pt x="17" y="81"/>
                  <a:pt x="19" y="88"/>
                  <a:pt x="25" y="92"/>
                </a:cubicBezTo>
                <a:cubicBezTo>
                  <a:pt x="40" y="101"/>
                  <a:pt x="40" y="101"/>
                  <a:pt x="40" y="101"/>
                </a:cubicBezTo>
                <a:cubicBezTo>
                  <a:pt x="46" y="104"/>
                  <a:pt x="54" y="102"/>
                  <a:pt x="57" y="96"/>
                </a:cubicBezTo>
                <a:cubicBezTo>
                  <a:pt x="61" y="90"/>
                  <a:pt x="59" y="83"/>
                  <a:pt x="53" y="79"/>
                </a:cubicBezTo>
                <a:close/>
                <a:moveTo>
                  <a:pt x="40" y="199"/>
                </a:moveTo>
                <a:cubicBezTo>
                  <a:pt x="25" y="208"/>
                  <a:pt x="25" y="208"/>
                  <a:pt x="25" y="208"/>
                </a:cubicBezTo>
                <a:cubicBezTo>
                  <a:pt x="19" y="212"/>
                  <a:pt x="17" y="219"/>
                  <a:pt x="20" y="225"/>
                </a:cubicBezTo>
                <a:cubicBezTo>
                  <a:pt x="24" y="231"/>
                  <a:pt x="31" y="233"/>
                  <a:pt x="37" y="230"/>
                </a:cubicBezTo>
                <a:cubicBezTo>
                  <a:pt x="53" y="221"/>
                  <a:pt x="53" y="221"/>
                  <a:pt x="53" y="221"/>
                </a:cubicBezTo>
                <a:cubicBezTo>
                  <a:pt x="59" y="217"/>
                  <a:pt x="61" y="210"/>
                  <a:pt x="57" y="204"/>
                </a:cubicBezTo>
                <a:cubicBezTo>
                  <a:pt x="54" y="198"/>
                  <a:pt x="46" y="196"/>
                  <a:pt x="40" y="199"/>
                </a:cubicBezTo>
                <a:close/>
                <a:moveTo>
                  <a:pt x="261" y="101"/>
                </a:moveTo>
                <a:cubicBezTo>
                  <a:pt x="276" y="92"/>
                  <a:pt x="276" y="92"/>
                  <a:pt x="276" y="92"/>
                </a:cubicBezTo>
                <a:cubicBezTo>
                  <a:pt x="282" y="88"/>
                  <a:pt x="284" y="81"/>
                  <a:pt x="281" y="75"/>
                </a:cubicBezTo>
                <a:cubicBezTo>
                  <a:pt x="277" y="69"/>
                  <a:pt x="270" y="67"/>
                  <a:pt x="264" y="70"/>
                </a:cubicBezTo>
                <a:cubicBezTo>
                  <a:pt x="248" y="79"/>
                  <a:pt x="248" y="79"/>
                  <a:pt x="248" y="79"/>
                </a:cubicBezTo>
                <a:cubicBezTo>
                  <a:pt x="242" y="83"/>
                  <a:pt x="240" y="90"/>
                  <a:pt x="244" y="96"/>
                </a:cubicBezTo>
                <a:cubicBezTo>
                  <a:pt x="247" y="102"/>
                  <a:pt x="255" y="104"/>
                  <a:pt x="261" y="101"/>
                </a:cubicBezTo>
                <a:close/>
                <a:moveTo>
                  <a:pt x="43" y="150"/>
                </a:moveTo>
                <a:cubicBezTo>
                  <a:pt x="43" y="143"/>
                  <a:pt x="37" y="138"/>
                  <a:pt x="31" y="138"/>
                </a:cubicBezTo>
                <a:cubicBezTo>
                  <a:pt x="13" y="138"/>
                  <a:pt x="13" y="138"/>
                  <a:pt x="13" y="138"/>
                </a:cubicBezTo>
                <a:cubicBezTo>
                  <a:pt x="6" y="138"/>
                  <a:pt x="0" y="143"/>
                  <a:pt x="0" y="150"/>
                </a:cubicBezTo>
                <a:cubicBezTo>
                  <a:pt x="0" y="157"/>
                  <a:pt x="6" y="163"/>
                  <a:pt x="13" y="163"/>
                </a:cubicBezTo>
                <a:cubicBezTo>
                  <a:pt x="31" y="163"/>
                  <a:pt x="31" y="163"/>
                  <a:pt x="31" y="163"/>
                </a:cubicBezTo>
                <a:cubicBezTo>
                  <a:pt x="37" y="163"/>
                  <a:pt x="43" y="157"/>
                  <a:pt x="43" y="150"/>
                </a:cubicBezTo>
                <a:close/>
                <a:moveTo>
                  <a:pt x="150" y="43"/>
                </a:moveTo>
                <a:cubicBezTo>
                  <a:pt x="157" y="43"/>
                  <a:pt x="163" y="37"/>
                  <a:pt x="163" y="30"/>
                </a:cubicBezTo>
                <a:cubicBezTo>
                  <a:pt x="163" y="12"/>
                  <a:pt x="163" y="12"/>
                  <a:pt x="163" y="12"/>
                </a:cubicBezTo>
                <a:cubicBezTo>
                  <a:pt x="163" y="5"/>
                  <a:pt x="157" y="0"/>
                  <a:pt x="150" y="0"/>
                </a:cubicBezTo>
                <a:cubicBezTo>
                  <a:pt x="144" y="0"/>
                  <a:pt x="138" y="5"/>
                  <a:pt x="138" y="12"/>
                </a:cubicBezTo>
                <a:cubicBezTo>
                  <a:pt x="138" y="30"/>
                  <a:pt x="138" y="30"/>
                  <a:pt x="138" y="30"/>
                </a:cubicBezTo>
                <a:cubicBezTo>
                  <a:pt x="138" y="37"/>
                  <a:pt x="144" y="43"/>
                  <a:pt x="150" y="43"/>
                </a:cubicBezTo>
                <a:close/>
                <a:moveTo>
                  <a:pt x="97" y="57"/>
                </a:moveTo>
                <a:cubicBezTo>
                  <a:pt x="103" y="53"/>
                  <a:pt x="105" y="46"/>
                  <a:pt x="101" y="40"/>
                </a:cubicBezTo>
                <a:cubicBezTo>
                  <a:pt x="92" y="24"/>
                  <a:pt x="92" y="24"/>
                  <a:pt x="92" y="24"/>
                </a:cubicBezTo>
                <a:cubicBezTo>
                  <a:pt x="89" y="18"/>
                  <a:pt x="81" y="16"/>
                  <a:pt x="75" y="20"/>
                </a:cubicBezTo>
                <a:cubicBezTo>
                  <a:pt x="69" y="23"/>
                  <a:pt x="67" y="31"/>
                  <a:pt x="71" y="37"/>
                </a:cubicBezTo>
                <a:cubicBezTo>
                  <a:pt x="80" y="52"/>
                  <a:pt x="80" y="52"/>
                  <a:pt x="80" y="52"/>
                </a:cubicBezTo>
                <a:cubicBezTo>
                  <a:pt x="83" y="58"/>
                  <a:pt x="91" y="60"/>
                  <a:pt x="97" y="57"/>
                </a:cubicBezTo>
                <a:close/>
                <a:moveTo>
                  <a:pt x="288" y="138"/>
                </a:moveTo>
                <a:cubicBezTo>
                  <a:pt x="270" y="138"/>
                  <a:pt x="270" y="138"/>
                  <a:pt x="270" y="138"/>
                </a:cubicBezTo>
                <a:cubicBezTo>
                  <a:pt x="264" y="138"/>
                  <a:pt x="258" y="143"/>
                  <a:pt x="258" y="150"/>
                </a:cubicBezTo>
                <a:cubicBezTo>
                  <a:pt x="258" y="157"/>
                  <a:pt x="264" y="163"/>
                  <a:pt x="270" y="163"/>
                </a:cubicBezTo>
                <a:cubicBezTo>
                  <a:pt x="288" y="163"/>
                  <a:pt x="288" y="163"/>
                  <a:pt x="288" y="163"/>
                </a:cubicBezTo>
                <a:cubicBezTo>
                  <a:pt x="295" y="163"/>
                  <a:pt x="301" y="157"/>
                  <a:pt x="301" y="150"/>
                </a:cubicBezTo>
                <a:cubicBezTo>
                  <a:pt x="301" y="143"/>
                  <a:pt x="295" y="138"/>
                  <a:pt x="288" y="138"/>
                </a:cubicBezTo>
                <a:close/>
                <a:moveTo>
                  <a:pt x="276" y="208"/>
                </a:moveTo>
                <a:cubicBezTo>
                  <a:pt x="261" y="199"/>
                  <a:pt x="261" y="199"/>
                  <a:pt x="261" y="199"/>
                </a:cubicBezTo>
                <a:cubicBezTo>
                  <a:pt x="255" y="196"/>
                  <a:pt x="247" y="198"/>
                  <a:pt x="244" y="204"/>
                </a:cubicBezTo>
                <a:cubicBezTo>
                  <a:pt x="240" y="210"/>
                  <a:pt x="242" y="217"/>
                  <a:pt x="248" y="221"/>
                </a:cubicBezTo>
                <a:cubicBezTo>
                  <a:pt x="264" y="230"/>
                  <a:pt x="264" y="230"/>
                  <a:pt x="264" y="230"/>
                </a:cubicBezTo>
                <a:cubicBezTo>
                  <a:pt x="270" y="233"/>
                  <a:pt x="277" y="231"/>
                  <a:pt x="281" y="225"/>
                </a:cubicBezTo>
                <a:cubicBezTo>
                  <a:pt x="284" y="219"/>
                  <a:pt x="282" y="212"/>
                  <a:pt x="276" y="208"/>
                </a:cubicBezTo>
                <a:close/>
                <a:moveTo>
                  <a:pt x="226" y="20"/>
                </a:moveTo>
                <a:cubicBezTo>
                  <a:pt x="220" y="16"/>
                  <a:pt x="212" y="18"/>
                  <a:pt x="209" y="24"/>
                </a:cubicBezTo>
                <a:cubicBezTo>
                  <a:pt x="200" y="40"/>
                  <a:pt x="200" y="40"/>
                  <a:pt x="200" y="40"/>
                </a:cubicBezTo>
                <a:cubicBezTo>
                  <a:pt x="196" y="46"/>
                  <a:pt x="198" y="53"/>
                  <a:pt x="204" y="57"/>
                </a:cubicBezTo>
                <a:cubicBezTo>
                  <a:pt x="210" y="60"/>
                  <a:pt x="218" y="58"/>
                  <a:pt x="221" y="52"/>
                </a:cubicBezTo>
                <a:cubicBezTo>
                  <a:pt x="230" y="37"/>
                  <a:pt x="230" y="37"/>
                  <a:pt x="230" y="37"/>
                </a:cubicBezTo>
                <a:cubicBezTo>
                  <a:pt x="234" y="31"/>
                  <a:pt x="232" y="23"/>
                  <a:pt x="226" y="20"/>
                </a:cubicBezTo>
                <a:close/>
                <a:moveTo>
                  <a:pt x="173" y="292"/>
                </a:moveTo>
                <a:cubicBezTo>
                  <a:pt x="128" y="292"/>
                  <a:pt x="128" y="292"/>
                  <a:pt x="128" y="292"/>
                </a:cubicBezTo>
                <a:cubicBezTo>
                  <a:pt x="126" y="292"/>
                  <a:pt x="123" y="294"/>
                  <a:pt x="123" y="297"/>
                </a:cubicBezTo>
                <a:cubicBezTo>
                  <a:pt x="123" y="307"/>
                  <a:pt x="123" y="307"/>
                  <a:pt x="123" y="307"/>
                </a:cubicBezTo>
                <a:cubicBezTo>
                  <a:pt x="123" y="308"/>
                  <a:pt x="124" y="309"/>
                  <a:pt x="124" y="310"/>
                </a:cubicBezTo>
                <a:cubicBezTo>
                  <a:pt x="128" y="314"/>
                  <a:pt x="128" y="314"/>
                  <a:pt x="128" y="314"/>
                </a:cubicBezTo>
                <a:cubicBezTo>
                  <a:pt x="129" y="315"/>
                  <a:pt x="129" y="315"/>
                  <a:pt x="130" y="315"/>
                </a:cubicBezTo>
                <a:cubicBezTo>
                  <a:pt x="131" y="316"/>
                  <a:pt x="131" y="316"/>
                  <a:pt x="132" y="316"/>
                </a:cubicBezTo>
                <a:cubicBezTo>
                  <a:pt x="132" y="316"/>
                  <a:pt x="133" y="316"/>
                  <a:pt x="133" y="316"/>
                </a:cubicBezTo>
                <a:cubicBezTo>
                  <a:pt x="141" y="324"/>
                  <a:pt x="141" y="324"/>
                  <a:pt x="141" y="324"/>
                </a:cubicBezTo>
                <a:cubicBezTo>
                  <a:pt x="141" y="325"/>
                  <a:pt x="142" y="325"/>
                  <a:pt x="142" y="326"/>
                </a:cubicBezTo>
                <a:cubicBezTo>
                  <a:pt x="144" y="326"/>
                  <a:pt x="147" y="327"/>
                  <a:pt x="150" y="327"/>
                </a:cubicBezTo>
                <a:cubicBezTo>
                  <a:pt x="150" y="327"/>
                  <a:pt x="150" y="327"/>
                  <a:pt x="150" y="327"/>
                </a:cubicBezTo>
                <a:cubicBezTo>
                  <a:pt x="155" y="326"/>
                  <a:pt x="158" y="326"/>
                  <a:pt x="159" y="325"/>
                </a:cubicBezTo>
                <a:cubicBezTo>
                  <a:pt x="160" y="325"/>
                  <a:pt x="160" y="325"/>
                  <a:pt x="160" y="324"/>
                </a:cubicBezTo>
                <a:cubicBezTo>
                  <a:pt x="160" y="324"/>
                  <a:pt x="168" y="316"/>
                  <a:pt x="169" y="316"/>
                </a:cubicBezTo>
                <a:cubicBezTo>
                  <a:pt x="169" y="316"/>
                  <a:pt x="169" y="316"/>
                  <a:pt x="170" y="316"/>
                </a:cubicBezTo>
                <a:cubicBezTo>
                  <a:pt x="170" y="316"/>
                  <a:pt x="170" y="316"/>
                  <a:pt x="171" y="316"/>
                </a:cubicBezTo>
                <a:cubicBezTo>
                  <a:pt x="172" y="316"/>
                  <a:pt x="173" y="315"/>
                  <a:pt x="174" y="314"/>
                </a:cubicBezTo>
                <a:cubicBezTo>
                  <a:pt x="177" y="310"/>
                  <a:pt x="177" y="310"/>
                  <a:pt x="177" y="310"/>
                </a:cubicBezTo>
                <a:cubicBezTo>
                  <a:pt x="178" y="309"/>
                  <a:pt x="178" y="308"/>
                  <a:pt x="178" y="307"/>
                </a:cubicBezTo>
                <a:cubicBezTo>
                  <a:pt x="178" y="297"/>
                  <a:pt x="178" y="297"/>
                  <a:pt x="178" y="297"/>
                </a:cubicBezTo>
                <a:cubicBezTo>
                  <a:pt x="178" y="294"/>
                  <a:pt x="176" y="292"/>
                  <a:pt x="173" y="292"/>
                </a:cubicBezTo>
                <a:close/>
                <a:moveTo>
                  <a:pt x="151" y="68"/>
                </a:moveTo>
                <a:cubicBezTo>
                  <a:pt x="107" y="68"/>
                  <a:pt x="71" y="105"/>
                  <a:pt x="71" y="151"/>
                </a:cubicBezTo>
                <a:cubicBezTo>
                  <a:pt x="71" y="169"/>
                  <a:pt x="76" y="186"/>
                  <a:pt x="87" y="201"/>
                </a:cubicBezTo>
                <a:cubicBezTo>
                  <a:pt x="87" y="201"/>
                  <a:pt x="92" y="208"/>
                  <a:pt x="95" y="211"/>
                </a:cubicBezTo>
                <a:cubicBezTo>
                  <a:pt x="113" y="234"/>
                  <a:pt x="122" y="252"/>
                  <a:pt x="122" y="266"/>
                </a:cubicBezTo>
                <a:cubicBezTo>
                  <a:pt x="119" y="268"/>
                  <a:pt x="116" y="271"/>
                  <a:pt x="116" y="275"/>
                </a:cubicBezTo>
                <a:cubicBezTo>
                  <a:pt x="116" y="280"/>
                  <a:pt x="120" y="284"/>
                  <a:pt x="125" y="284"/>
                </a:cubicBezTo>
                <a:cubicBezTo>
                  <a:pt x="176" y="284"/>
                  <a:pt x="176" y="284"/>
                  <a:pt x="176" y="284"/>
                </a:cubicBezTo>
                <a:cubicBezTo>
                  <a:pt x="181" y="284"/>
                  <a:pt x="185" y="280"/>
                  <a:pt x="185" y="275"/>
                </a:cubicBezTo>
                <a:cubicBezTo>
                  <a:pt x="185" y="272"/>
                  <a:pt x="184" y="269"/>
                  <a:pt x="181" y="268"/>
                </a:cubicBezTo>
                <a:cubicBezTo>
                  <a:pt x="181" y="251"/>
                  <a:pt x="189" y="232"/>
                  <a:pt x="207" y="211"/>
                </a:cubicBezTo>
                <a:cubicBezTo>
                  <a:pt x="209" y="208"/>
                  <a:pt x="214" y="201"/>
                  <a:pt x="215" y="201"/>
                </a:cubicBezTo>
                <a:cubicBezTo>
                  <a:pt x="225" y="187"/>
                  <a:pt x="230" y="170"/>
                  <a:pt x="231" y="152"/>
                </a:cubicBezTo>
                <a:cubicBezTo>
                  <a:pt x="231" y="129"/>
                  <a:pt x="222" y="109"/>
                  <a:pt x="207" y="93"/>
                </a:cubicBezTo>
                <a:cubicBezTo>
                  <a:pt x="192" y="77"/>
                  <a:pt x="172" y="68"/>
                  <a:pt x="151" y="68"/>
                </a:cubicBezTo>
                <a:close/>
              </a:path>
            </a:pathLst>
          </a:custGeom>
          <a:solidFill>
            <a:srgbClr val="FCB00F"/>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anim calcmode="lin" valueType="num">
                                      <p:cBhvr>
                                        <p:cTn id="34" dur="500" fill="hold"/>
                                        <p:tgtEl>
                                          <p:spTgt spid="27"/>
                                        </p:tgtEl>
                                        <p:attrNameLst>
                                          <p:attrName>ppt_x</p:attrName>
                                        </p:attrNameLst>
                                      </p:cBhvr>
                                      <p:tavLst>
                                        <p:tav tm="0">
                                          <p:val>
                                            <p:strVal val="#ppt_x"/>
                                          </p:val>
                                        </p:tav>
                                        <p:tav tm="100000">
                                          <p:val>
                                            <p:strVal val="#ppt_x"/>
                                          </p:val>
                                        </p:tav>
                                      </p:tavLst>
                                    </p:anim>
                                    <p:anim calcmode="lin" valueType="num">
                                      <p:cBhvr>
                                        <p:cTn id="35" dur="5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ppt_x</p:attrName>
                                        </p:attrNameLst>
                                      </p:cBhvr>
                                      <p:tavLst>
                                        <p:tav tm="0">
                                          <p:val>
                                            <p:strVal val="#ppt_x"/>
                                          </p:val>
                                        </p:tav>
                                        <p:tav tm="100000">
                                          <p:val>
                                            <p:strVal val="#ppt_x"/>
                                          </p:val>
                                        </p:tav>
                                      </p:tavLst>
                                    </p:anim>
                                    <p:anim calcmode="lin" valueType="num">
                                      <p:cBhvr>
                                        <p:cTn id="41" dur="5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anim calcmode="lin" valueType="num">
                                      <p:cBhvr>
                                        <p:cTn id="46" dur="500" fill="hold"/>
                                        <p:tgtEl>
                                          <p:spTgt spid="26"/>
                                        </p:tgtEl>
                                        <p:attrNameLst>
                                          <p:attrName>ppt_x</p:attrName>
                                        </p:attrNameLst>
                                      </p:cBhvr>
                                      <p:tavLst>
                                        <p:tav tm="0">
                                          <p:val>
                                            <p:strVal val="#ppt_x"/>
                                          </p:val>
                                        </p:tav>
                                        <p:tav tm="100000">
                                          <p:val>
                                            <p:strVal val="#ppt_x"/>
                                          </p:val>
                                        </p:tav>
                                      </p:tavLst>
                                    </p:anim>
                                    <p:anim calcmode="lin" valueType="num">
                                      <p:cBhvr>
                                        <p:cTn id="47" dur="5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12" presetClass="entr" presetSubtype="4" fill="hold" grpId="0" nodeType="afterEffect">
                                  <p:stCondLst>
                                    <p:cond delay="0"/>
                                  </p:stCondLst>
                                  <p:iterate type="lt">
                                    <p:tmPct val="50000"/>
                                  </p:iterate>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300"/>
                                        <p:tgtEl>
                                          <p:spTgt spid="40"/>
                                        </p:tgtEl>
                                        <p:attrNameLst>
                                          <p:attrName>ppt_y</p:attrName>
                                        </p:attrNameLst>
                                      </p:cBhvr>
                                      <p:tavLst>
                                        <p:tav tm="0">
                                          <p:val>
                                            <p:strVal val="#ppt_y+#ppt_h*1.125000"/>
                                          </p:val>
                                        </p:tav>
                                        <p:tav tm="100000">
                                          <p:val>
                                            <p:strVal val="#ppt_y"/>
                                          </p:val>
                                        </p:tav>
                                      </p:tavLst>
                                    </p:anim>
                                    <p:animEffect transition="in" filter="wipe(up)">
                                      <p:cBhvr>
                                        <p:cTn id="52" dur="300"/>
                                        <p:tgtEl>
                                          <p:spTgt spid="40"/>
                                        </p:tgtEl>
                                      </p:cBhvr>
                                    </p:animEffect>
                                  </p:childTnLst>
                                </p:cTn>
                              </p:par>
                              <p:par>
                                <p:cTn id="53" presetID="12" presetClass="entr" presetSubtype="4" fill="hold" grpId="0" nodeType="withEffect">
                                  <p:stCondLst>
                                    <p:cond delay="0"/>
                                  </p:stCondLst>
                                  <p:iterate type="lt">
                                    <p:tmPct val="50000"/>
                                  </p:iterate>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300"/>
                                        <p:tgtEl>
                                          <p:spTgt spid="41"/>
                                        </p:tgtEl>
                                        <p:attrNameLst>
                                          <p:attrName>ppt_y</p:attrName>
                                        </p:attrNameLst>
                                      </p:cBhvr>
                                      <p:tavLst>
                                        <p:tav tm="0">
                                          <p:val>
                                            <p:strVal val="#ppt_y+#ppt_h*1.125000"/>
                                          </p:val>
                                        </p:tav>
                                        <p:tav tm="100000">
                                          <p:val>
                                            <p:strVal val="#ppt_y"/>
                                          </p:val>
                                        </p:tav>
                                      </p:tavLst>
                                    </p:anim>
                                    <p:animEffect transition="in" filter="wipe(up)">
                                      <p:cBhvr>
                                        <p:cTn id="56" dur="300"/>
                                        <p:tgtEl>
                                          <p:spTgt spid="41"/>
                                        </p:tgtEl>
                                      </p:cBhvr>
                                    </p:animEffect>
                                  </p:childTnLst>
                                </p:cTn>
                              </p:par>
                              <p:par>
                                <p:cTn id="57" presetID="12" presetClass="entr" presetSubtype="4" fill="hold" grpId="0" nodeType="withEffect">
                                  <p:stCondLst>
                                    <p:cond delay="0"/>
                                  </p:stCondLst>
                                  <p:iterate type="lt">
                                    <p:tmPct val="50000"/>
                                  </p:iterate>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300"/>
                                        <p:tgtEl>
                                          <p:spTgt spid="42"/>
                                        </p:tgtEl>
                                        <p:attrNameLst>
                                          <p:attrName>ppt_y</p:attrName>
                                        </p:attrNameLst>
                                      </p:cBhvr>
                                      <p:tavLst>
                                        <p:tav tm="0">
                                          <p:val>
                                            <p:strVal val="#ppt_y+#ppt_h*1.125000"/>
                                          </p:val>
                                        </p:tav>
                                        <p:tav tm="100000">
                                          <p:val>
                                            <p:strVal val="#ppt_y"/>
                                          </p:val>
                                        </p:tav>
                                      </p:tavLst>
                                    </p:anim>
                                    <p:animEffect transition="in" filter="wipe(up)">
                                      <p:cBhvr>
                                        <p:cTn id="60" dur="300"/>
                                        <p:tgtEl>
                                          <p:spTgt spid="42"/>
                                        </p:tgtEl>
                                      </p:cBhvr>
                                    </p:animEffect>
                                  </p:childTnLst>
                                </p:cTn>
                              </p:par>
                              <p:par>
                                <p:cTn id="61" presetID="12" presetClass="entr" presetSubtype="4" fill="hold" grpId="0" nodeType="withEffect">
                                  <p:stCondLst>
                                    <p:cond delay="0"/>
                                  </p:stCondLst>
                                  <p:iterate type="lt">
                                    <p:tmPct val="50000"/>
                                  </p:iterate>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300"/>
                                        <p:tgtEl>
                                          <p:spTgt spid="43"/>
                                        </p:tgtEl>
                                        <p:attrNameLst>
                                          <p:attrName>ppt_y</p:attrName>
                                        </p:attrNameLst>
                                      </p:cBhvr>
                                      <p:tavLst>
                                        <p:tav tm="0">
                                          <p:val>
                                            <p:strVal val="#ppt_y+#ppt_h*1.125000"/>
                                          </p:val>
                                        </p:tav>
                                        <p:tav tm="100000">
                                          <p:val>
                                            <p:strVal val="#ppt_y"/>
                                          </p:val>
                                        </p:tav>
                                      </p:tavLst>
                                    </p:anim>
                                    <p:animEffect transition="in" filter="wipe(up)">
                                      <p:cBhvr>
                                        <p:cTn id="64" dur="300"/>
                                        <p:tgtEl>
                                          <p:spTgt spid="43"/>
                                        </p:tgtEl>
                                      </p:cBhvr>
                                    </p:animEffect>
                                  </p:childTnLst>
                                </p:cTn>
                              </p:par>
                              <p:par>
                                <p:cTn id="65" presetID="10" presetClass="entr" presetSubtype="0" fill="hold" grpId="0" nodeType="withEffect">
                                  <p:stCondLst>
                                    <p:cond delay="1000"/>
                                  </p:stCondLst>
                                  <p:iterate type="lt">
                                    <p:tmPct val="10000"/>
                                  </p:iterate>
                                  <p:childTnLst>
                                    <p:set>
                                      <p:cBhvr>
                                        <p:cTn id="66" dur="1" fill="hold">
                                          <p:stCondLst>
                                            <p:cond delay="0"/>
                                          </p:stCondLst>
                                        </p:cTn>
                                        <p:tgtEl>
                                          <p:spTgt spid="44"/>
                                        </p:tgtEl>
                                        <p:attrNameLst>
                                          <p:attrName>style.visibility</p:attrName>
                                        </p:attrNameLst>
                                      </p:cBhvr>
                                      <p:to>
                                        <p:strVal val="visible"/>
                                      </p:to>
                                    </p:set>
                                    <p:animEffect transition="in" filter="fade">
                                      <p:cBhvr>
                                        <p:cTn id="67" dur="100"/>
                                        <p:tgtEl>
                                          <p:spTgt spid="44"/>
                                        </p:tgtEl>
                                      </p:cBhvr>
                                    </p:animEffect>
                                  </p:childTnLst>
                                </p:cTn>
                              </p:par>
                              <p:par>
                                <p:cTn id="68" presetID="10" presetClass="entr" presetSubtype="0" fill="hold" grpId="0" nodeType="withEffect">
                                  <p:stCondLst>
                                    <p:cond delay="1000"/>
                                  </p:stCondLst>
                                  <p:iterate type="lt">
                                    <p:tmPct val="10000"/>
                                  </p:iterate>
                                  <p:childTnLst>
                                    <p:set>
                                      <p:cBhvr>
                                        <p:cTn id="69" dur="1" fill="hold">
                                          <p:stCondLst>
                                            <p:cond delay="0"/>
                                          </p:stCondLst>
                                        </p:cTn>
                                        <p:tgtEl>
                                          <p:spTgt spid="45"/>
                                        </p:tgtEl>
                                        <p:attrNameLst>
                                          <p:attrName>style.visibility</p:attrName>
                                        </p:attrNameLst>
                                      </p:cBhvr>
                                      <p:to>
                                        <p:strVal val="visible"/>
                                      </p:to>
                                    </p:set>
                                    <p:animEffect transition="in" filter="fade">
                                      <p:cBhvr>
                                        <p:cTn id="70" dur="100"/>
                                        <p:tgtEl>
                                          <p:spTgt spid="45"/>
                                        </p:tgtEl>
                                      </p:cBhvr>
                                    </p:animEffect>
                                  </p:childTnLst>
                                </p:cTn>
                              </p:par>
                              <p:par>
                                <p:cTn id="71" presetID="10" presetClass="entr" presetSubtype="0" fill="hold" grpId="0" nodeType="withEffect">
                                  <p:stCondLst>
                                    <p:cond delay="1000"/>
                                  </p:stCondLst>
                                  <p:iterate type="lt">
                                    <p:tmPct val="10000"/>
                                  </p:iterate>
                                  <p:childTnLst>
                                    <p:set>
                                      <p:cBhvr>
                                        <p:cTn id="72" dur="1" fill="hold">
                                          <p:stCondLst>
                                            <p:cond delay="0"/>
                                          </p:stCondLst>
                                        </p:cTn>
                                        <p:tgtEl>
                                          <p:spTgt spid="46"/>
                                        </p:tgtEl>
                                        <p:attrNameLst>
                                          <p:attrName>style.visibility</p:attrName>
                                        </p:attrNameLst>
                                      </p:cBhvr>
                                      <p:to>
                                        <p:strVal val="visible"/>
                                      </p:to>
                                    </p:set>
                                    <p:animEffect transition="in" filter="fade">
                                      <p:cBhvr>
                                        <p:cTn id="73" dur="100"/>
                                        <p:tgtEl>
                                          <p:spTgt spid="46"/>
                                        </p:tgtEl>
                                      </p:cBhvr>
                                    </p:animEffect>
                                  </p:childTnLst>
                                </p:cTn>
                              </p:par>
                              <p:par>
                                <p:cTn id="74" presetID="10" presetClass="entr" presetSubtype="0" fill="hold" grpId="0" nodeType="withEffect">
                                  <p:stCondLst>
                                    <p:cond delay="1000"/>
                                  </p:stCondLst>
                                  <p:iterate type="lt">
                                    <p:tmPct val="10000"/>
                                  </p:iterate>
                                  <p:childTnLst>
                                    <p:set>
                                      <p:cBhvr>
                                        <p:cTn id="75" dur="1" fill="hold">
                                          <p:stCondLst>
                                            <p:cond delay="0"/>
                                          </p:stCondLst>
                                        </p:cTn>
                                        <p:tgtEl>
                                          <p:spTgt spid="47"/>
                                        </p:tgtEl>
                                        <p:attrNameLst>
                                          <p:attrName>style.visibility</p:attrName>
                                        </p:attrNameLst>
                                      </p:cBhvr>
                                      <p:to>
                                        <p:strVal val="visible"/>
                                      </p:to>
                                    </p:set>
                                    <p:animEffect transition="in" filter="fade">
                                      <p:cBhvr>
                                        <p:cTn id="76" dur="1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animBg="1"/>
      <p:bldP spid="32" grpId="0" animBg="1"/>
      <p:bldP spid="15" grpId="0"/>
      <p:bldP spid="40" grpId="0"/>
      <p:bldP spid="41" grpId="0"/>
      <p:bldP spid="42" grpId="0"/>
      <p:bldP spid="43" grpId="0"/>
      <p:bldP spid="44" grpId="0"/>
      <p:bldP spid="45" grpId="0"/>
      <p:bldP spid="46" grpId="0"/>
      <p:bldP spid="47" grpId="0"/>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669806"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国外相关研究综述</a:t>
            </a:r>
          </a:p>
        </p:txBody>
      </p:sp>
      <p:sp>
        <p:nvSpPr>
          <p:cNvPr id="32" name="TextBox 2"/>
          <p:cNvSpPr txBox="1"/>
          <p:nvPr/>
        </p:nvSpPr>
        <p:spPr>
          <a:xfrm>
            <a:off x="2669806" y="2040510"/>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cs typeface="+mn-ea"/>
                <a:sym typeface="+mn-lt"/>
              </a:rPr>
              <a:t>点击添加内容</a:t>
            </a:r>
          </a:p>
          <a:p>
            <a:pPr algn="just"/>
            <a:endParaRPr lang="en-US" altLang="zh-CN" b="1" dirty="0">
              <a:solidFill>
                <a:srgbClr val="202A36"/>
              </a:solidFill>
              <a:cs typeface="+mn-ea"/>
              <a:sym typeface="+mn-lt"/>
            </a:endParaRPr>
          </a:p>
          <a:p>
            <a:pPr>
              <a:lnSpc>
                <a:spcPct val="130000"/>
              </a:lnSpc>
            </a:pPr>
            <a:r>
              <a:rPr lang="zh-CN" altLang="en-US" sz="900" dirty="0">
                <a:solidFill>
                  <a:srgbClr val="202A36"/>
                </a:solidFill>
                <a:cs typeface="+mn-ea"/>
                <a:sym typeface="+mn-lt"/>
              </a:rPr>
              <a:t>您的内容打在这里，或者通过复制您的文本后，在此框中选择粘贴，并选择只保留文字，在此录入上述图表的描述说明。</a:t>
            </a:r>
          </a:p>
        </p:txBody>
      </p:sp>
      <p:grpSp>
        <p:nvGrpSpPr>
          <p:cNvPr id="33" name="组合 32"/>
          <p:cNvGrpSpPr/>
          <p:nvPr/>
        </p:nvGrpSpPr>
        <p:grpSpPr>
          <a:xfrm>
            <a:off x="5232776" y="2350556"/>
            <a:ext cx="6199015" cy="3050675"/>
            <a:chOff x="776287" y="706437"/>
            <a:chExt cx="7658101" cy="3768726"/>
          </a:xfrm>
          <a:solidFill>
            <a:srgbClr val="202A36"/>
          </a:solidFill>
        </p:grpSpPr>
        <p:sp>
          <p:nvSpPr>
            <p:cNvPr id="34"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35"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36"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37"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38"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39"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40"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41"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42"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43"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44"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45"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46"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47"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48"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49"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50"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51"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52"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53"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54"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55"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56"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57"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58"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59"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86"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87"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88"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89"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90"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91"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92"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93"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94"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95"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96"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97"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98"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99"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00"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01"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02"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03"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04"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05"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06"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07"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08"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09"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10"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11"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12"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13"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14"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15"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16"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17"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18" name="Rectangle 68"/>
            <p:cNvSpPr>
              <a:spLocks noChangeArrowheads="1"/>
            </p:cNvSpPr>
            <p:nvPr/>
          </p:nvSpPr>
          <p:spPr bwMode="auto">
            <a:xfrm>
              <a:off x="6961187" y="2870200"/>
              <a:ext cx="19050" cy="11113"/>
            </a:xfrm>
            <a:prstGeom prst="rect">
              <a:avLst/>
            </a:pr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19"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20"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21"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22"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23"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24"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25"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26"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27"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28"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29"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30"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31"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32"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33"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34"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35"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36"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37"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38"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39"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40"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41"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42"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43"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44"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45"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46"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47"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48"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49"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50"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51"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52"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53"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54"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55"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56"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57"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58"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59"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60"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61"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62"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63"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64"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65"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sp>
          <p:nvSpPr>
            <p:cNvPr id="166"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20750">
                <a:spcBef>
                  <a:spcPts val="0"/>
                </a:spcBef>
                <a:spcAft>
                  <a:spcPts val="0"/>
                </a:spcAft>
                <a:defRPr/>
              </a:pPr>
              <a:endParaRPr lang="zh-CN" altLang="en-US">
                <a:cs typeface="+mn-ea"/>
                <a:sym typeface="+mn-lt"/>
              </a:endParaRPr>
            </a:p>
          </p:txBody>
        </p:sp>
      </p:grpSp>
      <p:sp>
        <p:nvSpPr>
          <p:cNvPr id="173" name="TextBox 2"/>
          <p:cNvSpPr txBox="1"/>
          <p:nvPr/>
        </p:nvSpPr>
        <p:spPr>
          <a:xfrm>
            <a:off x="2669806" y="3455731"/>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cs typeface="+mn-ea"/>
                <a:sym typeface="+mn-lt"/>
              </a:rPr>
              <a:t>点击添加内容</a:t>
            </a:r>
          </a:p>
          <a:p>
            <a:pPr algn="just"/>
            <a:endParaRPr lang="en-US" altLang="zh-CN" b="1" dirty="0">
              <a:solidFill>
                <a:srgbClr val="202A36"/>
              </a:solidFill>
              <a:cs typeface="+mn-ea"/>
              <a:sym typeface="+mn-lt"/>
            </a:endParaRPr>
          </a:p>
          <a:p>
            <a:pPr>
              <a:lnSpc>
                <a:spcPct val="130000"/>
              </a:lnSpc>
            </a:pPr>
            <a:r>
              <a:rPr lang="zh-CN" altLang="en-US" sz="900" dirty="0">
                <a:solidFill>
                  <a:srgbClr val="202A36"/>
                </a:solidFill>
                <a:cs typeface="+mn-ea"/>
                <a:sym typeface="+mn-lt"/>
              </a:rPr>
              <a:t>您的内容打在这里，或者通过复制您的文本后，在此框中选择粘贴，并选择只保留文字，在此录入上述图表的描述说明。</a:t>
            </a:r>
          </a:p>
        </p:txBody>
      </p:sp>
      <p:sp>
        <p:nvSpPr>
          <p:cNvPr id="174" name="TextBox 2"/>
          <p:cNvSpPr txBox="1"/>
          <p:nvPr/>
        </p:nvSpPr>
        <p:spPr>
          <a:xfrm>
            <a:off x="2669806" y="4808019"/>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cs typeface="+mn-ea"/>
                <a:sym typeface="+mn-lt"/>
              </a:rPr>
              <a:t>点击添加内容</a:t>
            </a:r>
          </a:p>
          <a:p>
            <a:pPr algn="just"/>
            <a:endParaRPr lang="en-US" altLang="zh-CN" b="1" dirty="0">
              <a:solidFill>
                <a:srgbClr val="202A36"/>
              </a:solidFill>
              <a:cs typeface="+mn-ea"/>
              <a:sym typeface="+mn-lt"/>
            </a:endParaRPr>
          </a:p>
          <a:p>
            <a:pPr>
              <a:lnSpc>
                <a:spcPct val="130000"/>
              </a:lnSpc>
            </a:pPr>
            <a:r>
              <a:rPr lang="zh-CN" altLang="en-US" sz="900" dirty="0">
                <a:solidFill>
                  <a:srgbClr val="202A36"/>
                </a:solidFill>
                <a:cs typeface="+mn-ea"/>
                <a:sym typeface="+mn-lt"/>
              </a:rPr>
              <a:t>您的内容打在这里，或者通过复制您的文本后，在此框中选择粘贴，并选择只保留文字，在此录入上述图表的描述说明。</a:t>
            </a: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750"/>
                                        <p:tgtEl>
                                          <p:spTgt spid="33"/>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73"/>
                                        </p:tgtEl>
                                        <p:attrNameLst>
                                          <p:attrName>style.visibility</p:attrName>
                                        </p:attrNameLst>
                                      </p:cBhvr>
                                      <p:to>
                                        <p:strVal val="visible"/>
                                      </p:to>
                                    </p:set>
                                    <p:anim calcmode="lin" valueType="num">
                                      <p:cBhvr additive="base">
                                        <p:cTn id="20" dur="500" fill="hold"/>
                                        <p:tgtEl>
                                          <p:spTgt spid="173"/>
                                        </p:tgtEl>
                                        <p:attrNameLst>
                                          <p:attrName>ppt_x</p:attrName>
                                        </p:attrNameLst>
                                      </p:cBhvr>
                                      <p:tavLst>
                                        <p:tav tm="0">
                                          <p:val>
                                            <p:strVal val="#ppt_x"/>
                                          </p:val>
                                        </p:tav>
                                        <p:tav tm="100000">
                                          <p:val>
                                            <p:strVal val="#ppt_x"/>
                                          </p:val>
                                        </p:tav>
                                      </p:tavLst>
                                    </p:anim>
                                    <p:anim calcmode="lin" valueType="num">
                                      <p:cBhvr additive="base">
                                        <p:cTn id="21" dur="500" fill="hold"/>
                                        <p:tgtEl>
                                          <p:spTgt spid="173"/>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74"/>
                                        </p:tgtEl>
                                        <p:attrNameLst>
                                          <p:attrName>style.visibility</p:attrName>
                                        </p:attrNameLst>
                                      </p:cBhvr>
                                      <p:to>
                                        <p:strVal val="visible"/>
                                      </p:to>
                                    </p:set>
                                    <p:anim calcmode="lin" valueType="num">
                                      <p:cBhvr additive="base">
                                        <p:cTn id="25" dur="500" fill="hold"/>
                                        <p:tgtEl>
                                          <p:spTgt spid="174"/>
                                        </p:tgtEl>
                                        <p:attrNameLst>
                                          <p:attrName>ppt_x</p:attrName>
                                        </p:attrNameLst>
                                      </p:cBhvr>
                                      <p:tavLst>
                                        <p:tav tm="0">
                                          <p:val>
                                            <p:strVal val="#ppt_x"/>
                                          </p:val>
                                        </p:tav>
                                        <p:tav tm="100000">
                                          <p:val>
                                            <p:strVal val="#ppt_x"/>
                                          </p:val>
                                        </p:tav>
                                      </p:tavLst>
                                    </p:anim>
                                    <p:anim calcmode="lin" valueType="num">
                                      <p:cBhvr additive="base">
                                        <p:cTn id="26"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173" grpId="0"/>
      <p:bldP spid="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2699917"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国内相关研究综述</a:t>
            </a:r>
          </a:p>
        </p:txBody>
      </p:sp>
      <p:grpSp>
        <p:nvGrpSpPr>
          <p:cNvPr id="34" name="组合 33"/>
          <p:cNvGrpSpPr/>
          <p:nvPr/>
        </p:nvGrpSpPr>
        <p:grpSpPr>
          <a:xfrm>
            <a:off x="4837438" y="3379441"/>
            <a:ext cx="2557424" cy="907751"/>
            <a:chOff x="3666731" y="1984470"/>
            <a:chExt cx="2636520" cy="1447800"/>
          </a:xfrm>
          <a:solidFill>
            <a:srgbClr val="202A36"/>
          </a:solidFill>
        </p:grpSpPr>
        <p:sp>
          <p:nvSpPr>
            <p:cNvPr id="35" name="任意多边形 34"/>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cs typeface="+mn-ea"/>
                <a:sym typeface="+mn-lt"/>
              </a:endParaRPr>
            </a:p>
          </p:txBody>
        </p:sp>
        <p:sp>
          <p:nvSpPr>
            <p:cNvPr id="36"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cs typeface="+mn-ea"/>
                  <a:sym typeface="+mn-lt"/>
                </a:rPr>
                <a:t>输入内容</a:t>
              </a:r>
              <a:endParaRPr lang="zh-CN" altLang="en-US" sz="2000" b="1" baseline="-3000" dirty="0">
                <a:solidFill>
                  <a:schemeClr val="bg1">
                    <a:lumMod val="95000"/>
                  </a:schemeClr>
                </a:solidFill>
                <a:cs typeface="+mn-ea"/>
                <a:sym typeface="+mn-lt"/>
              </a:endParaRPr>
            </a:p>
          </p:txBody>
        </p:sp>
      </p:grpSp>
      <p:grpSp>
        <p:nvGrpSpPr>
          <p:cNvPr id="37" name="组合 36"/>
          <p:cNvGrpSpPr/>
          <p:nvPr/>
        </p:nvGrpSpPr>
        <p:grpSpPr>
          <a:xfrm>
            <a:off x="2699917" y="3379441"/>
            <a:ext cx="2557424" cy="907751"/>
            <a:chOff x="1436370" y="1984470"/>
            <a:chExt cx="2636520" cy="1447800"/>
          </a:xfrm>
          <a:solidFill>
            <a:srgbClr val="202A36"/>
          </a:solidFill>
        </p:grpSpPr>
        <p:sp>
          <p:nvSpPr>
            <p:cNvPr id="38" name="任意多边形 37"/>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cs typeface="+mn-ea"/>
                <a:sym typeface="+mn-lt"/>
              </a:endParaRPr>
            </a:p>
          </p:txBody>
        </p:sp>
        <p:sp>
          <p:nvSpPr>
            <p:cNvPr id="44" name="文本框 43"/>
            <p:cNvSpPr txBox="1"/>
            <p:nvPr/>
          </p:nvSpPr>
          <p:spPr>
            <a:xfrm>
              <a:off x="1709209" y="2365161"/>
              <a:ext cx="2293960"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cs typeface="+mn-ea"/>
                  <a:sym typeface="+mn-lt"/>
                </a:rPr>
                <a:t>输入内容</a:t>
              </a:r>
              <a:endParaRPr lang="zh-CN" altLang="en-US" sz="2000" b="1" baseline="-3000" dirty="0">
                <a:solidFill>
                  <a:schemeClr val="bg1">
                    <a:lumMod val="95000"/>
                  </a:schemeClr>
                </a:solidFill>
                <a:cs typeface="+mn-ea"/>
                <a:sym typeface="+mn-lt"/>
              </a:endParaRPr>
            </a:p>
          </p:txBody>
        </p:sp>
      </p:grpSp>
      <p:grpSp>
        <p:nvGrpSpPr>
          <p:cNvPr id="45" name="组合 44"/>
          <p:cNvGrpSpPr/>
          <p:nvPr/>
        </p:nvGrpSpPr>
        <p:grpSpPr>
          <a:xfrm>
            <a:off x="9112479" y="3379441"/>
            <a:ext cx="2557424" cy="907751"/>
            <a:chOff x="8127453" y="1984470"/>
            <a:chExt cx="2636520" cy="1447800"/>
          </a:xfrm>
          <a:solidFill>
            <a:srgbClr val="202A36"/>
          </a:solidFill>
        </p:grpSpPr>
        <p:sp>
          <p:nvSpPr>
            <p:cNvPr id="46" name="任意多边形 45"/>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cs typeface="+mn-ea"/>
                <a:sym typeface="+mn-lt"/>
              </a:endParaRPr>
            </a:p>
          </p:txBody>
        </p:sp>
        <p:sp>
          <p:nvSpPr>
            <p:cNvPr id="47"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cs typeface="+mn-ea"/>
                  <a:sym typeface="+mn-lt"/>
                </a:rPr>
                <a:t>输入内容</a:t>
              </a:r>
              <a:endParaRPr lang="zh-CN" altLang="en-US" sz="2000" b="1" baseline="-3000" dirty="0">
                <a:solidFill>
                  <a:schemeClr val="bg1">
                    <a:lumMod val="95000"/>
                  </a:schemeClr>
                </a:solidFill>
                <a:cs typeface="+mn-ea"/>
                <a:sym typeface="+mn-lt"/>
              </a:endParaRPr>
            </a:p>
          </p:txBody>
        </p:sp>
      </p:grpSp>
      <p:grpSp>
        <p:nvGrpSpPr>
          <p:cNvPr id="48" name="组合 47"/>
          <p:cNvGrpSpPr/>
          <p:nvPr/>
        </p:nvGrpSpPr>
        <p:grpSpPr>
          <a:xfrm>
            <a:off x="6974958" y="3379441"/>
            <a:ext cx="2557424" cy="907751"/>
            <a:chOff x="5897092" y="1984470"/>
            <a:chExt cx="2636520" cy="1447800"/>
          </a:xfrm>
          <a:solidFill>
            <a:srgbClr val="202A36"/>
          </a:solidFill>
        </p:grpSpPr>
        <p:sp>
          <p:nvSpPr>
            <p:cNvPr id="49" name="任意多边形 48"/>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cs typeface="+mn-ea"/>
                <a:sym typeface="+mn-lt"/>
              </a:endParaRPr>
            </a:p>
          </p:txBody>
        </p:sp>
        <p:sp>
          <p:nvSpPr>
            <p:cNvPr id="50" name="文本框 49"/>
            <p:cNvSpPr txBox="1"/>
            <p:nvPr/>
          </p:nvSpPr>
          <p:spPr>
            <a:xfrm>
              <a:off x="6227711" y="2365166"/>
              <a:ext cx="2205655"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cs typeface="+mn-ea"/>
                  <a:sym typeface="+mn-lt"/>
                </a:rPr>
                <a:t>输入内容</a:t>
              </a:r>
              <a:endParaRPr lang="zh-CN" altLang="en-US" sz="2000" b="1" baseline="-3000" dirty="0">
                <a:solidFill>
                  <a:schemeClr val="bg1">
                    <a:lumMod val="95000"/>
                  </a:schemeClr>
                </a:solidFill>
                <a:cs typeface="+mn-ea"/>
                <a:sym typeface="+mn-lt"/>
              </a:endParaRPr>
            </a:p>
          </p:txBody>
        </p:sp>
      </p:grpSp>
      <p:sp>
        <p:nvSpPr>
          <p:cNvPr id="52" name="矩形 51"/>
          <p:cNvSpPr/>
          <p:nvPr/>
        </p:nvSpPr>
        <p:spPr>
          <a:xfrm>
            <a:off x="2985901" y="4565194"/>
            <a:ext cx="1313162" cy="430879"/>
          </a:xfrm>
          <a:prstGeom prst="rect">
            <a:avLst/>
          </a:prstGeom>
        </p:spPr>
        <p:txBody>
          <a:bodyPr wrap="none" lIns="91431" tIns="45716" rIns="91431" bIns="45716">
            <a:spAutoFit/>
          </a:bodyPr>
          <a:lstStyle/>
          <a:p>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53" name="矩形 47"/>
          <p:cNvSpPr>
            <a:spLocks noChangeArrowheads="1"/>
          </p:cNvSpPr>
          <p:nvPr/>
        </p:nvSpPr>
        <p:spPr bwMode="auto">
          <a:xfrm>
            <a:off x="2958806" y="5044315"/>
            <a:ext cx="190788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latin typeface="+mn-lt"/>
                <a:ea typeface="+mn-ea"/>
                <a:cs typeface="+mn-ea"/>
                <a:sym typeface="+mn-lt"/>
              </a:rPr>
              <a:t>在此录入上述图表的描述说明，在此录入上述图表的描述说明，在此录入上述图表的描述说明。</a:t>
            </a:r>
          </a:p>
        </p:txBody>
      </p:sp>
      <p:sp>
        <p:nvSpPr>
          <p:cNvPr id="54" name="矩形 53"/>
          <p:cNvSpPr/>
          <p:nvPr/>
        </p:nvSpPr>
        <p:spPr>
          <a:xfrm>
            <a:off x="5190991" y="4565194"/>
            <a:ext cx="1313162" cy="430879"/>
          </a:xfrm>
          <a:prstGeom prst="rect">
            <a:avLst/>
          </a:prstGeom>
        </p:spPr>
        <p:txBody>
          <a:bodyPr wrap="none" lIns="91431" tIns="45716" rIns="91431" bIns="45716">
            <a:spAutoFit/>
          </a:bodyPr>
          <a:lstStyle/>
          <a:p>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55" name="矩形 47"/>
          <p:cNvSpPr>
            <a:spLocks noChangeArrowheads="1"/>
          </p:cNvSpPr>
          <p:nvPr/>
        </p:nvSpPr>
        <p:spPr bwMode="auto">
          <a:xfrm>
            <a:off x="5168782" y="5044315"/>
            <a:ext cx="1875361"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latin typeface="+mn-lt"/>
                <a:ea typeface="+mn-ea"/>
                <a:cs typeface="+mn-ea"/>
                <a:sym typeface="+mn-lt"/>
              </a:rPr>
              <a:t>在此录入上述图表的描述说明，在此录入上述图表的描述说明，在此录入上述图表的描述说明。</a:t>
            </a:r>
          </a:p>
        </p:txBody>
      </p:sp>
      <p:sp>
        <p:nvSpPr>
          <p:cNvPr id="56" name="矩形 55"/>
          <p:cNvSpPr/>
          <p:nvPr/>
        </p:nvSpPr>
        <p:spPr>
          <a:xfrm>
            <a:off x="7394862" y="4565194"/>
            <a:ext cx="1313162" cy="430879"/>
          </a:xfrm>
          <a:prstGeom prst="rect">
            <a:avLst/>
          </a:prstGeom>
        </p:spPr>
        <p:txBody>
          <a:bodyPr wrap="none" lIns="91431" tIns="45716" rIns="91431" bIns="45716">
            <a:spAutoFit/>
          </a:bodyPr>
          <a:lstStyle/>
          <a:p>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57" name="矩形 47"/>
          <p:cNvSpPr>
            <a:spLocks noChangeArrowheads="1"/>
          </p:cNvSpPr>
          <p:nvPr/>
        </p:nvSpPr>
        <p:spPr bwMode="auto">
          <a:xfrm>
            <a:off x="7346234" y="5044315"/>
            <a:ext cx="1892607"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latin typeface="+mn-lt"/>
                <a:ea typeface="+mn-ea"/>
                <a:cs typeface="+mn-ea"/>
                <a:sym typeface="+mn-lt"/>
              </a:rPr>
              <a:t>在此录入上述图表的描述说明，在此录入上述图表的描述说明，在此录入上述图表的描述说明。</a:t>
            </a:r>
          </a:p>
        </p:txBody>
      </p:sp>
      <p:sp>
        <p:nvSpPr>
          <p:cNvPr id="58" name="矩形 57"/>
          <p:cNvSpPr/>
          <p:nvPr/>
        </p:nvSpPr>
        <p:spPr>
          <a:xfrm>
            <a:off x="9540932" y="4565194"/>
            <a:ext cx="1313162" cy="430879"/>
          </a:xfrm>
          <a:prstGeom prst="rect">
            <a:avLst/>
          </a:prstGeom>
        </p:spPr>
        <p:txBody>
          <a:bodyPr wrap="none" lIns="91431" tIns="45716" rIns="91431" bIns="45716">
            <a:spAutoFit/>
          </a:bodyPr>
          <a:lstStyle/>
          <a:p>
            <a:r>
              <a:rPr lang="zh-CN" altLang="en-US" sz="2200" b="1" dirty="0">
                <a:solidFill>
                  <a:srgbClr val="202A36"/>
                </a:solidFill>
                <a:cs typeface="+mn-ea"/>
                <a:sym typeface="+mn-lt"/>
              </a:rPr>
              <a:t>添加标题</a:t>
            </a:r>
            <a:endParaRPr lang="en-US" altLang="zh-CN" sz="2200" b="1" dirty="0">
              <a:solidFill>
                <a:srgbClr val="202A36"/>
              </a:solidFill>
              <a:cs typeface="+mn-ea"/>
              <a:sym typeface="+mn-lt"/>
            </a:endParaRPr>
          </a:p>
        </p:txBody>
      </p:sp>
      <p:sp>
        <p:nvSpPr>
          <p:cNvPr id="59" name="矩形 47"/>
          <p:cNvSpPr>
            <a:spLocks noChangeArrowheads="1"/>
          </p:cNvSpPr>
          <p:nvPr/>
        </p:nvSpPr>
        <p:spPr bwMode="auto">
          <a:xfrm>
            <a:off x="9540932" y="5044315"/>
            <a:ext cx="187499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latin typeface="+mn-lt"/>
                <a:ea typeface="+mn-ea"/>
                <a:cs typeface="+mn-ea"/>
                <a:sym typeface="+mn-lt"/>
              </a:rPr>
              <a:t>在此录入上述图表的描述说明，在此录入上述图表的描述说明，在此录入上述图表的描述说明。</a:t>
            </a:r>
          </a:p>
        </p:txBody>
      </p:sp>
      <p:pic>
        <p:nvPicPr>
          <p:cNvPr id="2" name="图片 1"/>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29524" b="44190"/>
          <a:stretch>
            <a:fillRect/>
          </a:stretch>
        </p:blipFill>
        <p:spPr>
          <a:xfrm>
            <a:off x="2763617" y="1571358"/>
            <a:ext cx="9428383" cy="1554263"/>
          </a:xfrm>
          <a:prstGeom prst="rect">
            <a:avLst/>
          </a:prstGeom>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400" fill="hold"/>
                                        <p:tgtEl>
                                          <p:spTgt spid="37"/>
                                        </p:tgtEl>
                                        <p:attrNameLst>
                                          <p:attrName>ppt_x</p:attrName>
                                        </p:attrNameLst>
                                      </p:cBhvr>
                                      <p:tavLst>
                                        <p:tav tm="0">
                                          <p:val>
                                            <p:strVal val="0-#ppt_w/2"/>
                                          </p:val>
                                        </p:tav>
                                        <p:tav tm="100000">
                                          <p:val>
                                            <p:strVal val="#ppt_x"/>
                                          </p:val>
                                        </p:tav>
                                      </p:tavLst>
                                    </p:anim>
                                    <p:anim calcmode="lin" valueType="num">
                                      <p:cBhvr additive="base">
                                        <p:cTn id="16" dur="400" fill="hold"/>
                                        <p:tgtEl>
                                          <p:spTgt spid="37"/>
                                        </p:tgtEl>
                                        <p:attrNameLst>
                                          <p:attrName>ppt_y</p:attrName>
                                        </p:attrNameLst>
                                      </p:cBhvr>
                                      <p:tavLst>
                                        <p:tav tm="0">
                                          <p:val>
                                            <p:strVal val="#ppt_y"/>
                                          </p:val>
                                        </p:tav>
                                        <p:tav tm="100000">
                                          <p:val>
                                            <p:strVal val="#ppt_y"/>
                                          </p:val>
                                        </p:tav>
                                      </p:tavLst>
                                    </p:anim>
                                  </p:childTnLst>
                                </p:cTn>
                              </p:par>
                              <p:par>
                                <p:cTn id="17" presetID="12" presetClass="entr" presetSubtype="1"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400"/>
                                        <p:tgtEl>
                                          <p:spTgt spid="52"/>
                                        </p:tgtEl>
                                        <p:attrNameLst>
                                          <p:attrName>ppt_y</p:attrName>
                                        </p:attrNameLst>
                                      </p:cBhvr>
                                      <p:tavLst>
                                        <p:tav tm="0">
                                          <p:val>
                                            <p:strVal val="#ppt_y-#ppt_h*1.125000"/>
                                          </p:val>
                                        </p:tav>
                                        <p:tav tm="100000">
                                          <p:val>
                                            <p:strVal val="#ppt_y"/>
                                          </p:val>
                                        </p:tav>
                                      </p:tavLst>
                                    </p:anim>
                                    <p:animEffect transition="in" filter="wipe(down)">
                                      <p:cBhvr>
                                        <p:cTn id="20" dur="400"/>
                                        <p:tgtEl>
                                          <p:spTgt spid="52"/>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400"/>
                                        <p:tgtEl>
                                          <p:spTgt spid="53"/>
                                        </p:tgtEl>
                                        <p:attrNameLst>
                                          <p:attrName>ppt_y</p:attrName>
                                        </p:attrNameLst>
                                      </p:cBhvr>
                                      <p:tavLst>
                                        <p:tav tm="0">
                                          <p:val>
                                            <p:strVal val="#ppt_y-#ppt_h*1.125000"/>
                                          </p:val>
                                        </p:tav>
                                        <p:tav tm="100000">
                                          <p:val>
                                            <p:strVal val="#ppt_y"/>
                                          </p:val>
                                        </p:tav>
                                      </p:tavLst>
                                    </p:anim>
                                    <p:animEffect transition="in" filter="wipe(down)">
                                      <p:cBhvr>
                                        <p:cTn id="24" dur="400"/>
                                        <p:tgtEl>
                                          <p:spTgt spid="53"/>
                                        </p:tgtEl>
                                      </p:cBhvr>
                                    </p:animEffect>
                                  </p:childTnLst>
                                </p:cTn>
                              </p:par>
                            </p:childTnLst>
                          </p:cTn>
                        </p:par>
                        <p:par>
                          <p:cTn id="25" fill="hold">
                            <p:stCondLst>
                              <p:cond delay="1500"/>
                            </p:stCondLst>
                            <p:childTnLst>
                              <p:par>
                                <p:cTn id="26" presetID="1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400"/>
                                        <p:tgtEl>
                                          <p:spTgt spid="34"/>
                                        </p:tgtEl>
                                        <p:attrNameLst>
                                          <p:attrName>ppt_x</p:attrName>
                                        </p:attrNameLst>
                                      </p:cBhvr>
                                      <p:tavLst>
                                        <p:tav tm="0">
                                          <p:val>
                                            <p:strVal val="#ppt_x-#ppt_w*1.125000"/>
                                          </p:val>
                                        </p:tav>
                                        <p:tav tm="100000">
                                          <p:val>
                                            <p:strVal val="#ppt_x"/>
                                          </p:val>
                                        </p:tav>
                                      </p:tavLst>
                                    </p:anim>
                                    <p:animEffect transition="in" filter="wipe(right)">
                                      <p:cBhvr>
                                        <p:cTn id="29" dur="400"/>
                                        <p:tgtEl>
                                          <p:spTgt spid="34"/>
                                        </p:tgtEl>
                                      </p:cBhvr>
                                    </p:animEffect>
                                  </p:childTnLst>
                                </p:cTn>
                              </p:par>
                              <p:par>
                                <p:cTn id="30" presetID="12" presetClass="entr" presetSubtype="1" fill="hold" grpId="0"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400"/>
                                        <p:tgtEl>
                                          <p:spTgt spid="54"/>
                                        </p:tgtEl>
                                        <p:attrNameLst>
                                          <p:attrName>ppt_y</p:attrName>
                                        </p:attrNameLst>
                                      </p:cBhvr>
                                      <p:tavLst>
                                        <p:tav tm="0">
                                          <p:val>
                                            <p:strVal val="#ppt_y-#ppt_h*1.125000"/>
                                          </p:val>
                                        </p:tav>
                                        <p:tav tm="100000">
                                          <p:val>
                                            <p:strVal val="#ppt_y"/>
                                          </p:val>
                                        </p:tav>
                                      </p:tavLst>
                                    </p:anim>
                                    <p:animEffect transition="in" filter="wipe(down)">
                                      <p:cBhvr>
                                        <p:cTn id="33" dur="400"/>
                                        <p:tgtEl>
                                          <p:spTgt spid="54"/>
                                        </p:tgtEl>
                                      </p:cBhvr>
                                    </p:animEffect>
                                  </p:childTnLst>
                                </p:cTn>
                              </p:par>
                              <p:par>
                                <p:cTn id="34" presetID="12" presetClass="entr" presetSubtype="1" fill="hold" grpId="0" nodeType="withEffect">
                                  <p:stCondLst>
                                    <p:cond delay="50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400"/>
                                        <p:tgtEl>
                                          <p:spTgt spid="55"/>
                                        </p:tgtEl>
                                        <p:attrNameLst>
                                          <p:attrName>ppt_y</p:attrName>
                                        </p:attrNameLst>
                                      </p:cBhvr>
                                      <p:tavLst>
                                        <p:tav tm="0">
                                          <p:val>
                                            <p:strVal val="#ppt_y-#ppt_h*1.125000"/>
                                          </p:val>
                                        </p:tav>
                                        <p:tav tm="100000">
                                          <p:val>
                                            <p:strVal val="#ppt_y"/>
                                          </p:val>
                                        </p:tav>
                                      </p:tavLst>
                                    </p:anim>
                                    <p:animEffect transition="in" filter="wipe(down)">
                                      <p:cBhvr>
                                        <p:cTn id="37" dur="400"/>
                                        <p:tgtEl>
                                          <p:spTgt spid="55"/>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400"/>
                                        <p:tgtEl>
                                          <p:spTgt spid="48"/>
                                        </p:tgtEl>
                                        <p:attrNameLst>
                                          <p:attrName>ppt_x</p:attrName>
                                        </p:attrNameLst>
                                      </p:cBhvr>
                                      <p:tavLst>
                                        <p:tav tm="0">
                                          <p:val>
                                            <p:strVal val="#ppt_x-#ppt_w*1.125000"/>
                                          </p:val>
                                        </p:tav>
                                        <p:tav tm="100000">
                                          <p:val>
                                            <p:strVal val="#ppt_x"/>
                                          </p:val>
                                        </p:tav>
                                      </p:tavLst>
                                    </p:anim>
                                    <p:animEffect transition="in" filter="wipe(right)">
                                      <p:cBhvr>
                                        <p:cTn id="42" dur="400"/>
                                        <p:tgtEl>
                                          <p:spTgt spid="48"/>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400"/>
                                        <p:tgtEl>
                                          <p:spTgt spid="56"/>
                                        </p:tgtEl>
                                        <p:attrNameLst>
                                          <p:attrName>ppt_y</p:attrName>
                                        </p:attrNameLst>
                                      </p:cBhvr>
                                      <p:tavLst>
                                        <p:tav tm="0">
                                          <p:val>
                                            <p:strVal val="#ppt_y-#ppt_h*1.125000"/>
                                          </p:val>
                                        </p:tav>
                                        <p:tav tm="100000">
                                          <p:val>
                                            <p:strVal val="#ppt_y"/>
                                          </p:val>
                                        </p:tav>
                                      </p:tavLst>
                                    </p:anim>
                                    <p:animEffect transition="in" filter="wipe(down)">
                                      <p:cBhvr>
                                        <p:cTn id="46" dur="400"/>
                                        <p:tgtEl>
                                          <p:spTgt spid="56"/>
                                        </p:tgtEl>
                                      </p:cBhvr>
                                    </p:animEffect>
                                  </p:childTnLst>
                                </p:cTn>
                              </p:par>
                              <p:par>
                                <p:cTn id="47" presetID="12" presetClass="entr" presetSubtype="1" fill="hold" grpId="0" nodeType="withEffect">
                                  <p:stCondLst>
                                    <p:cond delay="50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400"/>
                                        <p:tgtEl>
                                          <p:spTgt spid="57"/>
                                        </p:tgtEl>
                                        <p:attrNameLst>
                                          <p:attrName>ppt_y</p:attrName>
                                        </p:attrNameLst>
                                      </p:cBhvr>
                                      <p:tavLst>
                                        <p:tav tm="0">
                                          <p:val>
                                            <p:strVal val="#ppt_y-#ppt_h*1.125000"/>
                                          </p:val>
                                        </p:tav>
                                        <p:tav tm="100000">
                                          <p:val>
                                            <p:strVal val="#ppt_y"/>
                                          </p:val>
                                        </p:tav>
                                      </p:tavLst>
                                    </p:anim>
                                    <p:animEffect transition="in" filter="wipe(down)">
                                      <p:cBhvr>
                                        <p:cTn id="50" dur="400"/>
                                        <p:tgtEl>
                                          <p:spTgt spid="57"/>
                                        </p:tgtEl>
                                      </p:cBhvr>
                                    </p:animEffect>
                                  </p:childTnLst>
                                </p:cTn>
                              </p:par>
                            </p:childTnLst>
                          </p:cTn>
                        </p:par>
                        <p:par>
                          <p:cTn id="51" fill="hold">
                            <p:stCondLst>
                              <p:cond delay="2500"/>
                            </p:stCondLst>
                            <p:childTnLst>
                              <p:par>
                                <p:cTn id="52" presetID="12" presetClass="entr" presetSubtype="8"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400"/>
                                        <p:tgtEl>
                                          <p:spTgt spid="45"/>
                                        </p:tgtEl>
                                        <p:attrNameLst>
                                          <p:attrName>ppt_x</p:attrName>
                                        </p:attrNameLst>
                                      </p:cBhvr>
                                      <p:tavLst>
                                        <p:tav tm="0">
                                          <p:val>
                                            <p:strVal val="#ppt_x-#ppt_w*1.125000"/>
                                          </p:val>
                                        </p:tav>
                                        <p:tav tm="100000">
                                          <p:val>
                                            <p:strVal val="#ppt_x"/>
                                          </p:val>
                                        </p:tav>
                                      </p:tavLst>
                                    </p:anim>
                                    <p:animEffect transition="in" filter="wipe(right)">
                                      <p:cBhvr>
                                        <p:cTn id="55" dur="400"/>
                                        <p:tgtEl>
                                          <p:spTgt spid="45"/>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400"/>
                                        <p:tgtEl>
                                          <p:spTgt spid="58"/>
                                        </p:tgtEl>
                                        <p:attrNameLst>
                                          <p:attrName>ppt_y</p:attrName>
                                        </p:attrNameLst>
                                      </p:cBhvr>
                                      <p:tavLst>
                                        <p:tav tm="0">
                                          <p:val>
                                            <p:strVal val="#ppt_y-#ppt_h*1.125000"/>
                                          </p:val>
                                        </p:tav>
                                        <p:tav tm="100000">
                                          <p:val>
                                            <p:strVal val="#ppt_y"/>
                                          </p:val>
                                        </p:tav>
                                      </p:tavLst>
                                    </p:anim>
                                    <p:animEffect transition="in" filter="wipe(down)">
                                      <p:cBhvr>
                                        <p:cTn id="59" dur="400"/>
                                        <p:tgtEl>
                                          <p:spTgt spid="58"/>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400"/>
                                        <p:tgtEl>
                                          <p:spTgt spid="59"/>
                                        </p:tgtEl>
                                        <p:attrNameLst>
                                          <p:attrName>ppt_y</p:attrName>
                                        </p:attrNameLst>
                                      </p:cBhvr>
                                      <p:tavLst>
                                        <p:tav tm="0">
                                          <p:val>
                                            <p:strVal val="#ppt_y-#ppt_h*1.125000"/>
                                          </p:val>
                                        </p:tav>
                                        <p:tav tm="100000">
                                          <p:val>
                                            <p:strVal val="#ppt_y"/>
                                          </p:val>
                                        </p:tav>
                                      </p:tavLst>
                                    </p:anim>
                                    <p:animEffect transition="in" filter="wipe(down)">
                                      <p:cBhvr>
                                        <p:cTn id="63" dur="4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2" grpId="0"/>
      <p:bldP spid="53" grpId="0"/>
      <p:bldP spid="54" grpId="0"/>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424396" y="2211001"/>
            <a:ext cx="1422436" cy="1414024"/>
          </a:xfrm>
          <a:prstGeom prst="rect">
            <a:avLst/>
          </a:prstGeom>
          <a:blipFill>
            <a:blip r:embed="rId3">
              <a:duotone>
                <a:prstClr val="black"/>
                <a:schemeClr val="tx2">
                  <a:tint val="45000"/>
                  <a:satMod val="400000"/>
                </a:schemeClr>
              </a:duotone>
            </a:blip>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cs typeface="+mn-ea"/>
              <a:sym typeface="+mn-lt"/>
            </a:endParaRPr>
          </a:p>
        </p:txBody>
      </p:sp>
      <p:sp>
        <p:nvSpPr>
          <p:cNvPr id="16" name="矩形 15"/>
          <p:cNvSpPr/>
          <p:nvPr/>
        </p:nvSpPr>
        <p:spPr>
          <a:xfrm>
            <a:off x="7040541" y="2211001"/>
            <a:ext cx="1422436" cy="1414024"/>
          </a:xfrm>
          <a:prstGeom prst="rect">
            <a:avLst/>
          </a:prstGeom>
          <a:blipFill>
            <a:blip r:embed="rId4">
              <a:grayscl/>
            </a:blip>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cs typeface="+mn-ea"/>
              <a:sym typeface="+mn-lt"/>
            </a:endParaRPr>
          </a:p>
        </p:txBody>
      </p:sp>
      <p:sp>
        <p:nvSpPr>
          <p:cNvPr id="17" name="矩形 16"/>
          <p:cNvSpPr/>
          <p:nvPr/>
        </p:nvSpPr>
        <p:spPr>
          <a:xfrm>
            <a:off x="5424396" y="3817967"/>
            <a:ext cx="1422436" cy="1414024"/>
          </a:xfrm>
          <a:prstGeom prst="rect">
            <a:avLst/>
          </a:prstGeom>
          <a:blipFill>
            <a:blip r:embed="rId5">
              <a:duotone>
                <a:prstClr val="black"/>
                <a:schemeClr val="tx2">
                  <a:tint val="45000"/>
                  <a:satMod val="400000"/>
                </a:schemeClr>
              </a:duotone>
            </a:blip>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cs typeface="+mn-ea"/>
              <a:sym typeface="+mn-lt"/>
            </a:endParaRPr>
          </a:p>
        </p:txBody>
      </p:sp>
      <p:sp>
        <p:nvSpPr>
          <p:cNvPr id="18" name="矩形 17"/>
          <p:cNvSpPr/>
          <p:nvPr/>
        </p:nvSpPr>
        <p:spPr>
          <a:xfrm>
            <a:off x="7040541" y="3817967"/>
            <a:ext cx="1422436" cy="1414024"/>
          </a:xfrm>
          <a:prstGeom prst="rect">
            <a:avLst/>
          </a:prstGeom>
          <a:blipFill>
            <a:blip r:embed="rId6">
              <a:grayscl/>
            </a:blip>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cs typeface="+mn-ea"/>
              <a:sym typeface="+mn-lt"/>
            </a:endParaRPr>
          </a:p>
        </p:txBody>
      </p:sp>
      <p:sp>
        <p:nvSpPr>
          <p:cNvPr id="19" name="圆角矩形 18"/>
          <p:cNvSpPr/>
          <p:nvPr/>
        </p:nvSpPr>
        <p:spPr>
          <a:xfrm>
            <a:off x="6458895" y="3239381"/>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dirty="0">
                <a:solidFill>
                  <a:schemeClr val="bg1"/>
                </a:solidFill>
                <a:cs typeface="+mn-ea"/>
                <a:sym typeface="+mn-lt"/>
              </a:rPr>
              <a:t>1</a:t>
            </a:r>
            <a:endParaRPr lang="zh-CN" altLang="en-US" dirty="0">
              <a:solidFill>
                <a:schemeClr val="bg1"/>
              </a:solidFill>
              <a:cs typeface="+mn-ea"/>
              <a:sym typeface="+mn-lt"/>
            </a:endParaRPr>
          </a:p>
        </p:txBody>
      </p:sp>
      <p:sp>
        <p:nvSpPr>
          <p:cNvPr id="20" name="圆角矩形 19"/>
          <p:cNvSpPr/>
          <p:nvPr/>
        </p:nvSpPr>
        <p:spPr>
          <a:xfrm>
            <a:off x="7040541" y="3239381"/>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a:solidFill>
                  <a:schemeClr val="bg1"/>
                </a:solidFill>
                <a:cs typeface="+mn-ea"/>
                <a:sym typeface="+mn-lt"/>
              </a:rPr>
              <a:t>2</a:t>
            </a:r>
            <a:endParaRPr lang="zh-CN" altLang="en-US">
              <a:solidFill>
                <a:schemeClr val="bg1"/>
              </a:solidFill>
              <a:cs typeface="+mn-ea"/>
              <a:sym typeface="+mn-lt"/>
            </a:endParaRPr>
          </a:p>
        </p:txBody>
      </p:sp>
      <p:sp>
        <p:nvSpPr>
          <p:cNvPr id="21" name="圆角矩形 20"/>
          <p:cNvSpPr/>
          <p:nvPr/>
        </p:nvSpPr>
        <p:spPr>
          <a:xfrm>
            <a:off x="6458895" y="3817967"/>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a:solidFill>
                  <a:schemeClr val="bg1"/>
                </a:solidFill>
                <a:cs typeface="+mn-ea"/>
                <a:sym typeface="+mn-lt"/>
              </a:rPr>
              <a:t>3</a:t>
            </a:r>
            <a:endParaRPr lang="zh-CN" altLang="en-US">
              <a:solidFill>
                <a:schemeClr val="bg1"/>
              </a:solidFill>
              <a:cs typeface="+mn-ea"/>
              <a:sym typeface="+mn-lt"/>
            </a:endParaRPr>
          </a:p>
        </p:txBody>
      </p:sp>
      <p:sp>
        <p:nvSpPr>
          <p:cNvPr id="22" name="圆角矩形 21"/>
          <p:cNvSpPr/>
          <p:nvPr/>
        </p:nvSpPr>
        <p:spPr>
          <a:xfrm>
            <a:off x="7040541" y="3817967"/>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dirty="0">
                <a:solidFill>
                  <a:schemeClr val="bg1"/>
                </a:solidFill>
                <a:cs typeface="+mn-ea"/>
                <a:sym typeface="+mn-lt"/>
              </a:rPr>
              <a:t>4</a:t>
            </a:r>
            <a:endParaRPr lang="zh-CN" altLang="en-US" dirty="0">
              <a:solidFill>
                <a:schemeClr val="bg1"/>
              </a:solidFill>
              <a:cs typeface="+mn-ea"/>
              <a:sym typeface="+mn-lt"/>
            </a:endParaRPr>
          </a:p>
        </p:txBody>
      </p:sp>
      <p:sp>
        <p:nvSpPr>
          <p:cNvPr id="23" name="TextBox 22"/>
          <p:cNvSpPr txBox="1"/>
          <p:nvPr/>
        </p:nvSpPr>
        <p:spPr>
          <a:xfrm>
            <a:off x="2908565" y="2518018"/>
            <a:ext cx="2347661" cy="969082"/>
          </a:xfrm>
          <a:prstGeom prst="rect">
            <a:avLst/>
          </a:prstGeom>
          <a:noFill/>
        </p:spPr>
        <p:txBody>
          <a:bodyPr wrap="square" lIns="81887" tIns="40943" rIns="81887" bIns="40943" rtlCol="0">
            <a:spAutoFit/>
          </a:bodyPr>
          <a:lstStyle/>
          <a:p>
            <a:pPr algn="just">
              <a:lnSpc>
                <a:spcPct val="120000"/>
              </a:lnSpc>
            </a:pPr>
            <a:r>
              <a:rPr lang="zh-CN" altLang="en-US" sz="1200" dirty="0">
                <a:solidFill>
                  <a:srgbClr val="202A36"/>
                </a:solidFill>
                <a:cs typeface="+mn-ea"/>
                <a:sym typeface="+mn-lt"/>
              </a:rPr>
              <a:t>您的内容打在这里，或者通过复制您的文本后，在此框中选择粘贴，并选择只保留文字，在此录入上述图表的综合描述说明。</a:t>
            </a:r>
          </a:p>
        </p:txBody>
      </p:sp>
      <p:sp>
        <p:nvSpPr>
          <p:cNvPr id="24" name="TextBox 23"/>
          <p:cNvSpPr txBox="1"/>
          <p:nvPr/>
        </p:nvSpPr>
        <p:spPr>
          <a:xfrm>
            <a:off x="3890813" y="2115336"/>
            <a:ext cx="1313162" cy="430879"/>
          </a:xfrm>
          <a:prstGeom prst="rect">
            <a:avLst/>
          </a:prstGeom>
          <a:solidFill>
            <a:srgbClr val="202A36"/>
          </a:solidFill>
        </p:spPr>
        <p:txBody>
          <a:bodyPr wrap="none" lIns="91431" tIns="45716" rIns="91431" bIns="45716">
            <a:spAutoFit/>
          </a:bodyPr>
          <a:lstStyle>
            <a:defPPr>
              <a:defRPr lang="zh-CN"/>
            </a:defPPr>
            <a:lvl1pPr algn="ct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zh-CN" altLang="en-US" dirty="0">
                <a:solidFill>
                  <a:srgbClr val="FCB00F"/>
                </a:solidFill>
                <a:latin typeface="+mn-lt"/>
                <a:ea typeface="+mn-ea"/>
                <a:cs typeface="+mn-ea"/>
                <a:sym typeface="+mn-lt"/>
              </a:rPr>
              <a:t>添加标题</a:t>
            </a:r>
          </a:p>
        </p:txBody>
      </p:sp>
      <p:sp>
        <p:nvSpPr>
          <p:cNvPr id="25" name="TextBox 24"/>
          <p:cNvSpPr txBox="1"/>
          <p:nvPr/>
        </p:nvSpPr>
        <p:spPr>
          <a:xfrm>
            <a:off x="8620967" y="2518018"/>
            <a:ext cx="2521650"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latin typeface="+mn-lt"/>
                <a:ea typeface="+mn-ea"/>
                <a:cs typeface="+mn-ea"/>
                <a:sym typeface="+mn-lt"/>
              </a:rPr>
              <a:t>您的内容打在这里，或者通过复制您的文本后，在此框中选择粘贴，并选择只保留文字，在此录入上述图表的综合描述说明。</a:t>
            </a:r>
          </a:p>
        </p:txBody>
      </p:sp>
      <p:sp>
        <p:nvSpPr>
          <p:cNvPr id="39" name="TextBox 38"/>
          <p:cNvSpPr txBox="1"/>
          <p:nvPr/>
        </p:nvSpPr>
        <p:spPr>
          <a:xfrm>
            <a:off x="8686466" y="2115336"/>
            <a:ext cx="1313162" cy="430879"/>
          </a:xfrm>
          <a:prstGeom prst="rect">
            <a:avLst/>
          </a:prstGeom>
          <a:solidFill>
            <a:srgbClr val="202A36"/>
          </a:solidFill>
        </p:spPr>
        <p:txBody>
          <a:bodyPr wrap="none" lIns="91431" tIns="45716" rIns="91431" bIns="4571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FCB00F"/>
                </a:solidFill>
                <a:latin typeface="+mn-lt"/>
                <a:ea typeface="+mn-ea"/>
                <a:cs typeface="+mn-ea"/>
                <a:sym typeface="+mn-lt"/>
              </a:rPr>
              <a:t>添加标题</a:t>
            </a:r>
          </a:p>
        </p:txBody>
      </p:sp>
      <p:sp>
        <p:nvSpPr>
          <p:cNvPr id="40" name="TextBox 39"/>
          <p:cNvSpPr txBox="1"/>
          <p:nvPr/>
        </p:nvSpPr>
        <p:spPr>
          <a:xfrm>
            <a:off x="2908565" y="4239913"/>
            <a:ext cx="2347662"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latin typeface="+mn-lt"/>
                <a:ea typeface="+mn-ea"/>
                <a:cs typeface="+mn-ea"/>
                <a:sym typeface="+mn-lt"/>
              </a:rPr>
              <a:t>您的内容打在这里，或者通过复制您的文本后，在此框中选择粘贴，并选择只保留文字，在此录入上述图表的综合描述说明。</a:t>
            </a:r>
          </a:p>
        </p:txBody>
      </p:sp>
      <p:sp>
        <p:nvSpPr>
          <p:cNvPr id="41" name="TextBox 40"/>
          <p:cNvSpPr txBox="1"/>
          <p:nvPr/>
        </p:nvSpPr>
        <p:spPr>
          <a:xfrm>
            <a:off x="3890813" y="3825269"/>
            <a:ext cx="1313162" cy="430879"/>
          </a:xfrm>
          <a:prstGeom prst="rect">
            <a:avLst/>
          </a:prstGeom>
          <a:solidFill>
            <a:srgbClr val="202A36"/>
          </a:solidFill>
        </p:spPr>
        <p:txBody>
          <a:bodyPr wrap="none" lIns="91431" tIns="45716" rIns="91431" bIns="4571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rgbClr val="FCB00F"/>
                </a:solidFill>
                <a:latin typeface="+mn-lt"/>
                <a:ea typeface="+mn-ea"/>
                <a:cs typeface="+mn-ea"/>
                <a:sym typeface="+mn-lt"/>
              </a:rPr>
              <a:t>添加标题</a:t>
            </a:r>
          </a:p>
        </p:txBody>
      </p:sp>
      <p:sp>
        <p:nvSpPr>
          <p:cNvPr id="42" name="TextBox 41"/>
          <p:cNvSpPr txBox="1"/>
          <p:nvPr/>
        </p:nvSpPr>
        <p:spPr>
          <a:xfrm>
            <a:off x="8620967" y="4239913"/>
            <a:ext cx="2521650"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latin typeface="+mn-lt"/>
                <a:ea typeface="+mn-ea"/>
                <a:cs typeface="+mn-ea"/>
                <a:sym typeface="+mn-lt"/>
              </a:rPr>
              <a:t>您的内容打在这里，或者通过复制您的文本后，在此框中选择粘贴，并选择只保留文字，在此录入上述图表的综合描述说明。</a:t>
            </a:r>
          </a:p>
        </p:txBody>
      </p:sp>
      <p:sp>
        <p:nvSpPr>
          <p:cNvPr id="43" name="TextBox 42"/>
          <p:cNvSpPr txBox="1"/>
          <p:nvPr/>
        </p:nvSpPr>
        <p:spPr>
          <a:xfrm>
            <a:off x="8699345" y="3825269"/>
            <a:ext cx="1313162" cy="430879"/>
          </a:xfrm>
          <a:prstGeom prst="rect">
            <a:avLst/>
          </a:prstGeom>
          <a:solidFill>
            <a:srgbClr val="202A36"/>
          </a:solidFill>
        </p:spPr>
        <p:txBody>
          <a:bodyPr wrap="non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rgbClr val="FCB00F"/>
                </a:solidFill>
                <a:latin typeface="+mn-lt"/>
                <a:ea typeface="+mn-ea"/>
                <a:cs typeface="+mn-ea"/>
                <a:sym typeface="+mn-lt"/>
              </a:rPr>
              <a:t>添加标题</a:t>
            </a:r>
          </a:p>
        </p:txBody>
      </p:sp>
      <p:sp>
        <p:nvSpPr>
          <p:cNvPr id="30" name="矩形 3"/>
          <p:cNvSpPr>
            <a:spLocks noChangeArrowheads="1"/>
          </p:cNvSpPr>
          <p:nvPr/>
        </p:nvSpPr>
        <p:spPr bwMode="auto">
          <a:xfrm>
            <a:off x="2675352" y="515424"/>
            <a:ext cx="3574999"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研究理论与文献综述</a:t>
            </a: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 calcmode="lin" valueType="num">
                                      <p:cBhvr>
                                        <p:cTn id="13" dur="500" fill="hold"/>
                                        <p:tgtEl>
                                          <p:spTgt spid="15"/>
                                        </p:tgtEl>
                                        <p:attrNameLst>
                                          <p:attrName>style.rotation</p:attrName>
                                        </p:attrNameLst>
                                      </p:cBhvr>
                                      <p:tavLst>
                                        <p:tav tm="0">
                                          <p:val>
                                            <p:fltVal val="360"/>
                                          </p:val>
                                        </p:tav>
                                        <p:tav tm="100000">
                                          <p:val>
                                            <p:fltVal val="0"/>
                                          </p:val>
                                        </p:tav>
                                      </p:tavLst>
                                    </p:anim>
                                    <p:animEffect transition="in" filter="fade">
                                      <p:cBhvr>
                                        <p:cTn id="14" dur="500"/>
                                        <p:tgtEl>
                                          <p:spTgt spid="15"/>
                                        </p:tgtEl>
                                      </p:cBhvr>
                                    </p:animEffect>
                                  </p:childTnLst>
                                </p:cTn>
                              </p:par>
                              <p:par>
                                <p:cTn id="15" presetID="49" presetClass="entr" presetSubtype="0" decel="100000" fill="hold" grpId="0" nodeType="withEffect">
                                  <p:stCondLst>
                                    <p:cond delay="2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 calcmode="lin" valueType="num">
                                      <p:cBhvr>
                                        <p:cTn id="19" dur="500" fill="hold"/>
                                        <p:tgtEl>
                                          <p:spTgt spid="16"/>
                                        </p:tgtEl>
                                        <p:attrNameLst>
                                          <p:attrName>style.rotation</p:attrName>
                                        </p:attrNameLst>
                                      </p:cBhvr>
                                      <p:tavLst>
                                        <p:tav tm="0">
                                          <p:val>
                                            <p:fltVal val="360"/>
                                          </p:val>
                                        </p:tav>
                                        <p:tav tm="100000">
                                          <p:val>
                                            <p:fltVal val="0"/>
                                          </p:val>
                                        </p:tav>
                                      </p:tavLst>
                                    </p:anim>
                                    <p:animEffect transition="in" filter="fade">
                                      <p:cBhvr>
                                        <p:cTn id="20" dur="500"/>
                                        <p:tgtEl>
                                          <p:spTgt spid="16"/>
                                        </p:tgtEl>
                                      </p:cBhvr>
                                    </p:animEffect>
                                  </p:childTnLst>
                                </p:cTn>
                              </p:par>
                              <p:par>
                                <p:cTn id="21" presetID="49" presetClass="entr" presetSubtype="0"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360"/>
                                          </p:val>
                                        </p:tav>
                                        <p:tav tm="100000">
                                          <p:val>
                                            <p:fltVal val="0"/>
                                          </p:val>
                                        </p:tav>
                                      </p:tavLst>
                                    </p:anim>
                                    <p:animEffect transition="in" filter="fade">
                                      <p:cBhvr>
                                        <p:cTn id="26" dur="500"/>
                                        <p:tgtEl>
                                          <p:spTgt spid="17"/>
                                        </p:tgtEl>
                                      </p:cBhvr>
                                    </p:animEffect>
                                  </p:childTnLst>
                                </p:cTn>
                              </p:par>
                              <p:par>
                                <p:cTn id="27" presetID="49" presetClass="entr" presetSubtype="0" decel="100000" fill="hold" grpId="0" nodeType="withEffect">
                                  <p:stCondLst>
                                    <p:cond delay="6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360"/>
                                          </p:val>
                                        </p:tav>
                                        <p:tav tm="100000">
                                          <p:val>
                                            <p:fltVal val="0"/>
                                          </p:val>
                                        </p:tav>
                                      </p:tavLst>
                                    </p:anim>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52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 calcmode="lin" valueType="num">
                                      <p:cBhvr>
                                        <p:cTn id="38" dur="500" fill="hold"/>
                                        <p:tgtEl>
                                          <p:spTgt spid="19"/>
                                        </p:tgtEl>
                                        <p:attrNameLst>
                                          <p:attrName>ppt_x</p:attrName>
                                        </p:attrNameLst>
                                      </p:cBhvr>
                                      <p:tavLst>
                                        <p:tav tm="0">
                                          <p:val>
                                            <p:fltVal val="0.5"/>
                                          </p:val>
                                        </p:tav>
                                        <p:tav tm="100000">
                                          <p:val>
                                            <p:strVal val="#ppt_x"/>
                                          </p:val>
                                        </p:tav>
                                      </p:tavLst>
                                    </p:anim>
                                    <p:anim calcmode="lin" valueType="num">
                                      <p:cBhvr>
                                        <p:cTn id="39" dur="500" fill="hold"/>
                                        <p:tgtEl>
                                          <p:spTgt spid="19"/>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ppt_x</p:attrName>
                                        </p:attrNameLst>
                                      </p:cBhvr>
                                      <p:tavLst>
                                        <p:tav tm="0">
                                          <p:val>
                                            <p:fltVal val="0.5"/>
                                          </p:val>
                                        </p:tav>
                                        <p:tav tm="100000">
                                          <p:val>
                                            <p:strVal val="#ppt_x"/>
                                          </p:val>
                                        </p:tav>
                                      </p:tavLst>
                                    </p:anim>
                                    <p:anim calcmode="lin" valueType="num">
                                      <p:cBhvr>
                                        <p:cTn id="45" dur="500" fill="hold"/>
                                        <p:tgtEl>
                                          <p:spTgt spid="20"/>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1500"/>
                            </p:stCondLst>
                            <p:childTnLst>
                              <p:par>
                                <p:cTn id="59" presetID="12" presetClass="entr" presetSubtype="2"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left)">
                                      <p:cBhvr>
                                        <p:cTn id="62" dur="500"/>
                                        <p:tgtEl>
                                          <p:spTgt spid="24"/>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ppt_x</p:attrName>
                                        </p:attrNameLst>
                                      </p:cBhvr>
                                      <p:tavLst>
                                        <p:tav tm="0">
                                          <p:val>
                                            <p:strVal val="#ppt_x+#ppt_w*1.125000"/>
                                          </p:val>
                                        </p:tav>
                                        <p:tav tm="100000">
                                          <p:val>
                                            <p:strVal val="#ppt_x"/>
                                          </p:val>
                                        </p:tav>
                                      </p:tavLst>
                                    </p:anim>
                                    <p:animEffect transition="in" filter="wipe(left)">
                                      <p:cBhvr>
                                        <p:cTn id="66" dur="500"/>
                                        <p:tgtEl>
                                          <p:spTgt spid="23"/>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p:tgtEl>
                                          <p:spTgt spid="39"/>
                                        </p:tgtEl>
                                        <p:attrNameLst>
                                          <p:attrName>ppt_x</p:attrName>
                                        </p:attrNameLst>
                                      </p:cBhvr>
                                      <p:tavLst>
                                        <p:tav tm="0">
                                          <p:val>
                                            <p:strVal val="#ppt_x-#ppt_w*1.125000"/>
                                          </p:val>
                                        </p:tav>
                                        <p:tav tm="100000">
                                          <p:val>
                                            <p:strVal val="#ppt_x"/>
                                          </p:val>
                                        </p:tav>
                                      </p:tavLst>
                                    </p:anim>
                                    <p:animEffect transition="in" filter="wipe(right)">
                                      <p:cBhvr>
                                        <p:cTn id="70" dur="500"/>
                                        <p:tgtEl>
                                          <p:spTgt spid="39"/>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p:tgtEl>
                                          <p:spTgt spid="25"/>
                                        </p:tgtEl>
                                        <p:attrNameLst>
                                          <p:attrName>ppt_x</p:attrName>
                                        </p:attrNameLst>
                                      </p:cBhvr>
                                      <p:tavLst>
                                        <p:tav tm="0">
                                          <p:val>
                                            <p:strVal val="#ppt_x-#ppt_w*1.125000"/>
                                          </p:val>
                                        </p:tav>
                                        <p:tav tm="100000">
                                          <p:val>
                                            <p:strVal val="#ppt_x"/>
                                          </p:val>
                                        </p:tav>
                                      </p:tavLst>
                                    </p:anim>
                                    <p:animEffect transition="in" filter="wipe(right)">
                                      <p:cBhvr>
                                        <p:cTn id="74" dur="500"/>
                                        <p:tgtEl>
                                          <p:spTgt spid="25"/>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p:tgtEl>
                                          <p:spTgt spid="41"/>
                                        </p:tgtEl>
                                        <p:attrNameLst>
                                          <p:attrName>ppt_x</p:attrName>
                                        </p:attrNameLst>
                                      </p:cBhvr>
                                      <p:tavLst>
                                        <p:tav tm="0">
                                          <p:val>
                                            <p:strVal val="#ppt_x+#ppt_w*1.125000"/>
                                          </p:val>
                                        </p:tav>
                                        <p:tav tm="100000">
                                          <p:val>
                                            <p:strVal val="#ppt_x"/>
                                          </p:val>
                                        </p:tav>
                                      </p:tavLst>
                                    </p:anim>
                                    <p:animEffect transition="in" filter="wipe(left)">
                                      <p:cBhvr>
                                        <p:cTn id="78" dur="500"/>
                                        <p:tgtEl>
                                          <p:spTgt spid="41"/>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p:tgtEl>
                                          <p:spTgt spid="40"/>
                                        </p:tgtEl>
                                        <p:attrNameLst>
                                          <p:attrName>ppt_x</p:attrName>
                                        </p:attrNameLst>
                                      </p:cBhvr>
                                      <p:tavLst>
                                        <p:tav tm="0">
                                          <p:val>
                                            <p:strVal val="#ppt_x+#ppt_w*1.125000"/>
                                          </p:val>
                                        </p:tav>
                                        <p:tav tm="100000">
                                          <p:val>
                                            <p:strVal val="#ppt_x"/>
                                          </p:val>
                                        </p:tav>
                                      </p:tavLst>
                                    </p:anim>
                                    <p:animEffect transition="in" filter="wipe(left)">
                                      <p:cBhvr>
                                        <p:cTn id="82" dur="500"/>
                                        <p:tgtEl>
                                          <p:spTgt spid="40"/>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p:tgtEl>
                                          <p:spTgt spid="43"/>
                                        </p:tgtEl>
                                        <p:attrNameLst>
                                          <p:attrName>ppt_x</p:attrName>
                                        </p:attrNameLst>
                                      </p:cBhvr>
                                      <p:tavLst>
                                        <p:tav tm="0">
                                          <p:val>
                                            <p:strVal val="#ppt_x-#ppt_w*1.125000"/>
                                          </p:val>
                                        </p:tav>
                                        <p:tav tm="100000">
                                          <p:val>
                                            <p:strVal val="#ppt_x"/>
                                          </p:val>
                                        </p:tav>
                                      </p:tavLst>
                                    </p:anim>
                                    <p:animEffect transition="in" filter="wipe(right)">
                                      <p:cBhvr>
                                        <p:cTn id="86" dur="500"/>
                                        <p:tgtEl>
                                          <p:spTgt spid="43"/>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p:tgtEl>
                                          <p:spTgt spid="42"/>
                                        </p:tgtEl>
                                        <p:attrNameLst>
                                          <p:attrName>ppt_x</p:attrName>
                                        </p:attrNameLst>
                                      </p:cBhvr>
                                      <p:tavLst>
                                        <p:tav tm="0">
                                          <p:val>
                                            <p:strVal val="#ppt_x-#ppt_w*1.125000"/>
                                          </p:val>
                                        </p:tav>
                                        <p:tav tm="100000">
                                          <p:val>
                                            <p:strVal val="#ppt_x"/>
                                          </p:val>
                                        </p:tav>
                                      </p:tavLst>
                                    </p:anim>
                                    <p:animEffect transition="in" filter="wipe(right)">
                                      <p:cBhvr>
                                        <p:cTn id="9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animBg="1"/>
      <p:bldP spid="25" grpId="0"/>
      <p:bldP spid="39" grpId="0" animBg="1"/>
      <p:bldP spid="40" grpId="0"/>
      <p:bldP spid="41" grpId="0" animBg="1"/>
      <p:bldP spid="42" grpId="0"/>
      <p:bldP spid="43"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751545" y="1618268"/>
            <a:ext cx="1302980" cy="1302141"/>
          </a:xfrm>
          <a:prstGeom prst="ellipse">
            <a:avLst/>
          </a:prstGeom>
          <a:solidFill>
            <a:srgbClr val="202A36"/>
          </a:solidFill>
          <a:ln>
            <a:noFill/>
          </a:ln>
        </p:spPr>
        <p:txBody>
          <a:bodyPr vert="horz" wrap="square" lIns="75493" tIns="37746" rIns="75493" bIns="37746" numCol="1" anchor="ctr" anchorCtr="0" compatLnSpc="1"/>
          <a:lstStyle/>
          <a:p>
            <a:pPr algn="ctr"/>
            <a:r>
              <a:rPr lang="zh-CN" altLang="en-US" sz="2000" b="1" dirty="0">
                <a:solidFill>
                  <a:srgbClr val="FCB00F"/>
                </a:solidFill>
                <a:cs typeface="+mn-ea"/>
                <a:sym typeface="+mn-lt"/>
              </a:rPr>
              <a:t>主要</a:t>
            </a:r>
            <a:endParaRPr lang="en-US" altLang="zh-CN" sz="2000" b="1" dirty="0">
              <a:solidFill>
                <a:srgbClr val="FCB00F"/>
              </a:solidFill>
              <a:cs typeface="+mn-ea"/>
              <a:sym typeface="+mn-lt"/>
            </a:endParaRPr>
          </a:p>
          <a:p>
            <a:pPr algn="ctr"/>
            <a:r>
              <a:rPr lang="zh-CN" altLang="en-US" sz="2800" b="1" dirty="0">
                <a:solidFill>
                  <a:srgbClr val="FCB00F"/>
                </a:solidFill>
                <a:cs typeface="+mn-ea"/>
                <a:sym typeface="+mn-lt"/>
              </a:rPr>
              <a:t>创新</a:t>
            </a:r>
            <a:endParaRPr lang="zh-CN" altLang="en-US" sz="2800" b="1" baseline="-3000" dirty="0">
              <a:solidFill>
                <a:srgbClr val="FCB00F"/>
              </a:solidFill>
              <a:cs typeface="+mn-ea"/>
              <a:sym typeface="+mn-lt"/>
            </a:endParaRPr>
          </a:p>
        </p:txBody>
      </p:sp>
      <p:sp>
        <p:nvSpPr>
          <p:cNvPr id="7" name="Line 23"/>
          <p:cNvSpPr>
            <a:spLocks noChangeShapeType="1"/>
          </p:cNvSpPr>
          <p:nvPr/>
        </p:nvSpPr>
        <p:spPr bwMode="auto">
          <a:xfrm flipH="1">
            <a:off x="2588604" y="2270987"/>
            <a:ext cx="3162941" cy="0"/>
          </a:xfrm>
          <a:prstGeom prst="line">
            <a:avLst/>
          </a:prstGeom>
          <a:noFill/>
          <a:ln w="5" cap="flat">
            <a:solidFill>
              <a:srgbClr val="FCB00F"/>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cs typeface="+mn-ea"/>
              <a:sym typeface="+mn-lt"/>
            </a:endParaRPr>
          </a:p>
        </p:txBody>
      </p:sp>
      <p:sp>
        <p:nvSpPr>
          <p:cNvPr id="8" name="Freeform 24"/>
          <p:cNvSpPr>
            <a:spLocks noEditPoints="1"/>
          </p:cNvSpPr>
          <p:nvPr/>
        </p:nvSpPr>
        <p:spPr bwMode="auto">
          <a:xfrm>
            <a:off x="4795805" y="2092974"/>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cs typeface="+mn-ea"/>
              <a:sym typeface="+mn-lt"/>
            </a:endParaRPr>
          </a:p>
        </p:txBody>
      </p:sp>
      <p:sp>
        <p:nvSpPr>
          <p:cNvPr id="11" name="Freeform 25"/>
          <p:cNvSpPr>
            <a:spLocks noEditPoints="1"/>
          </p:cNvSpPr>
          <p:nvPr/>
        </p:nvSpPr>
        <p:spPr bwMode="auto">
          <a:xfrm>
            <a:off x="3935970" y="2092974"/>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cs typeface="+mn-ea"/>
              <a:sym typeface="+mn-lt"/>
            </a:endParaRPr>
          </a:p>
        </p:txBody>
      </p:sp>
      <p:sp>
        <p:nvSpPr>
          <p:cNvPr id="12" name="Freeform 26"/>
          <p:cNvSpPr>
            <a:spLocks noEditPoints="1"/>
          </p:cNvSpPr>
          <p:nvPr/>
        </p:nvSpPr>
        <p:spPr bwMode="auto">
          <a:xfrm>
            <a:off x="3079443" y="2092974"/>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cs typeface="+mn-ea"/>
              <a:sym typeface="+mn-lt"/>
            </a:endParaRPr>
          </a:p>
        </p:txBody>
      </p:sp>
      <p:sp>
        <p:nvSpPr>
          <p:cNvPr id="13" name="Freeform 27"/>
          <p:cNvSpPr/>
          <p:nvPr/>
        </p:nvSpPr>
        <p:spPr bwMode="auto">
          <a:xfrm>
            <a:off x="4904937" y="2373180"/>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cs typeface="+mn-ea"/>
              <a:sym typeface="+mn-lt"/>
            </a:endParaRPr>
          </a:p>
        </p:txBody>
      </p:sp>
      <p:sp>
        <p:nvSpPr>
          <p:cNvPr id="14" name="Freeform 28"/>
          <p:cNvSpPr/>
          <p:nvPr/>
        </p:nvSpPr>
        <p:spPr bwMode="auto">
          <a:xfrm>
            <a:off x="4021954" y="2373181"/>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cs typeface="+mn-ea"/>
              <a:sym typeface="+mn-lt"/>
            </a:endParaRPr>
          </a:p>
        </p:txBody>
      </p:sp>
      <p:sp>
        <p:nvSpPr>
          <p:cNvPr id="15" name="Freeform 29"/>
          <p:cNvSpPr/>
          <p:nvPr/>
        </p:nvSpPr>
        <p:spPr bwMode="auto">
          <a:xfrm>
            <a:off x="3165427" y="2373180"/>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cs typeface="+mn-ea"/>
              <a:sym typeface="+mn-lt"/>
            </a:endParaRPr>
          </a:p>
        </p:txBody>
      </p:sp>
      <p:sp>
        <p:nvSpPr>
          <p:cNvPr id="18" name="TextBox 17"/>
          <p:cNvSpPr txBox="1"/>
          <p:nvPr/>
        </p:nvSpPr>
        <p:spPr>
          <a:xfrm>
            <a:off x="6709191" y="3240640"/>
            <a:ext cx="558021" cy="768726"/>
          </a:xfrm>
          <a:prstGeom prst="rect">
            <a:avLst/>
          </a:prstGeom>
          <a:noFill/>
        </p:spPr>
        <p:txBody>
          <a:bodyPr wrap="none" lIns="75493" tIns="37746" rIns="75493" bIns="37746" rtlCol="0" anchor="ctr">
            <a:spAutoFit/>
          </a:bodyPr>
          <a:lstStyle/>
          <a:p>
            <a:r>
              <a:rPr lang="en-US" altLang="zh-CN" sz="4500" dirty="0">
                <a:solidFill>
                  <a:srgbClr val="202A36"/>
                </a:solidFill>
                <a:cs typeface="+mn-ea"/>
                <a:sym typeface="+mn-lt"/>
              </a:rPr>
              <a:t>A</a:t>
            </a:r>
            <a:endParaRPr lang="zh-CN" altLang="en-US" sz="4500" dirty="0">
              <a:solidFill>
                <a:srgbClr val="202A36"/>
              </a:solidFill>
              <a:cs typeface="+mn-ea"/>
              <a:sym typeface="+mn-lt"/>
            </a:endParaRPr>
          </a:p>
        </p:txBody>
      </p:sp>
      <p:sp>
        <p:nvSpPr>
          <p:cNvPr id="19" name="TextBox 18"/>
          <p:cNvSpPr txBox="1"/>
          <p:nvPr/>
        </p:nvSpPr>
        <p:spPr>
          <a:xfrm>
            <a:off x="6709191" y="4102896"/>
            <a:ext cx="537181" cy="768726"/>
          </a:xfrm>
          <a:prstGeom prst="rect">
            <a:avLst/>
          </a:prstGeom>
          <a:noFill/>
        </p:spPr>
        <p:txBody>
          <a:bodyPr wrap="none" lIns="75493" tIns="37746" rIns="75493" bIns="37746" rtlCol="0" anchor="ctr">
            <a:spAutoFit/>
          </a:bodyPr>
          <a:lstStyle/>
          <a:p>
            <a:r>
              <a:rPr lang="en-US" altLang="zh-CN" sz="4500" dirty="0">
                <a:solidFill>
                  <a:srgbClr val="202A36"/>
                </a:solidFill>
                <a:cs typeface="+mn-ea"/>
                <a:sym typeface="+mn-lt"/>
              </a:rPr>
              <a:t>B</a:t>
            </a:r>
            <a:endParaRPr lang="zh-CN" altLang="en-US" sz="4500" dirty="0">
              <a:solidFill>
                <a:srgbClr val="202A36"/>
              </a:solidFill>
              <a:cs typeface="+mn-ea"/>
              <a:sym typeface="+mn-lt"/>
            </a:endParaRPr>
          </a:p>
        </p:txBody>
      </p:sp>
      <p:sp>
        <p:nvSpPr>
          <p:cNvPr id="20" name="TextBox 19"/>
          <p:cNvSpPr txBox="1"/>
          <p:nvPr/>
        </p:nvSpPr>
        <p:spPr>
          <a:xfrm>
            <a:off x="6709190" y="4993245"/>
            <a:ext cx="569241" cy="768726"/>
          </a:xfrm>
          <a:prstGeom prst="rect">
            <a:avLst/>
          </a:prstGeom>
          <a:noFill/>
        </p:spPr>
        <p:txBody>
          <a:bodyPr wrap="none" lIns="75493" tIns="37746" rIns="75493" bIns="37746" rtlCol="0" anchor="ctr">
            <a:spAutoFit/>
          </a:bodyPr>
          <a:lstStyle/>
          <a:p>
            <a:r>
              <a:rPr lang="en-US" altLang="zh-CN" sz="4500" dirty="0">
                <a:solidFill>
                  <a:srgbClr val="202A36"/>
                </a:solidFill>
                <a:cs typeface="+mn-ea"/>
                <a:sym typeface="+mn-lt"/>
              </a:rPr>
              <a:t>C</a:t>
            </a:r>
            <a:endParaRPr lang="zh-CN" altLang="en-US" sz="4500" dirty="0">
              <a:solidFill>
                <a:srgbClr val="202A36"/>
              </a:solidFill>
              <a:cs typeface="+mn-ea"/>
              <a:sym typeface="+mn-lt"/>
            </a:endParaRPr>
          </a:p>
        </p:txBody>
      </p:sp>
      <p:sp>
        <p:nvSpPr>
          <p:cNvPr id="21" name="TextBox 20"/>
          <p:cNvSpPr txBox="1"/>
          <p:nvPr/>
        </p:nvSpPr>
        <p:spPr>
          <a:xfrm>
            <a:off x="7352252" y="3286882"/>
            <a:ext cx="3878125" cy="741027"/>
          </a:xfrm>
          <a:prstGeom prst="rect">
            <a:avLst/>
          </a:prstGeom>
          <a:noFill/>
        </p:spPr>
        <p:txBody>
          <a:bodyPr wrap="square" lIns="75493" tIns="37746" rIns="75493" bIns="37746" rtlCol="0">
            <a:spAutoFit/>
          </a:bodyPr>
          <a:lstStyle/>
          <a:p>
            <a:pPr>
              <a:lnSpc>
                <a:spcPct val="120000"/>
              </a:lnSpc>
              <a:spcBef>
                <a:spcPct val="0"/>
              </a:spcBef>
              <a:buNone/>
            </a:pPr>
            <a:r>
              <a:rPr lang="zh-CN" altLang="en-US" sz="1200" dirty="0">
                <a:solidFill>
                  <a:srgbClr val="202A36"/>
                </a:solidFill>
                <a:cs typeface="+mn-ea"/>
                <a:sym typeface="+mn-lt"/>
              </a:rPr>
              <a:t>您的内容打在这里，或者通过复制您的文本后，在此框中选择粘贴，并选择只保留文字，在此录入上述图表的综合描述说明。</a:t>
            </a:r>
          </a:p>
        </p:txBody>
      </p:sp>
      <p:sp>
        <p:nvSpPr>
          <p:cNvPr id="22" name="TextBox 21"/>
          <p:cNvSpPr txBox="1"/>
          <p:nvPr/>
        </p:nvSpPr>
        <p:spPr>
          <a:xfrm>
            <a:off x="7352252" y="4205837"/>
            <a:ext cx="3878125" cy="741027"/>
          </a:xfrm>
          <a:prstGeom prst="rect">
            <a:avLst/>
          </a:prstGeom>
          <a:noFill/>
        </p:spPr>
        <p:txBody>
          <a:bodyPr wrap="square" lIns="75493" tIns="37746" rIns="75493" bIns="37746" rtlCol="0">
            <a:spAutoFit/>
          </a:bodyPr>
          <a:lstStyle/>
          <a:p>
            <a:pPr>
              <a:lnSpc>
                <a:spcPct val="120000"/>
              </a:lnSpc>
              <a:spcBef>
                <a:spcPct val="0"/>
              </a:spcBef>
              <a:buNone/>
            </a:pPr>
            <a:r>
              <a:rPr lang="zh-CN" altLang="en-US" sz="1200" dirty="0">
                <a:solidFill>
                  <a:srgbClr val="202A36"/>
                </a:solidFill>
                <a:cs typeface="+mn-ea"/>
                <a:sym typeface="+mn-lt"/>
              </a:rPr>
              <a:t>您的内容打在这里，或者通过复制您的文本后，在此框中选择粘贴，并选择只保留文字，在此录入上述图表的综合描述说明。</a:t>
            </a:r>
          </a:p>
        </p:txBody>
      </p:sp>
      <p:sp>
        <p:nvSpPr>
          <p:cNvPr id="23" name="TextBox 22"/>
          <p:cNvSpPr txBox="1"/>
          <p:nvPr/>
        </p:nvSpPr>
        <p:spPr>
          <a:xfrm>
            <a:off x="7352252" y="5105858"/>
            <a:ext cx="3878125" cy="741027"/>
          </a:xfrm>
          <a:prstGeom prst="rect">
            <a:avLst/>
          </a:prstGeom>
          <a:noFill/>
        </p:spPr>
        <p:txBody>
          <a:bodyPr wrap="square" lIns="75493" tIns="37746" rIns="75493" bIns="37746" rtlCol="0">
            <a:spAutoFit/>
          </a:bodyPr>
          <a:lstStyle/>
          <a:p>
            <a:pPr>
              <a:lnSpc>
                <a:spcPct val="120000"/>
              </a:lnSpc>
            </a:pPr>
            <a:r>
              <a:rPr lang="zh-CN" altLang="en-US" sz="1200" dirty="0">
                <a:solidFill>
                  <a:srgbClr val="202A36"/>
                </a:solidFill>
                <a:cs typeface="+mn-ea"/>
                <a:sym typeface="+mn-lt"/>
              </a:rPr>
              <a:t>您的内容打在这里，或者通过复制您的文本后，在此框中选择粘贴，并选择只保留文字，在此录入上述图表的综合描述说明。</a:t>
            </a:r>
          </a:p>
        </p:txBody>
      </p:sp>
      <p:sp>
        <p:nvSpPr>
          <p:cNvPr id="16" name="矩形 3"/>
          <p:cNvSpPr>
            <a:spLocks noChangeArrowheads="1"/>
          </p:cNvSpPr>
          <p:nvPr/>
        </p:nvSpPr>
        <p:spPr bwMode="auto">
          <a:xfrm>
            <a:off x="2672146"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mn-lt"/>
                <a:ea typeface="+mn-ea"/>
                <a:cs typeface="+mn-ea"/>
                <a:sym typeface="+mn-lt"/>
              </a:rPr>
              <a:t>主要创新</a:t>
            </a: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2500"/>
                            </p:stCondLst>
                            <p:childTnLst>
                              <p:par>
                                <p:cTn id="42" presetID="45"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ppt_w</p:attrName>
                                        </p:attrNameLst>
                                      </p:cBhvr>
                                      <p:tavLst>
                                        <p:tav tm="0" fmla="#ppt_w*sin(2.5*pi*$)">
                                          <p:val>
                                            <p:fltVal val="0"/>
                                          </p:val>
                                        </p:tav>
                                        <p:tav tm="100000">
                                          <p:val>
                                            <p:fltVal val="1"/>
                                          </p:val>
                                        </p:tav>
                                      </p:tavLst>
                                    </p:anim>
                                    <p:anim calcmode="lin" valueType="num">
                                      <p:cBhvr>
                                        <p:cTn id="46" dur="500" fill="hold"/>
                                        <p:tgtEl>
                                          <p:spTgt spid="18"/>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3500"/>
                            </p:stCondLst>
                            <p:childTnLst>
                              <p:par>
                                <p:cTn id="55" presetID="45"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ppt_w</p:attrName>
                                        </p:attrNameLst>
                                      </p:cBhvr>
                                      <p:tavLst>
                                        <p:tav tm="0" fmla="#ppt_w*sin(2.5*pi*$)">
                                          <p:val>
                                            <p:fltVal val="0"/>
                                          </p:val>
                                        </p:tav>
                                        <p:tav tm="100000">
                                          <p:val>
                                            <p:fltVal val="1"/>
                                          </p:val>
                                        </p:tav>
                                      </p:tavLst>
                                    </p:anim>
                                    <p:anim calcmode="lin" valueType="num">
                                      <p:cBhvr>
                                        <p:cTn id="59" dur="500" fill="hold"/>
                                        <p:tgtEl>
                                          <p:spTgt spid="19"/>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4500"/>
                            </p:stCondLst>
                            <p:childTnLst>
                              <p:par>
                                <p:cTn id="68" presetID="45"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anim calcmode="lin" valueType="num">
                                      <p:cBhvr>
                                        <p:cTn id="71" dur="500" fill="hold"/>
                                        <p:tgtEl>
                                          <p:spTgt spid="20"/>
                                        </p:tgtEl>
                                        <p:attrNameLst>
                                          <p:attrName>ppt_w</p:attrName>
                                        </p:attrNameLst>
                                      </p:cBhvr>
                                      <p:tavLst>
                                        <p:tav tm="0" fmla="#ppt_w*sin(2.5*pi*$)">
                                          <p:val>
                                            <p:fltVal val="0"/>
                                          </p:val>
                                        </p:tav>
                                        <p:tav tm="100000">
                                          <p:val>
                                            <p:fltVal val="1"/>
                                          </p:val>
                                        </p:tav>
                                      </p:tavLst>
                                    </p:anim>
                                    <p:anim calcmode="lin" valueType="num">
                                      <p:cBhvr>
                                        <p:cTn id="72" dur="500" fill="hold"/>
                                        <p:tgtEl>
                                          <p:spTgt spid="20"/>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P spid="16" grpId="0"/>
    </p:bldLst>
  </p:timing>
</p:sld>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2412</Words>
  <Application>Microsoft Office PowerPoint</Application>
  <PresentationFormat>宽屏</PresentationFormat>
  <Paragraphs>316</Paragraphs>
  <Slides>30</Slides>
  <Notes>30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Arial Unicode MS</vt:lpstr>
      <vt:lpstr>等线</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Lizzy</dc:creator>
  <cp:lastModifiedBy>天 下</cp:lastModifiedBy>
  <cp:revision>513</cp:revision>
  <dcterms:created xsi:type="dcterms:W3CDTF">2014-06-18T03:33:00Z</dcterms:created>
  <dcterms:modified xsi:type="dcterms:W3CDTF">2021-01-05T23:35:47Z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8</vt:lpwstr>
  </property>
  <property fmtid="{D5CDD505-2E9C-101B-9397-08002B2CF9AE}" pid="3" name="KSOProductBuildVer">
    <vt:lpwstr>2052-11.1.0.9513</vt:lpwstr>
  </property>
</Properties>
</file>